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82" r:id="rId2"/>
    <p:sldMasterId id="2147483701" r:id="rId3"/>
    <p:sldMasterId id="2147483709" r:id="rId4"/>
    <p:sldMasterId id="2147483735" r:id="rId5"/>
  </p:sldMasterIdLst>
  <p:notesMasterIdLst>
    <p:notesMasterId r:id="rId72"/>
  </p:notesMasterIdLst>
  <p:sldIdLst>
    <p:sldId id="323" r:id="rId6"/>
    <p:sldId id="1027" r:id="rId7"/>
    <p:sldId id="807" r:id="rId8"/>
    <p:sldId id="1028" r:id="rId9"/>
    <p:sldId id="462" r:id="rId10"/>
    <p:sldId id="1144" r:id="rId11"/>
    <p:sldId id="1142" r:id="rId12"/>
    <p:sldId id="1148" r:id="rId13"/>
    <p:sldId id="1145" r:id="rId14"/>
    <p:sldId id="1149" r:id="rId15"/>
    <p:sldId id="1150" r:id="rId16"/>
    <p:sldId id="1151" r:id="rId17"/>
    <p:sldId id="1152" r:id="rId18"/>
    <p:sldId id="1080" r:id="rId19"/>
    <p:sldId id="1160" r:id="rId20"/>
    <p:sldId id="528" r:id="rId21"/>
    <p:sldId id="1162" r:id="rId22"/>
    <p:sldId id="362" r:id="rId23"/>
    <p:sldId id="395" r:id="rId24"/>
    <p:sldId id="1167" r:id="rId25"/>
    <p:sldId id="1166" r:id="rId26"/>
    <p:sldId id="1159" r:id="rId27"/>
    <p:sldId id="1153" r:id="rId28"/>
    <p:sldId id="1082" r:id="rId29"/>
    <p:sldId id="1013" r:id="rId30"/>
    <p:sldId id="1016" r:id="rId31"/>
    <p:sldId id="1024" r:id="rId32"/>
    <p:sldId id="1154" r:id="rId33"/>
    <p:sldId id="1015" r:id="rId34"/>
    <p:sldId id="1156" r:id="rId35"/>
    <p:sldId id="496" r:id="rId36"/>
    <p:sldId id="918" r:id="rId37"/>
    <p:sldId id="493" r:id="rId38"/>
    <p:sldId id="1086" r:id="rId39"/>
    <p:sldId id="1085" r:id="rId40"/>
    <p:sldId id="1087" r:id="rId41"/>
    <p:sldId id="1089" r:id="rId42"/>
    <p:sldId id="1090" r:id="rId43"/>
    <p:sldId id="1091" r:id="rId44"/>
    <p:sldId id="1092" r:id="rId45"/>
    <p:sldId id="1093" r:id="rId46"/>
    <p:sldId id="1163" r:id="rId47"/>
    <p:sldId id="1164" r:id="rId48"/>
    <p:sldId id="1157" r:id="rId49"/>
    <p:sldId id="1098" r:id="rId50"/>
    <p:sldId id="1099" r:id="rId51"/>
    <p:sldId id="1094" r:id="rId52"/>
    <p:sldId id="1100" r:id="rId53"/>
    <p:sldId id="921" r:id="rId54"/>
    <p:sldId id="1101" r:id="rId55"/>
    <p:sldId id="1104" r:id="rId56"/>
    <p:sldId id="1103" r:id="rId57"/>
    <p:sldId id="1105" r:id="rId58"/>
    <p:sldId id="1135" r:id="rId59"/>
    <p:sldId id="1136" r:id="rId60"/>
    <p:sldId id="1158" r:id="rId61"/>
    <p:sldId id="1137" r:id="rId62"/>
    <p:sldId id="1138" r:id="rId63"/>
    <p:sldId id="754" r:id="rId64"/>
    <p:sldId id="725" r:id="rId65"/>
    <p:sldId id="1019" r:id="rId66"/>
    <p:sldId id="1139" r:id="rId67"/>
    <p:sldId id="1140" r:id="rId68"/>
    <p:sldId id="1025" r:id="rId69"/>
    <p:sldId id="1141" r:id="rId70"/>
    <p:sldId id="1023" r:id="rId71"/>
  </p:sldIdLst>
  <p:sldSz cx="9144000" cy="5143500" type="screen16x9"/>
  <p:notesSz cx="6858000" cy="9144000"/>
  <p:embeddedFontLst>
    <p:embeddedFont>
      <p:font typeface="方正卡通简体" panose="02010600030101010101" charset="-122"/>
      <p:regular r:id="rId73"/>
    </p:embeddedFont>
    <p:embeddedFont>
      <p:font typeface="幼圆" panose="02010509060101010101" pitchFamily="49" charset="-122"/>
      <p:regular r:id="rId74"/>
    </p:embeddedFont>
    <p:embeddedFont>
      <p:font typeface="仿宋" panose="02010609060101010101" pitchFamily="49" charset="-122"/>
      <p:regular r:id="rId75"/>
    </p:embeddedFont>
    <p:embeddedFont>
      <p:font typeface="楷体" panose="02010609060101010101" pitchFamily="49" charset="-122"/>
      <p:regular r:id="rId76"/>
    </p:embeddedFont>
    <p:embeddedFont>
      <p:font typeface="方正姚体" panose="02010601030101010101" pitchFamily="2" charset="-122"/>
      <p:regular r:id="rId77"/>
    </p:embeddedFont>
    <p:embeddedFont>
      <p:font typeface="Impact" panose="020B0806030902050204" pitchFamily="34" charset="0"/>
      <p:regular r:id="rId78"/>
    </p:embeddedFont>
    <p:embeddedFont>
      <p:font typeface="黑体" panose="02010609060101010101" pitchFamily="49" charset="-122"/>
      <p:regular r:id="rId79"/>
    </p:embeddedFont>
    <p:embeddedFont>
      <p:font typeface="GB Pinyinok-B" panose="02010600030101010101" charset="-122"/>
      <p:regular r:id="rId80"/>
    </p:embeddedFont>
    <p:embeddedFont>
      <p:font typeface="华文楷体" panose="02010600040101010101" pitchFamily="2" charset="-122"/>
      <p:regular r:id="rId81"/>
    </p:embeddedFont>
    <p:embeddedFont>
      <p:font typeface="汉语拼音" panose="02010600030101010101" charset="0"/>
      <p:regular r:id="rId82"/>
    </p:embeddedFont>
    <p:embeddedFont>
      <p:font typeface="微软雅黑" panose="020B0503020204020204" pitchFamily="34" charset="-122"/>
      <p:regular r:id="rId83"/>
      <p:bold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3">
          <p15:clr>
            <a:srgbClr val="A4A3A4"/>
          </p15:clr>
        </p15:guide>
        <p15:guide id="2" pos="2898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211813"/>
    <a:srgbClr val="53B948"/>
    <a:srgbClr val="D2F5B9"/>
    <a:srgbClr val="0B5FD1"/>
    <a:srgbClr val="29A6DE"/>
    <a:srgbClr val="98D267"/>
    <a:srgbClr val="D1F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03" autoAdjust="0"/>
    <p:restoredTop sz="94660"/>
  </p:normalViewPr>
  <p:slideViewPr>
    <p:cSldViewPr>
      <p:cViewPr varScale="1">
        <p:scale>
          <a:sx n="85" d="100"/>
          <a:sy n="85" d="100"/>
        </p:scale>
        <p:origin x="464" y="60"/>
      </p:cViewPr>
      <p:guideLst>
        <p:guide orient="horz" pos="1563"/>
        <p:guide pos="289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font" Target="fonts/font4.fntdata"/><Relationship Id="rId84" Type="http://schemas.openxmlformats.org/officeDocument/2006/relationships/font" Target="fonts/font12.fntdata"/><Relationship Id="rId89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87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font" Target="fonts/font10.fntdata"/><Relationship Id="rId90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5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90" y="1597819"/>
            <a:ext cx="7772221" cy="110251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79" y="2914650"/>
            <a:ext cx="6400443" cy="131445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0" y="1200151"/>
            <a:ext cx="8229481" cy="3394472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264" y="205979"/>
            <a:ext cx="2056477" cy="438864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59" y="205979"/>
            <a:ext cx="6058689" cy="438864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0" y="1200151"/>
            <a:ext cx="8229481" cy="339447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804" y="3305176"/>
            <a:ext cx="7772221" cy="1021556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804" y="2180035"/>
            <a:ext cx="7772221" cy="1125140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60" y="1200151"/>
            <a:ext cx="4056988" cy="339447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8562" y="1200151"/>
            <a:ext cx="4058178" cy="339447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90" y="1597819"/>
            <a:ext cx="7772221" cy="110251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79" y="2914650"/>
            <a:ext cx="6400443" cy="131445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59" y="1151335"/>
            <a:ext cx="4040317" cy="47982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59" y="1631156"/>
            <a:ext cx="4040317" cy="296346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234" y="1151335"/>
            <a:ext cx="4041507" cy="47982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234" y="1631156"/>
            <a:ext cx="4041507" cy="296346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85" y="2914650"/>
            <a:ext cx="6400443" cy="1314450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6" y="1200151"/>
            <a:ext cx="8229481" cy="3394472"/>
          </a:xfrm>
          <a:prstGeom prst="rect">
            <a:avLst/>
          </a:prstGeom>
        </p:spPr>
        <p:txBody>
          <a:bodyPr lIns="91404" tIns="45703" rIns="91404" bIns="4570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807" y="3305176"/>
            <a:ext cx="7772221" cy="1021556"/>
          </a:xfrm>
          <a:prstGeom prst="rect">
            <a:avLst/>
          </a:prstGeom>
        </p:spPr>
        <p:txBody>
          <a:bodyPr lIns="91404" tIns="45703" rIns="91404" bIns="45703"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807" y="2180035"/>
            <a:ext cx="7772221" cy="1125140"/>
          </a:xfrm>
          <a:prstGeom prst="rect">
            <a:avLst/>
          </a:prstGeom>
        </p:spPr>
        <p:txBody>
          <a:bodyPr lIns="91404" tIns="45703" rIns="91404" bIns="45703"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61" y="1200151"/>
            <a:ext cx="4056988" cy="3394472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8562" y="1200151"/>
            <a:ext cx="4058178" cy="3394472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2" y="1151335"/>
            <a:ext cx="4040317" cy="479822"/>
          </a:xfrm>
          <a:prstGeom prst="rect">
            <a:avLst/>
          </a:prstGeom>
        </p:spPr>
        <p:txBody>
          <a:bodyPr lIns="91404" tIns="45703" rIns="91404" bIns="45703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2" y="1631156"/>
            <a:ext cx="4040317" cy="2963466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240" y="1151335"/>
            <a:ext cx="4041507" cy="479822"/>
          </a:xfrm>
          <a:prstGeom prst="rect">
            <a:avLst/>
          </a:prstGeom>
        </p:spPr>
        <p:txBody>
          <a:bodyPr lIns="91404" tIns="45703" rIns="91404" bIns="45703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240" y="1631156"/>
            <a:ext cx="4041507" cy="2963466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4787"/>
            <a:ext cx="3007910" cy="871538"/>
          </a:xfrm>
          <a:prstGeom prst="rect">
            <a:avLst/>
          </a:prstGeom>
        </p:spPr>
        <p:txBody>
          <a:bodyPr lIns="91404" tIns="45703" rIns="91404" bIns="45703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725" y="204793"/>
            <a:ext cx="5112019" cy="4389835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60" y="1076328"/>
            <a:ext cx="3007910" cy="3518297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065" indent="0">
              <a:buNone/>
              <a:defRPr sz="700"/>
            </a:lvl4pPr>
            <a:lvl5pPr marL="1370965" indent="0">
              <a:buNone/>
              <a:defRPr sz="700"/>
            </a:lvl5pPr>
            <a:lvl6pPr marL="1713865" indent="0">
              <a:buNone/>
              <a:defRPr sz="700"/>
            </a:lvl6pPr>
            <a:lvl7pPr marL="2056765" indent="0">
              <a:buNone/>
              <a:defRPr sz="700"/>
            </a:lvl7pPr>
            <a:lvl8pPr marL="2399030" indent="0">
              <a:buNone/>
              <a:defRPr sz="700"/>
            </a:lvl8pPr>
            <a:lvl9pPr marL="274193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124" y="3600451"/>
            <a:ext cx="5487114" cy="425054"/>
          </a:xfrm>
          <a:prstGeom prst="rect">
            <a:avLst/>
          </a:prstGeom>
        </p:spPr>
        <p:txBody>
          <a:bodyPr lIns="91404" tIns="45703" rIns="91404" bIns="45703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124" y="459581"/>
            <a:ext cx="5487114" cy="3086100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124" y="4025508"/>
            <a:ext cx="5487114" cy="603647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065" indent="0">
              <a:buNone/>
              <a:defRPr sz="700"/>
            </a:lvl4pPr>
            <a:lvl5pPr marL="1370965" indent="0">
              <a:buNone/>
              <a:defRPr sz="700"/>
            </a:lvl5pPr>
            <a:lvl6pPr marL="1713865" indent="0">
              <a:buNone/>
              <a:defRPr sz="700"/>
            </a:lvl6pPr>
            <a:lvl7pPr marL="2056765" indent="0">
              <a:buNone/>
              <a:defRPr sz="700"/>
            </a:lvl7pPr>
            <a:lvl8pPr marL="2399030" indent="0">
              <a:buNone/>
              <a:defRPr sz="700"/>
            </a:lvl8pPr>
            <a:lvl9pPr marL="274193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6" y="1200151"/>
            <a:ext cx="8229481" cy="3394472"/>
          </a:xfrm>
          <a:prstGeom prst="rect">
            <a:avLst/>
          </a:prstGeom>
        </p:spPr>
        <p:txBody>
          <a:bodyPr vert="eaVert" lIns="91404" tIns="45703" rIns="91404" bIns="4570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267" y="205980"/>
            <a:ext cx="2056477" cy="4388644"/>
          </a:xfrm>
          <a:prstGeom prst="rect">
            <a:avLst/>
          </a:prstGeom>
        </p:spPr>
        <p:txBody>
          <a:bodyPr vert="eaVert"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2" y="205980"/>
            <a:ext cx="6058689" cy="4388644"/>
          </a:xfrm>
          <a:prstGeom prst="rect">
            <a:avLst/>
          </a:prstGeom>
        </p:spPr>
        <p:txBody>
          <a:bodyPr vert="eaVert" lIns="91404" tIns="45703" rIns="91404" bIns="4570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4787"/>
            <a:ext cx="3007910" cy="871538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722" y="204788"/>
            <a:ext cx="5112019" cy="438983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60" y="1076326"/>
            <a:ext cx="3007910" cy="351829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124" y="3600450"/>
            <a:ext cx="5487114" cy="425054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124" y="459581"/>
            <a:ext cx="5487114" cy="30861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124" y="4025503"/>
            <a:ext cx="5487114" cy="60364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50" b="65766"/>
          <a:stretch>
            <a:fillRect/>
          </a:stretch>
        </p:blipFill>
        <p:spPr bwMode="auto">
          <a:xfrm>
            <a:off x="6661834" y="4902643"/>
            <a:ext cx="267927" cy="24085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22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50" b="63402"/>
          <a:stretch>
            <a:fillRect/>
          </a:stretch>
        </p:blipFill>
        <p:spPr bwMode="auto">
          <a:xfrm>
            <a:off x="5643710" y="4875625"/>
            <a:ext cx="259519" cy="26787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23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58" t="34234" r="22742" b="42131"/>
          <a:stretch>
            <a:fillRect/>
          </a:stretch>
        </p:blipFill>
        <p:spPr bwMode="auto">
          <a:xfrm>
            <a:off x="6715419" y="4661312"/>
            <a:ext cx="228648" cy="214332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0" y="4169569"/>
            <a:ext cx="9154717" cy="9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20" cstate="print"/>
          <a:srcRect l="5126" r="4079" b="21777"/>
          <a:stretch>
            <a:fillRect/>
          </a:stretch>
        </p:blipFill>
        <p:spPr bwMode="auto">
          <a:xfrm>
            <a:off x="2" y="4371951"/>
            <a:ext cx="9143999" cy="7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50" b="65766"/>
          <a:stretch>
            <a:fillRect/>
          </a:stretch>
        </p:blipFill>
        <p:spPr bwMode="auto">
          <a:xfrm>
            <a:off x="6661834" y="4902643"/>
            <a:ext cx="267927" cy="24085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8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50" b="63402"/>
          <a:stretch>
            <a:fillRect/>
          </a:stretch>
        </p:blipFill>
        <p:spPr bwMode="auto">
          <a:xfrm>
            <a:off x="5643710" y="4875625"/>
            <a:ext cx="259519" cy="26787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9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58" t="34234" r="22742" b="42131"/>
          <a:stretch>
            <a:fillRect/>
          </a:stretch>
        </p:blipFill>
        <p:spPr bwMode="auto">
          <a:xfrm>
            <a:off x="6715419" y="4661312"/>
            <a:ext cx="228648" cy="214332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4169569"/>
            <a:ext cx="9154717" cy="9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"/>
            <a:ext cx="9144000" cy="5143499"/>
            <a:chOff x="0" y="-1"/>
            <a:chExt cx="9144000" cy="5143499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22"/>
            <a:stretch>
              <a:fillRect/>
            </a:stretch>
          </p:blipFill>
          <p:spPr>
            <a:xfrm flipH="1" flipV="1">
              <a:off x="0" y="-1"/>
              <a:ext cx="9144000" cy="514349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14192"/>
              <a:ext cx="9144000" cy="62930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68453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2"/>
            <a:ext cx="9144000" cy="5143499"/>
            <a:chOff x="0" y="-1"/>
            <a:chExt cx="9144000" cy="5143499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22"/>
            <a:stretch>
              <a:fillRect/>
            </a:stretch>
          </p:blipFill>
          <p:spPr>
            <a:xfrm flipH="1" flipV="1">
              <a:off x="0" y="-1"/>
              <a:ext cx="9144000" cy="514349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14192"/>
              <a:ext cx="9144000" cy="62930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68453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10" cstate="print"/>
          <a:srcRect l="5126" r="4079" b="21777"/>
          <a:stretch>
            <a:fillRect/>
          </a:stretch>
        </p:blipFill>
        <p:spPr bwMode="auto">
          <a:xfrm>
            <a:off x="2" y="4179107"/>
            <a:ext cx="9143999" cy="9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file:///H:\&#20108;&#24180;&#32423;&#19979;&#20876;&#35821;&#25991;\&#26149;&#22825;&#22312;&#21738;&#37324;%20-%20&#20799;&#27468;.mp3" TargetMode="External"/><Relationship Id="rId1" Type="http://schemas.microsoft.com/office/2007/relationships/media" Target="file:///H:\&#20108;&#24180;&#32423;&#19979;&#20876;&#35821;&#25991;\&#26149;&#22825;&#22312;&#21738;&#37324;%20-%20&#20799;&#27468;.mp3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&#29983;&#23383;&#35270;&#39057;-25%20&#32703;&#23556;&#20061;&#26085;.mp4" TargetMode="Externa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jpeg"/><Relationship Id="rId2" Type="http://schemas.openxmlformats.org/officeDocument/2006/relationships/audio" Target="file:///H:\&#20108;&#24180;&#32423;&#19979;&#20876;&#35821;&#25991;\&#26149;&#22825;&#22312;&#21738;&#37324;%20-%20&#20799;&#27468;.mp3" TargetMode="External"/><Relationship Id="rId1" Type="http://schemas.microsoft.com/office/2007/relationships/media" Target="file:///H:\&#20108;&#24180;&#32423;&#19979;&#20876;&#35821;&#25991;\&#26149;&#22825;&#22312;&#21738;&#37324;%20-%20&#20799;&#27468;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&#21518;&#32703;.pptx" TargetMode="Externa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-&#23383;&#35789;&#21548;&#20889;-25%20&#32703;&#23556;&#20061;&#26085;.mp4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file:///H:\&#20108;&#24180;&#32423;&#19979;&#20876;&#35821;&#25991;\&#26149;&#22825;&#22312;&#21738;&#37324;%20-%20&#20799;&#27468;.mp3" TargetMode="External"/><Relationship Id="rId1" Type="http://schemas.microsoft.com/office/2007/relationships/media" Target="file:///H:\&#20108;&#24180;&#32423;&#19979;&#20876;&#35821;&#25991;\&#26149;&#22825;&#22312;&#21738;&#37324;%20-%20&#20799;&#27468;.mp3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Layout" Target="../slideLayouts/slideLayout34.xml"/><Relationship Id="rId7" Type="http://schemas.openxmlformats.org/officeDocument/2006/relationships/slide" Target="slide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hyperlink" Target="&#19971;&#24425;-&#35838;&#25991;&#26391;&#35835;-25-&#32703;&#23556;&#20061;&#26085;.mp4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春天在哪里 - 儿歌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33002" y="4365308"/>
            <a:ext cx="1060747" cy="751999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1547664" y="1491630"/>
            <a:ext cx="6768752" cy="623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一个太阳照耀着大地是什么情境？</a:t>
            </a:r>
            <a:endParaRPr lang="zh-CN" altLang="en-US" sz="3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536539" y="1017974"/>
            <a:ext cx="109271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村庄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庄稼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643709" y="3053956"/>
            <a:ext cx="968104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庄稼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67431" y="910817"/>
            <a:ext cx="116923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zhuāng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142530" y="2786065"/>
            <a:ext cx="53283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jia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74602" y="1446602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庄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981773" y="3214692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稼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22" name="AutoShape 2" descr="http://img4.imgtn.bdimg.com/it/u=2100041099,1815986055&amp;fm=214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678384" y="2143122"/>
            <a:ext cx="6162330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这一带地区有很多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村庄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9"/>
          <p:cNvSpPr>
            <a:spLocks noChangeArrowheads="1"/>
          </p:cNvSpPr>
          <p:nvPr/>
        </p:nvSpPr>
        <p:spPr bwMode="auto">
          <a:xfrm>
            <a:off x="1731969" y="4071948"/>
            <a:ext cx="5840817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今年风调雨顺，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庄稼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大丰收。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170" name="Picture 2" descr="https://timgsa.baidu.com/timg?image&amp;quality=80&amp;size=b9999_10000&amp;sec=1537439589327&amp;di=a813e084a91fb29530a7264c59bb721a&amp;imgtype=0&amp;src=http%3A%2F%2Fpic79.nipic.com%2Ffile%2F20151005%2F8566248_162756906000_2.jpg"/>
          <p:cNvPicPr>
            <a:picLocks noChangeAspect="1" noChangeArrowheads="1"/>
          </p:cNvPicPr>
          <p:nvPr/>
        </p:nvPicPr>
        <p:blipFill>
          <a:blip r:embed="rId2" cstate="print"/>
          <a:srcRect t="27193" r="9639" b="4773"/>
          <a:stretch>
            <a:fillRect/>
          </a:stretch>
        </p:blipFill>
        <p:spPr bwMode="auto">
          <a:xfrm>
            <a:off x="2214239" y="803660"/>
            <a:ext cx="2518517" cy="1275883"/>
          </a:xfrm>
          <a:prstGeom prst="rect">
            <a:avLst/>
          </a:prstGeom>
          <a:noFill/>
        </p:spPr>
      </p:pic>
      <p:pic>
        <p:nvPicPr>
          <p:cNvPr id="7172" name="Picture 4" descr="https://timgsa.baidu.com/timg?image&amp;quality=80&amp;size=b9999_10000&amp;sec=1537439703071&amp;di=9f921476932a39997f1cb105ea68d53c&amp;imgtype=0&amp;src=http%3A%2F%2Fimgsrc.baidu.com%2Fimage%2Fc0%253Dpixel_huitu%252C0%252C0%252C294%252C40%2Fsign%3Df4e297d5da00baa1ae214ffb2e68dc7e%2F34fae6cd7b899e51646c602d49a7d933c8950d2c.jpg"/>
          <p:cNvPicPr>
            <a:picLocks noChangeAspect="1" noChangeArrowheads="1"/>
          </p:cNvPicPr>
          <p:nvPr/>
        </p:nvPicPr>
        <p:blipFill>
          <a:blip r:embed="rId3" cstate="print"/>
          <a:srcRect b="5499"/>
          <a:stretch>
            <a:fillRect/>
          </a:stretch>
        </p:blipFill>
        <p:spPr bwMode="auto">
          <a:xfrm>
            <a:off x="2214065" y="2792943"/>
            <a:ext cx="2572103" cy="13684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utoUpdateAnimBg="0"/>
      <p:bldP spid="5" grpId="0" autoUpdateAnimBg="0"/>
      <p:bldP spid="6" grpId="0"/>
      <p:bldP spid="7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47435" y="1017974"/>
            <a:ext cx="109271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滋润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滋生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28032" y="2947323"/>
            <a:ext cx="968104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茂密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茂盛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899592" y="765017"/>
            <a:ext cx="39818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zī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683568" y="2715766"/>
            <a:ext cx="77168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mào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83568" y="1347614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滋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661792" y="3214692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茂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22" name="AutoShape 2" descr="http://img4.imgtn.bdimg.com/it/u=2100041099,1815986055&amp;fm=214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517627" y="2196701"/>
            <a:ext cx="6162330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宝贵的春雨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滋润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着大地。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9"/>
          <p:cNvSpPr>
            <a:spLocks noChangeArrowheads="1"/>
          </p:cNvSpPr>
          <p:nvPr/>
        </p:nvSpPr>
        <p:spPr bwMode="auto">
          <a:xfrm>
            <a:off x="1547664" y="4179105"/>
            <a:ext cx="5840817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原始森林里树木非常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茂密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6" name="Picture 2" descr="https://ss3.bdstatic.com/70cFv8Sh_Q1YnxGkpoWK1HF6hhy/it/u=4283734150,1618483221&amp;fm=26&amp;gp=0.jpg"/>
          <p:cNvPicPr>
            <a:picLocks noChangeAspect="1" noChangeArrowheads="1"/>
          </p:cNvPicPr>
          <p:nvPr/>
        </p:nvPicPr>
        <p:blipFill>
          <a:blip r:embed="rId2" cstate="print"/>
          <a:srcRect b="9750"/>
          <a:stretch>
            <a:fillRect/>
          </a:stretch>
        </p:blipFill>
        <p:spPr bwMode="auto">
          <a:xfrm>
            <a:off x="1785555" y="750081"/>
            <a:ext cx="2274964" cy="1446620"/>
          </a:xfrm>
          <a:prstGeom prst="rect">
            <a:avLst/>
          </a:prstGeom>
          <a:noFill/>
        </p:spPr>
      </p:pic>
      <p:pic>
        <p:nvPicPr>
          <p:cNvPr id="6148" name="Picture 4" descr="https://timgsa.baidu.com/timg?image&amp;quality=80&amp;size=b9999_10000&amp;sec=1537439892625&amp;di=313ea6ecdd6b1b1facba681c3099a2ab&amp;imgtype=0&amp;src=http%3A%2F%2Fwww.wallcoo.com%2Fnature%2Fforest_trees_of_forest%2Fwallpapers%2F1024x768%2F%255Bwallcoo_com%255D_TREES_EA49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556" y="2839643"/>
            <a:ext cx="2274964" cy="13677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utoUpdateAnimBg="0"/>
      <p:bldP spid="5" grpId="0" autoUpdateAnimBg="0"/>
      <p:bldP spid="6" grpId="0"/>
      <p:bldP spid="7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148064" y="1419622"/>
            <a:ext cx="109271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奔腾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欢腾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31261" y="915566"/>
            <a:ext cx="76527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téng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83568" y="1707654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腾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22" name="AutoShape 2" descr="http://img4.imgtn.bdimg.com/it/u=2100041099,1815986055&amp;fm=214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403648" y="2968409"/>
            <a:ext cx="7344816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浩浩荡荡的长江之水欢快的向前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奔腾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着。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 descr="https://timgsa.baidu.com/timg?image&amp;quality=80&amp;size=b9999_10000&amp;sec=1537440019007&amp;di=be9dabd820e73c2ed513614bef982c88&amp;imgtype=0&amp;src=http%3A%2F%2Fimg1.ph.126.net%2FK8lbDkFyRCg3Or0ryE8keQ%3D%3D%2F1568378570248818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39742"/>
            <a:ext cx="2749679" cy="17040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utoUpdateAnimBg="0"/>
      <p:bldP spid="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868035" y="1994376"/>
            <a:ext cx="7448381" cy="23775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286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金文</a:t>
            </a:r>
            <a:r>
              <a:rPr 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（火堆）</a:t>
            </a:r>
            <a:r>
              <a:rPr 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，表示火焰绵延。</a:t>
            </a:r>
            <a:r>
              <a:rPr 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“炎”造字本义是远古时代的先民焚山而猎。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看着“炎”，你是不是觉得就像一团燃烧的火焰，让人感觉好热呀，多么形象！</a:t>
            </a:r>
          </a:p>
        </p:txBody>
      </p:sp>
      <p:pic>
        <p:nvPicPr>
          <p:cNvPr id="78850" name="图片 39" descr="说明: http://www.vividict.com/UserFiles/Image/==BA--dili==/--BA5--tian(zu)--new/11dian/0001denghao%20hongs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128" y="2034034"/>
            <a:ext cx="220740" cy="567544"/>
          </a:xfrm>
          <a:prstGeom prst="rect">
            <a:avLst/>
          </a:prstGeom>
          <a:noFill/>
        </p:spPr>
      </p:pic>
      <p:pic>
        <p:nvPicPr>
          <p:cNvPr id="78849" name="图片 40" descr="说明: http://www.vividict.com/UserFiles/Image/==BA--dili==/--BA7--huo(zu)--/003yan/%5b2%5djin(1)jian(1)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2193" y="2196052"/>
            <a:ext cx="304970" cy="304931"/>
          </a:xfrm>
          <a:prstGeom prst="rect">
            <a:avLst/>
          </a:prstGeom>
          <a:noFill/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0"/>
            <a:ext cx="138564" cy="2846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56" name="图片 38" descr="说明: http://www.vividict.com/UserFiles/Image/==BA--dili==/--BA7--huo(zu)--/003yan/%5b2%5djin(1)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8050" y="2034035"/>
            <a:ext cx="324078" cy="500783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1043608" y="127560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巧识“炎”字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3419872" y="555645"/>
            <a:ext cx="2426130" cy="575945"/>
            <a:chOff x="3419872" y="555645"/>
            <a:chExt cx="2426130" cy="575945"/>
          </a:xfrm>
        </p:grpSpPr>
        <p:sp>
          <p:nvSpPr>
            <p:cNvPr id="58" name="TextBox 11"/>
            <p:cNvSpPr txBox="1">
              <a:spLocks noChangeArrowheads="1"/>
            </p:cNvSpPr>
            <p:nvPr/>
          </p:nvSpPr>
          <p:spPr bwMode="auto">
            <a:xfrm>
              <a:off x="3909317" y="555645"/>
              <a:ext cx="1936685" cy="575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识字方法</a:t>
              </a:r>
              <a:endPara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3419872" y="627534"/>
              <a:ext cx="456833" cy="456366"/>
              <a:chOff x="631825" y="5181600"/>
              <a:chExt cx="1554163" cy="1552575"/>
            </a:xfrm>
          </p:grpSpPr>
          <p:sp>
            <p:nvSpPr>
              <p:cNvPr id="61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4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5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6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7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8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9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0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1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2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3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4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5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6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7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8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9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0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1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2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3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4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5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6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7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8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9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0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1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2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3845"/>
          <a:stretch>
            <a:fillRect/>
          </a:stretch>
        </p:blipFill>
        <p:spPr>
          <a:xfrm>
            <a:off x="-1032644" y="123478"/>
            <a:ext cx="7851527" cy="4791422"/>
          </a:xfrm>
          <a:prstGeom prst="rect">
            <a:avLst/>
          </a:prstGeom>
        </p:spPr>
      </p:pic>
      <p:grpSp>
        <p:nvGrpSpPr>
          <p:cNvPr id="63" name="组合 62"/>
          <p:cNvGrpSpPr/>
          <p:nvPr/>
        </p:nvGrpSpPr>
        <p:grpSpPr>
          <a:xfrm>
            <a:off x="3659093" y="1314481"/>
            <a:ext cx="941363" cy="925367"/>
            <a:chOff x="4735553" y="1023407"/>
            <a:chExt cx="941277" cy="926467"/>
          </a:xfrm>
        </p:grpSpPr>
        <p:pic>
          <p:nvPicPr>
            <p:cNvPr id="6182" name="图片 2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735553" y="1023407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83" name="矩形 20"/>
            <p:cNvSpPr/>
            <p:nvPr/>
          </p:nvSpPr>
          <p:spPr>
            <a:xfrm>
              <a:off x="4843141" y="1105802"/>
              <a:ext cx="699166" cy="7087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值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3562257" y="2192231"/>
            <a:ext cx="939776" cy="926955"/>
            <a:chOff x="4637240" y="1901765"/>
            <a:chExt cx="941277" cy="926467"/>
          </a:xfrm>
        </p:grpSpPr>
        <p:pic>
          <p:nvPicPr>
            <p:cNvPr id="6180" name="图片 2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637240" y="1901765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81" name="矩形 22"/>
            <p:cNvSpPr/>
            <p:nvPr/>
          </p:nvSpPr>
          <p:spPr>
            <a:xfrm>
              <a:off x="4783606" y="2023131"/>
              <a:ext cx="700347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熔</a:t>
              </a: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622481" y="1276387"/>
            <a:ext cx="941364" cy="926955"/>
            <a:chOff x="3697985" y="986554"/>
            <a:chExt cx="941277" cy="926467"/>
          </a:xfrm>
        </p:grpSpPr>
        <p:pic>
          <p:nvPicPr>
            <p:cNvPr id="6178" name="图片 2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697985" y="986554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79" name="矩形 27"/>
            <p:cNvSpPr/>
            <p:nvPr/>
          </p:nvSpPr>
          <p:spPr>
            <a:xfrm>
              <a:off x="3825746" y="1062224"/>
              <a:ext cx="699165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艰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485861" y="1265276"/>
            <a:ext cx="941364" cy="926955"/>
            <a:chOff x="2562103" y="975298"/>
            <a:chExt cx="941277" cy="926467"/>
          </a:xfrm>
        </p:grpSpPr>
        <p:pic>
          <p:nvPicPr>
            <p:cNvPr id="6176" name="图片 2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562103" y="975298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77" name="矩形 29"/>
            <p:cNvSpPr/>
            <p:nvPr/>
          </p:nvSpPr>
          <p:spPr>
            <a:xfrm>
              <a:off x="2669692" y="1064416"/>
              <a:ext cx="699165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裂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2050996" y="490697"/>
            <a:ext cx="941364" cy="926955"/>
            <a:chOff x="2968611" y="200806"/>
            <a:chExt cx="941277" cy="926467"/>
          </a:xfrm>
        </p:grpSpPr>
        <p:pic>
          <p:nvPicPr>
            <p:cNvPr id="6174" name="图片 3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968611" y="200806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75" name="矩形 31"/>
            <p:cNvSpPr/>
            <p:nvPr/>
          </p:nvSpPr>
          <p:spPr>
            <a:xfrm>
              <a:off x="3089648" y="276476"/>
              <a:ext cx="699165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箭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128783" y="2285879"/>
            <a:ext cx="941363" cy="926955"/>
            <a:chOff x="3203848" y="1995686"/>
            <a:chExt cx="941277" cy="926467"/>
          </a:xfrm>
        </p:grpSpPr>
        <p:pic>
          <p:nvPicPr>
            <p:cNvPr id="6172" name="图片 32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203848" y="1995686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73" name="矩形 33"/>
            <p:cNvSpPr/>
            <p:nvPr/>
          </p:nvSpPr>
          <p:spPr>
            <a:xfrm>
              <a:off x="3318161" y="2104976"/>
              <a:ext cx="699166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窜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152692" y="443079"/>
            <a:ext cx="941364" cy="925369"/>
            <a:chOff x="4228979" y="151773"/>
            <a:chExt cx="941277" cy="926467"/>
          </a:xfrm>
        </p:grpSpPr>
        <p:pic>
          <p:nvPicPr>
            <p:cNvPr id="6170" name="图片 3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4228979" y="151773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71" name="矩形 35"/>
            <p:cNvSpPr/>
            <p:nvPr/>
          </p:nvSpPr>
          <p:spPr>
            <a:xfrm>
              <a:off x="4343291" y="213996"/>
              <a:ext cx="699165" cy="7087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炎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130567" y="579583"/>
            <a:ext cx="941364" cy="925369"/>
            <a:chOff x="5206192" y="288714"/>
            <a:chExt cx="941277" cy="926467"/>
          </a:xfrm>
        </p:grpSpPr>
        <p:pic>
          <p:nvPicPr>
            <p:cNvPr id="6168" name="图片 36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206192" y="288714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9" name="矩形 37"/>
            <p:cNvSpPr/>
            <p:nvPr/>
          </p:nvSpPr>
          <p:spPr>
            <a:xfrm>
              <a:off x="5320505" y="344212"/>
              <a:ext cx="699165" cy="7087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庄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962395" y="997031"/>
            <a:ext cx="941364" cy="926955"/>
            <a:chOff x="6037788" y="706367"/>
            <a:chExt cx="941277" cy="926467"/>
          </a:xfrm>
        </p:grpSpPr>
        <p:pic>
          <p:nvPicPr>
            <p:cNvPr id="6166" name="图片 3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037788" y="706367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7" name="矩形 39"/>
            <p:cNvSpPr/>
            <p:nvPr/>
          </p:nvSpPr>
          <p:spPr>
            <a:xfrm>
              <a:off x="6165549" y="775313"/>
              <a:ext cx="699165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稼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748089" y="1839861"/>
            <a:ext cx="941363" cy="926955"/>
            <a:chOff x="5757845" y="1689210"/>
            <a:chExt cx="941277" cy="926467"/>
          </a:xfrm>
        </p:grpSpPr>
        <p:pic>
          <p:nvPicPr>
            <p:cNvPr id="6164" name="图片 40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757845" y="1689210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5" name="矩形 41"/>
            <p:cNvSpPr/>
            <p:nvPr/>
          </p:nvSpPr>
          <p:spPr>
            <a:xfrm>
              <a:off x="5865066" y="1745814"/>
              <a:ext cx="699166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滋</a:t>
              </a: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2819237" y="3014533"/>
            <a:ext cx="942951" cy="925369"/>
            <a:chOff x="6622204" y="1309068"/>
            <a:chExt cx="941277" cy="926467"/>
          </a:xfrm>
        </p:grpSpPr>
        <p:pic>
          <p:nvPicPr>
            <p:cNvPr id="6162" name="图片 44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622204" y="1309068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3" name="矩形 45"/>
            <p:cNvSpPr/>
            <p:nvPr/>
          </p:nvSpPr>
          <p:spPr>
            <a:xfrm>
              <a:off x="6748734" y="1415225"/>
              <a:ext cx="697989" cy="7087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腾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85801" y="2087472"/>
            <a:ext cx="941364" cy="926955"/>
            <a:chOff x="1961385" y="1797250"/>
            <a:chExt cx="941277" cy="926467"/>
          </a:xfrm>
        </p:grpSpPr>
        <p:pic>
          <p:nvPicPr>
            <p:cNvPr id="6160" name="图片 28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rgbClr val="FFC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961385" y="1797250"/>
              <a:ext cx="941277" cy="9264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161" name="矩形 47"/>
            <p:cNvSpPr/>
            <p:nvPr/>
          </p:nvSpPr>
          <p:spPr>
            <a:xfrm>
              <a:off x="2048802" y="1906540"/>
              <a:ext cx="699165" cy="707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射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rcRect b="10670"/>
          <a:stretch>
            <a:fillRect/>
          </a:stretch>
        </p:blipFill>
        <p:spPr>
          <a:xfrm flipH="1">
            <a:off x="5729081" y="1747361"/>
            <a:ext cx="2634482" cy="2401253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6588224" y="512325"/>
            <a:ext cx="2426130" cy="575945"/>
            <a:chOff x="3387260" y="501625"/>
            <a:chExt cx="2426130" cy="575945"/>
          </a:xfrm>
        </p:grpSpPr>
        <p:grpSp>
          <p:nvGrpSpPr>
            <p:cNvPr id="41" name="组合 40"/>
            <p:cNvGrpSpPr/>
            <p:nvPr/>
          </p:nvGrpSpPr>
          <p:grpSpPr>
            <a:xfrm>
              <a:off x="3387260" y="573514"/>
              <a:ext cx="456833" cy="456366"/>
              <a:chOff x="631825" y="5181600"/>
              <a:chExt cx="1554163" cy="1552575"/>
            </a:xfrm>
          </p:grpSpPr>
          <p:sp>
            <p:nvSpPr>
              <p:cNvPr id="43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2" name="TextBox 11"/>
            <p:cNvSpPr txBox="1">
              <a:spLocks noChangeArrowheads="1"/>
            </p:cNvSpPr>
            <p:nvPr/>
          </p:nvSpPr>
          <p:spPr bwMode="auto">
            <a:xfrm>
              <a:off x="3876705" y="501625"/>
              <a:ext cx="1936685" cy="575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3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识字游戏</a:t>
              </a:r>
              <a:endParaRPr lang="zh-CN" altLang="en-US" sz="33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39141" y="2946800"/>
            <a:ext cx="1021652" cy="4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err="1" smtClean="0">
                <a:solidFill>
                  <a:srgbClr val="FF0000"/>
                </a:solidFill>
                <a:latin typeface="汉语拼音" panose="000B0604020202020204" pitchFamily="34" charset="0"/>
                <a:cs typeface="汉语拼音" panose="000B0604020202020204" pitchFamily="34" charset="0"/>
              </a:rPr>
              <a:t>liě</a:t>
            </a:r>
            <a:endParaRPr lang="zh-CN" altLang="en-US" sz="2800" b="1" dirty="0">
              <a:solidFill>
                <a:srgbClr val="FF0000"/>
              </a:solidFill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54269" y="1232288"/>
            <a:ext cx="873964" cy="4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err="1">
                <a:solidFill>
                  <a:srgbClr val="FF0000"/>
                </a:solidFill>
                <a:latin typeface="汉语拼音" panose="000B0604020202020204" pitchFamily="34" charset="0"/>
                <a:cs typeface="汉语拼音" panose="000B0604020202020204" pitchFamily="34" charset="0"/>
              </a:rPr>
              <a:t>liè</a:t>
            </a:r>
            <a:endParaRPr lang="zh-CN" altLang="en-US" sz="2800" b="1" dirty="0">
              <a:solidFill>
                <a:srgbClr val="FF0000"/>
              </a:solidFill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grpSp>
        <p:nvGrpSpPr>
          <p:cNvPr id="2" name="组合 19"/>
          <p:cNvGrpSpPr/>
          <p:nvPr/>
        </p:nvGrpSpPr>
        <p:grpSpPr>
          <a:xfrm>
            <a:off x="948211" y="1776196"/>
            <a:ext cx="614114" cy="810101"/>
            <a:chOff x="912943" y="1201103"/>
            <a:chExt cx="614114" cy="810101"/>
          </a:xfrm>
        </p:grpSpPr>
        <p:sp>
          <p:nvSpPr>
            <p:cNvPr id="21" name="椭圆 20"/>
            <p:cNvSpPr/>
            <p:nvPr/>
          </p:nvSpPr>
          <p:spPr>
            <a:xfrm>
              <a:off x="933096" y="1201103"/>
              <a:ext cx="593961" cy="810101"/>
            </a:xfrm>
            <a:prstGeom prst="ellipse">
              <a:avLst/>
            </a:prstGeom>
            <a:solidFill>
              <a:srgbClr val="DCFDFF"/>
            </a:solidFill>
            <a:ln>
              <a:solidFill>
                <a:schemeClr val="tx2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912943" y="1271110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r>
                <a:rPr lang="zh-CN" altLang="en-US" sz="41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裂</a:t>
              </a:r>
              <a:endParaRPr lang="zh-CN" altLang="en-US" sz="41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808730" y="1776195"/>
            <a:ext cx="6353497" cy="1084904"/>
          </a:xfrm>
          <a:prstGeom prst="rect">
            <a:avLst/>
          </a:prstGeom>
          <a:solidFill>
            <a:srgbClr val="CBF1FF"/>
          </a:solidFill>
          <a:ln>
            <a:solidFill>
              <a:schemeClr val="accent1"/>
            </a:solidFill>
          </a:ln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那个太阳一下子爆</a:t>
            </a:r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裂</a:t>
            </a: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开，一团团火球到处乱窜。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3558114" y="644299"/>
            <a:ext cx="410581" cy="377666"/>
            <a:chOff x="631825" y="5181600"/>
            <a:chExt cx="1554163" cy="1552575"/>
          </a:xfrm>
        </p:grpSpPr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968219" y="550002"/>
            <a:ext cx="1564685" cy="48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892726" y="3536163"/>
            <a:ext cx="1661150" cy="561684"/>
          </a:xfrm>
          <a:prstGeom prst="rect">
            <a:avLst/>
          </a:prstGeom>
          <a:solidFill>
            <a:srgbClr val="FFC000"/>
          </a:solidFill>
        </p:spPr>
        <p:txBody>
          <a:bodyPr wrap="square" lIns="68573" tIns="34286" rIns="68573" bIns="34286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裂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着嘴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 bldLvl="0" animBg="1"/>
      <p:bldP spid="6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/>
        </p:nvGraphicFramePr>
        <p:xfrm>
          <a:off x="1853806" y="1029653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1907704" y="915566"/>
            <a:ext cx="612537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觉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3578056" y="1029653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23"/>
          <p:cNvSpPr txBox="1"/>
          <p:nvPr/>
        </p:nvSpPr>
        <p:spPr>
          <a:xfrm>
            <a:off x="3635896" y="943348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值</a:t>
            </a:r>
          </a:p>
        </p:txBody>
      </p:sp>
      <p:graphicFrame>
        <p:nvGraphicFramePr>
          <p:cNvPr id="7" name="Group 12"/>
          <p:cNvGraphicFramePr>
            <a:graphicFrameLocks noGrp="1"/>
          </p:cNvGraphicFramePr>
          <p:nvPr/>
        </p:nvGraphicFramePr>
        <p:xfrm>
          <a:off x="5339934" y="1071086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23"/>
          <p:cNvSpPr txBox="1"/>
          <p:nvPr/>
        </p:nvSpPr>
        <p:spPr>
          <a:xfrm>
            <a:off x="5364088" y="975733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类</a:t>
            </a:r>
          </a:p>
        </p:txBody>
      </p:sp>
      <p:graphicFrame>
        <p:nvGraphicFramePr>
          <p:cNvPr id="9" name="Group 12"/>
          <p:cNvGraphicFramePr>
            <a:graphicFrameLocks noGrp="1"/>
          </p:cNvGraphicFramePr>
          <p:nvPr/>
        </p:nvGraphicFramePr>
        <p:xfrm>
          <a:off x="7062278" y="1071086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23"/>
          <p:cNvSpPr txBox="1"/>
          <p:nvPr/>
        </p:nvSpPr>
        <p:spPr>
          <a:xfrm>
            <a:off x="7092280" y="963364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艰</a:t>
            </a:r>
          </a:p>
        </p:txBody>
      </p:sp>
      <p:graphicFrame>
        <p:nvGraphicFramePr>
          <p:cNvPr id="11" name="Group 12"/>
          <p:cNvGraphicFramePr>
            <a:graphicFrameLocks noGrp="1"/>
          </p:cNvGraphicFramePr>
          <p:nvPr/>
        </p:nvGraphicFramePr>
        <p:xfrm>
          <a:off x="1357013" y="2954655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23"/>
          <p:cNvSpPr txBox="1"/>
          <p:nvPr/>
        </p:nvSpPr>
        <p:spPr>
          <a:xfrm>
            <a:off x="1331640" y="2787774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弓</a:t>
            </a:r>
          </a:p>
        </p:txBody>
      </p:sp>
      <p:graphicFrame>
        <p:nvGraphicFramePr>
          <p:cNvPr id="13" name="Group 12"/>
          <p:cNvGraphicFramePr>
            <a:graphicFrameLocks noGrp="1"/>
          </p:cNvGraphicFramePr>
          <p:nvPr/>
        </p:nvGraphicFramePr>
        <p:xfrm>
          <a:off x="2898835" y="2954655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23"/>
          <p:cNvSpPr txBox="1"/>
          <p:nvPr/>
        </p:nvSpPr>
        <p:spPr>
          <a:xfrm>
            <a:off x="2915816" y="283557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</a:t>
            </a:r>
          </a:p>
        </p:txBody>
      </p:sp>
      <p:graphicFrame>
        <p:nvGraphicFramePr>
          <p:cNvPr id="15" name="Group 12"/>
          <p:cNvGraphicFramePr>
            <a:graphicFrameLocks noGrp="1"/>
          </p:cNvGraphicFramePr>
          <p:nvPr/>
        </p:nvGraphicFramePr>
        <p:xfrm>
          <a:off x="4422081" y="2967038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23"/>
          <p:cNvSpPr txBox="1"/>
          <p:nvPr/>
        </p:nvSpPr>
        <p:spPr>
          <a:xfrm>
            <a:off x="4464676" y="285978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害</a:t>
            </a:r>
          </a:p>
        </p:txBody>
      </p:sp>
      <p:graphicFrame>
        <p:nvGraphicFramePr>
          <p:cNvPr id="17" name="Group 12"/>
          <p:cNvGraphicFramePr>
            <a:graphicFrameLocks noGrp="1"/>
          </p:cNvGraphicFramePr>
          <p:nvPr/>
        </p:nvGraphicFramePr>
        <p:xfrm>
          <a:off x="5975810" y="2954655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Box 23"/>
          <p:cNvSpPr txBox="1"/>
          <p:nvPr/>
        </p:nvSpPr>
        <p:spPr>
          <a:xfrm>
            <a:off x="6019358" y="285978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此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2107068" y="482188"/>
            <a:ext cx="122936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jué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75389" y="428610"/>
            <a:ext cx="105598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zhí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90124" y="482188"/>
            <a:ext cx="111457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lèi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97688" y="482188"/>
            <a:ext cx="122936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jiān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17628" y="2303857"/>
            <a:ext cx="108062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gōng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03173" y="2342197"/>
            <a:ext cx="87974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yán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25585" y="2357436"/>
            <a:ext cx="105741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hài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86735" y="2357436"/>
            <a:ext cx="94309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方正卡通简体" panose="03000509000000000000" charset="-122"/>
                <a:cs typeface="汉语拼音" panose="000B0604020202020204" pitchFamily="34" charset="0"/>
              </a:rPr>
              <a:t>cǐ</a:t>
            </a:r>
            <a:endParaRPr lang="en-US" altLang="zh-CN" sz="3000" dirty="0">
              <a:latin typeface="汉语拼音" panose="000B0604020202020204" pitchFamily="34" charset="0"/>
              <a:ea typeface="方正卡通简体" panose="03000509000000000000" charset="-122"/>
              <a:cs typeface="汉语拼音" panose="000B0604020202020204" pitchFamily="34" charset="0"/>
            </a:endParaRPr>
          </a:p>
        </p:txBody>
      </p:sp>
      <p:pic>
        <p:nvPicPr>
          <p:cNvPr id="31" name="图片 30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89"/>
            <a:ext cx="1699424" cy="642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76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83568" y="1635646"/>
            <a:ext cx="1512167" cy="1885508"/>
            <a:chOff x="3071802" y="1285866"/>
            <a:chExt cx="3115462" cy="25052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802" y="1285866"/>
              <a:ext cx="3115462" cy="2505217"/>
            </a:xfrm>
            <a:prstGeom prst="rect">
              <a:avLst/>
            </a:prstGeom>
          </p:spPr>
        </p:pic>
        <p:sp>
          <p:nvSpPr>
            <p:cNvPr id="3" name="文本框 64"/>
            <p:cNvSpPr txBox="1"/>
            <p:nvPr/>
          </p:nvSpPr>
          <p:spPr>
            <a:xfrm>
              <a:off x="3726262" y="1764240"/>
              <a:ext cx="2055404" cy="4377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2100" b="1" dirty="0" smtClean="0">
                  <a:solidFill>
                    <a:schemeClr val="accent2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独体字</a:t>
              </a:r>
              <a:endParaRPr lang="zh-CN" altLang="en-US" sz="21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4" name="直线连接符 5"/>
            <p:cNvCxnSpPr/>
            <p:nvPr/>
          </p:nvCxnSpPr>
          <p:spPr>
            <a:xfrm>
              <a:off x="3489756" y="2213637"/>
              <a:ext cx="2192665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2627783" y="1707654"/>
            <a:ext cx="2272295" cy="2245548"/>
            <a:chOff x="3071802" y="1285866"/>
            <a:chExt cx="3115462" cy="250521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802" y="1285866"/>
              <a:ext cx="3115462" cy="2505217"/>
            </a:xfrm>
            <a:prstGeom prst="rect">
              <a:avLst/>
            </a:prstGeom>
          </p:spPr>
        </p:pic>
        <p:sp>
          <p:nvSpPr>
            <p:cNvPr id="8" name="文本框 64"/>
            <p:cNvSpPr txBox="1"/>
            <p:nvPr/>
          </p:nvSpPr>
          <p:spPr>
            <a:xfrm>
              <a:off x="3744871" y="1757099"/>
              <a:ext cx="2055403" cy="4377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2100" b="1" dirty="0" smtClean="0">
                  <a:solidFill>
                    <a:schemeClr val="accent2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上下 结</a:t>
              </a:r>
              <a:r>
                <a:rPr lang="zh-CN" altLang="en-US" sz="2100" b="1" dirty="0">
                  <a:solidFill>
                    <a:schemeClr val="accent2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构</a:t>
              </a:r>
            </a:p>
          </p:txBody>
        </p:sp>
        <p:cxnSp>
          <p:nvCxnSpPr>
            <p:cNvPr id="9" name="直线连接符 5"/>
            <p:cNvCxnSpPr/>
            <p:nvPr/>
          </p:nvCxnSpPr>
          <p:spPr>
            <a:xfrm>
              <a:off x="3489756" y="2213637"/>
              <a:ext cx="2192665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5436095" y="1635646"/>
            <a:ext cx="3024336" cy="2952328"/>
            <a:chOff x="3071802" y="1285866"/>
            <a:chExt cx="3115462" cy="250521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802" y="1285866"/>
              <a:ext cx="3115462" cy="2505217"/>
            </a:xfrm>
            <a:prstGeom prst="rect">
              <a:avLst/>
            </a:prstGeom>
          </p:spPr>
        </p:pic>
        <p:sp>
          <p:nvSpPr>
            <p:cNvPr id="12" name="文本框 64"/>
            <p:cNvSpPr txBox="1"/>
            <p:nvPr/>
          </p:nvSpPr>
          <p:spPr>
            <a:xfrm>
              <a:off x="3744871" y="1757099"/>
              <a:ext cx="2055404" cy="4843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eaLnBrk="1" hangingPunct="1"/>
              <a:r>
                <a:rPr lang="zh-CN" altLang="en-US" sz="2100" b="1" dirty="0">
                  <a:solidFill>
                    <a:schemeClr val="accent2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左</a:t>
              </a:r>
              <a:r>
                <a:rPr lang="zh-CN" altLang="en-US" sz="2100" b="1" dirty="0" smtClean="0">
                  <a:solidFill>
                    <a:schemeClr val="accent2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右 结</a:t>
              </a:r>
              <a:r>
                <a:rPr lang="zh-CN" altLang="en-US" sz="2100" b="1" dirty="0">
                  <a:solidFill>
                    <a:schemeClr val="accent2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构</a:t>
              </a:r>
            </a:p>
          </p:txBody>
        </p:sp>
        <p:cxnSp>
          <p:nvCxnSpPr>
            <p:cNvPr id="13" name="直线连接符 5"/>
            <p:cNvCxnSpPr/>
            <p:nvPr/>
          </p:nvCxnSpPr>
          <p:spPr>
            <a:xfrm>
              <a:off x="3489756" y="2213637"/>
              <a:ext cx="2192665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3607" y="2427734"/>
            <a:ext cx="864096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弓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059831" y="2571750"/>
            <a:ext cx="730250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觉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635895" y="2571750"/>
            <a:ext cx="563563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类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771799" y="3147814"/>
            <a:ext cx="563562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害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3851919" y="3147814"/>
            <a:ext cx="563563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炎</a:t>
            </a: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5868143" y="2859782"/>
            <a:ext cx="563563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值</a:t>
            </a:r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6588223" y="2859782"/>
            <a:ext cx="728663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艰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6156175" y="3507854"/>
            <a:ext cx="728663" cy="70787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此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202417" y="555526"/>
            <a:ext cx="2426130" cy="528255"/>
            <a:chOff x="3419872" y="555645"/>
            <a:chExt cx="2426130" cy="528255"/>
          </a:xfrm>
        </p:grpSpPr>
        <p:sp>
          <p:nvSpPr>
            <p:cNvPr id="26" name="TextBox 11"/>
            <p:cNvSpPr txBox="1">
              <a:spLocks noChangeArrowheads="1"/>
            </p:cNvSpPr>
            <p:nvPr/>
          </p:nvSpPr>
          <p:spPr bwMode="auto">
            <a:xfrm>
              <a:off x="3909317" y="555645"/>
              <a:ext cx="1936685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生字归类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419872" y="627534"/>
              <a:ext cx="456833" cy="456366"/>
              <a:chOff x="631825" y="5181600"/>
              <a:chExt cx="1554163" cy="1552575"/>
            </a:xfrm>
          </p:grpSpPr>
          <p:sp>
            <p:nvSpPr>
              <p:cNvPr id="31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7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8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9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0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1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2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3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4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5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6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7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8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59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0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1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2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Group 12"/>
          <p:cNvGraphicFramePr>
            <a:graphicFrameLocks noGrp="1"/>
          </p:cNvGraphicFramePr>
          <p:nvPr/>
        </p:nvGraphicFramePr>
        <p:xfrm>
          <a:off x="2215402" y="1890741"/>
          <a:ext cx="1765238" cy="1756333"/>
        </p:xfrm>
        <a:graphic>
          <a:graphicData uri="http://schemas.openxmlformats.org/drawingml/2006/table">
            <a:tbl>
              <a:tblPr/>
              <a:tblGrid>
                <a:gridCol w="88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5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7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2383192" y="1880132"/>
            <a:ext cx="1097904" cy="1661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觉</a:t>
            </a:r>
          </a:p>
        </p:txBody>
      </p:sp>
      <p:graphicFrame>
        <p:nvGraphicFramePr>
          <p:cNvPr id="104" name="Group 12"/>
          <p:cNvGraphicFramePr>
            <a:graphicFrameLocks noGrp="1"/>
          </p:cNvGraphicFramePr>
          <p:nvPr/>
        </p:nvGraphicFramePr>
        <p:xfrm>
          <a:off x="4614280" y="1908621"/>
          <a:ext cx="1765238" cy="1756506"/>
        </p:xfrm>
        <a:graphic>
          <a:graphicData uri="http://schemas.openxmlformats.org/drawingml/2006/table">
            <a:tbl>
              <a:tblPr/>
              <a:tblGrid>
                <a:gridCol w="88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47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5" name="TextBox 23"/>
          <p:cNvSpPr txBox="1"/>
          <p:nvPr/>
        </p:nvSpPr>
        <p:spPr>
          <a:xfrm>
            <a:off x="4825891" y="1890869"/>
            <a:ext cx="1097904" cy="1661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裂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642923" y="1017974"/>
            <a:ext cx="1125295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500" dirty="0" smtClean="0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j</a:t>
            </a:r>
            <a:r>
              <a:rPr lang="en-US" altLang="zh-CN" sz="4500" dirty="0" smtClean="0">
                <a:solidFill>
                  <a:srgbClr val="FF0000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ué</a:t>
            </a:r>
            <a:endParaRPr lang="en-US" altLang="zh-CN" sz="4500" dirty="0">
              <a:solidFill>
                <a:srgbClr val="FF0000"/>
              </a:solidFill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68411" y="1130141"/>
            <a:ext cx="150467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100" dirty="0" smtClean="0"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li</a:t>
            </a:r>
            <a:r>
              <a:rPr lang="en-US" altLang="zh-CN" sz="4100" dirty="0" smtClean="0">
                <a:solidFill>
                  <a:srgbClr val="FF0000"/>
                </a:solidFill>
                <a:latin typeface="汉语拼音" panose="000B0604020202020204" pitchFamily="34" charset="0"/>
                <a:ea typeface="宋体" panose="02010600030101010101" pitchFamily="2" charset="-122"/>
                <a:cs typeface="汉语拼音" panose="000B0604020202020204" pitchFamily="34" charset="0"/>
              </a:rPr>
              <a:t>è</a:t>
            </a:r>
            <a:endParaRPr lang="en-US" altLang="zh-CN" sz="4100" dirty="0">
              <a:solidFill>
                <a:srgbClr val="FF0000"/>
              </a:solidFill>
              <a:latin typeface="汉语拼音" panose="000B0604020202020204" pitchFamily="34" charset="0"/>
              <a:ea typeface="宋体" panose="02010600030101010101" pitchFamily="2" charset="-122"/>
              <a:cs typeface="汉语拼音" panose="00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635896" y="554509"/>
            <a:ext cx="1944216" cy="529391"/>
            <a:chOff x="3635896" y="554509"/>
            <a:chExt cx="1944216" cy="529391"/>
          </a:xfrm>
        </p:grpSpPr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1454771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易读错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12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5" grpId="0"/>
      <p:bldP spid="24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Group 12"/>
          <p:cNvGraphicFramePr>
            <a:graphicFrameLocks noGrp="1"/>
          </p:cNvGraphicFramePr>
          <p:nvPr/>
        </p:nvGraphicFramePr>
        <p:xfrm>
          <a:off x="899114" y="2539014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7" name="TextBox 23"/>
          <p:cNvSpPr txBox="1"/>
          <p:nvPr/>
        </p:nvSpPr>
        <p:spPr>
          <a:xfrm>
            <a:off x="936949" y="2427734"/>
            <a:ext cx="1097904" cy="1661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觉</a:t>
            </a:r>
          </a:p>
        </p:txBody>
      </p:sp>
      <p:graphicFrame>
        <p:nvGraphicFramePr>
          <p:cNvPr id="108" name="Group 12"/>
          <p:cNvGraphicFramePr>
            <a:graphicFrameLocks noGrp="1"/>
          </p:cNvGraphicFramePr>
          <p:nvPr/>
        </p:nvGraphicFramePr>
        <p:xfrm>
          <a:off x="4896078" y="2504540"/>
          <a:ext cx="1674404" cy="1651386"/>
        </p:xfrm>
        <a:graphic>
          <a:graphicData uri="http://schemas.openxmlformats.org/drawingml/2006/table">
            <a:tbl>
              <a:tblPr/>
              <a:tblGrid>
                <a:gridCol w="837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1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2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9" name="TextBox 23"/>
          <p:cNvSpPr txBox="1"/>
          <p:nvPr/>
        </p:nvSpPr>
        <p:spPr>
          <a:xfrm>
            <a:off x="5009855" y="2412513"/>
            <a:ext cx="1097904" cy="16619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值</a:t>
            </a:r>
            <a:endParaRPr lang="zh-CN" altLang="en-US" sz="10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8016" y="1707664"/>
            <a:ext cx="1366539" cy="6224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b="1" dirty="0" smtClean="0">
                <a:latin typeface="汉语拼音" panose="000B0604020202020204" pitchFamily="34" charset="0"/>
                <a:cs typeface="汉语拼音" panose="000B0604020202020204" pitchFamily="34" charset="0"/>
              </a:rPr>
              <a:t>zhí</a:t>
            </a:r>
            <a:endParaRPr lang="en-US" altLang="zh-CN" sz="3600" b="1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43677" y="1707664"/>
            <a:ext cx="879748" cy="6224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b="1" dirty="0" smtClean="0">
                <a:latin typeface="汉语拼音" panose="000B0604020202020204" pitchFamily="34" charset="0"/>
                <a:cs typeface="汉语拼音" panose="000B0604020202020204" pitchFamily="34" charset="0"/>
              </a:rPr>
              <a:t>jué</a:t>
            </a:r>
            <a:endParaRPr lang="en-US" altLang="zh-CN" sz="3600" b="1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169178" y="3206995"/>
            <a:ext cx="1080261" cy="756084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90" name="线形标注 2 89"/>
          <p:cNvSpPr/>
          <p:nvPr/>
        </p:nvSpPr>
        <p:spPr>
          <a:xfrm>
            <a:off x="2789570" y="1694828"/>
            <a:ext cx="1944469" cy="822926"/>
          </a:xfrm>
          <a:prstGeom prst="borderCallout2">
            <a:avLst>
              <a:gd name="adj1" fmla="val 31096"/>
              <a:gd name="adj2" fmla="val -2428"/>
              <a:gd name="adj3" fmla="val 29332"/>
              <a:gd name="adj4" fmla="val -11234"/>
              <a:gd name="adj5" fmla="val 183463"/>
              <a:gd name="adj6" fmla="val -28100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楷体" panose="02010609060101010101" pitchFamily="49" charset="-122"/>
                <a:cs typeface="汉语拼音" panose="000B0604020202020204" pitchFamily="34" charset="0"/>
              </a:rPr>
              <a:t>是“见”，不是“贝”。</a:t>
            </a:r>
            <a:endParaRPr lang="zh-CN" altLang="en-US" sz="2700" b="1" dirty="0">
              <a:solidFill>
                <a:srgbClr val="FF0000"/>
              </a:solidFill>
              <a:latin typeface="汉语拼音" panose="000B0604020202020204" pitchFamily="34" charset="0"/>
              <a:ea typeface="楷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652260" y="3152989"/>
            <a:ext cx="378091" cy="540061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93" name="线形标注 2 92"/>
          <p:cNvSpPr/>
          <p:nvPr/>
        </p:nvSpPr>
        <p:spPr>
          <a:xfrm>
            <a:off x="6846033" y="1656705"/>
            <a:ext cx="1506879" cy="957739"/>
          </a:xfrm>
          <a:prstGeom prst="borderCallout2">
            <a:avLst>
              <a:gd name="adj1" fmla="val 31096"/>
              <a:gd name="adj2" fmla="val -2428"/>
              <a:gd name="adj3" fmla="val 30612"/>
              <a:gd name="adj4" fmla="val -15589"/>
              <a:gd name="adj5" fmla="val 153505"/>
              <a:gd name="adj6" fmla="val -53736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楷体" panose="02010609060101010101" pitchFamily="49" charset="-122"/>
                <a:cs typeface="汉语拼音" panose="000B0604020202020204" pitchFamily="34" charset="0"/>
              </a:rPr>
              <a:t>这里面是三横。</a:t>
            </a:r>
            <a:endParaRPr lang="zh-CN" altLang="en-US" sz="2700" b="1" dirty="0">
              <a:solidFill>
                <a:srgbClr val="FF0000"/>
              </a:solidFill>
              <a:latin typeface="汉语拼音" panose="000B0604020202020204" pitchFamily="34" charset="0"/>
              <a:ea typeface="楷体" panose="02010609060101010101" pitchFamily="49" charset="-122"/>
              <a:cs typeface="汉语拼音" panose="00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635896" y="554509"/>
            <a:ext cx="1944216" cy="529391"/>
            <a:chOff x="3635896" y="554509"/>
            <a:chExt cx="1944216" cy="529391"/>
          </a:xfrm>
        </p:grpSpPr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1454771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易写错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16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7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8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9" grpId="0"/>
      <p:bldP spid="4" grpId="0"/>
      <p:bldP spid="25" grpId="0"/>
      <p:bldP spid="89" grpId="0" animBg="1"/>
      <p:bldP spid="90" grpId="0" animBg="1"/>
      <p:bldP spid="91" grpId="0" bldLvl="0" animBg="1"/>
      <p:bldP spid="9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春天在哪里 - 儿歌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33002" y="4365308"/>
            <a:ext cx="1060747" cy="751999"/>
          </a:xfrm>
          <a:prstGeom prst="rect">
            <a:avLst/>
          </a:prstGeom>
        </p:spPr>
      </p:pic>
      <p:pic>
        <p:nvPicPr>
          <p:cNvPr id="113666" name="Picture 2" descr="http://pic.ffpic.com/files/tupian/0321ctbhsk2.jpg"/>
          <p:cNvPicPr>
            <a:picLocks noChangeAspect="1" noChangeArrowheads="1"/>
          </p:cNvPicPr>
          <p:nvPr/>
        </p:nvPicPr>
        <p:blipFill>
          <a:blip r:embed="rId6" cstate="print"/>
          <a:srcRect b="776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3668" name="Picture 4" descr="http://pic121.nipic.com/file/20170210/24735413_155127244957_2.jpg"/>
          <p:cNvPicPr>
            <a:picLocks noChangeAspect="1" noChangeArrowheads="1"/>
          </p:cNvPicPr>
          <p:nvPr/>
        </p:nvPicPr>
        <p:blipFill>
          <a:blip r:embed="rId7" cstate="print"/>
          <a:srcRect l="3430" t="6246" r="3548" b="5283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pic>
        <p:nvPicPr>
          <p:cNvPr id="113670" name="Picture 6" descr="http://pic35.nipic.com/20131107/14684336_210457458132_2.jpg"/>
          <p:cNvPicPr>
            <a:picLocks noChangeAspect="1" noChangeArrowheads="1"/>
          </p:cNvPicPr>
          <p:nvPr/>
        </p:nvPicPr>
        <p:blipFill>
          <a:blip r:embed="rId8" cstate="print"/>
          <a:srcRect b="707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文本框 8"/>
          <p:cNvSpPr txBox="1">
            <a:spLocks noChangeArrowheads="1"/>
          </p:cNvSpPr>
          <p:nvPr/>
        </p:nvSpPr>
        <p:spPr bwMode="auto">
          <a:xfrm>
            <a:off x="179512" y="455642"/>
            <a:ext cx="236061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600">
                <a:solidFill>
                  <a:srgbClr val="FF0000"/>
                </a:solidFill>
                <a:latin typeface="汉语拼音" panose="000B0604020202020204" pitchFamily="34" charset="0"/>
                <a:ea typeface="GB Pinyinok-B" panose="02010601030101010101" pitchFamily="2" charset="-122"/>
                <a:cs typeface="汉语拼音" panose="000B0604020202020204" pitchFamily="34" charset="0"/>
              </a:rPr>
              <a:t> jué</a:t>
            </a:r>
            <a:endParaRPr lang="zh-CN" altLang="en-US" sz="6600" dirty="0">
              <a:solidFill>
                <a:srgbClr val="FF0000"/>
              </a:solidFill>
              <a:latin typeface="汉语拼音" panose="000B0604020202020204" pitchFamily="34" charset="0"/>
              <a:ea typeface="GB Pinyinok-B" panose="02010601030101010101" pitchFamily="2" charset="-122"/>
              <a:cs typeface="汉语拼音" panose="000B0604020202020204" pitchFamily="34" charset="0"/>
            </a:endParaRPr>
          </a:p>
        </p:txBody>
      </p:sp>
      <p:pic>
        <p:nvPicPr>
          <p:cNvPr id="3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39329"/>
            <a:ext cx="23606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604985" y="2154469"/>
            <a:ext cx="1570442" cy="1800000"/>
            <a:chOff x="1522574" y="1464082"/>
            <a:chExt cx="1119188" cy="1130300"/>
          </a:xfrm>
          <a:solidFill>
            <a:schemeClr val="tx1"/>
          </a:solidFill>
        </p:grpSpPr>
        <p:sp>
          <p:nvSpPr>
            <p:cNvPr id="39" name="Freeform 7"/>
            <p:cNvSpPr/>
            <p:nvPr/>
          </p:nvSpPr>
          <p:spPr bwMode="auto">
            <a:xfrm>
              <a:off x="1757524" y="1921282"/>
              <a:ext cx="79375" cy="369888"/>
            </a:xfrm>
            <a:custGeom>
              <a:avLst/>
              <a:gdLst>
                <a:gd name="T0" fmla="*/ 4 w 99"/>
                <a:gd name="T1" fmla="*/ 10 h 467"/>
                <a:gd name="T2" fmla="*/ 10 w 99"/>
                <a:gd name="T3" fmla="*/ 6 h 467"/>
                <a:gd name="T4" fmla="*/ 17 w 99"/>
                <a:gd name="T5" fmla="*/ 4 h 467"/>
                <a:gd name="T6" fmla="*/ 27 w 99"/>
                <a:gd name="T7" fmla="*/ 2 h 467"/>
                <a:gd name="T8" fmla="*/ 38 w 99"/>
                <a:gd name="T9" fmla="*/ 0 h 467"/>
                <a:gd name="T10" fmla="*/ 54 w 99"/>
                <a:gd name="T11" fmla="*/ 2 h 467"/>
                <a:gd name="T12" fmla="*/ 71 w 99"/>
                <a:gd name="T13" fmla="*/ 2 h 467"/>
                <a:gd name="T14" fmla="*/ 90 w 99"/>
                <a:gd name="T15" fmla="*/ 4 h 467"/>
                <a:gd name="T16" fmla="*/ 99 w 99"/>
                <a:gd name="T17" fmla="*/ 29 h 467"/>
                <a:gd name="T18" fmla="*/ 99 w 99"/>
                <a:gd name="T19" fmla="*/ 73 h 467"/>
                <a:gd name="T20" fmla="*/ 99 w 99"/>
                <a:gd name="T21" fmla="*/ 117 h 467"/>
                <a:gd name="T22" fmla="*/ 98 w 99"/>
                <a:gd name="T23" fmla="*/ 155 h 467"/>
                <a:gd name="T24" fmla="*/ 98 w 99"/>
                <a:gd name="T25" fmla="*/ 192 h 467"/>
                <a:gd name="T26" fmla="*/ 98 w 99"/>
                <a:gd name="T27" fmla="*/ 226 h 467"/>
                <a:gd name="T28" fmla="*/ 96 w 99"/>
                <a:gd name="T29" fmla="*/ 259 h 467"/>
                <a:gd name="T30" fmla="*/ 96 w 99"/>
                <a:gd name="T31" fmla="*/ 287 h 467"/>
                <a:gd name="T32" fmla="*/ 94 w 99"/>
                <a:gd name="T33" fmla="*/ 312 h 467"/>
                <a:gd name="T34" fmla="*/ 94 w 99"/>
                <a:gd name="T35" fmla="*/ 337 h 467"/>
                <a:gd name="T36" fmla="*/ 92 w 99"/>
                <a:gd name="T37" fmla="*/ 358 h 467"/>
                <a:gd name="T38" fmla="*/ 92 w 99"/>
                <a:gd name="T39" fmla="*/ 375 h 467"/>
                <a:gd name="T40" fmla="*/ 90 w 99"/>
                <a:gd name="T41" fmla="*/ 392 h 467"/>
                <a:gd name="T42" fmla="*/ 88 w 99"/>
                <a:gd name="T43" fmla="*/ 406 h 467"/>
                <a:gd name="T44" fmla="*/ 88 w 99"/>
                <a:gd name="T45" fmla="*/ 415 h 467"/>
                <a:gd name="T46" fmla="*/ 86 w 99"/>
                <a:gd name="T47" fmla="*/ 425 h 467"/>
                <a:gd name="T48" fmla="*/ 80 w 99"/>
                <a:gd name="T49" fmla="*/ 438 h 467"/>
                <a:gd name="T50" fmla="*/ 73 w 99"/>
                <a:gd name="T51" fmla="*/ 456 h 467"/>
                <a:gd name="T52" fmla="*/ 65 w 99"/>
                <a:gd name="T53" fmla="*/ 463 h 467"/>
                <a:gd name="T54" fmla="*/ 61 w 99"/>
                <a:gd name="T55" fmla="*/ 467 h 467"/>
                <a:gd name="T56" fmla="*/ 55 w 99"/>
                <a:gd name="T57" fmla="*/ 465 h 467"/>
                <a:gd name="T58" fmla="*/ 48 w 99"/>
                <a:gd name="T59" fmla="*/ 459 h 467"/>
                <a:gd name="T60" fmla="*/ 40 w 99"/>
                <a:gd name="T61" fmla="*/ 452 h 467"/>
                <a:gd name="T62" fmla="*/ 32 w 99"/>
                <a:gd name="T63" fmla="*/ 440 h 467"/>
                <a:gd name="T64" fmla="*/ 25 w 99"/>
                <a:gd name="T65" fmla="*/ 419 h 467"/>
                <a:gd name="T66" fmla="*/ 19 w 99"/>
                <a:gd name="T67" fmla="*/ 398 h 467"/>
                <a:gd name="T68" fmla="*/ 17 w 99"/>
                <a:gd name="T69" fmla="*/ 385 h 467"/>
                <a:gd name="T70" fmla="*/ 15 w 99"/>
                <a:gd name="T71" fmla="*/ 375 h 467"/>
                <a:gd name="T72" fmla="*/ 13 w 99"/>
                <a:gd name="T73" fmla="*/ 368 h 467"/>
                <a:gd name="T74" fmla="*/ 13 w 99"/>
                <a:gd name="T75" fmla="*/ 358 h 467"/>
                <a:gd name="T76" fmla="*/ 13 w 99"/>
                <a:gd name="T77" fmla="*/ 345 h 467"/>
                <a:gd name="T78" fmla="*/ 15 w 99"/>
                <a:gd name="T79" fmla="*/ 327 h 467"/>
                <a:gd name="T80" fmla="*/ 17 w 99"/>
                <a:gd name="T81" fmla="*/ 308 h 467"/>
                <a:gd name="T82" fmla="*/ 19 w 99"/>
                <a:gd name="T83" fmla="*/ 285 h 467"/>
                <a:gd name="T84" fmla="*/ 21 w 99"/>
                <a:gd name="T85" fmla="*/ 260 h 467"/>
                <a:gd name="T86" fmla="*/ 25 w 99"/>
                <a:gd name="T87" fmla="*/ 220 h 467"/>
                <a:gd name="T88" fmla="*/ 27 w 99"/>
                <a:gd name="T89" fmla="*/ 172 h 467"/>
                <a:gd name="T90" fmla="*/ 27 w 99"/>
                <a:gd name="T91" fmla="*/ 130 h 467"/>
                <a:gd name="T92" fmla="*/ 21 w 99"/>
                <a:gd name="T93" fmla="*/ 94 h 467"/>
                <a:gd name="T94" fmla="*/ 11 w 99"/>
                <a:gd name="T95" fmla="*/ 69 h 467"/>
                <a:gd name="T96" fmla="*/ 4 w 99"/>
                <a:gd name="T97" fmla="*/ 48 h 467"/>
                <a:gd name="T98" fmla="*/ 0 w 99"/>
                <a:gd name="T99" fmla="*/ 31 h 467"/>
                <a:gd name="T100" fmla="*/ 0 w 99"/>
                <a:gd name="T101" fmla="*/ 18 h 467"/>
                <a:gd name="T102" fmla="*/ 2 w 99"/>
                <a:gd name="T103" fmla="*/ 12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467">
                  <a:moveTo>
                    <a:pt x="2" y="12"/>
                  </a:moveTo>
                  <a:lnTo>
                    <a:pt x="4" y="10"/>
                  </a:lnTo>
                  <a:lnTo>
                    <a:pt x="6" y="8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7" y="2"/>
                  </a:lnTo>
                  <a:lnTo>
                    <a:pt x="32" y="2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4" y="2"/>
                  </a:lnTo>
                  <a:lnTo>
                    <a:pt x="61" y="2"/>
                  </a:lnTo>
                  <a:lnTo>
                    <a:pt x="71" y="2"/>
                  </a:lnTo>
                  <a:lnTo>
                    <a:pt x="80" y="4"/>
                  </a:lnTo>
                  <a:lnTo>
                    <a:pt x="90" y="4"/>
                  </a:lnTo>
                  <a:lnTo>
                    <a:pt x="99" y="6"/>
                  </a:lnTo>
                  <a:lnTo>
                    <a:pt x="99" y="29"/>
                  </a:lnTo>
                  <a:lnTo>
                    <a:pt x="99" y="52"/>
                  </a:lnTo>
                  <a:lnTo>
                    <a:pt x="99" y="73"/>
                  </a:lnTo>
                  <a:lnTo>
                    <a:pt x="99" y="96"/>
                  </a:lnTo>
                  <a:lnTo>
                    <a:pt x="99" y="117"/>
                  </a:lnTo>
                  <a:lnTo>
                    <a:pt x="99" y="136"/>
                  </a:lnTo>
                  <a:lnTo>
                    <a:pt x="98" y="155"/>
                  </a:lnTo>
                  <a:lnTo>
                    <a:pt x="98" y="174"/>
                  </a:lnTo>
                  <a:lnTo>
                    <a:pt x="98" y="192"/>
                  </a:lnTo>
                  <a:lnTo>
                    <a:pt x="98" y="211"/>
                  </a:lnTo>
                  <a:lnTo>
                    <a:pt x="98" y="226"/>
                  </a:lnTo>
                  <a:lnTo>
                    <a:pt x="98" y="243"/>
                  </a:lnTo>
                  <a:lnTo>
                    <a:pt x="96" y="259"/>
                  </a:lnTo>
                  <a:lnTo>
                    <a:pt x="96" y="272"/>
                  </a:lnTo>
                  <a:lnTo>
                    <a:pt x="96" y="287"/>
                  </a:lnTo>
                  <a:lnTo>
                    <a:pt x="96" y="301"/>
                  </a:lnTo>
                  <a:lnTo>
                    <a:pt x="94" y="312"/>
                  </a:lnTo>
                  <a:lnTo>
                    <a:pt x="94" y="325"/>
                  </a:lnTo>
                  <a:lnTo>
                    <a:pt x="94" y="337"/>
                  </a:lnTo>
                  <a:lnTo>
                    <a:pt x="94" y="347"/>
                  </a:lnTo>
                  <a:lnTo>
                    <a:pt x="92" y="358"/>
                  </a:lnTo>
                  <a:lnTo>
                    <a:pt x="92" y="368"/>
                  </a:lnTo>
                  <a:lnTo>
                    <a:pt x="92" y="375"/>
                  </a:lnTo>
                  <a:lnTo>
                    <a:pt x="90" y="385"/>
                  </a:lnTo>
                  <a:lnTo>
                    <a:pt x="90" y="392"/>
                  </a:lnTo>
                  <a:lnTo>
                    <a:pt x="90" y="398"/>
                  </a:lnTo>
                  <a:lnTo>
                    <a:pt x="88" y="406"/>
                  </a:lnTo>
                  <a:lnTo>
                    <a:pt x="88" y="412"/>
                  </a:lnTo>
                  <a:lnTo>
                    <a:pt x="88" y="415"/>
                  </a:lnTo>
                  <a:lnTo>
                    <a:pt x="86" y="421"/>
                  </a:lnTo>
                  <a:lnTo>
                    <a:pt x="86" y="425"/>
                  </a:lnTo>
                  <a:lnTo>
                    <a:pt x="86" y="427"/>
                  </a:lnTo>
                  <a:lnTo>
                    <a:pt x="80" y="438"/>
                  </a:lnTo>
                  <a:lnTo>
                    <a:pt x="76" y="448"/>
                  </a:lnTo>
                  <a:lnTo>
                    <a:pt x="73" y="456"/>
                  </a:lnTo>
                  <a:lnTo>
                    <a:pt x="69" y="459"/>
                  </a:lnTo>
                  <a:lnTo>
                    <a:pt x="65" y="463"/>
                  </a:lnTo>
                  <a:lnTo>
                    <a:pt x="63" y="465"/>
                  </a:lnTo>
                  <a:lnTo>
                    <a:pt x="61" y="467"/>
                  </a:lnTo>
                  <a:lnTo>
                    <a:pt x="57" y="465"/>
                  </a:lnTo>
                  <a:lnTo>
                    <a:pt x="55" y="465"/>
                  </a:lnTo>
                  <a:lnTo>
                    <a:pt x="52" y="463"/>
                  </a:lnTo>
                  <a:lnTo>
                    <a:pt x="48" y="459"/>
                  </a:lnTo>
                  <a:lnTo>
                    <a:pt x="44" y="456"/>
                  </a:lnTo>
                  <a:lnTo>
                    <a:pt x="40" y="452"/>
                  </a:lnTo>
                  <a:lnTo>
                    <a:pt x="36" y="446"/>
                  </a:lnTo>
                  <a:lnTo>
                    <a:pt x="32" y="440"/>
                  </a:lnTo>
                  <a:lnTo>
                    <a:pt x="31" y="435"/>
                  </a:lnTo>
                  <a:lnTo>
                    <a:pt x="25" y="419"/>
                  </a:lnTo>
                  <a:lnTo>
                    <a:pt x="21" y="406"/>
                  </a:lnTo>
                  <a:lnTo>
                    <a:pt x="19" y="398"/>
                  </a:lnTo>
                  <a:lnTo>
                    <a:pt x="17" y="392"/>
                  </a:lnTo>
                  <a:lnTo>
                    <a:pt x="17" y="385"/>
                  </a:lnTo>
                  <a:lnTo>
                    <a:pt x="15" y="377"/>
                  </a:lnTo>
                  <a:lnTo>
                    <a:pt x="15" y="375"/>
                  </a:lnTo>
                  <a:lnTo>
                    <a:pt x="13" y="371"/>
                  </a:lnTo>
                  <a:lnTo>
                    <a:pt x="13" y="368"/>
                  </a:lnTo>
                  <a:lnTo>
                    <a:pt x="13" y="362"/>
                  </a:lnTo>
                  <a:lnTo>
                    <a:pt x="13" y="358"/>
                  </a:lnTo>
                  <a:lnTo>
                    <a:pt x="13" y="350"/>
                  </a:lnTo>
                  <a:lnTo>
                    <a:pt x="13" y="345"/>
                  </a:lnTo>
                  <a:lnTo>
                    <a:pt x="15" y="335"/>
                  </a:lnTo>
                  <a:lnTo>
                    <a:pt x="15" y="327"/>
                  </a:lnTo>
                  <a:lnTo>
                    <a:pt x="15" y="318"/>
                  </a:lnTo>
                  <a:lnTo>
                    <a:pt x="17" y="308"/>
                  </a:lnTo>
                  <a:lnTo>
                    <a:pt x="19" y="297"/>
                  </a:lnTo>
                  <a:lnTo>
                    <a:pt x="19" y="285"/>
                  </a:lnTo>
                  <a:lnTo>
                    <a:pt x="21" y="274"/>
                  </a:lnTo>
                  <a:lnTo>
                    <a:pt x="21" y="260"/>
                  </a:lnTo>
                  <a:lnTo>
                    <a:pt x="23" y="247"/>
                  </a:lnTo>
                  <a:lnTo>
                    <a:pt x="25" y="220"/>
                  </a:lnTo>
                  <a:lnTo>
                    <a:pt x="27" y="195"/>
                  </a:lnTo>
                  <a:lnTo>
                    <a:pt x="27" y="172"/>
                  </a:lnTo>
                  <a:lnTo>
                    <a:pt x="27" y="150"/>
                  </a:lnTo>
                  <a:lnTo>
                    <a:pt x="27" y="130"/>
                  </a:lnTo>
                  <a:lnTo>
                    <a:pt x="25" y="111"/>
                  </a:lnTo>
                  <a:lnTo>
                    <a:pt x="21" y="94"/>
                  </a:lnTo>
                  <a:lnTo>
                    <a:pt x="15" y="81"/>
                  </a:lnTo>
                  <a:lnTo>
                    <a:pt x="11" y="69"/>
                  </a:lnTo>
                  <a:lnTo>
                    <a:pt x="8" y="58"/>
                  </a:lnTo>
                  <a:lnTo>
                    <a:pt x="4" y="48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2" y="1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8"/>
            <p:cNvSpPr/>
            <p:nvPr/>
          </p:nvSpPr>
          <p:spPr bwMode="auto">
            <a:xfrm>
              <a:off x="1522574" y="2011769"/>
              <a:ext cx="533400" cy="565150"/>
            </a:xfrm>
            <a:custGeom>
              <a:avLst/>
              <a:gdLst>
                <a:gd name="T0" fmla="*/ 593 w 674"/>
                <a:gd name="T1" fmla="*/ 320 h 712"/>
                <a:gd name="T2" fmla="*/ 572 w 674"/>
                <a:gd name="T3" fmla="*/ 358 h 712"/>
                <a:gd name="T4" fmla="*/ 548 w 674"/>
                <a:gd name="T5" fmla="*/ 396 h 712"/>
                <a:gd name="T6" fmla="*/ 507 w 674"/>
                <a:gd name="T7" fmla="*/ 448 h 712"/>
                <a:gd name="T8" fmla="*/ 446 w 674"/>
                <a:gd name="T9" fmla="*/ 511 h 712"/>
                <a:gd name="T10" fmla="*/ 402 w 674"/>
                <a:gd name="T11" fmla="*/ 547 h 712"/>
                <a:gd name="T12" fmla="*/ 356 w 674"/>
                <a:gd name="T13" fmla="*/ 582 h 712"/>
                <a:gd name="T14" fmla="*/ 303 w 674"/>
                <a:gd name="T15" fmla="*/ 610 h 712"/>
                <a:gd name="T16" fmla="*/ 245 w 674"/>
                <a:gd name="T17" fmla="*/ 637 h 712"/>
                <a:gd name="T18" fmla="*/ 182 w 674"/>
                <a:gd name="T19" fmla="*/ 660 h 712"/>
                <a:gd name="T20" fmla="*/ 121 w 674"/>
                <a:gd name="T21" fmla="*/ 679 h 712"/>
                <a:gd name="T22" fmla="*/ 75 w 674"/>
                <a:gd name="T23" fmla="*/ 694 h 712"/>
                <a:gd name="T24" fmla="*/ 39 w 674"/>
                <a:gd name="T25" fmla="*/ 704 h 712"/>
                <a:gd name="T26" fmla="*/ 16 w 674"/>
                <a:gd name="T27" fmla="*/ 710 h 712"/>
                <a:gd name="T28" fmla="*/ 2 w 674"/>
                <a:gd name="T29" fmla="*/ 712 h 712"/>
                <a:gd name="T30" fmla="*/ 2 w 674"/>
                <a:gd name="T31" fmla="*/ 706 h 712"/>
                <a:gd name="T32" fmla="*/ 12 w 674"/>
                <a:gd name="T33" fmla="*/ 696 h 712"/>
                <a:gd name="T34" fmla="*/ 37 w 674"/>
                <a:gd name="T35" fmla="*/ 683 h 712"/>
                <a:gd name="T36" fmla="*/ 71 w 674"/>
                <a:gd name="T37" fmla="*/ 664 h 712"/>
                <a:gd name="T38" fmla="*/ 117 w 674"/>
                <a:gd name="T39" fmla="*/ 641 h 712"/>
                <a:gd name="T40" fmla="*/ 192 w 674"/>
                <a:gd name="T41" fmla="*/ 605 h 712"/>
                <a:gd name="T42" fmla="*/ 263 w 674"/>
                <a:gd name="T43" fmla="*/ 562 h 712"/>
                <a:gd name="T44" fmla="*/ 310 w 674"/>
                <a:gd name="T45" fmla="*/ 528 h 712"/>
                <a:gd name="T46" fmla="*/ 352 w 674"/>
                <a:gd name="T47" fmla="*/ 494 h 712"/>
                <a:gd name="T48" fmla="*/ 391 w 674"/>
                <a:gd name="T49" fmla="*/ 455 h 712"/>
                <a:gd name="T50" fmla="*/ 446 w 674"/>
                <a:gd name="T51" fmla="*/ 392 h 712"/>
                <a:gd name="T52" fmla="*/ 481 w 674"/>
                <a:gd name="T53" fmla="*/ 342 h 712"/>
                <a:gd name="T54" fmla="*/ 502 w 674"/>
                <a:gd name="T55" fmla="*/ 306 h 712"/>
                <a:gd name="T56" fmla="*/ 519 w 674"/>
                <a:gd name="T57" fmla="*/ 270 h 712"/>
                <a:gd name="T58" fmla="*/ 536 w 674"/>
                <a:gd name="T59" fmla="*/ 220 h 712"/>
                <a:gd name="T60" fmla="*/ 553 w 674"/>
                <a:gd name="T61" fmla="*/ 155 h 712"/>
                <a:gd name="T62" fmla="*/ 567 w 674"/>
                <a:gd name="T63" fmla="*/ 107 h 712"/>
                <a:gd name="T64" fmla="*/ 569 w 674"/>
                <a:gd name="T65" fmla="*/ 75 h 712"/>
                <a:gd name="T66" fmla="*/ 563 w 674"/>
                <a:gd name="T67" fmla="*/ 52 h 712"/>
                <a:gd name="T68" fmla="*/ 555 w 674"/>
                <a:gd name="T69" fmla="*/ 40 h 712"/>
                <a:gd name="T70" fmla="*/ 546 w 674"/>
                <a:gd name="T71" fmla="*/ 31 h 712"/>
                <a:gd name="T72" fmla="*/ 546 w 674"/>
                <a:gd name="T73" fmla="*/ 17 h 712"/>
                <a:gd name="T74" fmla="*/ 549 w 674"/>
                <a:gd name="T75" fmla="*/ 6 h 712"/>
                <a:gd name="T76" fmla="*/ 565 w 674"/>
                <a:gd name="T77" fmla="*/ 0 h 712"/>
                <a:gd name="T78" fmla="*/ 593 w 674"/>
                <a:gd name="T79" fmla="*/ 4 h 712"/>
                <a:gd name="T80" fmla="*/ 630 w 674"/>
                <a:gd name="T81" fmla="*/ 21 h 712"/>
                <a:gd name="T82" fmla="*/ 658 w 674"/>
                <a:gd name="T83" fmla="*/ 38 h 712"/>
                <a:gd name="T84" fmla="*/ 672 w 674"/>
                <a:gd name="T85" fmla="*/ 50 h 712"/>
                <a:gd name="T86" fmla="*/ 674 w 674"/>
                <a:gd name="T87" fmla="*/ 57 h 712"/>
                <a:gd name="T88" fmla="*/ 672 w 674"/>
                <a:gd name="T89" fmla="*/ 80 h 712"/>
                <a:gd name="T90" fmla="*/ 668 w 674"/>
                <a:gd name="T91" fmla="*/ 113 h 712"/>
                <a:gd name="T92" fmla="*/ 658 w 674"/>
                <a:gd name="T93" fmla="*/ 161 h 712"/>
                <a:gd name="T94" fmla="*/ 637 w 674"/>
                <a:gd name="T95" fmla="*/ 222 h 712"/>
                <a:gd name="T96" fmla="*/ 605 w 674"/>
                <a:gd name="T97" fmla="*/ 295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74" h="712">
                  <a:moveTo>
                    <a:pt x="605" y="295"/>
                  </a:moveTo>
                  <a:lnTo>
                    <a:pt x="599" y="306"/>
                  </a:lnTo>
                  <a:lnTo>
                    <a:pt x="593" y="320"/>
                  </a:lnTo>
                  <a:lnTo>
                    <a:pt x="586" y="333"/>
                  </a:lnTo>
                  <a:lnTo>
                    <a:pt x="580" y="344"/>
                  </a:lnTo>
                  <a:lnTo>
                    <a:pt x="572" y="358"/>
                  </a:lnTo>
                  <a:lnTo>
                    <a:pt x="565" y="371"/>
                  </a:lnTo>
                  <a:lnTo>
                    <a:pt x="555" y="383"/>
                  </a:lnTo>
                  <a:lnTo>
                    <a:pt x="548" y="396"/>
                  </a:lnTo>
                  <a:lnTo>
                    <a:pt x="538" y="409"/>
                  </a:lnTo>
                  <a:lnTo>
                    <a:pt x="528" y="421"/>
                  </a:lnTo>
                  <a:lnTo>
                    <a:pt x="507" y="448"/>
                  </a:lnTo>
                  <a:lnTo>
                    <a:pt x="484" y="473"/>
                  </a:lnTo>
                  <a:lnTo>
                    <a:pt x="460" y="499"/>
                  </a:lnTo>
                  <a:lnTo>
                    <a:pt x="446" y="511"/>
                  </a:lnTo>
                  <a:lnTo>
                    <a:pt x="433" y="524"/>
                  </a:lnTo>
                  <a:lnTo>
                    <a:pt x="417" y="536"/>
                  </a:lnTo>
                  <a:lnTo>
                    <a:pt x="402" y="547"/>
                  </a:lnTo>
                  <a:lnTo>
                    <a:pt x="387" y="559"/>
                  </a:lnTo>
                  <a:lnTo>
                    <a:pt x="372" y="570"/>
                  </a:lnTo>
                  <a:lnTo>
                    <a:pt x="356" y="582"/>
                  </a:lnTo>
                  <a:lnTo>
                    <a:pt x="339" y="591"/>
                  </a:lnTo>
                  <a:lnTo>
                    <a:pt x="322" y="601"/>
                  </a:lnTo>
                  <a:lnTo>
                    <a:pt x="303" y="610"/>
                  </a:lnTo>
                  <a:lnTo>
                    <a:pt x="284" y="620"/>
                  </a:lnTo>
                  <a:lnTo>
                    <a:pt x="264" y="629"/>
                  </a:lnTo>
                  <a:lnTo>
                    <a:pt x="245" y="637"/>
                  </a:lnTo>
                  <a:lnTo>
                    <a:pt x="224" y="645"/>
                  </a:lnTo>
                  <a:lnTo>
                    <a:pt x="203" y="652"/>
                  </a:lnTo>
                  <a:lnTo>
                    <a:pt x="182" y="660"/>
                  </a:lnTo>
                  <a:lnTo>
                    <a:pt x="159" y="668"/>
                  </a:lnTo>
                  <a:lnTo>
                    <a:pt x="140" y="673"/>
                  </a:lnTo>
                  <a:lnTo>
                    <a:pt x="121" y="679"/>
                  </a:lnTo>
                  <a:lnTo>
                    <a:pt x="104" y="685"/>
                  </a:lnTo>
                  <a:lnTo>
                    <a:pt x="88" y="691"/>
                  </a:lnTo>
                  <a:lnTo>
                    <a:pt x="75" y="694"/>
                  </a:lnTo>
                  <a:lnTo>
                    <a:pt x="62" y="698"/>
                  </a:lnTo>
                  <a:lnTo>
                    <a:pt x="50" y="702"/>
                  </a:lnTo>
                  <a:lnTo>
                    <a:pt x="39" y="704"/>
                  </a:lnTo>
                  <a:lnTo>
                    <a:pt x="31" y="708"/>
                  </a:lnTo>
                  <a:lnTo>
                    <a:pt x="22" y="710"/>
                  </a:lnTo>
                  <a:lnTo>
                    <a:pt x="16" y="710"/>
                  </a:lnTo>
                  <a:lnTo>
                    <a:pt x="10" y="712"/>
                  </a:lnTo>
                  <a:lnTo>
                    <a:pt x="6" y="712"/>
                  </a:lnTo>
                  <a:lnTo>
                    <a:pt x="2" y="712"/>
                  </a:lnTo>
                  <a:lnTo>
                    <a:pt x="0" y="710"/>
                  </a:lnTo>
                  <a:lnTo>
                    <a:pt x="0" y="708"/>
                  </a:lnTo>
                  <a:lnTo>
                    <a:pt x="2" y="706"/>
                  </a:lnTo>
                  <a:lnTo>
                    <a:pt x="4" y="704"/>
                  </a:lnTo>
                  <a:lnTo>
                    <a:pt x="8" y="700"/>
                  </a:lnTo>
                  <a:lnTo>
                    <a:pt x="12" y="696"/>
                  </a:lnTo>
                  <a:lnTo>
                    <a:pt x="20" y="693"/>
                  </a:lnTo>
                  <a:lnTo>
                    <a:pt x="27" y="689"/>
                  </a:lnTo>
                  <a:lnTo>
                    <a:pt x="37" y="683"/>
                  </a:lnTo>
                  <a:lnTo>
                    <a:pt x="46" y="677"/>
                  </a:lnTo>
                  <a:lnTo>
                    <a:pt x="58" y="671"/>
                  </a:lnTo>
                  <a:lnTo>
                    <a:pt x="71" y="664"/>
                  </a:lnTo>
                  <a:lnTo>
                    <a:pt x="85" y="656"/>
                  </a:lnTo>
                  <a:lnTo>
                    <a:pt x="100" y="649"/>
                  </a:lnTo>
                  <a:lnTo>
                    <a:pt x="117" y="641"/>
                  </a:lnTo>
                  <a:lnTo>
                    <a:pt x="134" y="633"/>
                  </a:lnTo>
                  <a:lnTo>
                    <a:pt x="154" y="624"/>
                  </a:lnTo>
                  <a:lnTo>
                    <a:pt x="192" y="605"/>
                  </a:lnTo>
                  <a:lnTo>
                    <a:pt x="228" y="583"/>
                  </a:lnTo>
                  <a:lnTo>
                    <a:pt x="245" y="572"/>
                  </a:lnTo>
                  <a:lnTo>
                    <a:pt x="263" y="562"/>
                  </a:lnTo>
                  <a:lnTo>
                    <a:pt x="278" y="551"/>
                  </a:lnTo>
                  <a:lnTo>
                    <a:pt x="295" y="540"/>
                  </a:lnTo>
                  <a:lnTo>
                    <a:pt x="310" y="528"/>
                  </a:lnTo>
                  <a:lnTo>
                    <a:pt x="324" y="517"/>
                  </a:lnTo>
                  <a:lnTo>
                    <a:pt x="339" y="505"/>
                  </a:lnTo>
                  <a:lnTo>
                    <a:pt x="352" y="494"/>
                  </a:lnTo>
                  <a:lnTo>
                    <a:pt x="366" y="480"/>
                  </a:lnTo>
                  <a:lnTo>
                    <a:pt x="379" y="469"/>
                  </a:lnTo>
                  <a:lnTo>
                    <a:pt x="391" y="455"/>
                  </a:lnTo>
                  <a:lnTo>
                    <a:pt x="404" y="444"/>
                  </a:lnTo>
                  <a:lnTo>
                    <a:pt x="425" y="417"/>
                  </a:lnTo>
                  <a:lnTo>
                    <a:pt x="446" y="392"/>
                  </a:lnTo>
                  <a:lnTo>
                    <a:pt x="465" y="367"/>
                  </a:lnTo>
                  <a:lnTo>
                    <a:pt x="473" y="356"/>
                  </a:lnTo>
                  <a:lnTo>
                    <a:pt x="481" y="342"/>
                  </a:lnTo>
                  <a:lnTo>
                    <a:pt x="488" y="331"/>
                  </a:lnTo>
                  <a:lnTo>
                    <a:pt x="496" y="320"/>
                  </a:lnTo>
                  <a:lnTo>
                    <a:pt x="502" y="306"/>
                  </a:lnTo>
                  <a:lnTo>
                    <a:pt x="509" y="295"/>
                  </a:lnTo>
                  <a:lnTo>
                    <a:pt x="515" y="281"/>
                  </a:lnTo>
                  <a:lnTo>
                    <a:pt x="519" y="270"/>
                  </a:lnTo>
                  <a:lnTo>
                    <a:pt x="525" y="256"/>
                  </a:lnTo>
                  <a:lnTo>
                    <a:pt x="528" y="245"/>
                  </a:lnTo>
                  <a:lnTo>
                    <a:pt x="536" y="220"/>
                  </a:lnTo>
                  <a:lnTo>
                    <a:pt x="542" y="197"/>
                  </a:lnTo>
                  <a:lnTo>
                    <a:pt x="548" y="176"/>
                  </a:lnTo>
                  <a:lnTo>
                    <a:pt x="553" y="155"/>
                  </a:lnTo>
                  <a:lnTo>
                    <a:pt x="559" y="138"/>
                  </a:lnTo>
                  <a:lnTo>
                    <a:pt x="563" y="123"/>
                  </a:lnTo>
                  <a:lnTo>
                    <a:pt x="567" y="107"/>
                  </a:lnTo>
                  <a:lnTo>
                    <a:pt x="570" y="96"/>
                  </a:lnTo>
                  <a:lnTo>
                    <a:pt x="569" y="84"/>
                  </a:lnTo>
                  <a:lnTo>
                    <a:pt x="569" y="75"/>
                  </a:lnTo>
                  <a:lnTo>
                    <a:pt x="567" y="65"/>
                  </a:lnTo>
                  <a:lnTo>
                    <a:pt x="565" y="57"/>
                  </a:lnTo>
                  <a:lnTo>
                    <a:pt x="563" y="52"/>
                  </a:lnTo>
                  <a:lnTo>
                    <a:pt x="561" y="46"/>
                  </a:lnTo>
                  <a:lnTo>
                    <a:pt x="559" y="42"/>
                  </a:lnTo>
                  <a:lnTo>
                    <a:pt x="555" y="40"/>
                  </a:lnTo>
                  <a:lnTo>
                    <a:pt x="551" y="36"/>
                  </a:lnTo>
                  <a:lnTo>
                    <a:pt x="548" y="35"/>
                  </a:lnTo>
                  <a:lnTo>
                    <a:pt x="546" y="31"/>
                  </a:lnTo>
                  <a:lnTo>
                    <a:pt x="544" y="27"/>
                  </a:lnTo>
                  <a:lnTo>
                    <a:pt x="544" y="21"/>
                  </a:lnTo>
                  <a:lnTo>
                    <a:pt x="546" y="17"/>
                  </a:lnTo>
                  <a:lnTo>
                    <a:pt x="546" y="13"/>
                  </a:lnTo>
                  <a:lnTo>
                    <a:pt x="549" y="8"/>
                  </a:lnTo>
                  <a:lnTo>
                    <a:pt x="549" y="6"/>
                  </a:lnTo>
                  <a:lnTo>
                    <a:pt x="551" y="4"/>
                  </a:lnTo>
                  <a:lnTo>
                    <a:pt x="557" y="2"/>
                  </a:lnTo>
                  <a:lnTo>
                    <a:pt x="565" y="0"/>
                  </a:lnTo>
                  <a:lnTo>
                    <a:pt x="572" y="0"/>
                  </a:lnTo>
                  <a:lnTo>
                    <a:pt x="582" y="0"/>
                  </a:lnTo>
                  <a:lnTo>
                    <a:pt x="593" y="4"/>
                  </a:lnTo>
                  <a:lnTo>
                    <a:pt x="605" y="8"/>
                  </a:lnTo>
                  <a:lnTo>
                    <a:pt x="618" y="15"/>
                  </a:lnTo>
                  <a:lnTo>
                    <a:pt x="630" y="21"/>
                  </a:lnTo>
                  <a:lnTo>
                    <a:pt x="641" y="27"/>
                  </a:lnTo>
                  <a:lnTo>
                    <a:pt x="651" y="33"/>
                  </a:lnTo>
                  <a:lnTo>
                    <a:pt x="658" y="38"/>
                  </a:lnTo>
                  <a:lnTo>
                    <a:pt x="664" y="42"/>
                  </a:lnTo>
                  <a:lnTo>
                    <a:pt x="670" y="46"/>
                  </a:lnTo>
                  <a:lnTo>
                    <a:pt x="672" y="50"/>
                  </a:lnTo>
                  <a:lnTo>
                    <a:pt x="674" y="50"/>
                  </a:lnTo>
                  <a:lnTo>
                    <a:pt x="674" y="52"/>
                  </a:lnTo>
                  <a:lnTo>
                    <a:pt x="674" y="57"/>
                  </a:lnTo>
                  <a:lnTo>
                    <a:pt x="674" y="63"/>
                  </a:lnTo>
                  <a:lnTo>
                    <a:pt x="674" y="71"/>
                  </a:lnTo>
                  <a:lnTo>
                    <a:pt x="672" y="80"/>
                  </a:lnTo>
                  <a:lnTo>
                    <a:pt x="672" y="90"/>
                  </a:lnTo>
                  <a:lnTo>
                    <a:pt x="670" y="101"/>
                  </a:lnTo>
                  <a:lnTo>
                    <a:pt x="668" y="113"/>
                  </a:lnTo>
                  <a:lnTo>
                    <a:pt x="666" y="126"/>
                  </a:lnTo>
                  <a:lnTo>
                    <a:pt x="664" y="144"/>
                  </a:lnTo>
                  <a:lnTo>
                    <a:pt x="658" y="161"/>
                  </a:lnTo>
                  <a:lnTo>
                    <a:pt x="653" y="180"/>
                  </a:lnTo>
                  <a:lnTo>
                    <a:pt x="645" y="201"/>
                  </a:lnTo>
                  <a:lnTo>
                    <a:pt x="637" y="222"/>
                  </a:lnTo>
                  <a:lnTo>
                    <a:pt x="628" y="245"/>
                  </a:lnTo>
                  <a:lnTo>
                    <a:pt x="616" y="270"/>
                  </a:lnTo>
                  <a:lnTo>
                    <a:pt x="605" y="295"/>
                  </a:lnTo>
                  <a:lnTo>
                    <a:pt x="605" y="295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9"/>
            <p:cNvSpPr/>
            <p:nvPr/>
          </p:nvSpPr>
          <p:spPr bwMode="auto">
            <a:xfrm>
              <a:off x="1721012" y="1570444"/>
              <a:ext cx="155575" cy="163513"/>
            </a:xfrm>
            <a:custGeom>
              <a:avLst/>
              <a:gdLst>
                <a:gd name="T0" fmla="*/ 84 w 195"/>
                <a:gd name="T1" fmla="*/ 140 h 207"/>
                <a:gd name="T2" fmla="*/ 61 w 195"/>
                <a:gd name="T3" fmla="*/ 109 h 207"/>
                <a:gd name="T4" fmla="*/ 42 w 195"/>
                <a:gd name="T5" fmla="*/ 85 h 207"/>
                <a:gd name="T6" fmla="*/ 27 w 195"/>
                <a:gd name="T7" fmla="*/ 64 h 207"/>
                <a:gd name="T8" fmla="*/ 15 w 195"/>
                <a:gd name="T9" fmla="*/ 48 h 207"/>
                <a:gd name="T10" fmla="*/ 8 w 195"/>
                <a:gd name="T11" fmla="*/ 35 h 207"/>
                <a:gd name="T12" fmla="*/ 2 w 195"/>
                <a:gd name="T13" fmla="*/ 23 h 207"/>
                <a:gd name="T14" fmla="*/ 0 w 195"/>
                <a:gd name="T15" fmla="*/ 16 h 207"/>
                <a:gd name="T16" fmla="*/ 0 w 195"/>
                <a:gd name="T17" fmla="*/ 10 h 207"/>
                <a:gd name="T18" fmla="*/ 6 w 195"/>
                <a:gd name="T19" fmla="*/ 6 h 207"/>
                <a:gd name="T20" fmla="*/ 13 w 195"/>
                <a:gd name="T21" fmla="*/ 2 h 207"/>
                <a:gd name="T22" fmla="*/ 27 w 195"/>
                <a:gd name="T23" fmla="*/ 0 h 207"/>
                <a:gd name="T24" fmla="*/ 42 w 195"/>
                <a:gd name="T25" fmla="*/ 0 h 207"/>
                <a:gd name="T26" fmla="*/ 63 w 195"/>
                <a:gd name="T27" fmla="*/ 8 h 207"/>
                <a:gd name="T28" fmla="*/ 90 w 195"/>
                <a:gd name="T29" fmla="*/ 20 h 207"/>
                <a:gd name="T30" fmla="*/ 121 w 195"/>
                <a:gd name="T31" fmla="*/ 39 h 207"/>
                <a:gd name="T32" fmla="*/ 145 w 195"/>
                <a:gd name="T33" fmla="*/ 56 h 207"/>
                <a:gd name="T34" fmla="*/ 159 w 195"/>
                <a:gd name="T35" fmla="*/ 67 h 207"/>
                <a:gd name="T36" fmla="*/ 170 w 195"/>
                <a:gd name="T37" fmla="*/ 81 h 207"/>
                <a:gd name="T38" fmla="*/ 180 w 195"/>
                <a:gd name="T39" fmla="*/ 92 h 207"/>
                <a:gd name="T40" fmla="*/ 188 w 195"/>
                <a:gd name="T41" fmla="*/ 106 h 207"/>
                <a:gd name="T42" fmla="*/ 191 w 195"/>
                <a:gd name="T43" fmla="*/ 119 h 207"/>
                <a:gd name="T44" fmla="*/ 195 w 195"/>
                <a:gd name="T45" fmla="*/ 131 h 207"/>
                <a:gd name="T46" fmla="*/ 195 w 195"/>
                <a:gd name="T47" fmla="*/ 144 h 207"/>
                <a:gd name="T48" fmla="*/ 191 w 195"/>
                <a:gd name="T49" fmla="*/ 161 h 207"/>
                <a:gd name="T50" fmla="*/ 186 w 195"/>
                <a:gd name="T51" fmla="*/ 178 h 207"/>
                <a:gd name="T52" fmla="*/ 182 w 195"/>
                <a:gd name="T53" fmla="*/ 194 h 207"/>
                <a:gd name="T54" fmla="*/ 176 w 195"/>
                <a:gd name="T55" fmla="*/ 201 h 207"/>
                <a:gd name="T56" fmla="*/ 166 w 195"/>
                <a:gd name="T57" fmla="*/ 207 h 207"/>
                <a:gd name="T58" fmla="*/ 161 w 195"/>
                <a:gd name="T59" fmla="*/ 207 h 207"/>
                <a:gd name="T60" fmla="*/ 151 w 195"/>
                <a:gd name="T61" fmla="*/ 203 h 207"/>
                <a:gd name="T62" fmla="*/ 144 w 195"/>
                <a:gd name="T63" fmla="*/ 199 h 207"/>
                <a:gd name="T64" fmla="*/ 132 w 195"/>
                <a:gd name="T65" fmla="*/ 192 h 207"/>
                <a:gd name="T66" fmla="*/ 121 w 195"/>
                <a:gd name="T67" fmla="*/ 182 h 207"/>
                <a:gd name="T68" fmla="*/ 109 w 195"/>
                <a:gd name="T69" fmla="*/ 171 h 207"/>
                <a:gd name="T70" fmla="*/ 98 w 195"/>
                <a:gd name="T71" fmla="*/ 15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5" h="207">
                  <a:moveTo>
                    <a:pt x="98" y="155"/>
                  </a:moveTo>
                  <a:lnTo>
                    <a:pt x="84" y="140"/>
                  </a:lnTo>
                  <a:lnTo>
                    <a:pt x="73" y="125"/>
                  </a:lnTo>
                  <a:lnTo>
                    <a:pt x="61" y="109"/>
                  </a:lnTo>
                  <a:lnTo>
                    <a:pt x="52" y="96"/>
                  </a:lnTo>
                  <a:lnTo>
                    <a:pt x="42" y="85"/>
                  </a:lnTo>
                  <a:lnTo>
                    <a:pt x="33" y="73"/>
                  </a:lnTo>
                  <a:lnTo>
                    <a:pt x="27" y="64"/>
                  </a:lnTo>
                  <a:lnTo>
                    <a:pt x="21" y="56"/>
                  </a:lnTo>
                  <a:lnTo>
                    <a:pt x="15" y="48"/>
                  </a:lnTo>
                  <a:lnTo>
                    <a:pt x="12" y="43"/>
                  </a:lnTo>
                  <a:lnTo>
                    <a:pt x="8" y="35"/>
                  </a:lnTo>
                  <a:lnTo>
                    <a:pt x="6" y="29"/>
                  </a:lnTo>
                  <a:lnTo>
                    <a:pt x="2" y="23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6" y="6"/>
                  </a:lnTo>
                  <a:lnTo>
                    <a:pt x="10" y="4"/>
                  </a:lnTo>
                  <a:lnTo>
                    <a:pt x="13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54" y="4"/>
                  </a:lnTo>
                  <a:lnTo>
                    <a:pt x="63" y="8"/>
                  </a:lnTo>
                  <a:lnTo>
                    <a:pt x="77" y="14"/>
                  </a:lnTo>
                  <a:lnTo>
                    <a:pt x="90" y="20"/>
                  </a:lnTo>
                  <a:lnTo>
                    <a:pt x="105" y="29"/>
                  </a:lnTo>
                  <a:lnTo>
                    <a:pt x="121" y="39"/>
                  </a:lnTo>
                  <a:lnTo>
                    <a:pt x="138" y="50"/>
                  </a:lnTo>
                  <a:lnTo>
                    <a:pt x="145" y="56"/>
                  </a:lnTo>
                  <a:lnTo>
                    <a:pt x="153" y="62"/>
                  </a:lnTo>
                  <a:lnTo>
                    <a:pt x="159" y="67"/>
                  </a:lnTo>
                  <a:lnTo>
                    <a:pt x="165" y="75"/>
                  </a:lnTo>
                  <a:lnTo>
                    <a:pt x="170" y="81"/>
                  </a:lnTo>
                  <a:lnTo>
                    <a:pt x="176" y="87"/>
                  </a:lnTo>
                  <a:lnTo>
                    <a:pt x="180" y="92"/>
                  </a:lnTo>
                  <a:lnTo>
                    <a:pt x="184" y="100"/>
                  </a:lnTo>
                  <a:lnTo>
                    <a:pt x="188" y="106"/>
                  </a:lnTo>
                  <a:lnTo>
                    <a:pt x="189" y="111"/>
                  </a:lnTo>
                  <a:lnTo>
                    <a:pt x="191" y="119"/>
                  </a:lnTo>
                  <a:lnTo>
                    <a:pt x="193" y="125"/>
                  </a:lnTo>
                  <a:lnTo>
                    <a:pt x="195" y="131"/>
                  </a:lnTo>
                  <a:lnTo>
                    <a:pt x="195" y="138"/>
                  </a:lnTo>
                  <a:lnTo>
                    <a:pt x="195" y="144"/>
                  </a:lnTo>
                  <a:lnTo>
                    <a:pt x="193" y="150"/>
                  </a:lnTo>
                  <a:lnTo>
                    <a:pt x="191" y="161"/>
                  </a:lnTo>
                  <a:lnTo>
                    <a:pt x="189" y="171"/>
                  </a:lnTo>
                  <a:lnTo>
                    <a:pt x="186" y="178"/>
                  </a:lnTo>
                  <a:lnTo>
                    <a:pt x="184" y="186"/>
                  </a:lnTo>
                  <a:lnTo>
                    <a:pt x="182" y="194"/>
                  </a:lnTo>
                  <a:lnTo>
                    <a:pt x="178" y="197"/>
                  </a:lnTo>
                  <a:lnTo>
                    <a:pt x="176" y="201"/>
                  </a:lnTo>
                  <a:lnTo>
                    <a:pt x="172" y="205"/>
                  </a:lnTo>
                  <a:lnTo>
                    <a:pt x="166" y="207"/>
                  </a:lnTo>
                  <a:lnTo>
                    <a:pt x="165" y="207"/>
                  </a:lnTo>
                  <a:lnTo>
                    <a:pt x="161" y="207"/>
                  </a:lnTo>
                  <a:lnTo>
                    <a:pt x="157" y="205"/>
                  </a:lnTo>
                  <a:lnTo>
                    <a:pt x="151" y="203"/>
                  </a:lnTo>
                  <a:lnTo>
                    <a:pt x="147" y="201"/>
                  </a:lnTo>
                  <a:lnTo>
                    <a:pt x="144" y="199"/>
                  </a:lnTo>
                  <a:lnTo>
                    <a:pt x="138" y="196"/>
                  </a:lnTo>
                  <a:lnTo>
                    <a:pt x="132" y="192"/>
                  </a:lnTo>
                  <a:lnTo>
                    <a:pt x="126" y="188"/>
                  </a:lnTo>
                  <a:lnTo>
                    <a:pt x="121" y="182"/>
                  </a:lnTo>
                  <a:lnTo>
                    <a:pt x="115" y="176"/>
                  </a:lnTo>
                  <a:lnTo>
                    <a:pt x="109" y="171"/>
                  </a:lnTo>
                  <a:lnTo>
                    <a:pt x="103" y="163"/>
                  </a:lnTo>
                  <a:lnTo>
                    <a:pt x="98" y="155"/>
                  </a:lnTo>
                  <a:lnTo>
                    <a:pt x="98" y="155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"/>
            <p:cNvSpPr/>
            <p:nvPr/>
          </p:nvSpPr>
          <p:spPr bwMode="auto">
            <a:xfrm>
              <a:off x="1922624" y="1514882"/>
              <a:ext cx="153988" cy="142875"/>
            </a:xfrm>
            <a:custGeom>
              <a:avLst/>
              <a:gdLst>
                <a:gd name="T0" fmla="*/ 180 w 194"/>
                <a:gd name="T1" fmla="*/ 156 h 179"/>
                <a:gd name="T2" fmla="*/ 173 w 194"/>
                <a:gd name="T3" fmla="*/ 166 h 179"/>
                <a:gd name="T4" fmla="*/ 165 w 194"/>
                <a:gd name="T5" fmla="*/ 176 h 179"/>
                <a:gd name="T6" fmla="*/ 157 w 194"/>
                <a:gd name="T7" fmla="*/ 179 h 179"/>
                <a:gd name="T8" fmla="*/ 150 w 194"/>
                <a:gd name="T9" fmla="*/ 179 h 179"/>
                <a:gd name="T10" fmla="*/ 136 w 194"/>
                <a:gd name="T11" fmla="*/ 172 h 179"/>
                <a:gd name="T12" fmla="*/ 121 w 194"/>
                <a:gd name="T13" fmla="*/ 158 h 179"/>
                <a:gd name="T14" fmla="*/ 102 w 194"/>
                <a:gd name="T15" fmla="*/ 137 h 179"/>
                <a:gd name="T16" fmla="*/ 81 w 194"/>
                <a:gd name="T17" fmla="*/ 112 h 179"/>
                <a:gd name="T18" fmla="*/ 60 w 194"/>
                <a:gd name="T19" fmla="*/ 90 h 179"/>
                <a:gd name="T20" fmla="*/ 43 w 194"/>
                <a:gd name="T21" fmla="*/ 68 h 179"/>
                <a:gd name="T22" fmla="*/ 29 w 194"/>
                <a:gd name="T23" fmla="*/ 51 h 179"/>
                <a:gd name="T24" fmla="*/ 16 w 194"/>
                <a:gd name="T25" fmla="*/ 36 h 179"/>
                <a:gd name="T26" fmla="*/ 6 w 194"/>
                <a:gd name="T27" fmla="*/ 24 h 179"/>
                <a:gd name="T28" fmla="*/ 0 w 194"/>
                <a:gd name="T29" fmla="*/ 15 h 179"/>
                <a:gd name="T30" fmla="*/ 0 w 194"/>
                <a:gd name="T31" fmla="*/ 9 h 179"/>
                <a:gd name="T32" fmla="*/ 2 w 194"/>
                <a:gd name="T33" fmla="*/ 3 h 179"/>
                <a:gd name="T34" fmla="*/ 8 w 194"/>
                <a:gd name="T35" fmla="*/ 2 h 179"/>
                <a:gd name="T36" fmla="*/ 18 w 194"/>
                <a:gd name="T37" fmla="*/ 0 h 179"/>
                <a:gd name="T38" fmla="*/ 35 w 194"/>
                <a:gd name="T39" fmla="*/ 0 h 179"/>
                <a:gd name="T40" fmla="*/ 52 w 194"/>
                <a:gd name="T41" fmla="*/ 0 h 179"/>
                <a:gd name="T42" fmla="*/ 69 w 194"/>
                <a:gd name="T43" fmla="*/ 3 h 179"/>
                <a:gd name="T44" fmla="*/ 90 w 194"/>
                <a:gd name="T45" fmla="*/ 9 h 179"/>
                <a:gd name="T46" fmla="*/ 115 w 194"/>
                <a:gd name="T47" fmla="*/ 19 h 179"/>
                <a:gd name="T48" fmla="*/ 136 w 194"/>
                <a:gd name="T49" fmla="*/ 32 h 179"/>
                <a:gd name="T50" fmla="*/ 155 w 194"/>
                <a:gd name="T51" fmla="*/ 46 h 179"/>
                <a:gd name="T52" fmla="*/ 171 w 194"/>
                <a:gd name="T53" fmla="*/ 59 h 179"/>
                <a:gd name="T54" fmla="*/ 184 w 194"/>
                <a:gd name="T55" fmla="*/ 74 h 179"/>
                <a:gd name="T56" fmla="*/ 192 w 194"/>
                <a:gd name="T57" fmla="*/ 90 h 179"/>
                <a:gd name="T58" fmla="*/ 194 w 194"/>
                <a:gd name="T59" fmla="*/ 109 h 179"/>
                <a:gd name="T60" fmla="*/ 192 w 194"/>
                <a:gd name="T61" fmla="*/ 126 h 179"/>
                <a:gd name="T62" fmla="*/ 186 w 194"/>
                <a:gd name="T63" fmla="*/ 141 h 179"/>
                <a:gd name="T64" fmla="*/ 182 w 194"/>
                <a:gd name="T65" fmla="*/ 14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4" h="179">
                  <a:moveTo>
                    <a:pt x="182" y="149"/>
                  </a:moveTo>
                  <a:lnTo>
                    <a:pt x="180" y="156"/>
                  </a:lnTo>
                  <a:lnTo>
                    <a:pt x="176" y="162"/>
                  </a:lnTo>
                  <a:lnTo>
                    <a:pt x="173" y="166"/>
                  </a:lnTo>
                  <a:lnTo>
                    <a:pt x="169" y="172"/>
                  </a:lnTo>
                  <a:lnTo>
                    <a:pt x="165" y="176"/>
                  </a:lnTo>
                  <a:lnTo>
                    <a:pt x="161" y="177"/>
                  </a:lnTo>
                  <a:lnTo>
                    <a:pt x="157" y="179"/>
                  </a:lnTo>
                  <a:lnTo>
                    <a:pt x="155" y="179"/>
                  </a:lnTo>
                  <a:lnTo>
                    <a:pt x="150" y="179"/>
                  </a:lnTo>
                  <a:lnTo>
                    <a:pt x="144" y="176"/>
                  </a:lnTo>
                  <a:lnTo>
                    <a:pt x="136" y="172"/>
                  </a:lnTo>
                  <a:lnTo>
                    <a:pt x="129" y="166"/>
                  </a:lnTo>
                  <a:lnTo>
                    <a:pt x="121" y="158"/>
                  </a:lnTo>
                  <a:lnTo>
                    <a:pt x="111" y="149"/>
                  </a:lnTo>
                  <a:lnTo>
                    <a:pt x="102" y="137"/>
                  </a:lnTo>
                  <a:lnTo>
                    <a:pt x="92" y="124"/>
                  </a:lnTo>
                  <a:lnTo>
                    <a:pt x="81" y="112"/>
                  </a:lnTo>
                  <a:lnTo>
                    <a:pt x="69" y="101"/>
                  </a:lnTo>
                  <a:lnTo>
                    <a:pt x="60" y="90"/>
                  </a:lnTo>
                  <a:lnTo>
                    <a:pt x="50" y="78"/>
                  </a:lnTo>
                  <a:lnTo>
                    <a:pt x="43" y="68"/>
                  </a:lnTo>
                  <a:lnTo>
                    <a:pt x="35" y="59"/>
                  </a:lnTo>
                  <a:lnTo>
                    <a:pt x="29" y="51"/>
                  </a:lnTo>
                  <a:lnTo>
                    <a:pt x="23" y="44"/>
                  </a:lnTo>
                  <a:lnTo>
                    <a:pt x="16" y="36"/>
                  </a:lnTo>
                  <a:lnTo>
                    <a:pt x="10" y="30"/>
                  </a:lnTo>
                  <a:lnTo>
                    <a:pt x="6" y="24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5"/>
                  </a:lnTo>
                  <a:lnTo>
                    <a:pt x="2" y="3"/>
                  </a:lnTo>
                  <a:lnTo>
                    <a:pt x="4" y="2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60" y="2"/>
                  </a:lnTo>
                  <a:lnTo>
                    <a:pt x="69" y="3"/>
                  </a:lnTo>
                  <a:lnTo>
                    <a:pt x="81" y="5"/>
                  </a:lnTo>
                  <a:lnTo>
                    <a:pt x="90" y="9"/>
                  </a:lnTo>
                  <a:lnTo>
                    <a:pt x="102" y="13"/>
                  </a:lnTo>
                  <a:lnTo>
                    <a:pt x="115" y="19"/>
                  </a:lnTo>
                  <a:lnTo>
                    <a:pt x="127" y="24"/>
                  </a:lnTo>
                  <a:lnTo>
                    <a:pt x="136" y="32"/>
                  </a:lnTo>
                  <a:lnTo>
                    <a:pt x="146" y="38"/>
                  </a:lnTo>
                  <a:lnTo>
                    <a:pt x="155" y="46"/>
                  </a:lnTo>
                  <a:lnTo>
                    <a:pt x="163" y="53"/>
                  </a:lnTo>
                  <a:lnTo>
                    <a:pt x="171" y="59"/>
                  </a:lnTo>
                  <a:lnTo>
                    <a:pt x="178" y="67"/>
                  </a:lnTo>
                  <a:lnTo>
                    <a:pt x="184" y="74"/>
                  </a:lnTo>
                  <a:lnTo>
                    <a:pt x="190" y="80"/>
                  </a:lnTo>
                  <a:lnTo>
                    <a:pt x="192" y="90"/>
                  </a:lnTo>
                  <a:lnTo>
                    <a:pt x="194" y="99"/>
                  </a:lnTo>
                  <a:lnTo>
                    <a:pt x="194" y="109"/>
                  </a:lnTo>
                  <a:lnTo>
                    <a:pt x="194" y="116"/>
                  </a:lnTo>
                  <a:lnTo>
                    <a:pt x="192" y="126"/>
                  </a:lnTo>
                  <a:lnTo>
                    <a:pt x="190" y="133"/>
                  </a:lnTo>
                  <a:lnTo>
                    <a:pt x="186" y="141"/>
                  </a:lnTo>
                  <a:lnTo>
                    <a:pt x="182" y="149"/>
                  </a:lnTo>
                  <a:lnTo>
                    <a:pt x="182" y="149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1"/>
            <p:cNvSpPr/>
            <p:nvPr/>
          </p:nvSpPr>
          <p:spPr bwMode="auto">
            <a:xfrm>
              <a:off x="2033749" y="2232432"/>
              <a:ext cx="608013" cy="361950"/>
            </a:xfrm>
            <a:custGeom>
              <a:avLst/>
              <a:gdLst>
                <a:gd name="T0" fmla="*/ 4 w 765"/>
                <a:gd name="T1" fmla="*/ 111 h 458"/>
                <a:gd name="T2" fmla="*/ 8 w 765"/>
                <a:gd name="T3" fmla="*/ 62 h 458"/>
                <a:gd name="T4" fmla="*/ 10 w 765"/>
                <a:gd name="T5" fmla="*/ 27 h 458"/>
                <a:gd name="T6" fmla="*/ 13 w 765"/>
                <a:gd name="T7" fmla="*/ 8 h 458"/>
                <a:gd name="T8" fmla="*/ 21 w 765"/>
                <a:gd name="T9" fmla="*/ 0 h 458"/>
                <a:gd name="T10" fmla="*/ 52 w 765"/>
                <a:gd name="T11" fmla="*/ 2 h 458"/>
                <a:gd name="T12" fmla="*/ 82 w 765"/>
                <a:gd name="T13" fmla="*/ 14 h 458"/>
                <a:gd name="T14" fmla="*/ 105 w 765"/>
                <a:gd name="T15" fmla="*/ 29 h 458"/>
                <a:gd name="T16" fmla="*/ 111 w 765"/>
                <a:gd name="T17" fmla="*/ 39 h 458"/>
                <a:gd name="T18" fmla="*/ 109 w 765"/>
                <a:gd name="T19" fmla="*/ 52 h 458"/>
                <a:gd name="T20" fmla="*/ 100 w 765"/>
                <a:gd name="T21" fmla="*/ 100 h 458"/>
                <a:gd name="T22" fmla="*/ 88 w 765"/>
                <a:gd name="T23" fmla="*/ 167 h 458"/>
                <a:gd name="T24" fmla="*/ 88 w 765"/>
                <a:gd name="T25" fmla="*/ 222 h 458"/>
                <a:gd name="T26" fmla="*/ 101 w 765"/>
                <a:gd name="T27" fmla="*/ 266 h 458"/>
                <a:gd name="T28" fmla="*/ 124 w 765"/>
                <a:gd name="T29" fmla="*/ 301 h 458"/>
                <a:gd name="T30" fmla="*/ 161 w 765"/>
                <a:gd name="T31" fmla="*/ 329 h 458"/>
                <a:gd name="T32" fmla="*/ 218 w 765"/>
                <a:gd name="T33" fmla="*/ 349 h 458"/>
                <a:gd name="T34" fmla="*/ 316 w 765"/>
                <a:gd name="T35" fmla="*/ 362 h 458"/>
                <a:gd name="T36" fmla="*/ 386 w 765"/>
                <a:gd name="T37" fmla="*/ 362 h 458"/>
                <a:gd name="T38" fmla="*/ 446 w 765"/>
                <a:gd name="T39" fmla="*/ 352 h 458"/>
                <a:gd name="T40" fmla="*/ 511 w 765"/>
                <a:gd name="T41" fmla="*/ 341 h 458"/>
                <a:gd name="T42" fmla="*/ 559 w 765"/>
                <a:gd name="T43" fmla="*/ 322 h 458"/>
                <a:gd name="T44" fmla="*/ 595 w 765"/>
                <a:gd name="T45" fmla="*/ 301 h 458"/>
                <a:gd name="T46" fmla="*/ 616 w 765"/>
                <a:gd name="T47" fmla="*/ 278 h 458"/>
                <a:gd name="T48" fmla="*/ 633 w 765"/>
                <a:gd name="T49" fmla="*/ 243 h 458"/>
                <a:gd name="T50" fmla="*/ 647 w 765"/>
                <a:gd name="T51" fmla="*/ 199 h 458"/>
                <a:gd name="T52" fmla="*/ 654 w 765"/>
                <a:gd name="T53" fmla="*/ 146 h 458"/>
                <a:gd name="T54" fmla="*/ 662 w 765"/>
                <a:gd name="T55" fmla="*/ 104 h 458"/>
                <a:gd name="T56" fmla="*/ 671 w 765"/>
                <a:gd name="T57" fmla="*/ 77 h 458"/>
                <a:gd name="T58" fmla="*/ 681 w 765"/>
                <a:gd name="T59" fmla="*/ 62 h 458"/>
                <a:gd name="T60" fmla="*/ 691 w 765"/>
                <a:gd name="T61" fmla="*/ 62 h 458"/>
                <a:gd name="T62" fmla="*/ 696 w 765"/>
                <a:gd name="T63" fmla="*/ 73 h 458"/>
                <a:gd name="T64" fmla="*/ 704 w 765"/>
                <a:gd name="T65" fmla="*/ 98 h 458"/>
                <a:gd name="T66" fmla="*/ 712 w 765"/>
                <a:gd name="T67" fmla="*/ 136 h 458"/>
                <a:gd name="T68" fmla="*/ 717 w 765"/>
                <a:gd name="T69" fmla="*/ 184 h 458"/>
                <a:gd name="T70" fmla="*/ 725 w 765"/>
                <a:gd name="T71" fmla="*/ 226 h 458"/>
                <a:gd name="T72" fmla="*/ 737 w 765"/>
                <a:gd name="T73" fmla="*/ 261 h 458"/>
                <a:gd name="T74" fmla="*/ 756 w 765"/>
                <a:gd name="T75" fmla="*/ 297 h 458"/>
                <a:gd name="T76" fmla="*/ 765 w 765"/>
                <a:gd name="T77" fmla="*/ 316 h 458"/>
                <a:gd name="T78" fmla="*/ 761 w 765"/>
                <a:gd name="T79" fmla="*/ 335 h 458"/>
                <a:gd name="T80" fmla="*/ 748 w 765"/>
                <a:gd name="T81" fmla="*/ 354 h 458"/>
                <a:gd name="T82" fmla="*/ 721 w 765"/>
                <a:gd name="T83" fmla="*/ 377 h 458"/>
                <a:gd name="T84" fmla="*/ 649 w 765"/>
                <a:gd name="T85" fmla="*/ 416 h 458"/>
                <a:gd name="T86" fmla="*/ 562 w 765"/>
                <a:gd name="T87" fmla="*/ 437 h 458"/>
                <a:gd name="T88" fmla="*/ 469 w 765"/>
                <a:gd name="T89" fmla="*/ 450 h 458"/>
                <a:gd name="T90" fmla="*/ 381 w 765"/>
                <a:gd name="T91" fmla="*/ 458 h 458"/>
                <a:gd name="T92" fmla="*/ 304 w 765"/>
                <a:gd name="T93" fmla="*/ 456 h 458"/>
                <a:gd name="T94" fmla="*/ 222 w 765"/>
                <a:gd name="T95" fmla="*/ 444 h 458"/>
                <a:gd name="T96" fmla="*/ 138 w 765"/>
                <a:gd name="T97" fmla="*/ 419 h 458"/>
                <a:gd name="T98" fmla="*/ 69 w 765"/>
                <a:gd name="T99" fmla="*/ 373 h 458"/>
                <a:gd name="T100" fmla="*/ 33 w 765"/>
                <a:gd name="T101" fmla="*/ 322 h 458"/>
                <a:gd name="T102" fmla="*/ 15 w 765"/>
                <a:gd name="T103" fmla="*/ 278 h 458"/>
                <a:gd name="T104" fmla="*/ 4 w 765"/>
                <a:gd name="T105" fmla="*/ 224 h 458"/>
                <a:gd name="T106" fmla="*/ 0 w 765"/>
                <a:gd name="T107" fmla="*/ 159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65" h="458">
                  <a:moveTo>
                    <a:pt x="0" y="159"/>
                  </a:moveTo>
                  <a:lnTo>
                    <a:pt x="2" y="142"/>
                  </a:lnTo>
                  <a:lnTo>
                    <a:pt x="4" y="127"/>
                  </a:lnTo>
                  <a:lnTo>
                    <a:pt x="4" y="111"/>
                  </a:lnTo>
                  <a:lnTo>
                    <a:pt x="4" y="98"/>
                  </a:lnTo>
                  <a:lnTo>
                    <a:pt x="6" y="85"/>
                  </a:lnTo>
                  <a:lnTo>
                    <a:pt x="6" y="73"/>
                  </a:lnTo>
                  <a:lnTo>
                    <a:pt x="8" y="62"/>
                  </a:lnTo>
                  <a:lnTo>
                    <a:pt x="8" y="52"/>
                  </a:lnTo>
                  <a:lnTo>
                    <a:pt x="8" y="43"/>
                  </a:lnTo>
                  <a:lnTo>
                    <a:pt x="10" y="35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3" y="8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40" y="0"/>
                  </a:lnTo>
                  <a:lnTo>
                    <a:pt x="52" y="2"/>
                  </a:lnTo>
                  <a:lnTo>
                    <a:pt x="57" y="4"/>
                  </a:lnTo>
                  <a:lnTo>
                    <a:pt x="63" y="4"/>
                  </a:lnTo>
                  <a:lnTo>
                    <a:pt x="73" y="10"/>
                  </a:lnTo>
                  <a:lnTo>
                    <a:pt x="82" y="14"/>
                  </a:lnTo>
                  <a:lnTo>
                    <a:pt x="88" y="18"/>
                  </a:lnTo>
                  <a:lnTo>
                    <a:pt x="96" y="23"/>
                  </a:lnTo>
                  <a:lnTo>
                    <a:pt x="101" y="27"/>
                  </a:lnTo>
                  <a:lnTo>
                    <a:pt x="105" y="29"/>
                  </a:lnTo>
                  <a:lnTo>
                    <a:pt x="109" y="33"/>
                  </a:lnTo>
                  <a:lnTo>
                    <a:pt x="111" y="35"/>
                  </a:lnTo>
                  <a:lnTo>
                    <a:pt x="111" y="37"/>
                  </a:lnTo>
                  <a:lnTo>
                    <a:pt x="111" y="39"/>
                  </a:lnTo>
                  <a:lnTo>
                    <a:pt x="111" y="43"/>
                  </a:lnTo>
                  <a:lnTo>
                    <a:pt x="111" y="44"/>
                  </a:lnTo>
                  <a:lnTo>
                    <a:pt x="109" y="48"/>
                  </a:lnTo>
                  <a:lnTo>
                    <a:pt x="109" y="52"/>
                  </a:lnTo>
                  <a:lnTo>
                    <a:pt x="107" y="62"/>
                  </a:lnTo>
                  <a:lnTo>
                    <a:pt x="105" y="73"/>
                  </a:lnTo>
                  <a:lnTo>
                    <a:pt x="103" y="87"/>
                  </a:lnTo>
                  <a:lnTo>
                    <a:pt x="100" y="100"/>
                  </a:lnTo>
                  <a:lnTo>
                    <a:pt x="98" y="117"/>
                  </a:lnTo>
                  <a:lnTo>
                    <a:pt x="94" y="134"/>
                  </a:lnTo>
                  <a:lnTo>
                    <a:pt x="90" y="152"/>
                  </a:lnTo>
                  <a:lnTo>
                    <a:pt x="88" y="167"/>
                  </a:lnTo>
                  <a:lnTo>
                    <a:pt x="86" y="182"/>
                  </a:lnTo>
                  <a:lnTo>
                    <a:pt x="86" y="196"/>
                  </a:lnTo>
                  <a:lnTo>
                    <a:pt x="88" y="209"/>
                  </a:lnTo>
                  <a:lnTo>
                    <a:pt x="88" y="222"/>
                  </a:lnTo>
                  <a:lnTo>
                    <a:pt x="90" y="234"/>
                  </a:lnTo>
                  <a:lnTo>
                    <a:pt x="94" y="245"/>
                  </a:lnTo>
                  <a:lnTo>
                    <a:pt x="98" y="257"/>
                  </a:lnTo>
                  <a:lnTo>
                    <a:pt x="101" y="266"/>
                  </a:lnTo>
                  <a:lnTo>
                    <a:pt x="107" y="276"/>
                  </a:lnTo>
                  <a:lnTo>
                    <a:pt x="113" y="285"/>
                  </a:lnTo>
                  <a:lnTo>
                    <a:pt x="119" y="293"/>
                  </a:lnTo>
                  <a:lnTo>
                    <a:pt x="124" y="301"/>
                  </a:lnTo>
                  <a:lnTo>
                    <a:pt x="132" y="308"/>
                  </a:lnTo>
                  <a:lnTo>
                    <a:pt x="142" y="316"/>
                  </a:lnTo>
                  <a:lnTo>
                    <a:pt x="151" y="322"/>
                  </a:lnTo>
                  <a:lnTo>
                    <a:pt x="161" y="329"/>
                  </a:lnTo>
                  <a:lnTo>
                    <a:pt x="174" y="335"/>
                  </a:lnTo>
                  <a:lnTo>
                    <a:pt x="188" y="341"/>
                  </a:lnTo>
                  <a:lnTo>
                    <a:pt x="203" y="345"/>
                  </a:lnTo>
                  <a:lnTo>
                    <a:pt x="218" y="349"/>
                  </a:lnTo>
                  <a:lnTo>
                    <a:pt x="237" y="352"/>
                  </a:lnTo>
                  <a:lnTo>
                    <a:pt x="268" y="356"/>
                  </a:lnTo>
                  <a:lnTo>
                    <a:pt x="300" y="360"/>
                  </a:lnTo>
                  <a:lnTo>
                    <a:pt x="316" y="362"/>
                  </a:lnTo>
                  <a:lnTo>
                    <a:pt x="333" y="364"/>
                  </a:lnTo>
                  <a:lnTo>
                    <a:pt x="350" y="364"/>
                  </a:lnTo>
                  <a:lnTo>
                    <a:pt x="367" y="364"/>
                  </a:lnTo>
                  <a:lnTo>
                    <a:pt x="386" y="362"/>
                  </a:lnTo>
                  <a:lnTo>
                    <a:pt x="402" y="360"/>
                  </a:lnTo>
                  <a:lnTo>
                    <a:pt x="417" y="358"/>
                  </a:lnTo>
                  <a:lnTo>
                    <a:pt x="432" y="356"/>
                  </a:lnTo>
                  <a:lnTo>
                    <a:pt x="446" y="352"/>
                  </a:lnTo>
                  <a:lnTo>
                    <a:pt x="459" y="350"/>
                  </a:lnTo>
                  <a:lnTo>
                    <a:pt x="486" y="347"/>
                  </a:lnTo>
                  <a:lnTo>
                    <a:pt x="499" y="343"/>
                  </a:lnTo>
                  <a:lnTo>
                    <a:pt x="511" y="341"/>
                  </a:lnTo>
                  <a:lnTo>
                    <a:pt x="522" y="337"/>
                  </a:lnTo>
                  <a:lnTo>
                    <a:pt x="534" y="331"/>
                  </a:lnTo>
                  <a:lnTo>
                    <a:pt x="547" y="328"/>
                  </a:lnTo>
                  <a:lnTo>
                    <a:pt x="559" y="322"/>
                  </a:lnTo>
                  <a:lnTo>
                    <a:pt x="570" y="316"/>
                  </a:lnTo>
                  <a:lnTo>
                    <a:pt x="584" y="308"/>
                  </a:lnTo>
                  <a:lnTo>
                    <a:pt x="589" y="305"/>
                  </a:lnTo>
                  <a:lnTo>
                    <a:pt x="595" y="301"/>
                  </a:lnTo>
                  <a:lnTo>
                    <a:pt x="601" y="295"/>
                  </a:lnTo>
                  <a:lnTo>
                    <a:pt x="606" y="289"/>
                  </a:lnTo>
                  <a:lnTo>
                    <a:pt x="612" y="284"/>
                  </a:lnTo>
                  <a:lnTo>
                    <a:pt x="616" y="278"/>
                  </a:lnTo>
                  <a:lnTo>
                    <a:pt x="622" y="270"/>
                  </a:lnTo>
                  <a:lnTo>
                    <a:pt x="626" y="261"/>
                  </a:lnTo>
                  <a:lnTo>
                    <a:pt x="629" y="253"/>
                  </a:lnTo>
                  <a:lnTo>
                    <a:pt x="633" y="243"/>
                  </a:lnTo>
                  <a:lnTo>
                    <a:pt x="637" y="234"/>
                  </a:lnTo>
                  <a:lnTo>
                    <a:pt x="641" y="222"/>
                  </a:lnTo>
                  <a:lnTo>
                    <a:pt x="645" y="211"/>
                  </a:lnTo>
                  <a:lnTo>
                    <a:pt x="647" y="199"/>
                  </a:lnTo>
                  <a:lnTo>
                    <a:pt x="650" y="186"/>
                  </a:lnTo>
                  <a:lnTo>
                    <a:pt x="652" y="173"/>
                  </a:lnTo>
                  <a:lnTo>
                    <a:pt x="654" y="159"/>
                  </a:lnTo>
                  <a:lnTo>
                    <a:pt x="654" y="146"/>
                  </a:lnTo>
                  <a:lnTo>
                    <a:pt x="656" y="134"/>
                  </a:lnTo>
                  <a:lnTo>
                    <a:pt x="658" y="123"/>
                  </a:lnTo>
                  <a:lnTo>
                    <a:pt x="660" y="113"/>
                  </a:lnTo>
                  <a:lnTo>
                    <a:pt x="662" y="104"/>
                  </a:lnTo>
                  <a:lnTo>
                    <a:pt x="664" y="96"/>
                  </a:lnTo>
                  <a:lnTo>
                    <a:pt x="668" y="88"/>
                  </a:lnTo>
                  <a:lnTo>
                    <a:pt x="670" y="83"/>
                  </a:lnTo>
                  <a:lnTo>
                    <a:pt x="671" y="77"/>
                  </a:lnTo>
                  <a:lnTo>
                    <a:pt x="673" y="71"/>
                  </a:lnTo>
                  <a:lnTo>
                    <a:pt x="677" y="67"/>
                  </a:lnTo>
                  <a:lnTo>
                    <a:pt x="679" y="64"/>
                  </a:lnTo>
                  <a:lnTo>
                    <a:pt x="681" y="62"/>
                  </a:lnTo>
                  <a:lnTo>
                    <a:pt x="685" y="62"/>
                  </a:lnTo>
                  <a:lnTo>
                    <a:pt x="687" y="60"/>
                  </a:lnTo>
                  <a:lnTo>
                    <a:pt x="689" y="62"/>
                  </a:lnTo>
                  <a:lnTo>
                    <a:pt x="691" y="62"/>
                  </a:lnTo>
                  <a:lnTo>
                    <a:pt x="691" y="64"/>
                  </a:lnTo>
                  <a:lnTo>
                    <a:pt x="693" y="65"/>
                  </a:lnTo>
                  <a:lnTo>
                    <a:pt x="694" y="69"/>
                  </a:lnTo>
                  <a:lnTo>
                    <a:pt x="696" y="73"/>
                  </a:lnTo>
                  <a:lnTo>
                    <a:pt x="698" y="79"/>
                  </a:lnTo>
                  <a:lnTo>
                    <a:pt x="700" y="85"/>
                  </a:lnTo>
                  <a:lnTo>
                    <a:pt x="702" y="90"/>
                  </a:lnTo>
                  <a:lnTo>
                    <a:pt x="704" y="98"/>
                  </a:lnTo>
                  <a:lnTo>
                    <a:pt x="706" y="106"/>
                  </a:lnTo>
                  <a:lnTo>
                    <a:pt x="708" y="115"/>
                  </a:lnTo>
                  <a:lnTo>
                    <a:pt x="710" y="125"/>
                  </a:lnTo>
                  <a:lnTo>
                    <a:pt x="712" y="136"/>
                  </a:lnTo>
                  <a:lnTo>
                    <a:pt x="714" y="148"/>
                  </a:lnTo>
                  <a:lnTo>
                    <a:pt x="715" y="159"/>
                  </a:lnTo>
                  <a:lnTo>
                    <a:pt x="715" y="173"/>
                  </a:lnTo>
                  <a:lnTo>
                    <a:pt x="717" y="184"/>
                  </a:lnTo>
                  <a:lnTo>
                    <a:pt x="719" y="196"/>
                  </a:lnTo>
                  <a:lnTo>
                    <a:pt x="721" y="207"/>
                  </a:lnTo>
                  <a:lnTo>
                    <a:pt x="723" y="217"/>
                  </a:lnTo>
                  <a:lnTo>
                    <a:pt x="725" y="226"/>
                  </a:lnTo>
                  <a:lnTo>
                    <a:pt x="727" y="236"/>
                  </a:lnTo>
                  <a:lnTo>
                    <a:pt x="731" y="243"/>
                  </a:lnTo>
                  <a:lnTo>
                    <a:pt x="733" y="253"/>
                  </a:lnTo>
                  <a:lnTo>
                    <a:pt x="737" y="261"/>
                  </a:lnTo>
                  <a:lnTo>
                    <a:pt x="738" y="268"/>
                  </a:lnTo>
                  <a:lnTo>
                    <a:pt x="742" y="274"/>
                  </a:lnTo>
                  <a:lnTo>
                    <a:pt x="748" y="285"/>
                  </a:lnTo>
                  <a:lnTo>
                    <a:pt x="756" y="297"/>
                  </a:lnTo>
                  <a:lnTo>
                    <a:pt x="759" y="301"/>
                  </a:lnTo>
                  <a:lnTo>
                    <a:pt x="761" y="306"/>
                  </a:lnTo>
                  <a:lnTo>
                    <a:pt x="763" y="310"/>
                  </a:lnTo>
                  <a:lnTo>
                    <a:pt x="765" y="316"/>
                  </a:lnTo>
                  <a:lnTo>
                    <a:pt x="765" y="320"/>
                  </a:lnTo>
                  <a:lnTo>
                    <a:pt x="765" y="326"/>
                  </a:lnTo>
                  <a:lnTo>
                    <a:pt x="763" y="329"/>
                  </a:lnTo>
                  <a:lnTo>
                    <a:pt x="761" y="335"/>
                  </a:lnTo>
                  <a:lnTo>
                    <a:pt x="759" y="339"/>
                  </a:lnTo>
                  <a:lnTo>
                    <a:pt x="756" y="345"/>
                  </a:lnTo>
                  <a:lnTo>
                    <a:pt x="752" y="350"/>
                  </a:lnTo>
                  <a:lnTo>
                    <a:pt x="748" y="354"/>
                  </a:lnTo>
                  <a:lnTo>
                    <a:pt x="742" y="360"/>
                  </a:lnTo>
                  <a:lnTo>
                    <a:pt x="737" y="366"/>
                  </a:lnTo>
                  <a:lnTo>
                    <a:pt x="729" y="372"/>
                  </a:lnTo>
                  <a:lnTo>
                    <a:pt x="721" y="377"/>
                  </a:lnTo>
                  <a:lnTo>
                    <a:pt x="706" y="389"/>
                  </a:lnTo>
                  <a:lnTo>
                    <a:pt x="689" y="398"/>
                  </a:lnTo>
                  <a:lnTo>
                    <a:pt x="670" y="408"/>
                  </a:lnTo>
                  <a:lnTo>
                    <a:pt x="649" y="416"/>
                  </a:lnTo>
                  <a:lnTo>
                    <a:pt x="626" y="423"/>
                  </a:lnTo>
                  <a:lnTo>
                    <a:pt x="603" y="429"/>
                  </a:lnTo>
                  <a:lnTo>
                    <a:pt x="576" y="435"/>
                  </a:lnTo>
                  <a:lnTo>
                    <a:pt x="562" y="437"/>
                  </a:lnTo>
                  <a:lnTo>
                    <a:pt x="549" y="438"/>
                  </a:lnTo>
                  <a:lnTo>
                    <a:pt x="520" y="444"/>
                  </a:lnTo>
                  <a:lnTo>
                    <a:pt x="494" y="448"/>
                  </a:lnTo>
                  <a:lnTo>
                    <a:pt x="469" y="450"/>
                  </a:lnTo>
                  <a:lnTo>
                    <a:pt x="444" y="454"/>
                  </a:lnTo>
                  <a:lnTo>
                    <a:pt x="421" y="456"/>
                  </a:lnTo>
                  <a:lnTo>
                    <a:pt x="400" y="458"/>
                  </a:lnTo>
                  <a:lnTo>
                    <a:pt x="381" y="458"/>
                  </a:lnTo>
                  <a:lnTo>
                    <a:pt x="362" y="458"/>
                  </a:lnTo>
                  <a:lnTo>
                    <a:pt x="342" y="458"/>
                  </a:lnTo>
                  <a:lnTo>
                    <a:pt x="323" y="458"/>
                  </a:lnTo>
                  <a:lnTo>
                    <a:pt x="304" y="456"/>
                  </a:lnTo>
                  <a:lnTo>
                    <a:pt x="283" y="454"/>
                  </a:lnTo>
                  <a:lnTo>
                    <a:pt x="264" y="450"/>
                  </a:lnTo>
                  <a:lnTo>
                    <a:pt x="243" y="448"/>
                  </a:lnTo>
                  <a:lnTo>
                    <a:pt x="222" y="444"/>
                  </a:lnTo>
                  <a:lnTo>
                    <a:pt x="201" y="438"/>
                  </a:lnTo>
                  <a:lnTo>
                    <a:pt x="180" y="435"/>
                  </a:lnTo>
                  <a:lnTo>
                    <a:pt x="157" y="427"/>
                  </a:lnTo>
                  <a:lnTo>
                    <a:pt x="138" y="419"/>
                  </a:lnTo>
                  <a:lnTo>
                    <a:pt x="119" y="410"/>
                  </a:lnTo>
                  <a:lnTo>
                    <a:pt x="101" y="400"/>
                  </a:lnTo>
                  <a:lnTo>
                    <a:pt x="84" y="389"/>
                  </a:lnTo>
                  <a:lnTo>
                    <a:pt x="69" y="373"/>
                  </a:lnTo>
                  <a:lnTo>
                    <a:pt x="56" y="358"/>
                  </a:lnTo>
                  <a:lnTo>
                    <a:pt x="44" y="341"/>
                  </a:lnTo>
                  <a:lnTo>
                    <a:pt x="38" y="331"/>
                  </a:lnTo>
                  <a:lnTo>
                    <a:pt x="33" y="322"/>
                  </a:lnTo>
                  <a:lnTo>
                    <a:pt x="29" y="312"/>
                  </a:lnTo>
                  <a:lnTo>
                    <a:pt x="23" y="301"/>
                  </a:lnTo>
                  <a:lnTo>
                    <a:pt x="19" y="289"/>
                  </a:lnTo>
                  <a:lnTo>
                    <a:pt x="15" y="278"/>
                  </a:lnTo>
                  <a:lnTo>
                    <a:pt x="12" y="264"/>
                  </a:lnTo>
                  <a:lnTo>
                    <a:pt x="10" y="253"/>
                  </a:lnTo>
                  <a:lnTo>
                    <a:pt x="8" y="238"/>
                  </a:lnTo>
                  <a:lnTo>
                    <a:pt x="4" y="224"/>
                  </a:lnTo>
                  <a:lnTo>
                    <a:pt x="4" y="209"/>
                  </a:lnTo>
                  <a:lnTo>
                    <a:pt x="2" y="194"/>
                  </a:lnTo>
                  <a:lnTo>
                    <a:pt x="2" y="176"/>
                  </a:lnTo>
                  <a:lnTo>
                    <a:pt x="0" y="159"/>
                  </a:lnTo>
                  <a:lnTo>
                    <a:pt x="0" y="159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2"/>
            <p:cNvSpPr/>
            <p:nvPr/>
          </p:nvSpPr>
          <p:spPr bwMode="auto">
            <a:xfrm>
              <a:off x="1808324" y="1865719"/>
              <a:ext cx="473075" cy="414338"/>
            </a:xfrm>
            <a:custGeom>
              <a:avLst/>
              <a:gdLst>
                <a:gd name="T0" fmla="*/ 67 w 595"/>
                <a:gd name="T1" fmla="*/ 73 h 523"/>
                <a:gd name="T2" fmla="*/ 170 w 595"/>
                <a:gd name="T3" fmla="*/ 65 h 523"/>
                <a:gd name="T4" fmla="*/ 277 w 595"/>
                <a:gd name="T5" fmla="*/ 50 h 523"/>
                <a:gd name="T6" fmla="*/ 323 w 595"/>
                <a:gd name="T7" fmla="*/ 39 h 523"/>
                <a:gd name="T8" fmla="*/ 363 w 595"/>
                <a:gd name="T9" fmla="*/ 31 h 523"/>
                <a:gd name="T10" fmla="*/ 396 w 595"/>
                <a:gd name="T11" fmla="*/ 23 h 523"/>
                <a:gd name="T12" fmla="*/ 421 w 595"/>
                <a:gd name="T13" fmla="*/ 18 h 523"/>
                <a:gd name="T14" fmla="*/ 438 w 595"/>
                <a:gd name="T15" fmla="*/ 14 h 523"/>
                <a:gd name="T16" fmla="*/ 465 w 595"/>
                <a:gd name="T17" fmla="*/ 4 h 523"/>
                <a:gd name="T18" fmla="*/ 484 w 595"/>
                <a:gd name="T19" fmla="*/ 0 h 523"/>
                <a:gd name="T20" fmla="*/ 499 w 595"/>
                <a:gd name="T21" fmla="*/ 10 h 523"/>
                <a:gd name="T22" fmla="*/ 524 w 595"/>
                <a:gd name="T23" fmla="*/ 23 h 523"/>
                <a:gd name="T24" fmla="*/ 557 w 595"/>
                <a:gd name="T25" fmla="*/ 46 h 523"/>
                <a:gd name="T26" fmla="*/ 580 w 595"/>
                <a:gd name="T27" fmla="*/ 69 h 523"/>
                <a:gd name="T28" fmla="*/ 593 w 595"/>
                <a:gd name="T29" fmla="*/ 85 h 523"/>
                <a:gd name="T30" fmla="*/ 595 w 595"/>
                <a:gd name="T31" fmla="*/ 96 h 523"/>
                <a:gd name="T32" fmla="*/ 587 w 595"/>
                <a:gd name="T33" fmla="*/ 108 h 523"/>
                <a:gd name="T34" fmla="*/ 576 w 595"/>
                <a:gd name="T35" fmla="*/ 117 h 523"/>
                <a:gd name="T36" fmla="*/ 568 w 595"/>
                <a:gd name="T37" fmla="*/ 129 h 523"/>
                <a:gd name="T38" fmla="*/ 562 w 595"/>
                <a:gd name="T39" fmla="*/ 148 h 523"/>
                <a:gd name="T40" fmla="*/ 559 w 595"/>
                <a:gd name="T41" fmla="*/ 175 h 523"/>
                <a:gd name="T42" fmla="*/ 555 w 595"/>
                <a:gd name="T43" fmla="*/ 209 h 523"/>
                <a:gd name="T44" fmla="*/ 555 w 595"/>
                <a:gd name="T45" fmla="*/ 251 h 523"/>
                <a:gd name="T46" fmla="*/ 555 w 595"/>
                <a:gd name="T47" fmla="*/ 301 h 523"/>
                <a:gd name="T48" fmla="*/ 555 w 595"/>
                <a:gd name="T49" fmla="*/ 345 h 523"/>
                <a:gd name="T50" fmla="*/ 553 w 595"/>
                <a:gd name="T51" fmla="*/ 383 h 523"/>
                <a:gd name="T52" fmla="*/ 551 w 595"/>
                <a:gd name="T53" fmla="*/ 416 h 523"/>
                <a:gd name="T54" fmla="*/ 549 w 595"/>
                <a:gd name="T55" fmla="*/ 440 h 523"/>
                <a:gd name="T56" fmla="*/ 545 w 595"/>
                <a:gd name="T57" fmla="*/ 465 h 523"/>
                <a:gd name="T58" fmla="*/ 534 w 595"/>
                <a:gd name="T59" fmla="*/ 494 h 523"/>
                <a:gd name="T60" fmla="*/ 522 w 595"/>
                <a:gd name="T61" fmla="*/ 511 h 523"/>
                <a:gd name="T62" fmla="*/ 509 w 595"/>
                <a:gd name="T63" fmla="*/ 521 h 523"/>
                <a:gd name="T64" fmla="*/ 494 w 595"/>
                <a:gd name="T65" fmla="*/ 519 h 523"/>
                <a:gd name="T66" fmla="*/ 478 w 595"/>
                <a:gd name="T67" fmla="*/ 504 h 523"/>
                <a:gd name="T68" fmla="*/ 471 w 595"/>
                <a:gd name="T69" fmla="*/ 490 h 523"/>
                <a:gd name="T70" fmla="*/ 465 w 595"/>
                <a:gd name="T71" fmla="*/ 471 h 523"/>
                <a:gd name="T72" fmla="*/ 461 w 595"/>
                <a:gd name="T73" fmla="*/ 423 h 523"/>
                <a:gd name="T74" fmla="*/ 467 w 595"/>
                <a:gd name="T75" fmla="*/ 364 h 523"/>
                <a:gd name="T76" fmla="*/ 471 w 595"/>
                <a:gd name="T77" fmla="*/ 259 h 523"/>
                <a:gd name="T78" fmla="*/ 471 w 595"/>
                <a:gd name="T79" fmla="*/ 197 h 523"/>
                <a:gd name="T80" fmla="*/ 469 w 595"/>
                <a:gd name="T81" fmla="*/ 171 h 523"/>
                <a:gd name="T82" fmla="*/ 465 w 595"/>
                <a:gd name="T83" fmla="*/ 138 h 523"/>
                <a:gd name="T84" fmla="*/ 457 w 595"/>
                <a:gd name="T85" fmla="*/ 111 h 523"/>
                <a:gd name="T86" fmla="*/ 442 w 595"/>
                <a:gd name="T87" fmla="*/ 96 h 523"/>
                <a:gd name="T88" fmla="*/ 423 w 595"/>
                <a:gd name="T89" fmla="*/ 85 h 523"/>
                <a:gd name="T90" fmla="*/ 404 w 595"/>
                <a:gd name="T91" fmla="*/ 81 h 523"/>
                <a:gd name="T92" fmla="*/ 384 w 595"/>
                <a:gd name="T93" fmla="*/ 81 h 523"/>
                <a:gd name="T94" fmla="*/ 358 w 595"/>
                <a:gd name="T95" fmla="*/ 85 h 523"/>
                <a:gd name="T96" fmla="*/ 321 w 595"/>
                <a:gd name="T97" fmla="*/ 88 h 523"/>
                <a:gd name="T98" fmla="*/ 275 w 595"/>
                <a:gd name="T99" fmla="*/ 96 h 523"/>
                <a:gd name="T100" fmla="*/ 222 w 595"/>
                <a:gd name="T101" fmla="*/ 106 h 523"/>
                <a:gd name="T102" fmla="*/ 163 w 595"/>
                <a:gd name="T103" fmla="*/ 115 h 523"/>
                <a:gd name="T104" fmla="*/ 111 w 595"/>
                <a:gd name="T105" fmla="*/ 121 h 523"/>
                <a:gd name="T106" fmla="*/ 69 w 595"/>
                <a:gd name="T107" fmla="*/ 127 h 523"/>
                <a:gd name="T108" fmla="*/ 33 w 595"/>
                <a:gd name="T109" fmla="*/ 129 h 523"/>
                <a:gd name="T110" fmla="*/ 8 w 595"/>
                <a:gd name="T111" fmla="*/ 131 h 523"/>
                <a:gd name="T112" fmla="*/ 0 w 595"/>
                <a:gd name="T113" fmla="*/ 75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5" h="523">
                  <a:moveTo>
                    <a:pt x="0" y="75"/>
                  </a:moveTo>
                  <a:lnTo>
                    <a:pt x="34" y="73"/>
                  </a:lnTo>
                  <a:lnTo>
                    <a:pt x="67" y="73"/>
                  </a:lnTo>
                  <a:lnTo>
                    <a:pt x="101" y="71"/>
                  </a:lnTo>
                  <a:lnTo>
                    <a:pt x="136" y="69"/>
                  </a:lnTo>
                  <a:lnTo>
                    <a:pt x="170" y="65"/>
                  </a:lnTo>
                  <a:lnTo>
                    <a:pt x="205" y="62"/>
                  </a:lnTo>
                  <a:lnTo>
                    <a:pt x="241" y="56"/>
                  </a:lnTo>
                  <a:lnTo>
                    <a:pt x="277" y="50"/>
                  </a:lnTo>
                  <a:lnTo>
                    <a:pt x="293" y="46"/>
                  </a:lnTo>
                  <a:lnTo>
                    <a:pt x="310" y="43"/>
                  </a:lnTo>
                  <a:lnTo>
                    <a:pt x="323" y="39"/>
                  </a:lnTo>
                  <a:lnTo>
                    <a:pt x="339" y="37"/>
                  </a:lnTo>
                  <a:lnTo>
                    <a:pt x="352" y="33"/>
                  </a:lnTo>
                  <a:lnTo>
                    <a:pt x="363" y="31"/>
                  </a:lnTo>
                  <a:lnTo>
                    <a:pt x="375" y="29"/>
                  </a:lnTo>
                  <a:lnTo>
                    <a:pt x="386" y="25"/>
                  </a:lnTo>
                  <a:lnTo>
                    <a:pt x="396" y="23"/>
                  </a:lnTo>
                  <a:lnTo>
                    <a:pt x="406" y="22"/>
                  </a:lnTo>
                  <a:lnTo>
                    <a:pt x="413" y="20"/>
                  </a:lnTo>
                  <a:lnTo>
                    <a:pt x="421" y="18"/>
                  </a:lnTo>
                  <a:lnTo>
                    <a:pt x="428" y="16"/>
                  </a:lnTo>
                  <a:lnTo>
                    <a:pt x="434" y="14"/>
                  </a:lnTo>
                  <a:lnTo>
                    <a:pt x="438" y="14"/>
                  </a:lnTo>
                  <a:lnTo>
                    <a:pt x="444" y="12"/>
                  </a:lnTo>
                  <a:lnTo>
                    <a:pt x="453" y="8"/>
                  </a:lnTo>
                  <a:lnTo>
                    <a:pt x="465" y="4"/>
                  </a:lnTo>
                  <a:lnTo>
                    <a:pt x="474" y="0"/>
                  </a:lnTo>
                  <a:lnTo>
                    <a:pt x="480" y="0"/>
                  </a:lnTo>
                  <a:lnTo>
                    <a:pt x="484" y="0"/>
                  </a:lnTo>
                  <a:lnTo>
                    <a:pt x="488" y="2"/>
                  </a:lnTo>
                  <a:lnTo>
                    <a:pt x="494" y="6"/>
                  </a:lnTo>
                  <a:lnTo>
                    <a:pt x="499" y="10"/>
                  </a:lnTo>
                  <a:lnTo>
                    <a:pt x="505" y="14"/>
                  </a:lnTo>
                  <a:lnTo>
                    <a:pt x="515" y="18"/>
                  </a:lnTo>
                  <a:lnTo>
                    <a:pt x="524" y="23"/>
                  </a:lnTo>
                  <a:lnTo>
                    <a:pt x="536" y="31"/>
                  </a:lnTo>
                  <a:lnTo>
                    <a:pt x="547" y="37"/>
                  </a:lnTo>
                  <a:lnTo>
                    <a:pt x="557" y="46"/>
                  </a:lnTo>
                  <a:lnTo>
                    <a:pt x="566" y="54"/>
                  </a:lnTo>
                  <a:lnTo>
                    <a:pt x="572" y="62"/>
                  </a:lnTo>
                  <a:lnTo>
                    <a:pt x="580" y="69"/>
                  </a:lnTo>
                  <a:lnTo>
                    <a:pt x="585" y="75"/>
                  </a:lnTo>
                  <a:lnTo>
                    <a:pt x="589" y="79"/>
                  </a:lnTo>
                  <a:lnTo>
                    <a:pt x="593" y="85"/>
                  </a:lnTo>
                  <a:lnTo>
                    <a:pt x="595" y="87"/>
                  </a:lnTo>
                  <a:lnTo>
                    <a:pt x="595" y="92"/>
                  </a:lnTo>
                  <a:lnTo>
                    <a:pt x="595" y="96"/>
                  </a:lnTo>
                  <a:lnTo>
                    <a:pt x="593" y="100"/>
                  </a:lnTo>
                  <a:lnTo>
                    <a:pt x="591" y="104"/>
                  </a:lnTo>
                  <a:lnTo>
                    <a:pt x="587" y="108"/>
                  </a:lnTo>
                  <a:lnTo>
                    <a:pt x="583" y="111"/>
                  </a:lnTo>
                  <a:lnTo>
                    <a:pt x="580" y="115"/>
                  </a:lnTo>
                  <a:lnTo>
                    <a:pt x="576" y="117"/>
                  </a:lnTo>
                  <a:lnTo>
                    <a:pt x="572" y="121"/>
                  </a:lnTo>
                  <a:lnTo>
                    <a:pt x="570" y="125"/>
                  </a:lnTo>
                  <a:lnTo>
                    <a:pt x="568" y="129"/>
                  </a:lnTo>
                  <a:lnTo>
                    <a:pt x="566" y="134"/>
                  </a:lnTo>
                  <a:lnTo>
                    <a:pt x="564" y="140"/>
                  </a:lnTo>
                  <a:lnTo>
                    <a:pt x="562" y="148"/>
                  </a:lnTo>
                  <a:lnTo>
                    <a:pt x="560" y="155"/>
                  </a:lnTo>
                  <a:lnTo>
                    <a:pt x="559" y="165"/>
                  </a:lnTo>
                  <a:lnTo>
                    <a:pt x="559" y="175"/>
                  </a:lnTo>
                  <a:lnTo>
                    <a:pt x="557" y="184"/>
                  </a:lnTo>
                  <a:lnTo>
                    <a:pt x="557" y="196"/>
                  </a:lnTo>
                  <a:lnTo>
                    <a:pt x="555" y="209"/>
                  </a:lnTo>
                  <a:lnTo>
                    <a:pt x="555" y="222"/>
                  </a:lnTo>
                  <a:lnTo>
                    <a:pt x="555" y="236"/>
                  </a:lnTo>
                  <a:lnTo>
                    <a:pt x="555" y="251"/>
                  </a:lnTo>
                  <a:lnTo>
                    <a:pt x="555" y="266"/>
                  </a:lnTo>
                  <a:lnTo>
                    <a:pt x="555" y="284"/>
                  </a:lnTo>
                  <a:lnTo>
                    <a:pt x="555" y="301"/>
                  </a:lnTo>
                  <a:lnTo>
                    <a:pt x="555" y="316"/>
                  </a:lnTo>
                  <a:lnTo>
                    <a:pt x="555" y="331"/>
                  </a:lnTo>
                  <a:lnTo>
                    <a:pt x="555" y="345"/>
                  </a:lnTo>
                  <a:lnTo>
                    <a:pt x="553" y="358"/>
                  </a:lnTo>
                  <a:lnTo>
                    <a:pt x="553" y="372"/>
                  </a:lnTo>
                  <a:lnTo>
                    <a:pt x="553" y="383"/>
                  </a:lnTo>
                  <a:lnTo>
                    <a:pt x="553" y="394"/>
                  </a:lnTo>
                  <a:lnTo>
                    <a:pt x="553" y="406"/>
                  </a:lnTo>
                  <a:lnTo>
                    <a:pt x="551" y="416"/>
                  </a:lnTo>
                  <a:lnTo>
                    <a:pt x="551" y="423"/>
                  </a:lnTo>
                  <a:lnTo>
                    <a:pt x="551" y="433"/>
                  </a:lnTo>
                  <a:lnTo>
                    <a:pt x="549" y="440"/>
                  </a:lnTo>
                  <a:lnTo>
                    <a:pt x="549" y="446"/>
                  </a:lnTo>
                  <a:lnTo>
                    <a:pt x="547" y="454"/>
                  </a:lnTo>
                  <a:lnTo>
                    <a:pt x="545" y="465"/>
                  </a:lnTo>
                  <a:lnTo>
                    <a:pt x="541" y="475"/>
                  </a:lnTo>
                  <a:lnTo>
                    <a:pt x="537" y="484"/>
                  </a:lnTo>
                  <a:lnTo>
                    <a:pt x="534" y="494"/>
                  </a:lnTo>
                  <a:lnTo>
                    <a:pt x="530" y="502"/>
                  </a:lnTo>
                  <a:lnTo>
                    <a:pt x="526" y="507"/>
                  </a:lnTo>
                  <a:lnTo>
                    <a:pt x="522" y="511"/>
                  </a:lnTo>
                  <a:lnTo>
                    <a:pt x="520" y="515"/>
                  </a:lnTo>
                  <a:lnTo>
                    <a:pt x="515" y="519"/>
                  </a:lnTo>
                  <a:lnTo>
                    <a:pt x="509" y="521"/>
                  </a:lnTo>
                  <a:lnTo>
                    <a:pt x="503" y="523"/>
                  </a:lnTo>
                  <a:lnTo>
                    <a:pt x="499" y="521"/>
                  </a:lnTo>
                  <a:lnTo>
                    <a:pt x="494" y="519"/>
                  </a:lnTo>
                  <a:lnTo>
                    <a:pt x="488" y="515"/>
                  </a:lnTo>
                  <a:lnTo>
                    <a:pt x="484" y="509"/>
                  </a:lnTo>
                  <a:lnTo>
                    <a:pt x="478" y="504"/>
                  </a:lnTo>
                  <a:lnTo>
                    <a:pt x="476" y="500"/>
                  </a:lnTo>
                  <a:lnTo>
                    <a:pt x="472" y="494"/>
                  </a:lnTo>
                  <a:lnTo>
                    <a:pt x="471" y="490"/>
                  </a:lnTo>
                  <a:lnTo>
                    <a:pt x="469" y="484"/>
                  </a:lnTo>
                  <a:lnTo>
                    <a:pt x="467" y="479"/>
                  </a:lnTo>
                  <a:lnTo>
                    <a:pt x="465" y="471"/>
                  </a:lnTo>
                  <a:lnTo>
                    <a:pt x="463" y="458"/>
                  </a:lnTo>
                  <a:lnTo>
                    <a:pt x="461" y="442"/>
                  </a:lnTo>
                  <a:lnTo>
                    <a:pt x="461" y="423"/>
                  </a:lnTo>
                  <a:lnTo>
                    <a:pt x="463" y="406"/>
                  </a:lnTo>
                  <a:lnTo>
                    <a:pt x="465" y="385"/>
                  </a:lnTo>
                  <a:lnTo>
                    <a:pt x="467" y="364"/>
                  </a:lnTo>
                  <a:lnTo>
                    <a:pt x="469" y="343"/>
                  </a:lnTo>
                  <a:lnTo>
                    <a:pt x="471" y="301"/>
                  </a:lnTo>
                  <a:lnTo>
                    <a:pt x="471" y="259"/>
                  </a:lnTo>
                  <a:lnTo>
                    <a:pt x="471" y="217"/>
                  </a:lnTo>
                  <a:lnTo>
                    <a:pt x="471" y="207"/>
                  </a:lnTo>
                  <a:lnTo>
                    <a:pt x="471" y="197"/>
                  </a:lnTo>
                  <a:lnTo>
                    <a:pt x="471" y="188"/>
                  </a:lnTo>
                  <a:lnTo>
                    <a:pt x="471" y="180"/>
                  </a:lnTo>
                  <a:lnTo>
                    <a:pt x="469" y="171"/>
                  </a:lnTo>
                  <a:lnTo>
                    <a:pt x="469" y="165"/>
                  </a:lnTo>
                  <a:lnTo>
                    <a:pt x="467" y="150"/>
                  </a:lnTo>
                  <a:lnTo>
                    <a:pt x="465" y="138"/>
                  </a:lnTo>
                  <a:lnTo>
                    <a:pt x="463" y="129"/>
                  </a:lnTo>
                  <a:lnTo>
                    <a:pt x="459" y="119"/>
                  </a:lnTo>
                  <a:lnTo>
                    <a:pt x="457" y="111"/>
                  </a:lnTo>
                  <a:lnTo>
                    <a:pt x="451" y="106"/>
                  </a:lnTo>
                  <a:lnTo>
                    <a:pt x="448" y="100"/>
                  </a:lnTo>
                  <a:lnTo>
                    <a:pt x="442" y="96"/>
                  </a:lnTo>
                  <a:lnTo>
                    <a:pt x="436" y="92"/>
                  </a:lnTo>
                  <a:lnTo>
                    <a:pt x="430" y="88"/>
                  </a:lnTo>
                  <a:lnTo>
                    <a:pt x="423" y="85"/>
                  </a:lnTo>
                  <a:lnTo>
                    <a:pt x="417" y="83"/>
                  </a:lnTo>
                  <a:lnTo>
                    <a:pt x="409" y="81"/>
                  </a:lnTo>
                  <a:lnTo>
                    <a:pt x="404" y="81"/>
                  </a:lnTo>
                  <a:lnTo>
                    <a:pt x="400" y="81"/>
                  </a:lnTo>
                  <a:lnTo>
                    <a:pt x="392" y="81"/>
                  </a:lnTo>
                  <a:lnTo>
                    <a:pt x="384" y="81"/>
                  </a:lnTo>
                  <a:lnTo>
                    <a:pt x="377" y="83"/>
                  </a:lnTo>
                  <a:lnTo>
                    <a:pt x="367" y="83"/>
                  </a:lnTo>
                  <a:lnTo>
                    <a:pt x="358" y="85"/>
                  </a:lnTo>
                  <a:lnTo>
                    <a:pt x="346" y="87"/>
                  </a:lnTo>
                  <a:lnTo>
                    <a:pt x="335" y="87"/>
                  </a:lnTo>
                  <a:lnTo>
                    <a:pt x="321" y="88"/>
                  </a:lnTo>
                  <a:lnTo>
                    <a:pt x="306" y="90"/>
                  </a:lnTo>
                  <a:lnTo>
                    <a:pt x="291" y="94"/>
                  </a:lnTo>
                  <a:lnTo>
                    <a:pt x="275" y="96"/>
                  </a:lnTo>
                  <a:lnTo>
                    <a:pt x="258" y="98"/>
                  </a:lnTo>
                  <a:lnTo>
                    <a:pt x="241" y="102"/>
                  </a:lnTo>
                  <a:lnTo>
                    <a:pt x="222" y="106"/>
                  </a:lnTo>
                  <a:lnTo>
                    <a:pt x="201" y="109"/>
                  </a:lnTo>
                  <a:lnTo>
                    <a:pt x="182" y="111"/>
                  </a:lnTo>
                  <a:lnTo>
                    <a:pt x="163" y="115"/>
                  </a:lnTo>
                  <a:lnTo>
                    <a:pt x="145" y="117"/>
                  </a:lnTo>
                  <a:lnTo>
                    <a:pt x="128" y="119"/>
                  </a:lnTo>
                  <a:lnTo>
                    <a:pt x="111" y="121"/>
                  </a:lnTo>
                  <a:lnTo>
                    <a:pt x="96" y="123"/>
                  </a:lnTo>
                  <a:lnTo>
                    <a:pt x="82" y="125"/>
                  </a:lnTo>
                  <a:lnTo>
                    <a:pt x="69" y="127"/>
                  </a:lnTo>
                  <a:lnTo>
                    <a:pt x="55" y="127"/>
                  </a:lnTo>
                  <a:lnTo>
                    <a:pt x="44" y="129"/>
                  </a:lnTo>
                  <a:lnTo>
                    <a:pt x="33" y="129"/>
                  </a:lnTo>
                  <a:lnTo>
                    <a:pt x="23" y="129"/>
                  </a:lnTo>
                  <a:lnTo>
                    <a:pt x="15" y="131"/>
                  </a:lnTo>
                  <a:lnTo>
                    <a:pt x="8" y="131"/>
                  </a:lnTo>
                  <a:lnTo>
                    <a:pt x="0" y="131"/>
                  </a:lnTo>
                  <a:lnTo>
                    <a:pt x="0" y="75"/>
                  </a:lnTo>
                  <a:lnTo>
                    <a:pt x="0" y="75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3"/>
            <p:cNvSpPr/>
            <p:nvPr/>
          </p:nvSpPr>
          <p:spPr bwMode="auto">
            <a:xfrm>
              <a:off x="1522574" y="1751419"/>
              <a:ext cx="138113" cy="285750"/>
            </a:xfrm>
            <a:custGeom>
              <a:avLst/>
              <a:gdLst>
                <a:gd name="T0" fmla="*/ 90 w 175"/>
                <a:gd name="T1" fmla="*/ 331 h 360"/>
                <a:gd name="T2" fmla="*/ 75 w 175"/>
                <a:gd name="T3" fmla="*/ 346 h 360"/>
                <a:gd name="T4" fmla="*/ 64 w 175"/>
                <a:gd name="T5" fmla="*/ 356 h 360"/>
                <a:gd name="T6" fmla="*/ 52 w 175"/>
                <a:gd name="T7" fmla="*/ 360 h 360"/>
                <a:gd name="T8" fmla="*/ 44 w 175"/>
                <a:gd name="T9" fmla="*/ 360 h 360"/>
                <a:gd name="T10" fmla="*/ 35 w 175"/>
                <a:gd name="T11" fmla="*/ 354 h 360"/>
                <a:gd name="T12" fmla="*/ 25 w 175"/>
                <a:gd name="T13" fmla="*/ 344 h 360"/>
                <a:gd name="T14" fmla="*/ 18 w 175"/>
                <a:gd name="T15" fmla="*/ 327 h 360"/>
                <a:gd name="T16" fmla="*/ 12 w 175"/>
                <a:gd name="T17" fmla="*/ 308 h 360"/>
                <a:gd name="T18" fmla="*/ 8 w 175"/>
                <a:gd name="T19" fmla="*/ 291 h 360"/>
                <a:gd name="T20" fmla="*/ 4 w 175"/>
                <a:gd name="T21" fmla="*/ 279 h 360"/>
                <a:gd name="T22" fmla="*/ 2 w 175"/>
                <a:gd name="T23" fmla="*/ 270 h 360"/>
                <a:gd name="T24" fmla="*/ 2 w 175"/>
                <a:gd name="T25" fmla="*/ 264 h 360"/>
                <a:gd name="T26" fmla="*/ 6 w 175"/>
                <a:gd name="T27" fmla="*/ 254 h 360"/>
                <a:gd name="T28" fmla="*/ 16 w 175"/>
                <a:gd name="T29" fmla="*/ 243 h 360"/>
                <a:gd name="T30" fmla="*/ 29 w 175"/>
                <a:gd name="T31" fmla="*/ 226 h 360"/>
                <a:gd name="T32" fmla="*/ 43 w 175"/>
                <a:gd name="T33" fmla="*/ 207 h 360"/>
                <a:gd name="T34" fmla="*/ 58 w 175"/>
                <a:gd name="T35" fmla="*/ 184 h 360"/>
                <a:gd name="T36" fmla="*/ 69 w 175"/>
                <a:gd name="T37" fmla="*/ 157 h 360"/>
                <a:gd name="T38" fmla="*/ 85 w 175"/>
                <a:gd name="T39" fmla="*/ 128 h 360"/>
                <a:gd name="T40" fmla="*/ 96 w 175"/>
                <a:gd name="T41" fmla="*/ 96 h 360"/>
                <a:gd name="T42" fmla="*/ 104 w 175"/>
                <a:gd name="T43" fmla="*/ 71 h 360"/>
                <a:gd name="T44" fmla="*/ 111 w 175"/>
                <a:gd name="T45" fmla="*/ 50 h 360"/>
                <a:gd name="T46" fmla="*/ 117 w 175"/>
                <a:gd name="T47" fmla="*/ 33 h 360"/>
                <a:gd name="T48" fmla="*/ 119 w 175"/>
                <a:gd name="T49" fmla="*/ 19 h 360"/>
                <a:gd name="T50" fmla="*/ 121 w 175"/>
                <a:gd name="T51" fmla="*/ 10 h 360"/>
                <a:gd name="T52" fmla="*/ 125 w 175"/>
                <a:gd name="T53" fmla="*/ 4 h 360"/>
                <a:gd name="T54" fmla="*/ 131 w 175"/>
                <a:gd name="T55" fmla="*/ 0 h 360"/>
                <a:gd name="T56" fmla="*/ 136 w 175"/>
                <a:gd name="T57" fmla="*/ 0 h 360"/>
                <a:gd name="T58" fmla="*/ 144 w 175"/>
                <a:gd name="T59" fmla="*/ 2 h 360"/>
                <a:gd name="T60" fmla="*/ 152 w 175"/>
                <a:gd name="T61" fmla="*/ 10 h 360"/>
                <a:gd name="T62" fmla="*/ 157 w 175"/>
                <a:gd name="T63" fmla="*/ 19 h 360"/>
                <a:gd name="T64" fmla="*/ 163 w 175"/>
                <a:gd name="T65" fmla="*/ 33 h 360"/>
                <a:gd name="T66" fmla="*/ 169 w 175"/>
                <a:gd name="T67" fmla="*/ 48 h 360"/>
                <a:gd name="T68" fmla="*/ 173 w 175"/>
                <a:gd name="T69" fmla="*/ 67 h 360"/>
                <a:gd name="T70" fmla="*/ 175 w 175"/>
                <a:gd name="T71" fmla="*/ 88 h 360"/>
                <a:gd name="T72" fmla="*/ 175 w 175"/>
                <a:gd name="T73" fmla="*/ 113 h 360"/>
                <a:gd name="T74" fmla="*/ 173 w 175"/>
                <a:gd name="T75" fmla="*/ 142 h 360"/>
                <a:gd name="T76" fmla="*/ 165 w 175"/>
                <a:gd name="T77" fmla="*/ 186 h 360"/>
                <a:gd name="T78" fmla="*/ 161 w 175"/>
                <a:gd name="T79" fmla="*/ 218 h 360"/>
                <a:gd name="T80" fmla="*/ 150 w 175"/>
                <a:gd name="T81" fmla="*/ 249 h 360"/>
                <a:gd name="T82" fmla="*/ 134 w 175"/>
                <a:gd name="T83" fmla="*/ 275 h 360"/>
                <a:gd name="T84" fmla="*/ 117 w 175"/>
                <a:gd name="T85" fmla="*/ 298 h 360"/>
                <a:gd name="T86" fmla="*/ 98 w 175"/>
                <a:gd name="T87" fmla="*/ 323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5" h="360">
                  <a:moveTo>
                    <a:pt x="98" y="323"/>
                  </a:moveTo>
                  <a:lnTo>
                    <a:pt x="90" y="331"/>
                  </a:lnTo>
                  <a:lnTo>
                    <a:pt x="83" y="339"/>
                  </a:lnTo>
                  <a:lnTo>
                    <a:pt x="75" y="346"/>
                  </a:lnTo>
                  <a:lnTo>
                    <a:pt x="69" y="350"/>
                  </a:lnTo>
                  <a:lnTo>
                    <a:pt x="64" y="356"/>
                  </a:lnTo>
                  <a:lnTo>
                    <a:pt x="58" y="358"/>
                  </a:lnTo>
                  <a:lnTo>
                    <a:pt x="52" y="360"/>
                  </a:lnTo>
                  <a:lnTo>
                    <a:pt x="50" y="360"/>
                  </a:lnTo>
                  <a:lnTo>
                    <a:pt x="44" y="360"/>
                  </a:lnTo>
                  <a:lnTo>
                    <a:pt x="39" y="358"/>
                  </a:lnTo>
                  <a:lnTo>
                    <a:pt x="35" y="354"/>
                  </a:lnTo>
                  <a:lnTo>
                    <a:pt x="29" y="350"/>
                  </a:lnTo>
                  <a:lnTo>
                    <a:pt x="25" y="344"/>
                  </a:lnTo>
                  <a:lnTo>
                    <a:pt x="22" y="337"/>
                  </a:lnTo>
                  <a:lnTo>
                    <a:pt x="18" y="327"/>
                  </a:lnTo>
                  <a:lnTo>
                    <a:pt x="16" y="318"/>
                  </a:lnTo>
                  <a:lnTo>
                    <a:pt x="12" y="308"/>
                  </a:lnTo>
                  <a:lnTo>
                    <a:pt x="10" y="298"/>
                  </a:lnTo>
                  <a:lnTo>
                    <a:pt x="8" y="291"/>
                  </a:lnTo>
                  <a:lnTo>
                    <a:pt x="6" y="285"/>
                  </a:lnTo>
                  <a:lnTo>
                    <a:pt x="4" y="279"/>
                  </a:lnTo>
                  <a:lnTo>
                    <a:pt x="2" y="274"/>
                  </a:lnTo>
                  <a:lnTo>
                    <a:pt x="2" y="270"/>
                  </a:lnTo>
                  <a:lnTo>
                    <a:pt x="0" y="268"/>
                  </a:lnTo>
                  <a:lnTo>
                    <a:pt x="2" y="264"/>
                  </a:lnTo>
                  <a:lnTo>
                    <a:pt x="4" y="260"/>
                  </a:lnTo>
                  <a:lnTo>
                    <a:pt x="6" y="254"/>
                  </a:lnTo>
                  <a:lnTo>
                    <a:pt x="10" y="249"/>
                  </a:lnTo>
                  <a:lnTo>
                    <a:pt x="16" y="243"/>
                  </a:lnTo>
                  <a:lnTo>
                    <a:pt x="22" y="235"/>
                  </a:lnTo>
                  <a:lnTo>
                    <a:pt x="29" y="226"/>
                  </a:lnTo>
                  <a:lnTo>
                    <a:pt x="37" y="218"/>
                  </a:lnTo>
                  <a:lnTo>
                    <a:pt x="43" y="207"/>
                  </a:lnTo>
                  <a:lnTo>
                    <a:pt x="50" y="197"/>
                  </a:lnTo>
                  <a:lnTo>
                    <a:pt x="58" y="184"/>
                  </a:lnTo>
                  <a:lnTo>
                    <a:pt x="64" y="172"/>
                  </a:lnTo>
                  <a:lnTo>
                    <a:pt x="69" y="157"/>
                  </a:lnTo>
                  <a:lnTo>
                    <a:pt x="77" y="143"/>
                  </a:lnTo>
                  <a:lnTo>
                    <a:pt x="85" y="128"/>
                  </a:lnTo>
                  <a:lnTo>
                    <a:pt x="92" y="111"/>
                  </a:lnTo>
                  <a:lnTo>
                    <a:pt x="96" y="96"/>
                  </a:lnTo>
                  <a:lnTo>
                    <a:pt x="100" y="82"/>
                  </a:lnTo>
                  <a:lnTo>
                    <a:pt x="104" y="71"/>
                  </a:lnTo>
                  <a:lnTo>
                    <a:pt x="108" y="59"/>
                  </a:lnTo>
                  <a:lnTo>
                    <a:pt x="111" y="50"/>
                  </a:lnTo>
                  <a:lnTo>
                    <a:pt x="113" y="40"/>
                  </a:lnTo>
                  <a:lnTo>
                    <a:pt x="117" y="33"/>
                  </a:lnTo>
                  <a:lnTo>
                    <a:pt x="119" y="25"/>
                  </a:lnTo>
                  <a:lnTo>
                    <a:pt x="119" y="19"/>
                  </a:lnTo>
                  <a:lnTo>
                    <a:pt x="121" y="13"/>
                  </a:lnTo>
                  <a:lnTo>
                    <a:pt x="121" y="10"/>
                  </a:lnTo>
                  <a:lnTo>
                    <a:pt x="123" y="6"/>
                  </a:lnTo>
                  <a:lnTo>
                    <a:pt x="125" y="4"/>
                  </a:lnTo>
                  <a:lnTo>
                    <a:pt x="129" y="2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6" y="0"/>
                  </a:lnTo>
                  <a:lnTo>
                    <a:pt x="140" y="2"/>
                  </a:lnTo>
                  <a:lnTo>
                    <a:pt x="144" y="2"/>
                  </a:lnTo>
                  <a:lnTo>
                    <a:pt x="148" y="6"/>
                  </a:lnTo>
                  <a:lnTo>
                    <a:pt x="152" y="10"/>
                  </a:lnTo>
                  <a:lnTo>
                    <a:pt x="155" y="13"/>
                  </a:lnTo>
                  <a:lnTo>
                    <a:pt x="157" y="19"/>
                  </a:lnTo>
                  <a:lnTo>
                    <a:pt x="161" y="25"/>
                  </a:lnTo>
                  <a:lnTo>
                    <a:pt x="163" y="33"/>
                  </a:lnTo>
                  <a:lnTo>
                    <a:pt x="165" y="40"/>
                  </a:lnTo>
                  <a:lnTo>
                    <a:pt x="169" y="48"/>
                  </a:lnTo>
                  <a:lnTo>
                    <a:pt x="171" y="57"/>
                  </a:lnTo>
                  <a:lnTo>
                    <a:pt x="173" y="67"/>
                  </a:lnTo>
                  <a:lnTo>
                    <a:pt x="173" y="77"/>
                  </a:lnTo>
                  <a:lnTo>
                    <a:pt x="175" y="88"/>
                  </a:lnTo>
                  <a:lnTo>
                    <a:pt x="175" y="99"/>
                  </a:lnTo>
                  <a:lnTo>
                    <a:pt x="175" y="113"/>
                  </a:lnTo>
                  <a:lnTo>
                    <a:pt x="173" y="128"/>
                  </a:lnTo>
                  <a:lnTo>
                    <a:pt x="173" y="142"/>
                  </a:lnTo>
                  <a:lnTo>
                    <a:pt x="171" y="157"/>
                  </a:lnTo>
                  <a:lnTo>
                    <a:pt x="165" y="186"/>
                  </a:lnTo>
                  <a:lnTo>
                    <a:pt x="163" y="201"/>
                  </a:lnTo>
                  <a:lnTo>
                    <a:pt x="161" y="218"/>
                  </a:lnTo>
                  <a:lnTo>
                    <a:pt x="155" y="233"/>
                  </a:lnTo>
                  <a:lnTo>
                    <a:pt x="150" y="249"/>
                  </a:lnTo>
                  <a:lnTo>
                    <a:pt x="142" y="262"/>
                  </a:lnTo>
                  <a:lnTo>
                    <a:pt x="134" y="275"/>
                  </a:lnTo>
                  <a:lnTo>
                    <a:pt x="127" y="287"/>
                  </a:lnTo>
                  <a:lnTo>
                    <a:pt x="117" y="298"/>
                  </a:lnTo>
                  <a:lnTo>
                    <a:pt x="108" y="312"/>
                  </a:lnTo>
                  <a:lnTo>
                    <a:pt x="98" y="323"/>
                  </a:lnTo>
                  <a:lnTo>
                    <a:pt x="98" y="323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4"/>
            <p:cNvSpPr/>
            <p:nvPr/>
          </p:nvSpPr>
          <p:spPr bwMode="auto">
            <a:xfrm>
              <a:off x="2117887" y="1464082"/>
              <a:ext cx="250825" cy="312738"/>
            </a:xfrm>
            <a:custGeom>
              <a:avLst/>
              <a:gdLst>
                <a:gd name="T0" fmla="*/ 0 w 318"/>
                <a:gd name="T1" fmla="*/ 394 h 394"/>
                <a:gd name="T2" fmla="*/ 35 w 318"/>
                <a:gd name="T3" fmla="*/ 338 h 394"/>
                <a:gd name="T4" fmla="*/ 63 w 318"/>
                <a:gd name="T5" fmla="*/ 288 h 394"/>
                <a:gd name="T6" fmla="*/ 90 w 318"/>
                <a:gd name="T7" fmla="*/ 244 h 394"/>
                <a:gd name="T8" fmla="*/ 113 w 318"/>
                <a:gd name="T9" fmla="*/ 206 h 394"/>
                <a:gd name="T10" fmla="*/ 132 w 318"/>
                <a:gd name="T11" fmla="*/ 174 h 394"/>
                <a:gd name="T12" fmla="*/ 148 w 318"/>
                <a:gd name="T13" fmla="*/ 147 h 394"/>
                <a:gd name="T14" fmla="*/ 159 w 318"/>
                <a:gd name="T15" fmla="*/ 126 h 394"/>
                <a:gd name="T16" fmla="*/ 167 w 318"/>
                <a:gd name="T17" fmla="*/ 109 h 394"/>
                <a:gd name="T18" fmla="*/ 174 w 318"/>
                <a:gd name="T19" fmla="*/ 86 h 394"/>
                <a:gd name="T20" fmla="*/ 176 w 318"/>
                <a:gd name="T21" fmla="*/ 67 h 394"/>
                <a:gd name="T22" fmla="*/ 174 w 318"/>
                <a:gd name="T23" fmla="*/ 51 h 394"/>
                <a:gd name="T24" fmla="*/ 167 w 318"/>
                <a:gd name="T25" fmla="*/ 40 h 394"/>
                <a:gd name="T26" fmla="*/ 159 w 318"/>
                <a:gd name="T27" fmla="*/ 34 h 394"/>
                <a:gd name="T28" fmla="*/ 155 w 318"/>
                <a:gd name="T29" fmla="*/ 26 h 394"/>
                <a:gd name="T30" fmla="*/ 155 w 318"/>
                <a:gd name="T31" fmla="*/ 19 h 394"/>
                <a:gd name="T32" fmla="*/ 159 w 318"/>
                <a:gd name="T33" fmla="*/ 9 h 394"/>
                <a:gd name="T34" fmla="*/ 167 w 318"/>
                <a:gd name="T35" fmla="*/ 1 h 394"/>
                <a:gd name="T36" fmla="*/ 180 w 318"/>
                <a:gd name="T37" fmla="*/ 0 h 394"/>
                <a:gd name="T38" fmla="*/ 197 w 318"/>
                <a:gd name="T39" fmla="*/ 1 h 394"/>
                <a:gd name="T40" fmla="*/ 222 w 318"/>
                <a:gd name="T41" fmla="*/ 9 h 394"/>
                <a:gd name="T42" fmla="*/ 241 w 318"/>
                <a:gd name="T43" fmla="*/ 19 h 394"/>
                <a:gd name="T44" fmla="*/ 276 w 318"/>
                <a:gd name="T45" fmla="*/ 36 h 394"/>
                <a:gd name="T46" fmla="*/ 299 w 318"/>
                <a:gd name="T47" fmla="*/ 53 h 394"/>
                <a:gd name="T48" fmla="*/ 308 w 318"/>
                <a:gd name="T49" fmla="*/ 65 h 394"/>
                <a:gd name="T50" fmla="*/ 316 w 318"/>
                <a:gd name="T51" fmla="*/ 76 h 394"/>
                <a:gd name="T52" fmla="*/ 318 w 318"/>
                <a:gd name="T53" fmla="*/ 86 h 394"/>
                <a:gd name="T54" fmla="*/ 318 w 318"/>
                <a:gd name="T55" fmla="*/ 91 h 394"/>
                <a:gd name="T56" fmla="*/ 316 w 318"/>
                <a:gd name="T57" fmla="*/ 97 h 394"/>
                <a:gd name="T58" fmla="*/ 312 w 318"/>
                <a:gd name="T59" fmla="*/ 105 h 394"/>
                <a:gd name="T60" fmla="*/ 304 w 318"/>
                <a:gd name="T61" fmla="*/ 112 h 394"/>
                <a:gd name="T62" fmla="*/ 297 w 318"/>
                <a:gd name="T63" fmla="*/ 124 h 394"/>
                <a:gd name="T64" fmla="*/ 285 w 318"/>
                <a:gd name="T65" fmla="*/ 137 h 394"/>
                <a:gd name="T66" fmla="*/ 274 w 318"/>
                <a:gd name="T67" fmla="*/ 153 h 394"/>
                <a:gd name="T68" fmla="*/ 259 w 318"/>
                <a:gd name="T69" fmla="*/ 170 h 394"/>
                <a:gd name="T70" fmla="*/ 241 w 318"/>
                <a:gd name="T71" fmla="*/ 187 h 394"/>
                <a:gd name="T72" fmla="*/ 220 w 318"/>
                <a:gd name="T73" fmla="*/ 208 h 394"/>
                <a:gd name="T74" fmla="*/ 199 w 318"/>
                <a:gd name="T75" fmla="*/ 231 h 394"/>
                <a:gd name="T76" fmla="*/ 176 w 318"/>
                <a:gd name="T77" fmla="*/ 256 h 394"/>
                <a:gd name="T78" fmla="*/ 149 w 318"/>
                <a:gd name="T79" fmla="*/ 283 h 394"/>
                <a:gd name="T80" fmla="*/ 121 w 318"/>
                <a:gd name="T81" fmla="*/ 311 h 394"/>
                <a:gd name="T82" fmla="*/ 90 w 318"/>
                <a:gd name="T83" fmla="*/ 344 h 394"/>
                <a:gd name="T84" fmla="*/ 58 w 318"/>
                <a:gd name="T85" fmla="*/ 376 h 394"/>
                <a:gd name="T86" fmla="*/ 40 w 318"/>
                <a:gd name="T87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8" h="394">
                  <a:moveTo>
                    <a:pt x="40" y="394"/>
                  </a:moveTo>
                  <a:lnTo>
                    <a:pt x="0" y="394"/>
                  </a:lnTo>
                  <a:lnTo>
                    <a:pt x="18" y="365"/>
                  </a:lnTo>
                  <a:lnTo>
                    <a:pt x="35" y="338"/>
                  </a:lnTo>
                  <a:lnTo>
                    <a:pt x="50" y="313"/>
                  </a:lnTo>
                  <a:lnTo>
                    <a:pt x="63" y="288"/>
                  </a:lnTo>
                  <a:lnTo>
                    <a:pt x="79" y="265"/>
                  </a:lnTo>
                  <a:lnTo>
                    <a:pt x="90" y="244"/>
                  </a:lnTo>
                  <a:lnTo>
                    <a:pt x="104" y="225"/>
                  </a:lnTo>
                  <a:lnTo>
                    <a:pt x="113" y="206"/>
                  </a:lnTo>
                  <a:lnTo>
                    <a:pt x="125" y="189"/>
                  </a:lnTo>
                  <a:lnTo>
                    <a:pt x="132" y="174"/>
                  </a:lnTo>
                  <a:lnTo>
                    <a:pt x="140" y="160"/>
                  </a:lnTo>
                  <a:lnTo>
                    <a:pt x="148" y="147"/>
                  </a:lnTo>
                  <a:lnTo>
                    <a:pt x="153" y="135"/>
                  </a:lnTo>
                  <a:lnTo>
                    <a:pt x="159" y="126"/>
                  </a:lnTo>
                  <a:lnTo>
                    <a:pt x="163" y="116"/>
                  </a:lnTo>
                  <a:lnTo>
                    <a:pt x="167" y="109"/>
                  </a:lnTo>
                  <a:lnTo>
                    <a:pt x="171" y="97"/>
                  </a:lnTo>
                  <a:lnTo>
                    <a:pt x="174" y="86"/>
                  </a:lnTo>
                  <a:lnTo>
                    <a:pt x="176" y="76"/>
                  </a:lnTo>
                  <a:lnTo>
                    <a:pt x="176" y="67"/>
                  </a:lnTo>
                  <a:lnTo>
                    <a:pt x="176" y="59"/>
                  </a:lnTo>
                  <a:lnTo>
                    <a:pt x="174" y="51"/>
                  </a:lnTo>
                  <a:lnTo>
                    <a:pt x="171" y="45"/>
                  </a:lnTo>
                  <a:lnTo>
                    <a:pt x="167" y="40"/>
                  </a:lnTo>
                  <a:lnTo>
                    <a:pt x="161" y="38"/>
                  </a:lnTo>
                  <a:lnTo>
                    <a:pt x="159" y="34"/>
                  </a:lnTo>
                  <a:lnTo>
                    <a:pt x="155" y="30"/>
                  </a:lnTo>
                  <a:lnTo>
                    <a:pt x="155" y="26"/>
                  </a:lnTo>
                  <a:lnTo>
                    <a:pt x="155" y="23"/>
                  </a:lnTo>
                  <a:lnTo>
                    <a:pt x="155" y="19"/>
                  </a:lnTo>
                  <a:lnTo>
                    <a:pt x="157" y="13"/>
                  </a:lnTo>
                  <a:lnTo>
                    <a:pt x="159" y="9"/>
                  </a:lnTo>
                  <a:lnTo>
                    <a:pt x="163" y="5"/>
                  </a:lnTo>
                  <a:lnTo>
                    <a:pt x="167" y="1"/>
                  </a:lnTo>
                  <a:lnTo>
                    <a:pt x="172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7" y="1"/>
                  </a:lnTo>
                  <a:lnTo>
                    <a:pt x="209" y="5"/>
                  </a:lnTo>
                  <a:lnTo>
                    <a:pt x="222" y="9"/>
                  </a:lnTo>
                  <a:lnTo>
                    <a:pt x="232" y="13"/>
                  </a:lnTo>
                  <a:lnTo>
                    <a:pt x="241" y="19"/>
                  </a:lnTo>
                  <a:lnTo>
                    <a:pt x="259" y="28"/>
                  </a:lnTo>
                  <a:lnTo>
                    <a:pt x="276" y="36"/>
                  </a:lnTo>
                  <a:lnTo>
                    <a:pt x="291" y="45"/>
                  </a:lnTo>
                  <a:lnTo>
                    <a:pt x="299" y="53"/>
                  </a:lnTo>
                  <a:lnTo>
                    <a:pt x="304" y="59"/>
                  </a:lnTo>
                  <a:lnTo>
                    <a:pt x="308" y="65"/>
                  </a:lnTo>
                  <a:lnTo>
                    <a:pt x="312" y="70"/>
                  </a:lnTo>
                  <a:lnTo>
                    <a:pt x="316" y="76"/>
                  </a:lnTo>
                  <a:lnTo>
                    <a:pt x="318" y="80"/>
                  </a:lnTo>
                  <a:lnTo>
                    <a:pt x="318" y="86"/>
                  </a:lnTo>
                  <a:lnTo>
                    <a:pt x="318" y="89"/>
                  </a:lnTo>
                  <a:lnTo>
                    <a:pt x="318" y="91"/>
                  </a:lnTo>
                  <a:lnTo>
                    <a:pt x="318" y="93"/>
                  </a:lnTo>
                  <a:lnTo>
                    <a:pt x="316" y="97"/>
                  </a:lnTo>
                  <a:lnTo>
                    <a:pt x="314" y="101"/>
                  </a:lnTo>
                  <a:lnTo>
                    <a:pt x="312" y="105"/>
                  </a:lnTo>
                  <a:lnTo>
                    <a:pt x="308" y="109"/>
                  </a:lnTo>
                  <a:lnTo>
                    <a:pt x="304" y="112"/>
                  </a:lnTo>
                  <a:lnTo>
                    <a:pt x="301" y="118"/>
                  </a:lnTo>
                  <a:lnTo>
                    <a:pt x="297" y="124"/>
                  </a:lnTo>
                  <a:lnTo>
                    <a:pt x="291" y="130"/>
                  </a:lnTo>
                  <a:lnTo>
                    <a:pt x="285" y="137"/>
                  </a:lnTo>
                  <a:lnTo>
                    <a:pt x="280" y="145"/>
                  </a:lnTo>
                  <a:lnTo>
                    <a:pt x="274" y="153"/>
                  </a:lnTo>
                  <a:lnTo>
                    <a:pt x="266" y="160"/>
                  </a:lnTo>
                  <a:lnTo>
                    <a:pt x="259" y="170"/>
                  </a:lnTo>
                  <a:lnTo>
                    <a:pt x="249" y="177"/>
                  </a:lnTo>
                  <a:lnTo>
                    <a:pt x="241" y="187"/>
                  </a:lnTo>
                  <a:lnTo>
                    <a:pt x="232" y="198"/>
                  </a:lnTo>
                  <a:lnTo>
                    <a:pt x="220" y="208"/>
                  </a:lnTo>
                  <a:lnTo>
                    <a:pt x="211" y="220"/>
                  </a:lnTo>
                  <a:lnTo>
                    <a:pt x="199" y="231"/>
                  </a:lnTo>
                  <a:lnTo>
                    <a:pt x="188" y="244"/>
                  </a:lnTo>
                  <a:lnTo>
                    <a:pt x="176" y="256"/>
                  </a:lnTo>
                  <a:lnTo>
                    <a:pt x="163" y="269"/>
                  </a:lnTo>
                  <a:lnTo>
                    <a:pt x="149" y="283"/>
                  </a:lnTo>
                  <a:lnTo>
                    <a:pt x="136" y="298"/>
                  </a:lnTo>
                  <a:lnTo>
                    <a:pt x="121" y="311"/>
                  </a:lnTo>
                  <a:lnTo>
                    <a:pt x="106" y="327"/>
                  </a:lnTo>
                  <a:lnTo>
                    <a:pt x="90" y="344"/>
                  </a:lnTo>
                  <a:lnTo>
                    <a:pt x="75" y="359"/>
                  </a:lnTo>
                  <a:lnTo>
                    <a:pt x="58" y="376"/>
                  </a:lnTo>
                  <a:lnTo>
                    <a:pt x="40" y="394"/>
                  </a:lnTo>
                  <a:lnTo>
                    <a:pt x="40" y="394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5"/>
            <p:cNvSpPr/>
            <p:nvPr/>
          </p:nvSpPr>
          <p:spPr bwMode="auto">
            <a:xfrm>
              <a:off x="1633699" y="1702207"/>
              <a:ext cx="968375" cy="223838"/>
            </a:xfrm>
            <a:custGeom>
              <a:avLst/>
              <a:gdLst>
                <a:gd name="T0" fmla="*/ 48 w 1220"/>
                <a:gd name="T1" fmla="*/ 128 h 281"/>
                <a:gd name="T2" fmla="*/ 105 w 1220"/>
                <a:gd name="T3" fmla="*/ 126 h 281"/>
                <a:gd name="T4" fmla="*/ 157 w 1220"/>
                <a:gd name="T5" fmla="*/ 122 h 281"/>
                <a:gd name="T6" fmla="*/ 199 w 1220"/>
                <a:gd name="T7" fmla="*/ 120 h 281"/>
                <a:gd name="T8" fmla="*/ 239 w 1220"/>
                <a:gd name="T9" fmla="*/ 115 h 281"/>
                <a:gd name="T10" fmla="*/ 291 w 1220"/>
                <a:gd name="T11" fmla="*/ 109 h 281"/>
                <a:gd name="T12" fmla="*/ 358 w 1220"/>
                <a:gd name="T13" fmla="*/ 101 h 281"/>
                <a:gd name="T14" fmla="*/ 436 w 1220"/>
                <a:gd name="T15" fmla="*/ 92 h 281"/>
                <a:gd name="T16" fmla="*/ 587 w 1220"/>
                <a:gd name="T17" fmla="*/ 73 h 281"/>
                <a:gd name="T18" fmla="*/ 756 w 1220"/>
                <a:gd name="T19" fmla="*/ 52 h 281"/>
                <a:gd name="T20" fmla="*/ 853 w 1220"/>
                <a:gd name="T21" fmla="*/ 34 h 281"/>
                <a:gd name="T22" fmla="*/ 914 w 1220"/>
                <a:gd name="T23" fmla="*/ 23 h 281"/>
                <a:gd name="T24" fmla="*/ 957 w 1220"/>
                <a:gd name="T25" fmla="*/ 15 h 281"/>
                <a:gd name="T26" fmla="*/ 981 w 1220"/>
                <a:gd name="T27" fmla="*/ 8 h 281"/>
                <a:gd name="T28" fmla="*/ 995 w 1220"/>
                <a:gd name="T29" fmla="*/ 2 h 281"/>
                <a:gd name="T30" fmla="*/ 1023 w 1220"/>
                <a:gd name="T31" fmla="*/ 4 h 281"/>
                <a:gd name="T32" fmla="*/ 1054 w 1220"/>
                <a:gd name="T33" fmla="*/ 15 h 281"/>
                <a:gd name="T34" fmla="*/ 1100 w 1220"/>
                <a:gd name="T35" fmla="*/ 38 h 281"/>
                <a:gd name="T36" fmla="*/ 1178 w 1220"/>
                <a:gd name="T37" fmla="*/ 88 h 281"/>
                <a:gd name="T38" fmla="*/ 1209 w 1220"/>
                <a:gd name="T39" fmla="*/ 115 h 281"/>
                <a:gd name="T40" fmla="*/ 1220 w 1220"/>
                <a:gd name="T41" fmla="*/ 138 h 281"/>
                <a:gd name="T42" fmla="*/ 1211 w 1220"/>
                <a:gd name="T43" fmla="*/ 149 h 281"/>
                <a:gd name="T44" fmla="*/ 1176 w 1220"/>
                <a:gd name="T45" fmla="*/ 155 h 281"/>
                <a:gd name="T46" fmla="*/ 1115 w 1220"/>
                <a:gd name="T47" fmla="*/ 168 h 281"/>
                <a:gd name="T48" fmla="*/ 1069 w 1220"/>
                <a:gd name="T49" fmla="*/ 191 h 281"/>
                <a:gd name="T50" fmla="*/ 1029 w 1220"/>
                <a:gd name="T51" fmla="*/ 216 h 281"/>
                <a:gd name="T52" fmla="*/ 987 w 1220"/>
                <a:gd name="T53" fmla="*/ 247 h 281"/>
                <a:gd name="T54" fmla="*/ 957 w 1220"/>
                <a:gd name="T55" fmla="*/ 268 h 281"/>
                <a:gd name="T56" fmla="*/ 935 w 1220"/>
                <a:gd name="T57" fmla="*/ 279 h 281"/>
                <a:gd name="T58" fmla="*/ 924 w 1220"/>
                <a:gd name="T59" fmla="*/ 281 h 281"/>
                <a:gd name="T60" fmla="*/ 920 w 1220"/>
                <a:gd name="T61" fmla="*/ 271 h 281"/>
                <a:gd name="T62" fmla="*/ 924 w 1220"/>
                <a:gd name="T63" fmla="*/ 256 h 281"/>
                <a:gd name="T64" fmla="*/ 935 w 1220"/>
                <a:gd name="T65" fmla="*/ 229 h 281"/>
                <a:gd name="T66" fmla="*/ 957 w 1220"/>
                <a:gd name="T67" fmla="*/ 193 h 281"/>
                <a:gd name="T68" fmla="*/ 987 w 1220"/>
                <a:gd name="T69" fmla="*/ 132 h 281"/>
                <a:gd name="T70" fmla="*/ 993 w 1220"/>
                <a:gd name="T71" fmla="*/ 103 h 281"/>
                <a:gd name="T72" fmla="*/ 978 w 1220"/>
                <a:gd name="T73" fmla="*/ 94 h 281"/>
                <a:gd name="T74" fmla="*/ 943 w 1220"/>
                <a:gd name="T75" fmla="*/ 82 h 281"/>
                <a:gd name="T76" fmla="*/ 922 w 1220"/>
                <a:gd name="T77" fmla="*/ 82 h 281"/>
                <a:gd name="T78" fmla="*/ 895 w 1220"/>
                <a:gd name="T79" fmla="*/ 86 h 281"/>
                <a:gd name="T80" fmla="*/ 861 w 1220"/>
                <a:gd name="T81" fmla="*/ 90 h 281"/>
                <a:gd name="T82" fmla="*/ 817 w 1220"/>
                <a:gd name="T83" fmla="*/ 94 h 281"/>
                <a:gd name="T84" fmla="*/ 758 w 1220"/>
                <a:gd name="T85" fmla="*/ 101 h 281"/>
                <a:gd name="T86" fmla="*/ 668 w 1220"/>
                <a:gd name="T87" fmla="*/ 111 h 281"/>
                <a:gd name="T88" fmla="*/ 551 w 1220"/>
                <a:gd name="T89" fmla="*/ 126 h 281"/>
                <a:gd name="T90" fmla="*/ 409 w 1220"/>
                <a:gd name="T91" fmla="*/ 143 h 281"/>
                <a:gd name="T92" fmla="*/ 333 w 1220"/>
                <a:gd name="T93" fmla="*/ 155 h 281"/>
                <a:gd name="T94" fmla="*/ 201 w 1220"/>
                <a:gd name="T95" fmla="*/ 170 h 281"/>
                <a:gd name="T96" fmla="*/ 100 w 1220"/>
                <a:gd name="T97" fmla="*/ 180 h 281"/>
                <a:gd name="T98" fmla="*/ 27 w 1220"/>
                <a:gd name="T99" fmla="*/ 182 h 281"/>
                <a:gd name="T100" fmla="*/ 0 w 1220"/>
                <a:gd name="T101" fmla="*/ 13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20" h="281">
                  <a:moveTo>
                    <a:pt x="0" y="132"/>
                  </a:moveTo>
                  <a:lnTo>
                    <a:pt x="17" y="130"/>
                  </a:lnTo>
                  <a:lnTo>
                    <a:pt x="33" y="130"/>
                  </a:lnTo>
                  <a:lnTo>
                    <a:pt x="48" y="128"/>
                  </a:lnTo>
                  <a:lnTo>
                    <a:pt x="63" y="128"/>
                  </a:lnTo>
                  <a:lnTo>
                    <a:pt x="79" y="126"/>
                  </a:lnTo>
                  <a:lnTo>
                    <a:pt x="92" y="126"/>
                  </a:lnTo>
                  <a:lnTo>
                    <a:pt x="105" y="126"/>
                  </a:lnTo>
                  <a:lnTo>
                    <a:pt x="119" y="124"/>
                  </a:lnTo>
                  <a:lnTo>
                    <a:pt x="132" y="124"/>
                  </a:lnTo>
                  <a:lnTo>
                    <a:pt x="144" y="124"/>
                  </a:lnTo>
                  <a:lnTo>
                    <a:pt x="157" y="122"/>
                  </a:lnTo>
                  <a:lnTo>
                    <a:pt x="168" y="122"/>
                  </a:lnTo>
                  <a:lnTo>
                    <a:pt x="178" y="122"/>
                  </a:lnTo>
                  <a:lnTo>
                    <a:pt x="189" y="120"/>
                  </a:lnTo>
                  <a:lnTo>
                    <a:pt x="199" y="120"/>
                  </a:lnTo>
                  <a:lnTo>
                    <a:pt x="209" y="118"/>
                  </a:lnTo>
                  <a:lnTo>
                    <a:pt x="218" y="118"/>
                  </a:lnTo>
                  <a:lnTo>
                    <a:pt x="228" y="117"/>
                  </a:lnTo>
                  <a:lnTo>
                    <a:pt x="239" y="115"/>
                  </a:lnTo>
                  <a:lnTo>
                    <a:pt x="251" y="115"/>
                  </a:lnTo>
                  <a:lnTo>
                    <a:pt x="264" y="113"/>
                  </a:lnTo>
                  <a:lnTo>
                    <a:pt x="277" y="111"/>
                  </a:lnTo>
                  <a:lnTo>
                    <a:pt x="291" y="109"/>
                  </a:lnTo>
                  <a:lnTo>
                    <a:pt x="306" y="109"/>
                  </a:lnTo>
                  <a:lnTo>
                    <a:pt x="323" y="107"/>
                  </a:lnTo>
                  <a:lnTo>
                    <a:pt x="339" y="105"/>
                  </a:lnTo>
                  <a:lnTo>
                    <a:pt x="358" y="101"/>
                  </a:lnTo>
                  <a:lnTo>
                    <a:pt x="375" y="99"/>
                  </a:lnTo>
                  <a:lnTo>
                    <a:pt x="394" y="97"/>
                  </a:lnTo>
                  <a:lnTo>
                    <a:pt x="415" y="94"/>
                  </a:lnTo>
                  <a:lnTo>
                    <a:pt x="436" y="92"/>
                  </a:lnTo>
                  <a:lnTo>
                    <a:pt x="457" y="88"/>
                  </a:lnTo>
                  <a:lnTo>
                    <a:pt x="501" y="82"/>
                  </a:lnTo>
                  <a:lnTo>
                    <a:pt x="545" y="78"/>
                  </a:lnTo>
                  <a:lnTo>
                    <a:pt x="587" y="73"/>
                  </a:lnTo>
                  <a:lnTo>
                    <a:pt x="629" y="69"/>
                  </a:lnTo>
                  <a:lnTo>
                    <a:pt x="672" y="63"/>
                  </a:lnTo>
                  <a:lnTo>
                    <a:pt x="714" y="57"/>
                  </a:lnTo>
                  <a:lnTo>
                    <a:pt x="756" y="52"/>
                  </a:lnTo>
                  <a:lnTo>
                    <a:pt x="798" y="44"/>
                  </a:lnTo>
                  <a:lnTo>
                    <a:pt x="817" y="40"/>
                  </a:lnTo>
                  <a:lnTo>
                    <a:pt x="836" y="38"/>
                  </a:lnTo>
                  <a:lnTo>
                    <a:pt x="853" y="34"/>
                  </a:lnTo>
                  <a:lnTo>
                    <a:pt x="870" y="30"/>
                  </a:lnTo>
                  <a:lnTo>
                    <a:pt x="886" y="29"/>
                  </a:lnTo>
                  <a:lnTo>
                    <a:pt x="901" y="27"/>
                  </a:lnTo>
                  <a:lnTo>
                    <a:pt x="914" y="23"/>
                  </a:lnTo>
                  <a:lnTo>
                    <a:pt x="926" y="21"/>
                  </a:lnTo>
                  <a:lnTo>
                    <a:pt x="937" y="19"/>
                  </a:lnTo>
                  <a:lnTo>
                    <a:pt x="949" y="17"/>
                  </a:lnTo>
                  <a:lnTo>
                    <a:pt x="957" y="15"/>
                  </a:lnTo>
                  <a:lnTo>
                    <a:pt x="964" y="13"/>
                  </a:lnTo>
                  <a:lnTo>
                    <a:pt x="972" y="11"/>
                  </a:lnTo>
                  <a:lnTo>
                    <a:pt x="976" y="9"/>
                  </a:lnTo>
                  <a:lnTo>
                    <a:pt x="981" y="8"/>
                  </a:lnTo>
                  <a:lnTo>
                    <a:pt x="983" y="8"/>
                  </a:lnTo>
                  <a:lnTo>
                    <a:pt x="987" y="6"/>
                  </a:lnTo>
                  <a:lnTo>
                    <a:pt x="991" y="4"/>
                  </a:lnTo>
                  <a:lnTo>
                    <a:pt x="995" y="2"/>
                  </a:lnTo>
                  <a:lnTo>
                    <a:pt x="999" y="2"/>
                  </a:lnTo>
                  <a:lnTo>
                    <a:pt x="1008" y="2"/>
                  </a:lnTo>
                  <a:lnTo>
                    <a:pt x="1018" y="0"/>
                  </a:lnTo>
                  <a:lnTo>
                    <a:pt x="1023" y="4"/>
                  </a:lnTo>
                  <a:lnTo>
                    <a:pt x="1031" y="6"/>
                  </a:lnTo>
                  <a:lnTo>
                    <a:pt x="1037" y="8"/>
                  </a:lnTo>
                  <a:lnTo>
                    <a:pt x="1046" y="11"/>
                  </a:lnTo>
                  <a:lnTo>
                    <a:pt x="1054" y="15"/>
                  </a:lnTo>
                  <a:lnTo>
                    <a:pt x="1064" y="19"/>
                  </a:lnTo>
                  <a:lnTo>
                    <a:pt x="1075" y="25"/>
                  </a:lnTo>
                  <a:lnTo>
                    <a:pt x="1089" y="32"/>
                  </a:lnTo>
                  <a:lnTo>
                    <a:pt x="1100" y="38"/>
                  </a:lnTo>
                  <a:lnTo>
                    <a:pt x="1113" y="46"/>
                  </a:lnTo>
                  <a:lnTo>
                    <a:pt x="1136" y="59"/>
                  </a:lnTo>
                  <a:lnTo>
                    <a:pt x="1157" y="74"/>
                  </a:lnTo>
                  <a:lnTo>
                    <a:pt x="1178" y="88"/>
                  </a:lnTo>
                  <a:lnTo>
                    <a:pt x="1188" y="96"/>
                  </a:lnTo>
                  <a:lnTo>
                    <a:pt x="1196" y="101"/>
                  </a:lnTo>
                  <a:lnTo>
                    <a:pt x="1203" y="109"/>
                  </a:lnTo>
                  <a:lnTo>
                    <a:pt x="1209" y="115"/>
                  </a:lnTo>
                  <a:lnTo>
                    <a:pt x="1215" y="120"/>
                  </a:lnTo>
                  <a:lnTo>
                    <a:pt x="1217" y="126"/>
                  </a:lnTo>
                  <a:lnTo>
                    <a:pt x="1219" y="132"/>
                  </a:lnTo>
                  <a:lnTo>
                    <a:pt x="1220" y="138"/>
                  </a:lnTo>
                  <a:lnTo>
                    <a:pt x="1219" y="140"/>
                  </a:lnTo>
                  <a:lnTo>
                    <a:pt x="1219" y="141"/>
                  </a:lnTo>
                  <a:lnTo>
                    <a:pt x="1217" y="145"/>
                  </a:lnTo>
                  <a:lnTo>
                    <a:pt x="1211" y="149"/>
                  </a:lnTo>
                  <a:lnTo>
                    <a:pt x="1205" y="151"/>
                  </a:lnTo>
                  <a:lnTo>
                    <a:pt x="1198" y="153"/>
                  </a:lnTo>
                  <a:lnTo>
                    <a:pt x="1188" y="155"/>
                  </a:lnTo>
                  <a:lnTo>
                    <a:pt x="1176" y="155"/>
                  </a:lnTo>
                  <a:lnTo>
                    <a:pt x="1165" y="157"/>
                  </a:lnTo>
                  <a:lnTo>
                    <a:pt x="1148" y="159"/>
                  </a:lnTo>
                  <a:lnTo>
                    <a:pt x="1132" y="162"/>
                  </a:lnTo>
                  <a:lnTo>
                    <a:pt x="1115" y="168"/>
                  </a:lnTo>
                  <a:lnTo>
                    <a:pt x="1096" y="176"/>
                  </a:lnTo>
                  <a:lnTo>
                    <a:pt x="1087" y="180"/>
                  </a:lnTo>
                  <a:lnTo>
                    <a:pt x="1077" y="185"/>
                  </a:lnTo>
                  <a:lnTo>
                    <a:pt x="1069" y="191"/>
                  </a:lnTo>
                  <a:lnTo>
                    <a:pt x="1058" y="197"/>
                  </a:lnTo>
                  <a:lnTo>
                    <a:pt x="1048" y="203"/>
                  </a:lnTo>
                  <a:lnTo>
                    <a:pt x="1039" y="208"/>
                  </a:lnTo>
                  <a:lnTo>
                    <a:pt x="1029" y="216"/>
                  </a:lnTo>
                  <a:lnTo>
                    <a:pt x="1018" y="224"/>
                  </a:lnTo>
                  <a:lnTo>
                    <a:pt x="1008" y="233"/>
                  </a:lnTo>
                  <a:lnTo>
                    <a:pt x="997" y="239"/>
                  </a:lnTo>
                  <a:lnTo>
                    <a:pt x="987" y="247"/>
                  </a:lnTo>
                  <a:lnTo>
                    <a:pt x="978" y="252"/>
                  </a:lnTo>
                  <a:lnTo>
                    <a:pt x="970" y="258"/>
                  </a:lnTo>
                  <a:lnTo>
                    <a:pt x="962" y="264"/>
                  </a:lnTo>
                  <a:lnTo>
                    <a:pt x="957" y="268"/>
                  </a:lnTo>
                  <a:lnTo>
                    <a:pt x="949" y="271"/>
                  </a:lnTo>
                  <a:lnTo>
                    <a:pt x="943" y="273"/>
                  </a:lnTo>
                  <a:lnTo>
                    <a:pt x="939" y="277"/>
                  </a:lnTo>
                  <a:lnTo>
                    <a:pt x="935" y="279"/>
                  </a:lnTo>
                  <a:lnTo>
                    <a:pt x="932" y="281"/>
                  </a:lnTo>
                  <a:lnTo>
                    <a:pt x="928" y="281"/>
                  </a:lnTo>
                  <a:lnTo>
                    <a:pt x="926" y="281"/>
                  </a:lnTo>
                  <a:lnTo>
                    <a:pt x="924" y="281"/>
                  </a:lnTo>
                  <a:lnTo>
                    <a:pt x="922" y="281"/>
                  </a:lnTo>
                  <a:lnTo>
                    <a:pt x="920" y="277"/>
                  </a:lnTo>
                  <a:lnTo>
                    <a:pt x="920" y="275"/>
                  </a:lnTo>
                  <a:lnTo>
                    <a:pt x="920" y="271"/>
                  </a:lnTo>
                  <a:lnTo>
                    <a:pt x="920" y="270"/>
                  </a:lnTo>
                  <a:lnTo>
                    <a:pt x="920" y="266"/>
                  </a:lnTo>
                  <a:lnTo>
                    <a:pt x="922" y="260"/>
                  </a:lnTo>
                  <a:lnTo>
                    <a:pt x="924" y="256"/>
                  </a:lnTo>
                  <a:lnTo>
                    <a:pt x="926" y="250"/>
                  </a:lnTo>
                  <a:lnTo>
                    <a:pt x="928" y="245"/>
                  </a:lnTo>
                  <a:lnTo>
                    <a:pt x="932" y="237"/>
                  </a:lnTo>
                  <a:lnTo>
                    <a:pt x="935" y="229"/>
                  </a:lnTo>
                  <a:lnTo>
                    <a:pt x="939" y="222"/>
                  </a:lnTo>
                  <a:lnTo>
                    <a:pt x="945" y="212"/>
                  </a:lnTo>
                  <a:lnTo>
                    <a:pt x="951" y="203"/>
                  </a:lnTo>
                  <a:lnTo>
                    <a:pt x="957" y="193"/>
                  </a:lnTo>
                  <a:lnTo>
                    <a:pt x="966" y="176"/>
                  </a:lnTo>
                  <a:lnTo>
                    <a:pt x="974" y="159"/>
                  </a:lnTo>
                  <a:lnTo>
                    <a:pt x="981" y="145"/>
                  </a:lnTo>
                  <a:lnTo>
                    <a:pt x="987" y="132"/>
                  </a:lnTo>
                  <a:lnTo>
                    <a:pt x="991" y="122"/>
                  </a:lnTo>
                  <a:lnTo>
                    <a:pt x="993" y="113"/>
                  </a:lnTo>
                  <a:lnTo>
                    <a:pt x="993" y="105"/>
                  </a:lnTo>
                  <a:lnTo>
                    <a:pt x="993" y="103"/>
                  </a:lnTo>
                  <a:lnTo>
                    <a:pt x="991" y="99"/>
                  </a:lnTo>
                  <a:lnTo>
                    <a:pt x="987" y="97"/>
                  </a:lnTo>
                  <a:lnTo>
                    <a:pt x="983" y="96"/>
                  </a:lnTo>
                  <a:lnTo>
                    <a:pt x="978" y="94"/>
                  </a:lnTo>
                  <a:lnTo>
                    <a:pt x="972" y="92"/>
                  </a:lnTo>
                  <a:lnTo>
                    <a:pt x="964" y="88"/>
                  </a:lnTo>
                  <a:lnTo>
                    <a:pt x="958" y="86"/>
                  </a:lnTo>
                  <a:lnTo>
                    <a:pt x="943" y="82"/>
                  </a:lnTo>
                  <a:lnTo>
                    <a:pt x="937" y="82"/>
                  </a:lnTo>
                  <a:lnTo>
                    <a:pt x="934" y="82"/>
                  </a:lnTo>
                  <a:lnTo>
                    <a:pt x="928" y="82"/>
                  </a:lnTo>
                  <a:lnTo>
                    <a:pt x="922" y="82"/>
                  </a:lnTo>
                  <a:lnTo>
                    <a:pt x="916" y="82"/>
                  </a:lnTo>
                  <a:lnTo>
                    <a:pt x="911" y="84"/>
                  </a:lnTo>
                  <a:lnTo>
                    <a:pt x="903" y="84"/>
                  </a:lnTo>
                  <a:lnTo>
                    <a:pt x="895" y="86"/>
                  </a:lnTo>
                  <a:lnTo>
                    <a:pt x="888" y="86"/>
                  </a:lnTo>
                  <a:lnTo>
                    <a:pt x="880" y="88"/>
                  </a:lnTo>
                  <a:lnTo>
                    <a:pt x="870" y="88"/>
                  </a:lnTo>
                  <a:lnTo>
                    <a:pt x="861" y="90"/>
                  </a:lnTo>
                  <a:lnTo>
                    <a:pt x="851" y="90"/>
                  </a:lnTo>
                  <a:lnTo>
                    <a:pt x="840" y="92"/>
                  </a:lnTo>
                  <a:lnTo>
                    <a:pt x="828" y="94"/>
                  </a:lnTo>
                  <a:lnTo>
                    <a:pt x="817" y="94"/>
                  </a:lnTo>
                  <a:lnTo>
                    <a:pt x="805" y="96"/>
                  </a:lnTo>
                  <a:lnTo>
                    <a:pt x="790" y="97"/>
                  </a:lnTo>
                  <a:lnTo>
                    <a:pt x="775" y="99"/>
                  </a:lnTo>
                  <a:lnTo>
                    <a:pt x="758" y="101"/>
                  </a:lnTo>
                  <a:lnTo>
                    <a:pt x="737" y="103"/>
                  </a:lnTo>
                  <a:lnTo>
                    <a:pt x="716" y="105"/>
                  </a:lnTo>
                  <a:lnTo>
                    <a:pt x="693" y="109"/>
                  </a:lnTo>
                  <a:lnTo>
                    <a:pt x="668" y="111"/>
                  </a:lnTo>
                  <a:lnTo>
                    <a:pt x="641" y="115"/>
                  </a:lnTo>
                  <a:lnTo>
                    <a:pt x="612" y="118"/>
                  </a:lnTo>
                  <a:lnTo>
                    <a:pt x="584" y="122"/>
                  </a:lnTo>
                  <a:lnTo>
                    <a:pt x="551" y="126"/>
                  </a:lnTo>
                  <a:lnTo>
                    <a:pt x="518" y="130"/>
                  </a:lnTo>
                  <a:lnTo>
                    <a:pt x="484" y="134"/>
                  </a:lnTo>
                  <a:lnTo>
                    <a:pt x="448" y="140"/>
                  </a:lnTo>
                  <a:lnTo>
                    <a:pt x="409" y="143"/>
                  </a:lnTo>
                  <a:lnTo>
                    <a:pt x="388" y="147"/>
                  </a:lnTo>
                  <a:lnTo>
                    <a:pt x="369" y="149"/>
                  </a:lnTo>
                  <a:lnTo>
                    <a:pt x="350" y="153"/>
                  </a:lnTo>
                  <a:lnTo>
                    <a:pt x="333" y="155"/>
                  </a:lnTo>
                  <a:lnTo>
                    <a:pt x="297" y="159"/>
                  </a:lnTo>
                  <a:lnTo>
                    <a:pt x="262" y="164"/>
                  </a:lnTo>
                  <a:lnTo>
                    <a:pt x="232" y="168"/>
                  </a:lnTo>
                  <a:lnTo>
                    <a:pt x="201" y="170"/>
                  </a:lnTo>
                  <a:lnTo>
                    <a:pt x="174" y="174"/>
                  </a:lnTo>
                  <a:lnTo>
                    <a:pt x="147" y="176"/>
                  </a:lnTo>
                  <a:lnTo>
                    <a:pt x="123" y="178"/>
                  </a:lnTo>
                  <a:lnTo>
                    <a:pt x="100" y="180"/>
                  </a:lnTo>
                  <a:lnTo>
                    <a:pt x="79" y="182"/>
                  </a:lnTo>
                  <a:lnTo>
                    <a:pt x="59" y="182"/>
                  </a:lnTo>
                  <a:lnTo>
                    <a:pt x="42" y="184"/>
                  </a:lnTo>
                  <a:lnTo>
                    <a:pt x="27" y="182"/>
                  </a:lnTo>
                  <a:lnTo>
                    <a:pt x="12" y="182"/>
                  </a:lnTo>
                  <a:lnTo>
                    <a:pt x="0" y="182"/>
                  </a:lnTo>
                  <a:lnTo>
                    <a:pt x="0" y="132"/>
                  </a:lnTo>
                  <a:lnTo>
                    <a:pt x="0" y="13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8" name="Freeform 7"/>
          <p:cNvSpPr/>
          <p:nvPr/>
        </p:nvSpPr>
        <p:spPr bwMode="auto">
          <a:xfrm>
            <a:off x="934666" y="2882559"/>
            <a:ext cx="111379" cy="589046"/>
          </a:xfrm>
          <a:custGeom>
            <a:avLst/>
            <a:gdLst>
              <a:gd name="T0" fmla="*/ 4 w 99"/>
              <a:gd name="T1" fmla="*/ 10 h 467"/>
              <a:gd name="T2" fmla="*/ 10 w 99"/>
              <a:gd name="T3" fmla="*/ 6 h 467"/>
              <a:gd name="T4" fmla="*/ 17 w 99"/>
              <a:gd name="T5" fmla="*/ 4 h 467"/>
              <a:gd name="T6" fmla="*/ 27 w 99"/>
              <a:gd name="T7" fmla="*/ 2 h 467"/>
              <a:gd name="T8" fmla="*/ 38 w 99"/>
              <a:gd name="T9" fmla="*/ 0 h 467"/>
              <a:gd name="T10" fmla="*/ 54 w 99"/>
              <a:gd name="T11" fmla="*/ 2 h 467"/>
              <a:gd name="T12" fmla="*/ 71 w 99"/>
              <a:gd name="T13" fmla="*/ 2 h 467"/>
              <a:gd name="T14" fmla="*/ 90 w 99"/>
              <a:gd name="T15" fmla="*/ 4 h 467"/>
              <a:gd name="T16" fmla="*/ 99 w 99"/>
              <a:gd name="T17" fmla="*/ 29 h 467"/>
              <a:gd name="T18" fmla="*/ 99 w 99"/>
              <a:gd name="T19" fmla="*/ 73 h 467"/>
              <a:gd name="T20" fmla="*/ 99 w 99"/>
              <a:gd name="T21" fmla="*/ 117 h 467"/>
              <a:gd name="T22" fmla="*/ 98 w 99"/>
              <a:gd name="T23" fmla="*/ 155 h 467"/>
              <a:gd name="T24" fmla="*/ 98 w 99"/>
              <a:gd name="T25" fmla="*/ 192 h 467"/>
              <a:gd name="T26" fmla="*/ 98 w 99"/>
              <a:gd name="T27" fmla="*/ 226 h 467"/>
              <a:gd name="T28" fmla="*/ 96 w 99"/>
              <a:gd name="T29" fmla="*/ 259 h 467"/>
              <a:gd name="T30" fmla="*/ 96 w 99"/>
              <a:gd name="T31" fmla="*/ 287 h 467"/>
              <a:gd name="T32" fmla="*/ 94 w 99"/>
              <a:gd name="T33" fmla="*/ 312 h 467"/>
              <a:gd name="T34" fmla="*/ 94 w 99"/>
              <a:gd name="T35" fmla="*/ 337 h 467"/>
              <a:gd name="T36" fmla="*/ 92 w 99"/>
              <a:gd name="T37" fmla="*/ 358 h 467"/>
              <a:gd name="T38" fmla="*/ 92 w 99"/>
              <a:gd name="T39" fmla="*/ 375 h 467"/>
              <a:gd name="T40" fmla="*/ 90 w 99"/>
              <a:gd name="T41" fmla="*/ 392 h 467"/>
              <a:gd name="T42" fmla="*/ 88 w 99"/>
              <a:gd name="T43" fmla="*/ 406 h 467"/>
              <a:gd name="T44" fmla="*/ 88 w 99"/>
              <a:gd name="T45" fmla="*/ 415 h 467"/>
              <a:gd name="T46" fmla="*/ 86 w 99"/>
              <a:gd name="T47" fmla="*/ 425 h 467"/>
              <a:gd name="T48" fmla="*/ 80 w 99"/>
              <a:gd name="T49" fmla="*/ 438 h 467"/>
              <a:gd name="T50" fmla="*/ 73 w 99"/>
              <a:gd name="T51" fmla="*/ 456 h 467"/>
              <a:gd name="T52" fmla="*/ 65 w 99"/>
              <a:gd name="T53" fmla="*/ 463 h 467"/>
              <a:gd name="T54" fmla="*/ 61 w 99"/>
              <a:gd name="T55" fmla="*/ 467 h 467"/>
              <a:gd name="T56" fmla="*/ 55 w 99"/>
              <a:gd name="T57" fmla="*/ 465 h 467"/>
              <a:gd name="T58" fmla="*/ 48 w 99"/>
              <a:gd name="T59" fmla="*/ 459 h 467"/>
              <a:gd name="T60" fmla="*/ 40 w 99"/>
              <a:gd name="T61" fmla="*/ 452 h 467"/>
              <a:gd name="T62" fmla="*/ 32 w 99"/>
              <a:gd name="T63" fmla="*/ 440 h 467"/>
              <a:gd name="T64" fmla="*/ 25 w 99"/>
              <a:gd name="T65" fmla="*/ 419 h 467"/>
              <a:gd name="T66" fmla="*/ 19 w 99"/>
              <a:gd name="T67" fmla="*/ 398 h 467"/>
              <a:gd name="T68" fmla="*/ 17 w 99"/>
              <a:gd name="T69" fmla="*/ 385 h 467"/>
              <a:gd name="T70" fmla="*/ 15 w 99"/>
              <a:gd name="T71" fmla="*/ 375 h 467"/>
              <a:gd name="T72" fmla="*/ 13 w 99"/>
              <a:gd name="T73" fmla="*/ 368 h 467"/>
              <a:gd name="T74" fmla="*/ 13 w 99"/>
              <a:gd name="T75" fmla="*/ 358 h 467"/>
              <a:gd name="T76" fmla="*/ 13 w 99"/>
              <a:gd name="T77" fmla="*/ 345 h 467"/>
              <a:gd name="T78" fmla="*/ 15 w 99"/>
              <a:gd name="T79" fmla="*/ 327 h 467"/>
              <a:gd name="T80" fmla="*/ 17 w 99"/>
              <a:gd name="T81" fmla="*/ 308 h 467"/>
              <a:gd name="T82" fmla="*/ 19 w 99"/>
              <a:gd name="T83" fmla="*/ 285 h 467"/>
              <a:gd name="T84" fmla="*/ 21 w 99"/>
              <a:gd name="T85" fmla="*/ 260 h 467"/>
              <a:gd name="T86" fmla="*/ 25 w 99"/>
              <a:gd name="T87" fmla="*/ 220 h 467"/>
              <a:gd name="T88" fmla="*/ 27 w 99"/>
              <a:gd name="T89" fmla="*/ 172 h 467"/>
              <a:gd name="T90" fmla="*/ 27 w 99"/>
              <a:gd name="T91" fmla="*/ 130 h 467"/>
              <a:gd name="T92" fmla="*/ 21 w 99"/>
              <a:gd name="T93" fmla="*/ 94 h 467"/>
              <a:gd name="T94" fmla="*/ 11 w 99"/>
              <a:gd name="T95" fmla="*/ 69 h 467"/>
              <a:gd name="T96" fmla="*/ 4 w 99"/>
              <a:gd name="T97" fmla="*/ 48 h 467"/>
              <a:gd name="T98" fmla="*/ 0 w 99"/>
              <a:gd name="T99" fmla="*/ 31 h 467"/>
              <a:gd name="T100" fmla="*/ 0 w 99"/>
              <a:gd name="T101" fmla="*/ 18 h 467"/>
              <a:gd name="T102" fmla="*/ 2 w 99"/>
              <a:gd name="T103" fmla="*/ 12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9" h="467">
                <a:moveTo>
                  <a:pt x="2" y="12"/>
                </a:moveTo>
                <a:lnTo>
                  <a:pt x="4" y="10"/>
                </a:lnTo>
                <a:lnTo>
                  <a:pt x="6" y="8"/>
                </a:lnTo>
                <a:lnTo>
                  <a:pt x="10" y="6"/>
                </a:lnTo>
                <a:lnTo>
                  <a:pt x="13" y="4"/>
                </a:lnTo>
                <a:lnTo>
                  <a:pt x="17" y="4"/>
                </a:lnTo>
                <a:lnTo>
                  <a:pt x="21" y="2"/>
                </a:lnTo>
                <a:lnTo>
                  <a:pt x="27" y="2"/>
                </a:lnTo>
                <a:lnTo>
                  <a:pt x="32" y="2"/>
                </a:lnTo>
                <a:lnTo>
                  <a:pt x="38" y="0"/>
                </a:lnTo>
                <a:lnTo>
                  <a:pt x="46" y="0"/>
                </a:lnTo>
                <a:lnTo>
                  <a:pt x="54" y="2"/>
                </a:lnTo>
                <a:lnTo>
                  <a:pt x="61" y="2"/>
                </a:lnTo>
                <a:lnTo>
                  <a:pt x="71" y="2"/>
                </a:lnTo>
                <a:lnTo>
                  <a:pt x="80" y="4"/>
                </a:lnTo>
                <a:lnTo>
                  <a:pt x="90" y="4"/>
                </a:lnTo>
                <a:lnTo>
                  <a:pt x="99" y="6"/>
                </a:lnTo>
                <a:lnTo>
                  <a:pt x="99" y="29"/>
                </a:lnTo>
                <a:lnTo>
                  <a:pt x="99" y="52"/>
                </a:lnTo>
                <a:lnTo>
                  <a:pt x="99" y="73"/>
                </a:lnTo>
                <a:lnTo>
                  <a:pt x="99" y="96"/>
                </a:lnTo>
                <a:lnTo>
                  <a:pt x="99" y="117"/>
                </a:lnTo>
                <a:lnTo>
                  <a:pt x="99" y="136"/>
                </a:lnTo>
                <a:lnTo>
                  <a:pt x="98" y="155"/>
                </a:lnTo>
                <a:lnTo>
                  <a:pt x="98" y="174"/>
                </a:lnTo>
                <a:lnTo>
                  <a:pt x="98" y="192"/>
                </a:lnTo>
                <a:lnTo>
                  <a:pt x="98" y="211"/>
                </a:lnTo>
                <a:lnTo>
                  <a:pt x="98" y="226"/>
                </a:lnTo>
                <a:lnTo>
                  <a:pt x="98" y="243"/>
                </a:lnTo>
                <a:lnTo>
                  <a:pt x="96" y="259"/>
                </a:lnTo>
                <a:lnTo>
                  <a:pt x="96" y="272"/>
                </a:lnTo>
                <a:lnTo>
                  <a:pt x="96" y="287"/>
                </a:lnTo>
                <a:lnTo>
                  <a:pt x="96" y="301"/>
                </a:lnTo>
                <a:lnTo>
                  <a:pt x="94" y="312"/>
                </a:lnTo>
                <a:lnTo>
                  <a:pt x="94" y="325"/>
                </a:lnTo>
                <a:lnTo>
                  <a:pt x="94" y="337"/>
                </a:lnTo>
                <a:lnTo>
                  <a:pt x="94" y="347"/>
                </a:lnTo>
                <a:lnTo>
                  <a:pt x="92" y="358"/>
                </a:lnTo>
                <a:lnTo>
                  <a:pt x="92" y="368"/>
                </a:lnTo>
                <a:lnTo>
                  <a:pt x="92" y="375"/>
                </a:lnTo>
                <a:lnTo>
                  <a:pt x="90" y="385"/>
                </a:lnTo>
                <a:lnTo>
                  <a:pt x="90" y="392"/>
                </a:lnTo>
                <a:lnTo>
                  <a:pt x="90" y="398"/>
                </a:lnTo>
                <a:lnTo>
                  <a:pt x="88" y="406"/>
                </a:lnTo>
                <a:lnTo>
                  <a:pt x="88" y="412"/>
                </a:lnTo>
                <a:lnTo>
                  <a:pt x="88" y="415"/>
                </a:lnTo>
                <a:lnTo>
                  <a:pt x="86" y="421"/>
                </a:lnTo>
                <a:lnTo>
                  <a:pt x="86" y="425"/>
                </a:lnTo>
                <a:lnTo>
                  <a:pt x="86" y="427"/>
                </a:lnTo>
                <a:lnTo>
                  <a:pt x="80" y="438"/>
                </a:lnTo>
                <a:lnTo>
                  <a:pt x="76" y="448"/>
                </a:lnTo>
                <a:lnTo>
                  <a:pt x="73" y="456"/>
                </a:lnTo>
                <a:lnTo>
                  <a:pt x="69" y="459"/>
                </a:lnTo>
                <a:lnTo>
                  <a:pt x="65" y="463"/>
                </a:lnTo>
                <a:lnTo>
                  <a:pt x="63" y="465"/>
                </a:lnTo>
                <a:lnTo>
                  <a:pt x="61" y="467"/>
                </a:lnTo>
                <a:lnTo>
                  <a:pt x="57" y="465"/>
                </a:lnTo>
                <a:lnTo>
                  <a:pt x="55" y="465"/>
                </a:lnTo>
                <a:lnTo>
                  <a:pt x="52" y="463"/>
                </a:lnTo>
                <a:lnTo>
                  <a:pt x="48" y="459"/>
                </a:lnTo>
                <a:lnTo>
                  <a:pt x="44" y="456"/>
                </a:lnTo>
                <a:lnTo>
                  <a:pt x="40" y="452"/>
                </a:lnTo>
                <a:lnTo>
                  <a:pt x="36" y="446"/>
                </a:lnTo>
                <a:lnTo>
                  <a:pt x="32" y="440"/>
                </a:lnTo>
                <a:lnTo>
                  <a:pt x="31" y="435"/>
                </a:lnTo>
                <a:lnTo>
                  <a:pt x="25" y="419"/>
                </a:lnTo>
                <a:lnTo>
                  <a:pt x="21" y="406"/>
                </a:lnTo>
                <a:lnTo>
                  <a:pt x="19" y="398"/>
                </a:lnTo>
                <a:lnTo>
                  <a:pt x="17" y="392"/>
                </a:lnTo>
                <a:lnTo>
                  <a:pt x="17" y="385"/>
                </a:lnTo>
                <a:lnTo>
                  <a:pt x="15" y="377"/>
                </a:lnTo>
                <a:lnTo>
                  <a:pt x="15" y="375"/>
                </a:lnTo>
                <a:lnTo>
                  <a:pt x="13" y="371"/>
                </a:lnTo>
                <a:lnTo>
                  <a:pt x="13" y="368"/>
                </a:lnTo>
                <a:lnTo>
                  <a:pt x="13" y="362"/>
                </a:lnTo>
                <a:lnTo>
                  <a:pt x="13" y="358"/>
                </a:lnTo>
                <a:lnTo>
                  <a:pt x="13" y="350"/>
                </a:lnTo>
                <a:lnTo>
                  <a:pt x="13" y="345"/>
                </a:lnTo>
                <a:lnTo>
                  <a:pt x="15" y="335"/>
                </a:lnTo>
                <a:lnTo>
                  <a:pt x="15" y="327"/>
                </a:lnTo>
                <a:lnTo>
                  <a:pt x="15" y="318"/>
                </a:lnTo>
                <a:lnTo>
                  <a:pt x="17" y="308"/>
                </a:lnTo>
                <a:lnTo>
                  <a:pt x="19" y="297"/>
                </a:lnTo>
                <a:lnTo>
                  <a:pt x="19" y="285"/>
                </a:lnTo>
                <a:lnTo>
                  <a:pt x="21" y="274"/>
                </a:lnTo>
                <a:lnTo>
                  <a:pt x="21" y="260"/>
                </a:lnTo>
                <a:lnTo>
                  <a:pt x="23" y="247"/>
                </a:lnTo>
                <a:lnTo>
                  <a:pt x="25" y="220"/>
                </a:lnTo>
                <a:lnTo>
                  <a:pt x="27" y="195"/>
                </a:lnTo>
                <a:lnTo>
                  <a:pt x="27" y="172"/>
                </a:lnTo>
                <a:lnTo>
                  <a:pt x="27" y="150"/>
                </a:lnTo>
                <a:lnTo>
                  <a:pt x="27" y="130"/>
                </a:lnTo>
                <a:lnTo>
                  <a:pt x="25" y="111"/>
                </a:lnTo>
                <a:lnTo>
                  <a:pt x="21" y="94"/>
                </a:lnTo>
                <a:lnTo>
                  <a:pt x="15" y="81"/>
                </a:lnTo>
                <a:lnTo>
                  <a:pt x="11" y="69"/>
                </a:lnTo>
                <a:lnTo>
                  <a:pt x="8" y="58"/>
                </a:lnTo>
                <a:lnTo>
                  <a:pt x="4" y="48"/>
                </a:lnTo>
                <a:lnTo>
                  <a:pt x="2" y="39"/>
                </a:lnTo>
                <a:lnTo>
                  <a:pt x="0" y="31"/>
                </a:lnTo>
                <a:lnTo>
                  <a:pt x="0" y="23"/>
                </a:lnTo>
                <a:lnTo>
                  <a:pt x="0" y="18"/>
                </a:lnTo>
                <a:lnTo>
                  <a:pt x="2" y="12"/>
                </a:lnTo>
                <a:lnTo>
                  <a:pt x="2" y="12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8"/>
          <p:cNvSpPr/>
          <p:nvPr/>
        </p:nvSpPr>
        <p:spPr bwMode="auto">
          <a:xfrm>
            <a:off x="604985" y="3026659"/>
            <a:ext cx="748466" cy="900000"/>
          </a:xfrm>
          <a:custGeom>
            <a:avLst/>
            <a:gdLst>
              <a:gd name="T0" fmla="*/ 593 w 674"/>
              <a:gd name="T1" fmla="*/ 320 h 712"/>
              <a:gd name="T2" fmla="*/ 572 w 674"/>
              <a:gd name="T3" fmla="*/ 358 h 712"/>
              <a:gd name="T4" fmla="*/ 548 w 674"/>
              <a:gd name="T5" fmla="*/ 396 h 712"/>
              <a:gd name="T6" fmla="*/ 507 w 674"/>
              <a:gd name="T7" fmla="*/ 448 h 712"/>
              <a:gd name="T8" fmla="*/ 446 w 674"/>
              <a:gd name="T9" fmla="*/ 511 h 712"/>
              <a:gd name="T10" fmla="*/ 402 w 674"/>
              <a:gd name="T11" fmla="*/ 547 h 712"/>
              <a:gd name="T12" fmla="*/ 356 w 674"/>
              <a:gd name="T13" fmla="*/ 582 h 712"/>
              <a:gd name="T14" fmla="*/ 303 w 674"/>
              <a:gd name="T15" fmla="*/ 610 h 712"/>
              <a:gd name="T16" fmla="*/ 245 w 674"/>
              <a:gd name="T17" fmla="*/ 637 h 712"/>
              <a:gd name="T18" fmla="*/ 182 w 674"/>
              <a:gd name="T19" fmla="*/ 660 h 712"/>
              <a:gd name="T20" fmla="*/ 121 w 674"/>
              <a:gd name="T21" fmla="*/ 679 h 712"/>
              <a:gd name="T22" fmla="*/ 75 w 674"/>
              <a:gd name="T23" fmla="*/ 694 h 712"/>
              <a:gd name="T24" fmla="*/ 39 w 674"/>
              <a:gd name="T25" fmla="*/ 704 h 712"/>
              <a:gd name="T26" fmla="*/ 16 w 674"/>
              <a:gd name="T27" fmla="*/ 710 h 712"/>
              <a:gd name="T28" fmla="*/ 2 w 674"/>
              <a:gd name="T29" fmla="*/ 712 h 712"/>
              <a:gd name="T30" fmla="*/ 2 w 674"/>
              <a:gd name="T31" fmla="*/ 706 h 712"/>
              <a:gd name="T32" fmla="*/ 12 w 674"/>
              <a:gd name="T33" fmla="*/ 696 h 712"/>
              <a:gd name="T34" fmla="*/ 37 w 674"/>
              <a:gd name="T35" fmla="*/ 683 h 712"/>
              <a:gd name="T36" fmla="*/ 71 w 674"/>
              <a:gd name="T37" fmla="*/ 664 h 712"/>
              <a:gd name="T38" fmla="*/ 117 w 674"/>
              <a:gd name="T39" fmla="*/ 641 h 712"/>
              <a:gd name="T40" fmla="*/ 192 w 674"/>
              <a:gd name="T41" fmla="*/ 605 h 712"/>
              <a:gd name="T42" fmla="*/ 263 w 674"/>
              <a:gd name="T43" fmla="*/ 562 h 712"/>
              <a:gd name="T44" fmla="*/ 310 w 674"/>
              <a:gd name="T45" fmla="*/ 528 h 712"/>
              <a:gd name="T46" fmla="*/ 352 w 674"/>
              <a:gd name="T47" fmla="*/ 494 h 712"/>
              <a:gd name="T48" fmla="*/ 391 w 674"/>
              <a:gd name="T49" fmla="*/ 455 h 712"/>
              <a:gd name="T50" fmla="*/ 446 w 674"/>
              <a:gd name="T51" fmla="*/ 392 h 712"/>
              <a:gd name="T52" fmla="*/ 481 w 674"/>
              <a:gd name="T53" fmla="*/ 342 h 712"/>
              <a:gd name="T54" fmla="*/ 502 w 674"/>
              <a:gd name="T55" fmla="*/ 306 h 712"/>
              <a:gd name="T56" fmla="*/ 519 w 674"/>
              <a:gd name="T57" fmla="*/ 270 h 712"/>
              <a:gd name="T58" fmla="*/ 536 w 674"/>
              <a:gd name="T59" fmla="*/ 220 h 712"/>
              <a:gd name="T60" fmla="*/ 553 w 674"/>
              <a:gd name="T61" fmla="*/ 155 h 712"/>
              <a:gd name="T62" fmla="*/ 567 w 674"/>
              <a:gd name="T63" fmla="*/ 107 h 712"/>
              <a:gd name="T64" fmla="*/ 569 w 674"/>
              <a:gd name="T65" fmla="*/ 75 h 712"/>
              <a:gd name="T66" fmla="*/ 563 w 674"/>
              <a:gd name="T67" fmla="*/ 52 h 712"/>
              <a:gd name="T68" fmla="*/ 555 w 674"/>
              <a:gd name="T69" fmla="*/ 40 h 712"/>
              <a:gd name="T70" fmla="*/ 546 w 674"/>
              <a:gd name="T71" fmla="*/ 31 h 712"/>
              <a:gd name="T72" fmla="*/ 546 w 674"/>
              <a:gd name="T73" fmla="*/ 17 h 712"/>
              <a:gd name="T74" fmla="*/ 549 w 674"/>
              <a:gd name="T75" fmla="*/ 6 h 712"/>
              <a:gd name="T76" fmla="*/ 565 w 674"/>
              <a:gd name="T77" fmla="*/ 0 h 712"/>
              <a:gd name="T78" fmla="*/ 593 w 674"/>
              <a:gd name="T79" fmla="*/ 4 h 712"/>
              <a:gd name="T80" fmla="*/ 630 w 674"/>
              <a:gd name="T81" fmla="*/ 21 h 712"/>
              <a:gd name="T82" fmla="*/ 658 w 674"/>
              <a:gd name="T83" fmla="*/ 38 h 712"/>
              <a:gd name="T84" fmla="*/ 672 w 674"/>
              <a:gd name="T85" fmla="*/ 50 h 712"/>
              <a:gd name="T86" fmla="*/ 674 w 674"/>
              <a:gd name="T87" fmla="*/ 57 h 712"/>
              <a:gd name="T88" fmla="*/ 672 w 674"/>
              <a:gd name="T89" fmla="*/ 80 h 712"/>
              <a:gd name="T90" fmla="*/ 668 w 674"/>
              <a:gd name="T91" fmla="*/ 113 h 712"/>
              <a:gd name="T92" fmla="*/ 658 w 674"/>
              <a:gd name="T93" fmla="*/ 161 h 712"/>
              <a:gd name="T94" fmla="*/ 637 w 674"/>
              <a:gd name="T95" fmla="*/ 222 h 712"/>
              <a:gd name="T96" fmla="*/ 605 w 674"/>
              <a:gd name="T97" fmla="*/ 295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74" h="712">
                <a:moveTo>
                  <a:pt x="605" y="295"/>
                </a:moveTo>
                <a:lnTo>
                  <a:pt x="599" y="306"/>
                </a:lnTo>
                <a:lnTo>
                  <a:pt x="593" y="320"/>
                </a:lnTo>
                <a:lnTo>
                  <a:pt x="586" y="333"/>
                </a:lnTo>
                <a:lnTo>
                  <a:pt x="580" y="344"/>
                </a:lnTo>
                <a:lnTo>
                  <a:pt x="572" y="358"/>
                </a:lnTo>
                <a:lnTo>
                  <a:pt x="565" y="371"/>
                </a:lnTo>
                <a:lnTo>
                  <a:pt x="555" y="383"/>
                </a:lnTo>
                <a:lnTo>
                  <a:pt x="548" y="396"/>
                </a:lnTo>
                <a:lnTo>
                  <a:pt x="538" y="409"/>
                </a:lnTo>
                <a:lnTo>
                  <a:pt x="528" y="421"/>
                </a:lnTo>
                <a:lnTo>
                  <a:pt x="507" y="448"/>
                </a:lnTo>
                <a:lnTo>
                  <a:pt x="484" y="473"/>
                </a:lnTo>
                <a:lnTo>
                  <a:pt x="460" y="499"/>
                </a:lnTo>
                <a:lnTo>
                  <a:pt x="446" y="511"/>
                </a:lnTo>
                <a:lnTo>
                  <a:pt x="433" y="524"/>
                </a:lnTo>
                <a:lnTo>
                  <a:pt x="417" y="536"/>
                </a:lnTo>
                <a:lnTo>
                  <a:pt x="402" y="547"/>
                </a:lnTo>
                <a:lnTo>
                  <a:pt x="387" y="559"/>
                </a:lnTo>
                <a:lnTo>
                  <a:pt x="372" y="570"/>
                </a:lnTo>
                <a:lnTo>
                  <a:pt x="356" y="582"/>
                </a:lnTo>
                <a:lnTo>
                  <a:pt x="339" y="591"/>
                </a:lnTo>
                <a:lnTo>
                  <a:pt x="322" y="601"/>
                </a:lnTo>
                <a:lnTo>
                  <a:pt x="303" y="610"/>
                </a:lnTo>
                <a:lnTo>
                  <a:pt x="284" y="620"/>
                </a:lnTo>
                <a:lnTo>
                  <a:pt x="264" y="629"/>
                </a:lnTo>
                <a:lnTo>
                  <a:pt x="245" y="637"/>
                </a:lnTo>
                <a:lnTo>
                  <a:pt x="224" y="645"/>
                </a:lnTo>
                <a:lnTo>
                  <a:pt x="203" y="652"/>
                </a:lnTo>
                <a:lnTo>
                  <a:pt x="182" y="660"/>
                </a:lnTo>
                <a:lnTo>
                  <a:pt x="159" y="668"/>
                </a:lnTo>
                <a:lnTo>
                  <a:pt x="140" y="673"/>
                </a:lnTo>
                <a:lnTo>
                  <a:pt x="121" y="679"/>
                </a:lnTo>
                <a:lnTo>
                  <a:pt x="104" y="685"/>
                </a:lnTo>
                <a:lnTo>
                  <a:pt x="88" y="691"/>
                </a:lnTo>
                <a:lnTo>
                  <a:pt x="75" y="694"/>
                </a:lnTo>
                <a:lnTo>
                  <a:pt x="62" y="698"/>
                </a:lnTo>
                <a:lnTo>
                  <a:pt x="50" y="702"/>
                </a:lnTo>
                <a:lnTo>
                  <a:pt x="39" y="704"/>
                </a:lnTo>
                <a:lnTo>
                  <a:pt x="31" y="708"/>
                </a:lnTo>
                <a:lnTo>
                  <a:pt x="22" y="710"/>
                </a:lnTo>
                <a:lnTo>
                  <a:pt x="16" y="710"/>
                </a:lnTo>
                <a:lnTo>
                  <a:pt x="10" y="712"/>
                </a:lnTo>
                <a:lnTo>
                  <a:pt x="6" y="712"/>
                </a:lnTo>
                <a:lnTo>
                  <a:pt x="2" y="712"/>
                </a:lnTo>
                <a:lnTo>
                  <a:pt x="0" y="710"/>
                </a:lnTo>
                <a:lnTo>
                  <a:pt x="0" y="708"/>
                </a:lnTo>
                <a:lnTo>
                  <a:pt x="2" y="706"/>
                </a:lnTo>
                <a:lnTo>
                  <a:pt x="4" y="704"/>
                </a:lnTo>
                <a:lnTo>
                  <a:pt x="8" y="700"/>
                </a:lnTo>
                <a:lnTo>
                  <a:pt x="12" y="696"/>
                </a:lnTo>
                <a:lnTo>
                  <a:pt x="20" y="693"/>
                </a:lnTo>
                <a:lnTo>
                  <a:pt x="27" y="689"/>
                </a:lnTo>
                <a:lnTo>
                  <a:pt x="37" y="683"/>
                </a:lnTo>
                <a:lnTo>
                  <a:pt x="46" y="677"/>
                </a:lnTo>
                <a:lnTo>
                  <a:pt x="58" y="671"/>
                </a:lnTo>
                <a:lnTo>
                  <a:pt x="71" y="664"/>
                </a:lnTo>
                <a:lnTo>
                  <a:pt x="85" y="656"/>
                </a:lnTo>
                <a:lnTo>
                  <a:pt x="100" y="649"/>
                </a:lnTo>
                <a:lnTo>
                  <a:pt x="117" y="641"/>
                </a:lnTo>
                <a:lnTo>
                  <a:pt x="134" y="633"/>
                </a:lnTo>
                <a:lnTo>
                  <a:pt x="154" y="624"/>
                </a:lnTo>
                <a:lnTo>
                  <a:pt x="192" y="605"/>
                </a:lnTo>
                <a:lnTo>
                  <a:pt x="228" y="583"/>
                </a:lnTo>
                <a:lnTo>
                  <a:pt x="245" y="572"/>
                </a:lnTo>
                <a:lnTo>
                  <a:pt x="263" y="562"/>
                </a:lnTo>
                <a:lnTo>
                  <a:pt x="278" y="551"/>
                </a:lnTo>
                <a:lnTo>
                  <a:pt x="295" y="540"/>
                </a:lnTo>
                <a:lnTo>
                  <a:pt x="310" y="528"/>
                </a:lnTo>
                <a:lnTo>
                  <a:pt x="324" y="517"/>
                </a:lnTo>
                <a:lnTo>
                  <a:pt x="339" y="505"/>
                </a:lnTo>
                <a:lnTo>
                  <a:pt x="352" y="494"/>
                </a:lnTo>
                <a:lnTo>
                  <a:pt x="366" y="480"/>
                </a:lnTo>
                <a:lnTo>
                  <a:pt x="379" y="469"/>
                </a:lnTo>
                <a:lnTo>
                  <a:pt x="391" y="455"/>
                </a:lnTo>
                <a:lnTo>
                  <a:pt x="404" y="444"/>
                </a:lnTo>
                <a:lnTo>
                  <a:pt x="425" y="417"/>
                </a:lnTo>
                <a:lnTo>
                  <a:pt x="446" y="392"/>
                </a:lnTo>
                <a:lnTo>
                  <a:pt x="465" y="367"/>
                </a:lnTo>
                <a:lnTo>
                  <a:pt x="473" y="356"/>
                </a:lnTo>
                <a:lnTo>
                  <a:pt x="481" y="342"/>
                </a:lnTo>
                <a:lnTo>
                  <a:pt x="488" y="331"/>
                </a:lnTo>
                <a:lnTo>
                  <a:pt x="496" y="320"/>
                </a:lnTo>
                <a:lnTo>
                  <a:pt x="502" y="306"/>
                </a:lnTo>
                <a:lnTo>
                  <a:pt x="509" y="295"/>
                </a:lnTo>
                <a:lnTo>
                  <a:pt x="515" y="281"/>
                </a:lnTo>
                <a:lnTo>
                  <a:pt x="519" y="270"/>
                </a:lnTo>
                <a:lnTo>
                  <a:pt x="525" y="256"/>
                </a:lnTo>
                <a:lnTo>
                  <a:pt x="528" y="245"/>
                </a:lnTo>
                <a:lnTo>
                  <a:pt x="536" y="220"/>
                </a:lnTo>
                <a:lnTo>
                  <a:pt x="542" y="197"/>
                </a:lnTo>
                <a:lnTo>
                  <a:pt x="548" y="176"/>
                </a:lnTo>
                <a:lnTo>
                  <a:pt x="553" y="155"/>
                </a:lnTo>
                <a:lnTo>
                  <a:pt x="559" y="138"/>
                </a:lnTo>
                <a:lnTo>
                  <a:pt x="563" y="123"/>
                </a:lnTo>
                <a:lnTo>
                  <a:pt x="567" y="107"/>
                </a:lnTo>
                <a:lnTo>
                  <a:pt x="570" y="96"/>
                </a:lnTo>
                <a:lnTo>
                  <a:pt x="569" y="84"/>
                </a:lnTo>
                <a:lnTo>
                  <a:pt x="569" y="75"/>
                </a:lnTo>
                <a:lnTo>
                  <a:pt x="567" y="65"/>
                </a:lnTo>
                <a:lnTo>
                  <a:pt x="565" y="57"/>
                </a:lnTo>
                <a:lnTo>
                  <a:pt x="563" y="52"/>
                </a:lnTo>
                <a:lnTo>
                  <a:pt x="561" y="46"/>
                </a:lnTo>
                <a:lnTo>
                  <a:pt x="559" y="42"/>
                </a:lnTo>
                <a:lnTo>
                  <a:pt x="555" y="40"/>
                </a:lnTo>
                <a:lnTo>
                  <a:pt x="551" y="36"/>
                </a:lnTo>
                <a:lnTo>
                  <a:pt x="548" y="35"/>
                </a:lnTo>
                <a:lnTo>
                  <a:pt x="546" y="31"/>
                </a:lnTo>
                <a:lnTo>
                  <a:pt x="544" y="27"/>
                </a:lnTo>
                <a:lnTo>
                  <a:pt x="544" y="21"/>
                </a:lnTo>
                <a:lnTo>
                  <a:pt x="546" y="17"/>
                </a:lnTo>
                <a:lnTo>
                  <a:pt x="546" y="13"/>
                </a:lnTo>
                <a:lnTo>
                  <a:pt x="549" y="8"/>
                </a:lnTo>
                <a:lnTo>
                  <a:pt x="549" y="6"/>
                </a:lnTo>
                <a:lnTo>
                  <a:pt x="551" y="4"/>
                </a:lnTo>
                <a:lnTo>
                  <a:pt x="557" y="2"/>
                </a:lnTo>
                <a:lnTo>
                  <a:pt x="565" y="0"/>
                </a:lnTo>
                <a:lnTo>
                  <a:pt x="572" y="0"/>
                </a:lnTo>
                <a:lnTo>
                  <a:pt x="582" y="0"/>
                </a:lnTo>
                <a:lnTo>
                  <a:pt x="593" y="4"/>
                </a:lnTo>
                <a:lnTo>
                  <a:pt x="605" y="8"/>
                </a:lnTo>
                <a:lnTo>
                  <a:pt x="618" y="15"/>
                </a:lnTo>
                <a:lnTo>
                  <a:pt x="630" y="21"/>
                </a:lnTo>
                <a:lnTo>
                  <a:pt x="641" y="27"/>
                </a:lnTo>
                <a:lnTo>
                  <a:pt x="651" y="33"/>
                </a:lnTo>
                <a:lnTo>
                  <a:pt x="658" y="38"/>
                </a:lnTo>
                <a:lnTo>
                  <a:pt x="664" y="42"/>
                </a:lnTo>
                <a:lnTo>
                  <a:pt x="670" y="46"/>
                </a:lnTo>
                <a:lnTo>
                  <a:pt x="672" y="50"/>
                </a:lnTo>
                <a:lnTo>
                  <a:pt x="674" y="50"/>
                </a:lnTo>
                <a:lnTo>
                  <a:pt x="674" y="52"/>
                </a:lnTo>
                <a:lnTo>
                  <a:pt x="674" y="57"/>
                </a:lnTo>
                <a:lnTo>
                  <a:pt x="674" y="63"/>
                </a:lnTo>
                <a:lnTo>
                  <a:pt x="674" y="71"/>
                </a:lnTo>
                <a:lnTo>
                  <a:pt x="672" y="80"/>
                </a:lnTo>
                <a:lnTo>
                  <a:pt x="672" y="90"/>
                </a:lnTo>
                <a:lnTo>
                  <a:pt x="670" y="101"/>
                </a:lnTo>
                <a:lnTo>
                  <a:pt x="668" y="113"/>
                </a:lnTo>
                <a:lnTo>
                  <a:pt x="666" y="126"/>
                </a:lnTo>
                <a:lnTo>
                  <a:pt x="664" y="144"/>
                </a:lnTo>
                <a:lnTo>
                  <a:pt x="658" y="161"/>
                </a:lnTo>
                <a:lnTo>
                  <a:pt x="653" y="180"/>
                </a:lnTo>
                <a:lnTo>
                  <a:pt x="645" y="201"/>
                </a:lnTo>
                <a:lnTo>
                  <a:pt x="637" y="222"/>
                </a:lnTo>
                <a:lnTo>
                  <a:pt x="628" y="245"/>
                </a:lnTo>
                <a:lnTo>
                  <a:pt x="616" y="270"/>
                </a:lnTo>
                <a:lnTo>
                  <a:pt x="605" y="295"/>
                </a:lnTo>
                <a:lnTo>
                  <a:pt x="605" y="29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9"/>
          <p:cNvSpPr/>
          <p:nvPr/>
        </p:nvSpPr>
        <p:spPr bwMode="auto">
          <a:xfrm>
            <a:off x="883433" y="2323850"/>
            <a:ext cx="218302" cy="260394"/>
          </a:xfrm>
          <a:custGeom>
            <a:avLst/>
            <a:gdLst>
              <a:gd name="T0" fmla="*/ 84 w 195"/>
              <a:gd name="T1" fmla="*/ 140 h 207"/>
              <a:gd name="T2" fmla="*/ 61 w 195"/>
              <a:gd name="T3" fmla="*/ 109 h 207"/>
              <a:gd name="T4" fmla="*/ 42 w 195"/>
              <a:gd name="T5" fmla="*/ 85 h 207"/>
              <a:gd name="T6" fmla="*/ 27 w 195"/>
              <a:gd name="T7" fmla="*/ 64 h 207"/>
              <a:gd name="T8" fmla="*/ 15 w 195"/>
              <a:gd name="T9" fmla="*/ 48 h 207"/>
              <a:gd name="T10" fmla="*/ 8 w 195"/>
              <a:gd name="T11" fmla="*/ 35 h 207"/>
              <a:gd name="T12" fmla="*/ 2 w 195"/>
              <a:gd name="T13" fmla="*/ 23 h 207"/>
              <a:gd name="T14" fmla="*/ 0 w 195"/>
              <a:gd name="T15" fmla="*/ 16 h 207"/>
              <a:gd name="T16" fmla="*/ 0 w 195"/>
              <a:gd name="T17" fmla="*/ 10 h 207"/>
              <a:gd name="T18" fmla="*/ 6 w 195"/>
              <a:gd name="T19" fmla="*/ 6 h 207"/>
              <a:gd name="T20" fmla="*/ 13 w 195"/>
              <a:gd name="T21" fmla="*/ 2 h 207"/>
              <a:gd name="T22" fmla="*/ 27 w 195"/>
              <a:gd name="T23" fmla="*/ 0 h 207"/>
              <a:gd name="T24" fmla="*/ 42 w 195"/>
              <a:gd name="T25" fmla="*/ 0 h 207"/>
              <a:gd name="T26" fmla="*/ 63 w 195"/>
              <a:gd name="T27" fmla="*/ 8 h 207"/>
              <a:gd name="T28" fmla="*/ 90 w 195"/>
              <a:gd name="T29" fmla="*/ 20 h 207"/>
              <a:gd name="T30" fmla="*/ 121 w 195"/>
              <a:gd name="T31" fmla="*/ 39 h 207"/>
              <a:gd name="T32" fmla="*/ 145 w 195"/>
              <a:gd name="T33" fmla="*/ 56 h 207"/>
              <a:gd name="T34" fmla="*/ 159 w 195"/>
              <a:gd name="T35" fmla="*/ 67 h 207"/>
              <a:gd name="T36" fmla="*/ 170 w 195"/>
              <a:gd name="T37" fmla="*/ 81 h 207"/>
              <a:gd name="T38" fmla="*/ 180 w 195"/>
              <a:gd name="T39" fmla="*/ 92 h 207"/>
              <a:gd name="T40" fmla="*/ 188 w 195"/>
              <a:gd name="T41" fmla="*/ 106 h 207"/>
              <a:gd name="T42" fmla="*/ 191 w 195"/>
              <a:gd name="T43" fmla="*/ 119 h 207"/>
              <a:gd name="T44" fmla="*/ 195 w 195"/>
              <a:gd name="T45" fmla="*/ 131 h 207"/>
              <a:gd name="T46" fmla="*/ 195 w 195"/>
              <a:gd name="T47" fmla="*/ 144 h 207"/>
              <a:gd name="T48" fmla="*/ 191 w 195"/>
              <a:gd name="T49" fmla="*/ 161 h 207"/>
              <a:gd name="T50" fmla="*/ 186 w 195"/>
              <a:gd name="T51" fmla="*/ 178 h 207"/>
              <a:gd name="T52" fmla="*/ 182 w 195"/>
              <a:gd name="T53" fmla="*/ 194 h 207"/>
              <a:gd name="T54" fmla="*/ 176 w 195"/>
              <a:gd name="T55" fmla="*/ 201 h 207"/>
              <a:gd name="T56" fmla="*/ 166 w 195"/>
              <a:gd name="T57" fmla="*/ 207 h 207"/>
              <a:gd name="T58" fmla="*/ 161 w 195"/>
              <a:gd name="T59" fmla="*/ 207 h 207"/>
              <a:gd name="T60" fmla="*/ 151 w 195"/>
              <a:gd name="T61" fmla="*/ 203 h 207"/>
              <a:gd name="T62" fmla="*/ 144 w 195"/>
              <a:gd name="T63" fmla="*/ 199 h 207"/>
              <a:gd name="T64" fmla="*/ 132 w 195"/>
              <a:gd name="T65" fmla="*/ 192 h 207"/>
              <a:gd name="T66" fmla="*/ 121 w 195"/>
              <a:gd name="T67" fmla="*/ 182 h 207"/>
              <a:gd name="T68" fmla="*/ 109 w 195"/>
              <a:gd name="T69" fmla="*/ 171 h 207"/>
              <a:gd name="T70" fmla="*/ 98 w 195"/>
              <a:gd name="T71" fmla="*/ 155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5" h="207">
                <a:moveTo>
                  <a:pt x="98" y="155"/>
                </a:moveTo>
                <a:lnTo>
                  <a:pt x="84" y="140"/>
                </a:lnTo>
                <a:lnTo>
                  <a:pt x="73" y="125"/>
                </a:lnTo>
                <a:lnTo>
                  <a:pt x="61" y="109"/>
                </a:lnTo>
                <a:lnTo>
                  <a:pt x="52" y="96"/>
                </a:lnTo>
                <a:lnTo>
                  <a:pt x="42" y="85"/>
                </a:lnTo>
                <a:lnTo>
                  <a:pt x="33" y="73"/>
                </a:lnTo>
                <a:lnTo>
                  <a:pt x="27" y="64"/>
                </a:lnTo>
                <a:lnTo>
                  <a:pt x="21" y="56"/>
                </a:lnTo>
                <a:lnTo>
                  <a:pt x="15" y="48"/>
                </a:lnTo>
                <a:lnTo>
                  <a:pt x="12" y="43"/>
                </a:lnTo>
                <a:lnTo>
                  <a:pt x="8" y="35"/>
                </a:lnTo>
                <a:lnTo>
                  <a:pt x="6" y="29"/>
                </a:lnTo>
                <a:lnTo>
                  <a:pt x="2" y="23"/>
                </a:lnTo>
                <a:lnTo>
                  <a:pt x="2" y="20"/>
                </a:lnTo>
                <a:lnTo>
                  <a:pt x="0" y="16"/>
                </a:lnTo>
                <a:lnTo>
                  <a:pt x="0" y="12"/>
                </a:lnTo>
                <a:lnTo>
                  <a:pt x="0" y="10"/>
                </a:lnTo>
                <a:lnTo>
                  <a:pt x="2" y="8"/>
                </a:lnTo>
                <a:lnTo>
                  <a:pt x="6" y="6"/>
                </a:lnTo>
                <a:lnTo>
                  <a:pt x="10" y="4"/>
                </a:lnTo>
                <a:lnTo>
                  <a:pt x="13" y="2"/>
                </a:lnTo>
                <a:lnTo>
                  <a:pt x="21" y="0"/>
                </a:lnTo>
                <a:lnTo>
                  <a:pt x="27" y="0"/>
                </a:lnTo>
                <a:lnTo>
                  <a:pt x="34" y="0"/>
                </a:lnTo>
                <a:lnTo>
                  <a:pt x="42" y="0"/>
                </a:lnTo>
                <a:lnTo>
                  <a:pt x="54" y="4"/>
                </a:lnTo>
                <a:lnTo>
                  <a:pt x="63" y="8"/>
                </a:lnTo>
                <a:lnTo>
                  <a:pt x="77" y="14"/>
                </a:lnTo>
                <a:lnTo>
                  <a:pt x="90" y="20"/>
                </a:lnTo>
                <a:lnTo>
                  <a:pt x="105" y="29"/>
                </a:lnTo>
                <a:lnTo>
                  <a:pt x="121" y="39"/>
                </a:lnTo>
                <a:lnTo>
                  <a:pt x="138" y="50"/>
                </a:lnTo>
                <a:lnTo>
                  <a:pt x="145" y="56"/>
                </a:lnTo>
                <a:lnTo>
                  <a:pt x="153" y="62"/>
                </a:lnTo>
                <a:lnTo>
                  <a:pt x="159" y="67"/>
                </a:lnTo>
                <a:lnTo>
                  <a:pt x="165" y="75"/>
                </a:lnTo>
                <a:lnTo>
                  <a:pt x="170" y="81"/>
                </a:lnTo>
                <a:lnTo>
                  <a:pt x="176" y="87"/>
                </a:lnTo>
                <a:lnTo>
                  <a:pt x="180" y="92"/>
                </a:lnTo>
                <a:lnTo>
                  <a:pt x="184" y="100"/>
                </a:lnTo>
                <a:lnTo>
                  <a:pt x="188" y="106"/>
                </a:lnTo>
                <a:lnTo>
                  <a:pt x="189" y="111"/>
                </a:lnTo>
                <a:lnTo>
                  <a:pt x="191" y="119"/>
                </a:lnTo>
                <a:lnTo>
                  <a:pt x="193" y="125"/>
                </a:lnTo>
                <a:lnTo>
                  <a:pt x="195" y="131"/>
                </a:lnTo>
                <a:lnTo>
                  <a:pt x="195" y="138"/>
                </a:lnTo>
                <a:lnTo>
                  <a:pt x="195" y="144"/>
                </a:lnTo>
                <a:lnTo>
                  <a:pt x="193" y="150"/>
                </a:lnTo>
                <a:lnTo>
                  <a:pt x="191" y="161"/>
                </a:lnTo>
                <a:lnTo>
                  <a:pt x="189" y="171"/>
                </a:lnTo>
                <a:lnTo>
                  <a:pt x="186" y="178"/>
                </a:lnTo>
                <a:lnTo>
                  <a:pt x="184" y="186"/>
                </a:lnTo>
                <a:lnTo>
                  <a:pt x="182" y="194"/>
                </a:lnTo>
                <a:lnTo>
                  <a:pt x="178" y="197"/>
                </a:lnTo>
                <a:lnTo>
                  <a:pt x="176" y="201"/>
                </a:lnTo>
                <a:lnTo>
                  <a:pt x="172" y="205"/>
                </a:lnTo>
                <a:lnTo>
                  <a:pt x="166" y="207"/>
                </a:lnTo>
                <a:lnTo>
                  <a:pt x="165" y="207"/>
                </a:lnTo>
                <a:lnTo>
                  <a:pt x="161" y="207"/>
                </a:lnTo>
                <a:lnTo>
                  <a:pt x="157" y="205"/>
                </a:lnTo>
                <a:lnTo>
                  <a:pt x="151" y="203"/>
                </a:lnTo>
                <a:lnTo>
                  <a:pt x="147" y="201"/>
                </a:lnTo>
                <a:lnTo>
                  <a:pt x="144" y="199"/>
                </a:lnTo>
                <a:lnTo>
                  <a:pt x="138" y="196"/>
                </a:lnTo>
                <a:lnTo>
                  <a:pt x="132" y="192"/>
                </a:lnTo>
                <a:lnTo>
                  <a:pt x="126" y="188"/>
                </a:lnTo>
                <a:lnTo>
                  <a:pt x="121" y="182"/>
                </a:lnTo>
                <a:lnTo>
                  <a:pt x="115" y="176"/>
                </a:lnTo>
                <a:lnTo>
                  <a:pt x="109" y="171"/>
                </a:lnTo>
                <a:lnTo>
                  <a:pt x="103" y="163"/>
                </a:lnTo>
                <a:lnTo>
                  <a:pt x="98" y="155"/>
                </a:lnTo>
                <a:lnTo>
                  <a:pt x="98" y="15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10"/>
          <p:cNvSpPr/>
          <p:nvPr/>
        </p:nvSpPr>
        <p:spPr bwMode="auto">
          <a:xfrm>
            <a:off x="1166334" y="2235368"/>
            <a:ext cx="216076" cy="227528"/>
          </a:xfrm>
          <a:custGeom>
            <a:avLst/>
            <a:gdLst>
              <a:gd name="T0" fmla="*/ 180 w 194"/>
              <a:gd name="T1" fmla="*/ 156 h 179"/>
              <a:gd name="T2" fmla="*/ 173 w 194"/>
              <a:gd name="T3" fmla="*/ 166 h 179"/>
              <a:gd name="T4" fmla="*/ 165 w 194"/>
              <a:gd name="T5" fmla="*/ 176 h 179"/>
              <a:gd name="T6" fmla="*/ 157 w 194"/>
              <a:gd name="T7" fmla="*/ 179 h 179"/>
              <a:gd name="T8" fmla="*/ 150 w 194"/>
              <a:gd name="T9" fmla="*/ 179 h 179"/>
              <a:gd name="T10" fmla="*/ 136 w 194"/>
              <a:gd name="T11" fmla="*/ 172 h 179"/>
              <a:gd name="T12" fmla="*/ 121 w 194"/>
              <a:gd name="T13" fmla="*/ 158 h 179"/>
              <a:gd name="T14" fmla="*/ 102 w 194"/>
              <a:gd name="T15" fmla="*/ 137 h 179"/>
              <a:gd name="T16" fmla="*/ 81 w 194"/>
              <a:gd name="T17" fmla="*/ 112 h 179"/>
              <a:gd name="T18" fmla="*/ 60 w 194"/>
              <a:gd name="T19" fmla="*/ 90 h 179"/>
              <a:gd name="T20" fmla="*/ 43 w 194"/>
              <a:gd name="T21" fmla="*/ 68 h 179"/>
              <a:gd name="T22" fmla="*/ 29 w 194"/>
              <a:gd name="T23" fmla="*/ 51 h 179"/>
              <a:gd name="T24" fmla="*/ 16 w 194"/>
              <a:gd name="T25" fmla="*/ 36 h 179"/>
              <a:gd name="T26" fmla="*/ 6 w 194"/>
              <a:gd name="T27" fmla="*/ 24 h 179"/>
              <a:gd name="T28" fmla="*/ 0 w 194"/>
              <a:gd name="T29" fmla="*/ 15 h 179"/>
              <a:gd name="T30" fmla="*/ 0 w 194"/>
              <a:gd name="T31" fmla="*/ 9 h 179"/>
              <a:gd name="T32" fmla="*/ 2 w 194"/>
              <a:gd name="T33" fmla="*/ 3 h 179"/>
              <a:gd name="T34" fmla="*/ 8 w 194"/>
              <a:gd name="T35" fmla="*/ 2 h 179"/>
              <a:gd name="T36" fmla="*/ 18 w 194"/>
              <a:gd name="T37" fmla="*/ 0 h 179"/>
              <a:gd name="T38" fmla="*/ 35 w 194"/>
              <a:gd name="T39" fmla="*/ 0 h 179"/>
              <a:gd name="T40" fmla="*/ 52 w 194"/>
              <a:gd name="T41" fmla="*/ 0 h 179"/>
              <a:gd name="T42" fmla="*/ 69 w 194"/>
              <a:gd name="T43" fmla="*/ 3 h 179"/>
              <a:gd name="T44" fmla="*/ 90 w 194"/>
              <a:gd name="T45" fmla="*/ 9 h 179"/>
              <a:gd name="T46" fmla="*/ 115 w 194"/>
              <a:gd name="T47" fmla="*/ 19 h 179"/>
              <a:gd name="T48" fmla="*/ 136 w 194"/>
              <a:gd name="T49" fmla="*/ 32 h 179"/>
              <a:gd name="T50" fmla="*/ 155 w 194"/>
              <a:gd name="T51" fmla="*/ 46 h 179"/>
              <a:gd name="T52" fmla="*/ 171 w 194"/>
              <a:gd name="T53" fmla="*/ 59 h 179"/>
              <a:gd name="T54" fmla="*/ 184 w 194"/>
              <a:gd name="T55" fmla="*/ 74 h 179"/>
              <a:gd name="T56" fmla="*/ 192 w 194"/>
              <a:gd name="T57" fmla="*/ 90 h 179"/>
              <a:gd name="T58" fmla="*/ 194 w 194"/>
              <a:gd name="T59" fmla="*/ 109 h 179"/>
              <a:gd name="T60" fmla="*/ 192 w 194"/>
              <a:gd name="T61" fmla="*/ 126 h 179"/>
              <a:gd name="T62" fmla="*/ 186 w 194"/>
              <a:gd name="T63" fmla="*/ 141 h 179"/>
              <a:gd name="T64" fmla="*/ 182 w 194"/>
              <a:gd name="T65" fmla="*/ 1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94" h="179">
                <a:moveTo>
                  <a:pt x="182" y="149"/>
                </a:moveTo>
                <a:lnTo>
                  <a:pt x="180" y="156"/>
                </a:lnTo>
                <a:lnTo>
                  <a:pt x="176" y="162"/>
                </a:lnTo>
                <a:lnTo>
                  <a:pt x="173" y="166"/>
                </a:lnTo>
                <a:lnTo>
                  <a:pt x="169" y="172"/>
                </a:lnTo>
                <a:lnTo>
                  <a:pt x="165" y="176"/>
                </a:lnTo>
                <a:lnTo>
                  <a:pt x="161" y="177"/>
                </a:lnTo>
                <a:lnTo>
                  <a:pt x="157" y="179"/>
                </a:lnTo>
                <a:lnTo>
                  <a:pt x="155" y="179"/>
                </a:lnTo>
                <a:lnTo>
                  <a:pt x="150" y="179"/>
                </a:lnTo>
                <a:lnTo>
                  <a:pt x="144" y="176"/>
                </a:lnTo>
                <a:lnTo>
                  <a:pt x="136" y="172"/>
                </a:lnTo>
                <a:lnTo>
                  <a:pt x="129" y="166"/>
                </a:lnTo>
                <a:lnTo>
                  <a:pt x="121" y="158"/>
                </a:lnTo>
                <a:lnTo>
                  <a:pt x="111" y="149"/>
                </a:lnTo>
                <a:lnTo>
                  <a:pt x="102" y="137"/>
                </a:lnTo>
                <a:lnTo>
                  <a:pt x="92" y="124"/>
                </a:lnTo>
                <a:lnTo>
                  <a:pt x="81" y="112"/>
                </a:lnTo>
                <a:lnTo>
                  <a:pt x="69" y="101"/>
                </a:lnTo>
                <a:lnTo>
                  <a:pt x="60" y="90"/>
                </a:lnTo>
                <a:lnTo>
                  <a:pt x="50" y="78"/>
                </a:lnTo>
                <a:lnTo>
                  <a:pt x="43" y="68"/>
                </a:lnTo>
                <a:lnTo>
                  <a:pt x="35" y="59"/>
                </a:lnTo>
                <a:lnTo>
                  <a:pt x="29" y="51"/>
                </a:lnTo>
                <a:lnTo>
                  <a:pt x="23" y="44"/>
                </a:lnTo>
                <a:lnTo>
                  <a:pt x="16" y="36"/>
                </a:lnTo>
                <a:lnTo>
                  <a:pt x="10" y="30"/>
                </a:lnTo>
                <a:lnTo>
                  <a:pt x="6" y="24"/>
                </a:lnTo>
                <a:lnTo>
                  <a:pt x="2" y="21"/>
                </a:lnTo>
                <a:lnTo>
                  <a:pt x="0" y="15"/>
                </a:lnTo>
                <a:lnTo>
                  <a:pt x="0" y="11"/>
                </a:lnTo>
                <a:lnTo>
                  <a:pt x="0" y="9"/>
                </a:lnTo>
                <a:lnTo>
                  <a:pt x="2" y="5"/>
                </a:lnTo>
                <a:lnTo>
                  <a:pt x="2" y="3"/>
                </a:lnTo>
                <a:lnTo>
                  <a:pt x="4" y="2"/>
                </a:lnTo>
                <a:lnTo>
                  <a:pt x="8" y="2"/>
                </a:lnTo>
                <a:lnTo>
                  <a:pt x="12" y="2"/>
                </a:lnTo>
                <a:lnTo>
                  <a:pt x="18" y="0"/>
                </a:lnTo>
                <a:lnTo>
                  <a:pt x="25" y="0"/>
                </a:lnTo>
                <a:lnTo>
                  <a:pt x="35" y="0"/>
                </a:lnTo>
                <a:lnTo>
                  <a:pt x="44" y="0"/>
                </a:lnTo>
                <a:lnTo>
                  <a:pt x="52" y="0"/>
                </a:lnTo>
                <a:lnTo>
                  <a:pt x="60" y="2"/>
                </a:lnTo>
                <a:lnTo>
                  <a:pt x="69" y="3"/>
                </a:lnTo>
                <a:lnTo>
                  <a:pt x="81" y="5"/>
                </a:lnTo>
                <a:lnTo>
                  <a:pt x="90" y="9"/>
                </a:lnTo>
                <a:lnTo>
                  <a:pt x="102" y="13"/>
                </a:lnTo>
                <a:lnTo>
                  <a:pt x="115" y="19"/>
                </a:lnTo>
                <a:lnTo>
                  <a:pt x="127" y="24"/>
                </a:lnTo>
                <a:lnTo>
                  <a:pt x="136" y="32"/>
                </a:lnTo>
                <a:lnTo>
                  <a:pt x="146" y="38"/>
                </a:lnTo>
                <a:lnTo>
                  <a:pt x="155" y="46"/>
                </a:lnTo>
                <a:lnTo>
                  <a:pt x="163" y="53"/>
                </a:lnTo>
                <a:lnTo>
                  <a:pt x="171" y="59"/>
                </a:lnTo>
                <a:lnTo>
                  <a:pt x="178" y="67"/>
                </a:lnTo>
                <a:lnTo>
                  <a:pt x="184" y="74"/>
                </a:lnTo>
                <a:lnTo>
                  <a:pt x="190" y="80"/>
                </a:lnTo>
                <a:lnTo>
                  <a:pt x="192" y="90"/>
                </a:lnTo>
                <a:lnTo>
                  <a:pt x="194" y="99"/>
                </a:lnTo>
                <a:lnTo>
                  <a:pt x="194" y="109"/>
                </a:lnTo>
                <a:lnTo>
                  <a:pt x="194" y="116"/>
                </a:lnTo>
                <a:lnTo>
                  <a:pt x="192" y="126"/>
                </a:lnTo>
                <a:lnTo>
                  <a:pt x="190" y="133"/>
                </a:lnTo>
                <a:lnTo>
                  <a:pt x="186" y="141"/>
                </a:lnTo>
                <a:lnTo>
                  <a:pt x="182" y="149"/>
                </a:lnTo>
                <a:lnTo>
                  <a:pt x="182" y="149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13"/>
          <p:cNvSpPr/>
          <p:nvPr/>
        </p:nvSpPr>
        <p:spPr bwMode="auto">
          <a:xfrm>
            <a:off x="604985" y="2612052"/>
            <a:ext cx="193800" cy="455056"/>
          </a:xfrm>
          <a:custGeom>
            <a:avLst/>
            <a:gdLst>
              <a:gd name="T0" fmla="*/ 90 w 175"/>
              <a:gd name="T1" fmla="*/ 331 h 360"/>
              <a:gd name="T2" fmla="*/ 75 w 175"/>
              <a:gd name="T3" fmla="*/ 346 h 360"/>
              <a:gd name="T4" fmla="*/ 64 w 175"/>
              <a:gd name="T5" fmla="*/ 356 h 360"/>
              <a:gd name="T6" fmla="*/ 52 w 175"/>
              <a:gd name="T7" fmla="*/ 360 h 360"/>
              <a:gd name="T8" fmla="*/ 44 w 175"/>
              <a:gd name="T9" fmla="*/ 360 h 360"/>
              <a:gd name="T10" fmla="*/ 35 w 175"/>
              <a:gd name="T11" fmla="*/ 354 h 360"/>
              <a:gd name="T12" fmla="*/ 25 w 175"/>
              <a:gd name="T13" fmla="*/ 344 h 360"/>
              <a:gd name="T14" fmla="*/ 18 w 175"/>
              <a:gd name="T15" fmla="*/ 327 h 360"/>
              <a:gd name="T16" fmla="*/ 12 w 175"/>
              <a:gd name="T17" fmla="*/ 308 h 360"/>
              <a:gd name="T18" fmla="*/ 8 w 175"/>
              <a:gd name="T19" fmla="*/ 291 h 360"/>
              <a:gd name="T20" fmla="*/ 4 w 175"/>
              <a:gd name="T21" fmla="*/ 279 h 360"/>
              <a:gd name="T22" fmla="*/ 2 w 175"/>
              <a:gd name="T23" fmla="*/ 270 h 360"/>
              <a:gd name="T24" fmla="*/ 2 w 175"/>
              <a:gd name="T25" fmla="*/ 264 h 360"/>
              <a:gd name="T26" fmla="*/ 6 w 175"/>
              <a:gd name="T27" fmla="*/ 254 h 360"/>
              <a:gd name="T28" fmla="*/ 16 w 175"/>
              <a:gd name="T29" fmla="*/ 243 h 360"/>
              <a:gd name="T30" fmla="*/ 29 w 175"/>
              <a:gd name="T31" fmla="*/ 226 h 360"/>
              <a:gd name="T32" fmla="*/ 43 w 175"/>
              <a:gd name="T33" fmla="*/ 207 h 360"/>
              <a:gd name="T34" fmla="*/ 58 w 175"/>
              <a:gd name="T35" fmla="*/ 184 h 360"/>
              <a:gd name="T36" fmla="*/ 69 w 175"/>
              <a:gd name="T37" fmla="*/ 157 h 360"/>
              <a:gd name="T38" fmla="*/ 85 w 175"/>
              <a:gd name="T39" fmla="*/ 128 h 360"/>
              <a:gd name="T40" fmla="*/ 96 w 175"/>
              <a:gd name="T41" fmla="*/ 96 h 360"/>
              <a:gd name="T42" fmla="*/ 104 w 175"/>
              <a:gd name="T43" fmla="*/ 71 h 360"/>
              <a:gd name="T44" fmla="*/ 111 w 175"/>
              <a:gd name="T45" fmla="*/ 50 h 360"/>
              <a:gd name="T46" fmla="*/ 117 w 175"/>
              <a:gd name="T47" fmla="*/ 33 h 360"/>
              <a:gd name="T48" fmla="*/ 119 w 175"/>
              <a:gd name="T49" fmla="*/ 19 h 360"/>
              <a:gd name="T50" fmla="*/ 121 w 175"/>
              <a:gd name="T51" fmla="*/ 10 h 360"/>
              <a:gd name="T52" fmla="*/ 125 w 175"/>
              <a:gd name="T53" fmla="*/ 4 h 360"/>
              <a:gd name="T54" fmla="*/ 131 w 175"/>
              <a:gd name="T55" fmla="*/ 0 h 360"/>
              <a:gd name="T56" fmla="*/ 136 w 175"/>
              <a:gd name="T57" fmla="*/ 0 h 360"/>
              <a:gd name="T58" fmla="*/ 144 w 175"/>
              <a:gd name="T59" fmla="*/ 2 h 360"/>
              <a:gd name="T60" fmla="*/ 152 w 175"/>
              <a:gd name="T61" fmla="*/ 10 h 360"/>
              <a:gd name="T62" fmla="*/ 157 w 175"/>
              <a:gd name="T63" fmla="*/ 19 h 360"/>
              <a:gd name="T64" fmla="*/ 163 w 175"/>
              <a:gd name="T65" fmla="*/ 33 h 360"/>
              <a:gd name="T66" fmla="*/ 169 w 175"/>
              <a:gd name="T67" fmla="*/ 48 h 360"/>
              <a:gd name="T68" fmla="*/ 173 w 175"/>
              <a:gd name="T69" fmla="*/ 67 h 360"/>
              <a:gd name="T70" fmla="*/ 175 w 175"/>
              <a:gd name="T71" fmla="*/ 88 h 360"/>
              <a:gd name="T72" fmla="*/ 175 w 175"/>
              <a:gd name="T73" fmla="*/ 113 h 360"/>
              <a:gd name="T74" fmla="*/ 173 w 175"/>
              <a:gd name="T75" fmla="*/ 142 h 360"/>
              <a:gd name="T76" fmla="*/ 165 w 175"/>
              <a:gd name="T77" fmla="*/ 186 h 360"/>
              <a:gd name="T78" fmla="*/ 161 w 175"/>
              <a:gd name="T79" fmla="*/ 218 h 360"/>
              <a:gd name="T80" fmla="*/ 150 w 175"/>
              <a:gd name="T81" fmla="*/ 249 h 360"/>
              <a:gd name="T82" fmla="*/ 134 w 175"/>
              <a:gd name="T83" fmla="*/ 275 h 360"/>
              <a:gd name="T84" fmla="*/ 117 w 175"/>
              <a:gd name="T85" fmla="*/ 298 h 360"/>
              <a:gd name="T86" fmla="*/ 98 w 175"/>
              <a:gd name="T87" fmla="*/ 323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5" h="360">
                <a:moveTo>
                  <a:pt x="98" y="323"/>
                </a:moveTo>
                <a:lnTo>
                  <a:pt x="90" y="331"/>
                </a:lnTo>
                <a:lnTo>
                  <a:pt x="83" y="339"/>
                </a:lnTo>
                <a:lnTo>
                  <a:pt x="75" y="346"/>
                </a:lnTo>
                <a:lnTo>
                  <a:pt x="69" y="350"/>
                </a:lnTo>
                <a:lnTo>
                  <a:pt x="64" y="356"/>
                </a:lnTo>
                <a:lnTo>
                  <a:pt x="58" y="358"/>
                </a:lnTo>
                <a:lnTo>
                  <a:pt x="52" y="360"/>
                </a:lnTo>
                <a:lnTo>
                  <a:pt x="50" y="360"/>
                </a:lnTo>
                <a:lnTo>
                  <a:pt x="44" y="360"/>
                </a:lnTo>
                <a:lnTo>
                  <a:pt x="39" y="358"/>
                </a:lnTo>
                <a:lnTo>
                  <a:pt x="35" y="354"/>
                </a:lnTo>
                <a:lnTo>
                  <a:pt x="29" y="350"/>
                </a:lnTo>
                <a:lnTo>
                  <a:pt x="25" y="344"/>
                </a:lnTo>
                <a:lnTo>
                  <a:pt x="22" y="337"/>
                </a:lnTo>
                <a:lnTo>
                  <a:pt x="18" y="327"/>
                </a:lnTo>
                <a:lnTo>
                  <a:pt x="16" y="318"/>
                </a:lnTo>
                <a:lnTo>
                  <a:pt x="12" y="308"/>
                </a:lnTo>
                <a:lnTo>
                  <a:pt x="10" y="298"/>
                </a:lnTo>
                <a:lnTo>
                  <a:pt x="8" y="291"/>
                </a:lnTo>
                <a:lnTo>
                  <a:pt x="6" y="285"/>
                </a:lnTo>
                <a:lnTo>
                  <a:pt x="4" y="279"/>
                </a:lnTo>
                <a:lnTo>
                  <a:pt x="2" y="274"/>
                </a:lnTo>
                <a:lnTo>
                  <a:pt x="2" y="270"/>
                </a:lnTo>
                <a:lnTo>
                  <a:pt x="0" y="268"/>
                </a:lnTo>
                <a:lnTo>
                  <a:pt x="2" y="264"/>
                </a:lnTo>
                <a:lnTo>
                  <a:pt x="4" y="260"/>
                </a:lnTo>
                <a:lnTo>
                  <a:pt x="6" y="254"/>
                </a:lnTo>
                <a:lnTo>
                  <a:pt x="10" y="249"/>
                </a:lnTo>
                <a:lnTo>
                  <a:pt x="16" y="243"/>
                </a:lnTo>
                <a:lnTo>
                  <a:pt x="22" y="235"/>
                </a:lnTo>
                <a:lnTo>
                  <a:pt x="29" y="226"/>
                </a:lnTo>
                <a:lnTo>
                  <a:pt x="37" y="218"/>
                </a:lnTo>
                <a:lnTo>
                  <a:pt x="43" y="207"/>
                </a:lnTo>
                <a:lnTo>
                  <a:pt x="50" y="197"/>
                </a:lnTo>
                <a:lnTo>
                  <a:pt x="58" y="184"/>
                </a:lnTo>
                <a:lnTo>
                  <a:pt x="64" y="172"/>
                </a:lnTo>
                <a:lnTo>
                  <a:pt x="69" y="157"/>
                </a:lnTo>
                <a:lnTo>
                  <a:pt x="77" y="143"/>
                </a:lnTo>
                <a:lnTo>
                  <a:pt x="85" y="128"/>
                </a:lnTo>
                <a:lnTo>
                  <a:pt x="92" y="111"/>
                </a:lnTo>
                <a:lnTo>
                  <a:pt x="96" y="96"/>
                </a:lnTo>
                <a:lnTo>
                  <a:pt x="100" y="82"/>
                </a:lnTo>
                <a:lnTo>
                  <a:pt x="104" y="71"/>
                </a:lnTo>
                <a:lnTo>
                  <a:pt x="108" y="59"/>
                </a:lnTo>
                <a:lnTo>
                  <a:pt x="111" y="50"/>
                </a:lnTo>
                <a:lnTo>
                  <a:pt x="113" y="40"/>
                </a:lnTo>
                <a:lnTo>
                  <a:pt x="117" y="33"/>
                </a:lnTo>
                <a:lnTo>
                  <a:pt x="119" y="25"/>
                </a:lnTo>
                <a:lnTo>
                  <a:pt x="119" y="19"/>
                </a:lnTo>
                <a:lnTo>
                  <a:pt x="121" y="13"/>
                </a:lnTo>
                <a:lnTo>
                  <a:pt x="121" y="10"/>
                </a:lnTo>
                <a:lnTo>
                  <a:pt x="123" y="6"/>
                </a:lnTo>
                <a:lnTo>
                  <a:pt x="125" y="4"/>
                </a:lnTo>
                <a:lnTo>
                  <a:pt x="129" y="2"/>
                </a:lnTo>
                <a:lnTo>
                  <a:pt x="131" y="0"/>
                </a:lnTo>
                <a:lnTo>
                  <a:pt x="132" y="0"/>
                </a:lnTo>
                <a:lnTo>
                  <a:pt x="136" y="0"/>
                </a:lnTo>
                <a:lnTo>
                  <a:pt x="140" y="2"/>
                </a:lnTo>
                <a:lnTo>
                  <a:pt x="144" y="2"/>
                </a:lnTo>
                <a:lnTo>
                  <a:pt x="148" y="6"/>
                </a:lnTo>
                <a:lnTo>
                  <a:pt x="152" y="10"/>
                </a:lnTo>
                <a:lnTo>
                  <a:pt x="155" y="13"/>
                </a:lnTo>
                <a:lnTo>
                  <a:pt x="157" y="19"/>
                </a:lnTo>
                <a:lnTo>
                  <a:pt x="161" y="25"/>
                </a:lnTo>
                <a:lnTo>
                  <a:pt x="163" y="33"/>
                </a:lnTo>
                <a:lnTo>
                  <a:pt x="165" y="40"/>
                </a:lnTo>
                <a:lnTo>
                  <a:pt x="169" y="48"/>
                </a:lnTo>
                <a:lnTo>
                  <a:pt x="171" y="57"/>
                </a:lnTo>
                <a:lnTo>
                  <a:pt x="173" y="67"/>
                </a:lnTo>
                <a:lnTo>
                  <a:pt x="173" y="77"/>
                </a:lnTo>
                <a:lnTo>
                  <a:pt x="175" y="88"/>
                </a:lnTo>
                <a:lnTo>
                  <a:pt x="175" y="99"/>
                </a:lnTo>
                <a:lnTo>
                  <a:pt x="175" y="113"/>
                </a:lnTo>
                <a:lnTo>
                  <a:pt x="173" y="128"/>
                </a:lnTo>
                <a:lnTo>
                  <a:pt x="173" y="142"/>
                </a:lnTo>
                <a:lnTo>
                  <a:pt x="171" y="157"/>
                </a:lnTo>
                <a:lnTo>
                  <a:pt x="165" y="186"/>
                </a:lnTo>
                <a:lnTo>
                  <a:pt x="163" y="201"/>
                </a:lnTo>
                <a:lnTo>
                  <a:pt x="161" y="218"/>
                </a:lnTo>
                <a:lnTo>
                  <a:pt x="155" y="233"/>
                </a:lnTo>
                <a:lnTo>
                  <a:pt x="150" y="249"/>
                </a:lnTo>
                <a:lnTo>
                  <a:pt x="142" y="262"/>
                </a:lnTo>
                <a:lnTo>
                  <a:pt x="134" y="275"/>
                </a:lnTo>
                <a:lnTo>
                  <a:pt x="127" y="287"/>
                </a:lnTo>
                <a:lnTo>
                  <a:pt x="117" y="298"/>
                </a:lnTo>
                <a:lnTo>
                  <a:pt x="108" y="312"/>
                </a:lnTo>
                <a:lnTo>
                  <a:pt x="98" y="323"/>
                </a:lnTo>
                <a:lnTo>
                  <a:pt x="98" y="323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14"/>
          <p:cNvSpPr/>
          <p:nvPr/>
        </p:nvSpPr>
        <p:spPr bwMode="auto">
          <a:xfrm>
            <a:off x="1440327" y="2154469"/>
            <a:ext cx="351957" cy="498035"/>
          </a:xfrm>
          <a:custGeom>
            <a:avLst/>
            <a:gdLst>
              <a:gd name="T0" fmla="*/ 0 w 318"/>
              <a:gd name="T1" fmla="*/ 394 h 394"/>
              <a:gd name="T2" fmla="*/ 35 w 318"/>
              <a:gd name="T3" fmla="*/ 338 h 394"/>
              <a:gd name="T4" fmla="*/ 63 w 318"/>
              <a:gd name="T5" fmla="*/ 288 h 394"/>
              <a:gd name="T6" fmla="*/ 90 w 318"/>
              <a:gd name="T7" fmla="*/ 244 h 394"/>
              <a:gd name="T8" fmla="*/ 113 w 318"/>
              <a:gd name="T9" fmla="*/ 206 h 394"/>
              <a:gd name="T10" fmla="*/ 132 w 318"/>
              <a:gd name="T11" fmla="*/ 174 h 394"/>
              <a:gd name="T12" fmla="*/ 148 w 318"/>
              <a:gd name="T13" fmla="*/ 147 h 394"/>
              <a:gd name="T14" fmla="*/ 159 w 318"/>
              <a:gd name="T15" fmla="*/ 126 h 394"/>
              <a:gd name="T16" fmla="*/ 167 w 318"/>
              <a:gd name="T17" fmla="*/ 109 h 394"/>
              <a:gd name="T18" fmla="*/ 174 w 318"/>
              <a:gd name="T19" fmla="*/ 86 h 394"/>
              <a:gd name="T20" fmla="*/ 176 w 318"/>
              <a:gd name="T21" fmla="*/ 67 h 394"/>
              <a:gd name="T22" fmla="*/ 174 w 318"/>
              <a:gd name="T23" fmla="*/ 51 h 394"/>
              <a:gd name="T24" fmla="*/ 167 w 318"/>
              <a:gd name="T25" fmla="*/ 40 h 394"/>
              <a:gd name="T26" fmla="*/ 159 w 318"/>
              <a:gd name="T27" fmla="*/ 34 h 394"/>
              <a:gd name="T28" fmla="*/ 155 w 318"/>
              <a:gd name="T29" fmla="*/ 26 h 394"/>
              <a:gd name="T30" fmla="*/ 155 w 318"/>
              <a:gd name="T31" fmla="*/ 19 h 394"/>
              <a:gd name="T32" fmla="*/ 159 w 318"/>
              <a:gd name="T33" fmla="*/ 9 h 394"/>
              <a:gd name="T34" fmla="*/ 167 w 318"/>
              <a:gd name="T35" fmla="*/ 1 h 394"/>
              <a:gd name="T36" fmla="*/ 180 w 318"/>
              <a:gd name="T37" fmla="*/ 0 h 394"/>
              <a:gd name="T38" fmla="*/ 197 w 318"/>
              <a:gd name="T39" fmla="*/ 1 h 394"/>
              <a:gd name="T40" fmla="*/ 222 w 318"/>
              <a:gd name="T41" fmla="*/ 9 h 394"/>
              <a:gd name="T42" fmla="*/ 241 w 318"/>
              <a:gd name="T43" fmla="*/ 19 h 394"/>
              <a:gd name="T44" fmla="*/ 276 w 318"/>
              <a:gd name="T45" fmla="*/ 36 h 394"/>
              <a:gd name="T46" fmla="*/ 299 w 318"/>
              <a:gd name="T47" fmla="*/ 53 h 394"/>
              <a:gd name="T48" fmla="*/ 308 w 318"/>
              <a:gd name="T49" fmla="*/ 65 h 394"/>
              <a:gd name="T50" fmla="*/ 316 w 318"/>
              <a:gd name="T51" fmla="*/ 76 h 394"/>
              <a:gd name="T52" fmla="*/ 318 w 318"/>
              <a:gd name="T53" fmla="*/ 86 h 394"/>
              <a:gd name="T54" fmla="*/ 318 w 318"/>
              <a:gd name="T55" fmla="*/ 91 h 394"/>
              <a:gd name="T56" fmla="*/ 316 w 318"/>
              <a:gd name="T57" fmla="*/ 97 h 394"/>
              <a:gd name="T58" fmla="*/ 312 w 318"/>
              <a:gd name="T59" fmla="*/ 105 h 394"/>
              <a:gd name="T60" fmla="*/ 304 w 318"/>
              <a:gd name="T61" fmla="*/ 112 h 394"/>
              <a:gd name="T62" fmla="*/ 297 w 318"/>
              <a:gd name="T63" fmla="*/ 124 h 394"/>
              <a:gd name="T64" fmla="*/ 285 w 318"/>
              <a:gd name="T65" fmla="*/ 137 h 394"/>
              <a:gd name="T66" fmla="*/ 274 w 318"/>
              <a:gd name="T67" fmla="*/ 153 h 394"/>
              <a:gd name="T68" fmla="*/ 259 w 318"/>
              <a:gd name="T69" fmla="*/ 170 h 394"/>
              <a:gd name="T70" fmla="*/ 241 w 318"/>
              <a:gd name="T71" fmla="*/ 187 h 394"/>
              <a:gd name="T72" fmla="*/ 220 w 318"/>
              <a:gd name="T73" fmla="*/ 208 h 394"/>
              <a:gd name="T74" fmla="*/ 199 w 318"/>
              <a:gd name="T75" fmla="*/ 231 h 394"/>
              <a:gd name="T76" fmla="*/ 176 w 318"/>
              <a:gd name="T77" fmla="*/ 256 h 394"/>
              <a:gd name="T78" fmla="*/ 149 w 318"/>
              <a:gd name="T79" fmla="*/ 283 h 394"/>
              <a:gd name="T80" fmla="*/ 121 w 318"/>
              <a:gd name="T81" fmla="*/ 311 h 394"/>
              <a:gd name="T82" fmla="*/ 90 w 318"/>
              <a:gd name="T83" fmla="*/ 344 h 394"/>
              <a:gd name="T84" fmla="*/ 58 w 318"/>
              <a:gd name="T85" fmla="*/ 376 h 394"/>
              <a:gd name="T86" fmla="*/ 40 w 318"/>
              <a:gd name="T87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18" h="394">
                <a:moveTo>
                  <a:pt x="40" y="394"/>
                </a:moveTo>
                <a:lnTo>
                  <a:pt x="0" y="394"/>
                </a:lnTo>
                <a:lnTo>
                  <a:pt x="18" y="365"/>
                </a:lnTo>
                <a:lnTo>
                  <a:pt x="35" y="338"/>
                </a:lnTo>
                <a:lnTo>
                  <a:pt x="50" y="313"/>
                </a:lnTo>
                <a:lnTo>
                  <a:pt x="63" y="288"/>
                </a:lnTo>
                <a:lnTo>
                  <a:pt x="79" y="265"/>
                </a:lnTo>
                <a:lnTo>
                  <a:pt x="90" y="244"/>
                </a:lnTo>
                <a:lnTo>
                  <a:pt x="104" y="225"/>
                </a:lnTo>
                <a:lnTo>
                  <a:pt x="113" y="206"/>
                </a:lnTo>
                <a:lnTo>
                  <a:pt x="125" y="189"/>
                </a:lnTo>
                <a:lnTo>
                  <a:pt x="132" y="174"/>
                </a:lnTo>
                <a:lnTo>
                  <a:pt x="140" y="160"/>
                </a:lnTo>
                <a:lnTo>
                  <a:pt x="148" y="147"/>
                </a:lnTo>
                <a:lnTo>
                  <a:pt x="153" y="135"/>
                </a:lnTo>
                <a:lnTo>
                  <a:pt x="159" y="126"/>
                </a:lnTo>
                <a:lnTo>
                  <a:pt x="163" y="116"/>
                </a:lnTo>
                <a:lnTo>
                  <a:pt x="167" y="109"/>
                </a:lnTo>
                <a:lnTo>
                  <a:pt x="171" y="97"/>
                </a:lnTo>
                <a:lnTo>
                  <a:pt x="174" y="86"/>
                </a:lnTo>
                <a:lnTo>
                  <a:pt x="176" y="76"/>
                </a:lnTo>
                <a:lnTo>
                  <a:pt x="176" y="67"/>
                </a:lnTo>
                <a:lnTo>
                  <a:pt x="176" y="59"/>
                </a:lnTo>
                <a:lnTo>
                  <a:pt x="174" y="51"/>
                </a:lnTo>
                <a:lnTo>
                  <a:pt x="171" y="45"/>
                </a:lnTo>
                <a:lnTo>
                  <a:pt x="167" y="40"/>
                </a:lnTo>
                <a:lnTo>
                  <a:pt x="161" y="38"/>
                </a:lnTo>
                <a:lnTo>
                  <a:pt x="159" y="34"/>
                </a:lnTo>
                <a:lnTo>
                  <a:pt x="155" y="30"/>
                </a:lnTo>
                <a:lnTo>
                  <a:pt x="155" y="26"/>
                </a:lnTo>
                <a:lnTo>
                  <a:pt x="155" y="23"/>
                </a:lnTo>
                <a:lnTo>
                  <a:pt x="155" y="19"/>
                </a:lnTo>
                <a:lnTo>
                  <a:pt x="157" y="13"/>
                </a:lnTo>
                <a:lnTo>
                  <a:pt x="159" y="9"/>
                </a:lnTo>
                <a:lnTo>
                  <a:pt x="163" y="5"/>
                </a:lnTo>
                <a:lnTo>
                  <a:pt x="167" y="1"/>
                </a:lnTo>
                <a:lnTo>
                  <a:pt x="172" y="0"/>
                </a:lnTo>
                <a:lnTo>
                  <a:pt x="180" y="0"/>
                </a:lnTo>
                <a:lnTo>
                  <a:pt x="188" y="0"/>
                </a:lnTo>
                <a:lnTo>
                  <a:pt x="197" y="1"/>
                </a:lnTo>
                <a:lnTo>
                  <a:pt x="209" y="5"/>
                </a:lnTo>
                <a:lnTo>
                  <a:pt x="222" y="9"/>
                </a:lnTo>
                <a:lnTo>
                  <a:pt x="232" y="13"/>
                </a:lnTo>
                <a:lnTo>
                  <a:pt x="241" y="19"/>
                </a:lnTo>
                <a:lnTo>
                  <a:pt x="259" y="28"/>
                </a:lnTo>
                <a:lnTo>
                  <a:pt x="276" y="36"/>
                </a:lnTo>
                <a:lnTo>
                  <a:pt x="291" y="45"/>
                </a:lnTo>
                <a:lnTo>
                  <a:pt x="299" y="53"/>
                </a:lnTo>
                <a:lnTo>
                  <a:pt x="304" y="59"/>
                </a:lnTo>
                <a:lnTo>
                  <a:pt x="308" y="65"/>
                </a:lnTo>
                <a:lnTo>
                  <a:pt x="312" y="70"/>
                </a:lnTo>
                <a:lnTo>
                  <a:pt x="316" y="76"/>
                </a:lnTo>
                <a:lnTo>
                  <a:pt x="318" y="80"/>
                </a:lnTo>
                <a:lnTo>
                  <a:pt x="318" y="86"/>
                </a:lnTo>
                <a:lnTo>
                  <a:pt x="318" y="89"/>
                </a:lnTo>
                <a:lnTo>
                  <a:pt x="318" y="91"/>
                </a:lnTo>
                <a:lnTo>
                  <a:pt x="318" y="93"/>
                </a:lnTo>
                <a:lnTo>
                  <a:pt x="316" y="97"/>
                </a:lnTo>
                <a:lnTo>
                  <a:pt x="314" y="101"/>
                </a:lnTo>
                <a:lnTo>
                  <a:pt x="312" y="105"/>
                </a:lnTo>
                <a:lnTo>
                  <a:pt x="308" y="109"/>
                </a:lnTo>
                <a:lnTo>
                  <a:pt x="304" y="112"/>
                </a:lnTo>
                <a:lnTo>
                  <a:pt x="301" y="118"/>
                </a:lnTo>
                <a:lnTo>
                  <a:pt x="297" y="124"/>
                </a:lnTo>
                <a:lnTo>
                  <a:pt x="291" y="130"/>
                </a:lnTo>
                <a:lnTo>
                  <a:pt x="285" y="137"/>
                </a:lnTo>
                <a:lnTo>
                  <a:pt x="280" y="145"/>
                </a:lnTo>
                <a:lnTo>
                  <a:pt x="274" y="153"/>
                </a:lnTo>
                <a:lnTo>
                  <a:pt x="266" y="160"/>
                </a:lnTo>
                <a:lnTo>
                  <a:pt x="259" y="170"/>
                </a:lnTo>
                <a:lnTo>
                  <a:pt x="249" y="177"/>
                </a:lnTo>
                <a:lnTo>
                  <a:pt x="241" y="187"/>
                </a:lnTo>
                <a:lnTo>
                  <a:pt x="232" y="198"/>
                </a:lnTo>
                <a:lnTo>
                  <a:pt x="220" y="208"/>
                </a:lnTo>
                <a:lnTo>
                  <a:pt x="211" y="220"/>
                </a:lnTo>
                <a:lnTo>
                  <a:pt x="199" y="231"/>
                </a:lnTo>
                <a:lnTo>
                  <a:pt x="188" y="244"/>
                </a:lnTo>
                <a:lnTo>
                  <a:pt x="176" y="256"/>
                </a:lnTo>
                <a:lnTo>
                  <a:pt x="163" y="269"/>
                </a:lnTo>
                <a:lnTo>
                  <a:pt x="149" y="283"/>
                </a:lnTo>
                <a:lnTo>
                  <a:pt x="136" y="298"/>
                </a:lnTo>
                <a:lnTo>
                  <a:pt x="121" y="311"/>
                </a:lnTo>
                <a:lnTo>
                  <a:pt x="106" y="327"/>
                </a:lnTo>
                <a:lnTo>
                  <a:pt x="90" y="344"/>
                </a:lnTo>
                <a:lnTo>
                  <a:pt x="75" y="359"/>
                </a:lnTo>
                <a:lnTo>
                  <a:pt x="58" y="376"/>
                </a:lnTo>
                <a:lnTo>
                  <a:pt x="40" y="394"/>
                </a:lnTo>
                <a:lnTo>
                  <a:pt x="40" y="394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任意多边形: 形状 44"/>
          <p:cNvSpPr/>
          <p:nvPr/>
        </p:nvSpPr>
        <p:spPr>
          <a:xfrm>
            <a:off x="1785601" y="2661313"/>
            <a:ext cx="334136" cy="228830"/>
          </a:xfrm>
          <a:custGeom>
            <a:avLst/>
            <a:gdLst>
              <a:gd name="connsiteX0" fmla="*/ 79977 w 334136"/>
              <a:gd name="connsiteY0" fmla="*/ 0 h 228830"/>
              <a:gd name="connsiteX1" fmla="*/ 333799 w 334136"/>
              <a:gd name="connsiteY1" fmla="*/ 45124 h 228830"/>
              <a:gd name="connsiteX2" fmla="*/ 334136 w 334136"/>
              <a:gd name="connsiteY2" fmla="*/ 47428 h 228830"/>
              <a:gd name="connsiteX3" fmla="*/ 333022 w 334136"/>
              <a:gd name="connsiteY3" fmla="*/ 49965 h 228830"/>
              <a:gd name="connsiteX4" fmla="*/ 333022 w 334136"/>
              <a:gd name="connsiteY4" fmla="*/ 51234 h 228830"/>
              <a:gd name="connsiteX5" fmla="*/ 330795 w 334136"/>
              <a:gd name="connsiteY5" fmla="*/ 56308 h 228830"/>
              <a:gd name="connsiteX6" fmla="*/ 324112 w 334136"/>
              <a:gd name="connsiteY6" fmla="*/ 61382 h 228830"/>
              <a:gd name="connsiteX7" fmla="*/ 317429 w 334136"/>
              <a:gd name="connsiteY7" fmla="*/ 63919 h 228830"/>
              <a:gd name="connsiteX8" fmla="*/ 309633 w 334136"/>
              <a:gd name="connsiteY8" fmla="*/ 66456 h 228830"/>
              <a:gd name="connsiteX9" fmla="*/ 298495 w 334136"/>
              <a:gd name="connsiteY9" fmla="*/ 68994 h 228830"/>
              <a:gd name="connsiteX10" fmla="*/ 285129 w 334136"/>
              <a:gd name="connsiteY10" fmla="*/ 68994 h 228830"/>
              <a:gd name="connsiteX11" fmla="*/ 272878 w 334136"/>
              <a:gd name="connsiteY11" fmla="*/ 71531 h 228830"/>
              <a:gd name="connsiteX12" fmla="*/ 253943 w 334136"/>
              <a:gd name="connsiteY12" fmla="*/ 74068 h 228830"/>
              <a:gd name="connsiteX13" fmla="*/ 236123 w 334136"/>
              <a:gd name="connsiteY13" fmla="*/ 77873 h 228830"/>
              <a:gd name="connsiteX14" fmla="*/ 217188 w 334136"/>
              <a:gd name="connsiteY14" fmla="*/ 85485 h 228830"/>
              <a:gd name="connsiteX15" fmla="*/ 196026 w 334136"/>
              <a:gd name="connsiteY15" fmla="*/ 95633 h 228830"/>
              <a:gd name="connsiteX16" fmla="*/ 186002 w 334136"/>
              <a:gd name="connsiteY16" fmla="*/ 100707 h 228830"/>
              <a:gd name="connsiteX17" fmla="*/ 174864 w 334136"/>
              <a:gd name="connsiteY17" fmla="*/ 107050 h 228830"/>
              <a:gd name="connsiteX18" fmla="*/ 165954 w 334136"/>
              <a:gd name="connsiteY18" fmla="*/ 114661 h 228830"/>
              <a:gd name="connsiteX19" fmla="*/ 153702 w 334136"/>
              <a:gd name="connsiteY19" fmla="*/ 122272 h 228830"/>
              <a:gd name="connsiteX20" fmla="*/ 142565 w 334136"/>
              <a:gd name="connsiteY20" fmla="*/ 129884 h 228830"/>
              <a:gd name="connsiteX21" fmla="*/ 132540 w 334136"/>
              <a:gd name="connsiteY21" fmla="*/ 136226 h 228830"/>
              <a:gd name="connsiteX22" fmla="*/ 121403 w 334136"/>
              <a:gd name="connsiteY22" fmla="*/ 146375 h 228830"/>
              <a:gd name="connsiteX23" fmla="*/ 109151 w 334136"/>
              <a:gd name="connsiteY23" fmla="*/ 156523 h 228830"/>
              <a:gd name="connsiteX24" fmla="*/ 98013 w 334136"/>
              <a:gd name="connsiteY24" fmla="*/ 167940 h 228830"/>
              <a:gd name="connsiteX25" fmla="*/ 85761 w 334136"/>
              <a:gd name="connsiteY25" fmla="*/ 175551 h 228830"/>
              <a:gd name="connsiteX26" fmla="*/ 74623 w 334136"/>
              <a:gd name="connsiteY26" fmla="*/ 185700 h 228830"/>
              <a:gd name="connsiteX27" fmla="*/ 64599 w 334136"/>
              <a:gd name="connsiteY27" fmla="*/ 192042 h 228830"/>
              <a:gd name="connsiteX28" fmla="*/ 55689 w 334136"/>
              <a:gd name="connsiteY28" fmla="*/ 199654 h 228830"/>
              <a:gd name="connsiteX29" fmla="*/ 46779 w 334136"/>
              <a:gd name="connsiteY29" fmla="*/ 207265 h 228830"/>
              <a:gd name="connsiteX30" fmla="*/ 41210 w 334136"/>
              <a:gd name="connsiteY30" fmla="*/ 212339 h 228830"/>
              <a:gd name="connsiteX31" fmla="*/ 32299 w 334136"/>
              <a:gd name="connsiteY31" fmla="*/ 216145 h 228830"/>
              <a:gd name="connsiteX32" fmla="*/ 25617 w 334136"/>
              <a:gd name="connsiteY32" fmla="*/ 218682 h 228830"/>
              <a:gd name="connsiteX33" fmla="*/ 21162 w 334136"/>
              <a:gd name="connsiteY33" fmla="*/ 223756 h 228830"/>
              <a:gd name="connsiteX34" fmla="*/ 16706 w 334136"/>
              <a:gd name="connsiteY34" fmla="*/ 226293 h 228830"/>
              <a:gd name="connsiteX35" fmla="*/ 13365 w 334136"/>
              <a:gd name="connsiteY35" fmla="*/ 228830 h 228830"/>
              <a:gd name="connsiteX36" fmla="*/ 8910 w 334136"/>
              <a:gd name="connsiteY36" fmla="*/ 228830 h 228830"/>
              <a:gd name="connsiteX37" fmla="*/ 6682 w 334136"/>
              <a:gd name="connsiteY37" fmla="*/ 228830 h 228830"/>
              <a:gd name="connsiteX38" fmla="*/ 4455 w 334136"/>
              <a:gd name="connsiteY38" fmla="*/ 228830 h 228830"/>
              <a:gd name="connsiteX39" fmla="*/ 2227 w 334136"/>
              <a:gd name="connsiteY39" fmla="*/ 228830 h 228830"/>
              <a:gd name="connsiteX40" fmla="*/ 0 w 334136"/>
              <a:gd name="connsiteY40" fmla="*/ 223756 h 228830"/>
              <a:gd name="connsiteX41" fmla="*/ 0 w 334136"/>
              <a:gd name="connsiteY41" fmla="*/ 221219 h 228830"/>
              <a:gd name="connsiteX42" fmla="*/ 0 w 334136"/>
              <a:gd name="connsiteY42" fmla="*/ 216145 h 228830"/>
              <a:gd name="connsiteX43" fmla="*/ 0 w 334136"/>
              <a:gd name="connsiteY43" fmla="*/ 214876 h 228830"/>
              <a:gd name="connsiteX44" fmla="*/ 0 w 334136"/>
              <a:gd name="connsiteY44" fmla="*/ 209802 h 228830"/>
              <a:gd name="connsiteX45" fmla="*/ 2227 w 334136"/>
              <a:gd name="connsiteY45" fmla="*/ 202191 h 228830"/>
              <a:gd name="connsiteX46" fmla="*/ 4455 w 334136"/>
              <a:gd name="connsiteY46" fmla="*/ 197117 h 228830"/>
              <a:gd name="connsiteX47" fmla="*/ 6682 w 334136"/>
              <a:gd name="connsiteY47" fmla="*/ 189505 h 228830"/>
              <a:gd name="connsiteX48" fmla="*/ 8910 w 334136"/>
              <a:gd name="connsiteY48" fmla="*/ 183163 h 228830"/>
              <a:gd name="connsiteX49" fmla="*/ 13365 w 334136"/>
              <a:gd name="connsiteY49" fmla="*/ 173014 h 228830"/>
              <a:gd name="connsiteX50" fmla="*/ 16706 w 334136"/>
              <a:gd name="connsiteY50" fmla="*/ 162866 h 228830"/>
              <a:gd name="connsiteX51" fmla="*/ 21162 w 334136"/>
              <a:gd name="connsiteY51" fmla="*/ 153986 h 228830"/>
              <a:gd name="connsiteX52" fmla="*/ 27844 w 334136"/>
              <a:gd name="connsiteY52" fmla="*/ 141301 h 228830"/>
              <a:gd name="connsiteX53" fmla="*/ 34527 w 334136"/>
              <a:gd name="connsiteY53" fmla="*/ 129884 h 228830"/>
              <a:gd name="connsiteX54" fmla="*/ 41210 w 334136"/>
              <a:gd name="connsiteY54" fmla="*/ 117198 h 228830"/>
              <a:gd name="connsiteX55" fmla="*/ 51234 w 334136"/>
              <a:gd name="connsiteY55" fmla="*/ 95633 h 228830"/>
              <a:gd name="connsiteX56" fmla="*/ 60144 w 334136"/>
              <a:gd name="connsiteY56" fmla="*/ 74068 h 228830"/>
              <a:gd name="connsiteX57" fmla="*/ 67941 w 334136"/>
              <a:gd name="connsiteY57" fmla="*/ 56308 h 228830"/>
              <a:gd name="connsiteX58" fmla="*/ 74623 w 334136"/>
              <a:gd name="connsiteY58" fmla="*/ 39817 h 228830"/>
              <a:gd name="connsiteX59" fmla="*/ 79079 w 334136"/>
              <a:gd name="connsiteY59" fmla="*/ 27132 h 228830"/>
              <a:gd name="connsiteX60" fmla="*/ 81306 w 334136"/>
              <a:gd name="connsiteY60" fmla="*/ 15715 h 228830"/>
              <a:gd name="connsiteX61" fmla="*/ 81306 w 334136"/>
              <a:gd name="connsiteY61" fmla="*/ 5566 h 228830"/>
              <a:gd name="connsiteX62" fmla="*/ 81306 w 334136"/>
              <a:gd name="connsiteY62" fmla="*/ 3029 h 228830"/>
              <a:gd name="connsiteX63" fmla="*/ 79977 w 334136"/>
              <a:gd name="connsiteY63" fmla="*/ 0 h 228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34136" h="228830">
                <a:moveTo>
                  <a:pt x="79977" y="0"/>
                </a:moveTo>
                <a:lnTo>
                  <a:pt x="333799" y="45124"/>
                </a:lnTo>
                <a:lnTo>
                  <a:pt x="334136" y="47428"/>
                </a:lnTo>
                <a:lnTo>
                  <a:pt x="333022" y="49965"/>
                </a:lnTo>
                <a:lnTo>
                  <a:pt x="333022" y="51234"/>
                </a:lnTo>
                <a:lnTo>
                  <a:pt x="330795" y="56308"/>
                </a:lnTo>
                <a:lnTo>
                  <a:pt x="324112" y="61382"/>
                </a:lnTo>
                <a:lnTo>
                  <a:pt x="317429" y="63919"/>
                </a:lnTo>
                <a:lnTo>
                  <a:pt x="309633" y="66456"/>
                </a:lnTo>
                <a:lnTo>
                  <a:pt x="298495" y="68994"/>
                </a:lnTo>
                <a:lnTo>
                  <a:pt x="285129" y="68994"/>
                </a:lnTo>
                <a:lnTo>
                  <a:pt x="272878" y="71531"/>
                </a:lnTo>
                <a:lnTo>
                  <a:pt x="253943" y="74068"/>
                </a:lnTo>
                <a:lnTo>
                  <a:pt x="236123" y="77873"/>
                </a:lnTo>
                <a:lnTo>
                  <a:pt x="217188" y="85485"/>
                </a:lnTo>
                <a:lnTo>
                  <a:pt x="196026" y="95633"/>
                </a:lnTo>
                <a:lnTo>
                  <a:pt x="186002" y="100707"/>
                </a:lnTo>
                <a:lnTo>
                  <a:pt x="174864" y="107050"/>
                </a:lnTo>
                <a:lnTo>
                  <a:pt x="165954" y="114661"/>
                </a:lnTo>
                <a:lnTo>
                  <a:pt x="153702" y="122272"/>
                </a:lnTo>
                <a:lnTo>
                  <a:pt x="142565" y="129884"/>
                </a:lnTo>
                <a:lnTo>
                  <a:pt x="132540" y="136226"/>
                </a:lnTo>
                <a:lnTo>
                  <a:pt x="121403" y="146375"/>
                </a:lnTo>
                <a:lnTo>
                  <a:pt x="109151" y="156523"/>
                </a:lnTo>
                <a:lnTo>
                  <a:pt x="98013" y="167940"/>
                </a:lnTo>
                <a:lnTo>
                  <a:pt x="85761" y="175551"/>
                </a:lnTo>
                <a:lnTo>
                  <a:pt x="74623" y="185700"/>
                </a:lnTo>
                <a:lnTo>
                  <a:pt x="64599" y="192042"/>
                </a:lnTo>
                <a:lnTo>
                  <a:pt x="55689" y="199654"/>
                </a:lnTo>
                <a:lnTo>
                  <a:pt x="46779" y="207265"/>
                </a:lnTo>
                <a:lnTo>
                  <a:pt x="41210" y="212339"/>
                </a:lnTo>
                <a:lnTo>
                  <a:pt x="32299" y="216145"/>
                </a:lnTo>
                <a:lnTo>
                  <a:pt x="25617" y="218682"/>
                </a:lnTo>
                <a:lnTo>
                  <a:pt x="21162" y="223756"/>
                </a:lnTo>
                <a:lnTo>
                  <a:pt x="16706" y="226293"/>
                </a:lnTo>
                <a:lnTo>
                  <a:pt x="13365" y="228830"/>
                </a:lnTo>
                <a:lnTo>
                  <a:pt x="8910" y="228830"/>
                </a:lnTo>
                <a:lnTo>
                  <a:pt x="6682" y="228830"/>
                </a:lnTo>
                <a:lnTo>
                  <a:pt x="4455" y="228830"/>
                </a:lnTo>
                <a:lnTo>
                  <a:pt x="2227" y="228830"/>
                </a:lnTo>
                <a:lnTo>
                  <a:pt x="0" y="223756"/>
                </a:lnTo>
                <a:lnTo>
                  <a:pt x="0" y="221219"/>
                </a:lnTo>
                <a:lnTo>
                  <a:pt x="0" y="216145"/>
                </a:lnTo>
                <a:lnTo>
                  <a:pt x="0" y="214876"/>
                </a:lnTo>
                <a:lnTo>
                  <a:pt x="0" y="209802"/>
                </a:lnTo>
                <a:lnTo>
                  <a:pt x="2227" y="202191"/>
                </a:lnTo>
                <a:lnTo>
                  <a:pt x="4455" y="197117"/>
                </a:lnTo>
                <a:lnTo>
                  <a:pt x="6682" y="189505"/>
                </a:lnTo>
                <a:lnTo>
                  <a:pt x="8910" y="183163"/>
                </a:lnTo>
                <a:lnTo>
                  <a:pt x="13365" y="173014"/>
                </a:lnTo>
                <a:lnTo>
                  <a:pt x="16706" y="162866"/>
                </a:lnTo>
                <a:lnTo>
                  <a:pt x="21162" y="153986"/>
                </a:lnTo>
                <a:lnTo>
                  <a:pt x="27844" y="141301"/>
                </a:lnTo>
                <a:lnTo>
                  <a:pt x="34527" y="129884"/>
                </a:lnTo>
                <a:lnTo>
                  <a:pt x="41210" y="117198"/>
                </a:lnTo>
                <a:lnTo>
                  <a:pt x="51234" y="95633"/>
                </a:lnTo>
                <a:lnTo>
                  <a:pt x="60144" y="74068"/>
                </a:lnTo>
                <a:lnTo>
                  <a:pt x="67941" y="56308"/>
                </a:lnTo>
                <a:lnTo>
                  <a:pt x="74623" y="39817"/>
                </a:lnTo>
                <a:lnTo>
                  <a:pt x="79079" y="27132"/>
                </a:lnTo>
                <a:lnTo>
                  <a:pt x="81306" y="15715"/>
                </a:lnTo>
                <a:lnTo>
                  <a:pt x="81306" y="5566"/>
                </a:lnTo>
                <a:lnTo>
                  <a:pt x="81306" y="3029"/>
                </a:lnTo>
                <a:lnTo>
                  <a:pt x="7997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任意多边形: 形状 45"/>
          <p:cNvSpPr/>
          <p:nvPr/>
        </p:nvSpPr>
        <p:spPr>
          <a:xfrm>
            <a:off x="1005949" y="2794075"/>
            <a:ext cx="663818" cy="165274"/>
          </a:xfrm>
          <a:custGeom>
            <a:avLst/>
            <a:gdLst>
              <a:gd name="connsiteX0" fmla="*/ 528823 w 663818"/>
              <a:gd name="connsiteY0" fmla="*/ 0 h 165274"/>
              <a:gd name="connsiteX1" fmla="*/ 535517 w 663818"/>
              <a:gd name="connsiteY1" fmla="*/ 0 h 165274"/>
              <a:gd name="connsiteX2" fmla="*/ 539980 w 663818"/>
              <a:gd name="connsiteY2" fmla="*/ 0 h 165274"/>
              <a:gd name="connsiteX3" fmla="*/ 544442 w 663818"/>
              <a:gd name="connsiteY3" fmla="*/ 2523 h 165274"/>
              <a:gd name="connsiteX4" fmla="*/ 551136 w 663818"/>
              <a:gd name="connsiteY4" fmla="*/ 7570 h 165274"/>
              <a:gd name="connsiteX5" fmla="*/ 556715 w 663818"/>
              <a:gd name="connsiteY5" fmla="*/ 12616 h 165274"/>
              <a:gd name="connsiteX6" fmla="*/ 563409 w 663818"/>
              <a:gd name="connsiteY6" fmla="*/ 17663 h 165274"/>
              <a:gd name="connsiteX7" fmla="*/ 574565 w 663818"/>
              <a:gd name="connsiteY7" fmla="*/ 22709 h 165274"/>
              <a:gd name="connsiteX8" fmla="*/ 584606 w 663818"/>
              <a:gd name="connsiteY8" fmla="*/ 29018 h 165274"/>
              <a:gd name="connsiteX9" fmla="*/ 597994 w 663818"/>
              <a:gd name="connsiteY9" fmla="*/ 39111 h 165274"/>
              <a:gd name="connsiteX10" fmla="*/ 610266 w 663818"/>
              <a:gd name="connsiteY10" fmla="*/ 46680 h 165274"/>
              <a:gd name="connsiteX11" fmla="*/ 621423 w 663818"/>
              <a:gd name="connsiteY11" fmla="*/ 58035 h 165274"/>
              <a:gd name="connsiteX12" fmla="*/ 631464 w 663818"/>
              <a:gd name="connsiteY12" fmla="*/ 68128 h 165274"/>
              <a:gd name="connsiteX13" fmla="*/ 638158 w 663818"/>
              <a:gd name="connsiteY13" fmla="*/ 78221 h 165274"/>
              <a:gd name="connsiteX14" fmla="*/ 647083 w 663818"/>
              <a:gd name="connsiteY14" fmla="*/ 87053 h 165274"/>
              <a:gd name="connsiteX15" fmla="*/ 652662 w 663818"/>
              <a:gd name="connsiteY15" fmla="*/ 94622 h 165274"/>
              <a:gd name="connsiteX16" fmla="*/ 657124 w 663818"/>
              <a:gd name="connsiteY16" fmla="*/ 99669 h 165274"/>
              <a:gd name="connsiteX17" fmla="*/ 661587 w 663818"/>
              <a:gd name="connsiteY17" fmla="*/ 107239 h 165274"/>
              <a:gd name="connsiteX18" fmla="*/ 663818 w 663818"/>
              <a:gd name="connsiteY18" fmla="*/ 109762 h 165274"/>
              <a:gd name="connsiteX19" fmla="*/ 663818 w 663818"/>
              <a:gd name="connsiteY19" fmla="*/ 116070 h 165274"/>
              <a:gd name="connsiteX20" fmla="*/ 663818 w 663818"/>
              <a:gd name="connsiteY20" fmla="*/ 121117 h 165274"/>
              <a:gd name="connsiteX21" fmla="*/ 663599 w 663818"/>
              <a:gd name="connsiteY21" fmla="*/ 121614 h 165274"/>
              <a:gd name="connsiteX22" fmla="*/ 500213 w 663818"/>
              <a:gd name="connsiteY22" fmla="*/ 127060 h 165274"/>
              <a:gd name="connsiteX23" fmla="*/ 499816 w 663818"/>
              <a:gd name="connsiteY23" fmla="*/ 126163 h 165274"/>
              <a:gd name="connsiteX24" fmla="*/ 493122 w 663818"/>
              <a:gd name="connsiteY24" fmla="*/ 121117 h 165274"/>
              <a:gd name="connsiteX25" fmla="*/ 486428 w 663818"/>
              <a:gd name="connsiteY25" fmla="*/ 116070 h 165274"/>
              <a:gd name="connsiteX26" fmla="*/ 479734 w 663818"/>
              <a:gd name="connsiteY26" fmla="*/ 111023 h 165274"/>
              <a:gd name="connsiteX27" fmla="*/ 471925 w 663818"/>
              <a:gd name="connsiteY27" fmla="*/ 107239 h 165274"/>
              <a:gd name="connsiteX28" fmla="*/ 465231 w 663818"/>
              <a:gd name="connsiteY28" fmla="*/ 104715 h 165274"/>
              <a:gd name="connsiteX29" fmla="*/ 456305 w 663818"/>
              <a:gd name="connsiteY29" fmla="*/ 102192 h 165274"/>
              <a:gd name="connsiteX30" fmla="*/ 450727 w 663818"/>
              <a:gd name="connsiteY30" fmla="*/ 102192 h 165274"/>
              <a:gd name="connsiteX31" fmla="*/ 446264 w 663818"/>
              <a:gd name="connsiteY31" fmla="*/ 102192 h 165274"/>
              <a:gd name="connsiteX32" fmla="*/ 437339 w 663818"/>
              <a:gd name="connsiteY32" fmla="*/ 102192 h 165274"/>
              <a:gd name="connsiteX33" fmla="*/ 428414 w 663818"/>
              <a:gd name="connsiteY33" fmla="*/ 102192 h 165274"/>
              <a:gd name="connsiteX34" fmla="*/ 420604 w 663818"/>
              <a:gd name="connsiteY34" fmla="*/ 104715 h 165274"/>
              <a:gd name="connsiteX35" fmla="*/ 409448 w 663818"/>
              <a:gd name="connsiteY35" fmla="*/ 104715 h 165274"/>
              <a:gd name="connsiteX36" fmla="*/ 399407 w 663818"/>
              <a:gd name="connsiteY36" fmla="*/ 107239 h 165274"/>
              <a:gd name="connsiteX37" fmla="*/ 386019 w 663818"/>
              <a:gd name="connsiteY37" fmla="*/ 109762 h 165274"/>
              <a:gd name="connsiteX38" fmla="*/ 373746 w 663818"/>
              <a:gd name="connsiteY38" fmla="*/ 109762 h 165274"/>
              <a:gd name="connsiteX39" fmla="*/ 358127 w 663818"/>
              <a:gd name="connsiteY39" fmla="*/ 111023 h 165274"/>
              <a:gd name="connsiteX40" fmla="*/ 341392 w 663818"/>
              <a:gd name="connsiteY40" fmla="*/ 113547 h 165274"/>
              <a:gd name="connsiteX41" fmla="*/ 324657 w 663818"/>
              <a:gd name="connsiteY41" fmla="*/ 118593 h 165274"/>
              <a:gd name="connsiteX42" fmla="*/ 306807 w 663818"/>
              <a:gd name="connsiteY42" fmla="*/ 121117 h 165274"/>
              <a:gd name="connsiteX43" fmla="*/ 287841 w 663818"/>
              <a:gd name="connsiteY43" fmla="*/ 123640 h 165274"/>
              <a:gd name="connsiteX44" fmla="*/ 268874 w 663818"/>
              <a:gd name="connsiteY44" fmla="*/ 128686 h 165274"/>
              <a:gd name="connsiteX45" fmla="*/ 247677 w 663818"/>
              <a:gd name="connsiteY45" fmla="*/ 133733 h 165274"/>
              <a:gd name="connsiteX46" fmla="*/ 224248 w 663818"/>
              <a:gd name="connsiteY46" fmla="*/ 137518 h 165274"/>
              <a:gd name="connsiteX47" fmla="*/ 203050 w 663818"/>
              <a:gd name="connsiteY47" fmla="*/ 140041 h 165274"/>
              <a:gd name="connsiteX48" fmla="*/ 181853 w 663818"/>
              <a:gd name="connsiteY48" fmla="*/ 145087 h 165274"/>
              <a:gd name="connsiteX49" fmla="*/ 161771 w 663818"/>
              <a:gd name="connsiteY49" fmla="*/ 147611 h 165274"/>
              <a:gd name="connsiteX50" fmla="*/ 142805 w 663818"/>
              <a:gd name="connsiteY50" fmla="*/ 150134 h 165274"/>
              <a:gd name="connsiteX51" fmla="*/ 123838 w 663818"/>
              <a:gd name="connsiteY51" fmla="*/ 152657 h 165274"/>
              <a:gd name="connsiteX52" fmla="*/ 107104 w 663818"/>
              <a:gd name="connsiteY52" fmla="*/ 155181 h 165274"/>
              <a:gd name="connsiteX53" fmla="*/ 91484 w 663818"/>
              <a:gd name="connsiteY53" fmla="*/ 157704 h 165274"/>
              <a:gd name="connsiteX54" fmla="*/ 76981 w 663818"/>
              <a:gd name="connsiteY54" fmla="*/ 160227 h 165274"/>
              <a:gd name="connsiteX55" fmla="*/ 61361 w 663818"/>
              <a:gd name="connsiteY55" fmla="*/ 160227 h 165274"/>
              <a:gd name="connsiteX56" fmla="*/ 49089 w 663818"/>
              <a:gd name="connsiteY56" fmla="*/ 162750 h 165274"/>
              <a:gd name="connsiteX57" fmla="*/ 36817 w 663818"/>
              <a:gd name="connsiteY57" fmla="*/ 162750 h 165274"/>
              <a:gd name="connsiteX58" fmla="*/ 25660 w 663818"/>
              <a:gd name="connsiteY58" fmla="*/ 162750 h 165274"/>
              <a:gd name="connsiteX59" fmla="*/ 16735 w 663818"/>
              <a:gd name="connsiteY59" fmla="*/ 165274 h 165274"/>
              <a:gd name="connsiteX60" fmla="*/ 8925 w 663818"/>
              <a:gd name="connsiteY60" fmla="*/ 165274 h 165274"/>
              <a:gd name="connsiteX61" fmla="*/ 0 w 663818"/>
              <a:gd name="connsiteY61" fmla="*/ 165274 h 165274"/>
              <a:gd name="connsiteX62" fmla="*/ 0 w 663818"/>
              <a:gd name="connsiteY62" fmla="*/ 94622 h 165274"/>
              <a:gd name="connsiteX63" fmla="*/ 37933 w 663818"/>
              <a:gd name="connsiteY63" fmla="*/ 92099 h 165274"/>
              <a:gd name="connsiteX64" fmla="*/ 74749 w 663818"/>
              <a:gd name="connsiteY64" fmla="*/ 92099 h 165274"/>
              <a:gd name="connsiteX65" fmla="*/ 112682 w 663818"/>
              <a:gd name="connsiteY65" fmla="*/ 89576 h 165274"/>
              <a:gd name="connsiteX66" fmla="*/ 151730 w 663818"/>
              <a:gd name="connsiteY66" fmla="*/ 87053 h 165274"/>
              <a:gd name="connsiteX67" fmla="*/ 189662 w 663818"/>
              <a:gd name="connsiteY67" fmla="*/ 82006 h 165274"/>
              <a:gd name="connsiteX68" fmla="*/ 228711 w 663818"/>
              <a:gd name="connsiteY68" fmla="*/ 78221 h 165274"/>
              <a:gd name="connsiteX69" fmla="*/ 268874 w 663818"/>
              <a:gd name="connsiteY69" fmla="*/ 70651 h 165274"/>
              <a:gd name="connsiteX70" fmla="*/ 309038 w 663818"/>
              <a:gd name="connsiteY70" fmla="*/ 63082 h 165274"/>
              <a:gd name="connsiteX71" fmla="*/ 326889 w 663818"/>
              <a:gd name="connsiteY71" fmla="*/ 58035 h 165274"/>
              <a:gd name="connsiteX72" fmla="*/ 345855 w 663818"/>
              <a:gd name="connsiteY72" fmla="*/ 54250 h 165274"/>
              <a:gd name="connsiteX73" fmla="*/ 360358 w 663818"/>
              <a:gd name="connsiteY73" fmla="*/ 49204 h 165274"/>
              <a:gd name="connsiteX74" fmla="*/ 378209 w 663818"/>
              <a:gd name="connsiteY74" fmla="*/ 46680 h 165274"/>
              <a:gd name="connsiteX75" fmla="*/ 392713 w 663818"/>
              <a:gd name="connsiteY75" fmla="*/ 41634 h 165274"/>
              <a:gd name="connsiteX76" fmla="*/ 404985 w 663818"/>
              <a:gd name="connsiteY76" fmla="*/ 39111 h 165274"/>
              <a:gd name="connsiteX77" fmla="*/ 418373 w 663818"/>
              <a:gd name="connsiteY77" fmla="*/ 36587 h 165274"/>
              <a:gd name="connsiteX78" fmla="*/ 430645 w 663818"/>
              <a:gd name="connsiteY78" fmla="*/ 31541 h 165274"/>
              <a:gd name="connsiteX79" fmla="*/ 441802 w 663818"/>
              <a:gd name="connsiteY79" fmla="*/ 29018 h 165274"/>
              <a:gd name="connsiteX80" fmla="*/ 452958 w 663818"/>
              <a:gd name="connsiteY80" fmla="*/ 27756 h 165274"/>
              <a:gd name="connsiteX81" fmla="*/ 460768 w 663818"/>
              <a:gd name="connsiteY81" fmla="*/ 25233 h 165274"/>
              <a:gd name="connsiteX82" fmla="*/ 469693 w 663818"/>
              <a:gd name="connsiteY82" fmla="*/ 22709 h 165274"/>
              <a:gd name="connsiteX83" fmla="*/ 477503 w 663818"/>
              <a:gd name="connsiteY83" fmla="*/ 20186 h 165274"/>
              <a:gd name="connsiteX84" fmla="*/ 484197 w 663818"/>
              <a:gd name="connsiteY84" fmla="*/ 17663 h 165274"/>
              <a:gd name="connsiteX85" fmla="*/ 488659 w 663818"/>
              <a:gd name="connsiteY85" fmla="*/ 17663 h 165274"/>
              <a:gd name="connsiteX86" fmla="*/ 495353 w 663818"/>
              <a:gd name="connsiteY86" fmla="*/ 15140 h 165274"/>
              <a:gd name="connsiteX87" fmla="*/ 505394 w 663818"/>
              <a:gd name="connsiteY87" fmla="*/ 10093 h 165274"/>
              <a:gd name="connsiteX88" fmla="*/ 518782 w 663818"/>
              <a:gd name="connsiteY88" fmla="*/ 5047 h 165274"/>
              <a:gd name="connsiteX89" fmla="*/ 528823 w 663818"/>
              <a:gd name="connsiteY89" fmla="*/ 0 h 16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63818" h="165274">
                <a:moveTo>
                  <a:pt x="528823" y="0"/>
                </a:moveTo>
                <a:lnTo>
                  <a:pt x="535517" y="0"/>
                </a:lnTo>
                <a:lnTo>
                  <a:pt x="539980" y="0"/>
                </a:lnTo>
                <a:lnTo>
                  <a:pt x="544442" y="2523"/>
                </a:lnTo>
                <a:lnTo>
                  <a:pt x="551136" y="7570"/>
                </a:lnTo>
                <a:lnTo>
                  <a:pt x="556715" y="12616"/>
                </a:lnTo>
                <a:lnTo>
                  <a:pt x="563409" y="17663"/>
                </a:lnTo>
                <a:lnTo>
                  <a:pt x="574565" y="22709"/>
                </a:lnTo>
                <a:lnTo>
                  <a:pt x="584606" y="29018"/>
                </a:lnTo>
                <a:lnTo>
                  <a:pt x="597994" y="39111"/>
                </a:lnTo>
                <a:lnTo>
                  <a:pt x="610266" y="46680"/>
                </a:lnTo>
                <a:lnTo>
                  <a:pt x="621423" y="58035"/>
                </a:lnTo>
                <a:lnTo>
                  <a:pt x="631464" y="68128"/>
                </a:lnTo>
                <a:lnTo>
                  <a:pt x="638158" y="78221"/>
                </a:lnTo>
                <a:lnTo>
                  <a:pt x="647083" y="87053"/>
                </a:lnTo>
                <a:lnTo>
                  <a:pt x="652662" y="94622"/>
                </a:lnTo>
                <a:lnTo>
                  <a:pt x="657124" y="99669"/>
                </a:lnTo>
                <a:lnTo>
                  <a:pt x="661587" y="107239"/>
                </a:lnTo>
                <a:lnTo>
                  <a:pt x="663818" y="109762"/>
                </a:lnTo>
                <a:lnTo>
                  <a:pt x="663818" y="116070"/>
                </a:lnTo>
                <a:lnTo>
                  <a:pt x="663818" y="121117"/>
                </a:lnTo>
                <a:lnTo>
                  <a:pt x="663599" y="121614"/>
                </a:lnTo>
                <a:lnTo>
                  <a:pt x="500213" y="127060"/>
                </a:lnTo>
                <a:lnTo>
                  <a:pt x="499816" y="126163"/>
                </a:lnTo>
                <a:lnTo>
                  <a:pt x="493122" y="121117"/>
                </a:lnTo>
                <a:lnTo>
                  <a:pt x="486428" y="116070"/>
                </a:lnTo>
                <a:lnTo>
                  <a:pt x="479734" y="111023"/>
                </a:lnTo>
                <a:lnTo>
                  <a:pt x="471925" y="107239"/>
                </a:lnTo>
                <a:lnTo>
                  <a:pt x="465231" y="104715"/>
                </a:lnTo>
                <a:lnTo>
                  <a:pt x="456305" y="102192"/>
                </a:lnTo>
                <a:lnTo>
                  <a:pt x="450727" y="102192"/>
                </a:lnTo>
                <a:lnTo>
                  <a:pt x="446264" y="102192"/>
                </a:lnTo>
                <a:lnTo>
                  <a:pt x="437339" y="102192"/>
                </a:lnTo>
                <a:lnTo>
                  <a:pt x="428414" y="102192"/>
                </a:lnTo>
                <a:lnTo>
                  <a:pt x="420604" y="104715"/>
                </a:lnTo>
                <a:lnTo>
                  <a:pt x="409448" y="104715"/>
                </a:lnTo>
                <a:lnTo>
                  <a:pt x="399407" y="107239"/>
                </a:lnTo>
                <a:lnTo>
                  <a:pt x="386019" y="109762"/>
                </a:lnTo>
                <a:lnTo>
                  <a:pt x="373746" y="109762"/>
                </a:lnTo>
                <a:lnTo>
                  <a:pt x="358127" y="111023"/>
                </a:lnTo>
                <a:lnTo>
                  <a:pt x="341392" y="113547"/>
                </a:lnTo>
                <a:lnTo>
                  <a:pt x="324657" y="118593"/>
                </a:lnTo>
                <a:lnTo>
                  <a:pt x="306807" y="121117"/>
                </a:lnTo>
                <a:lnTo>
                  <a:pt x="287841" y="123640"/>
                </a:lnTo>
                <a:lnTo>
                  <a:pt x="268874" y="128686"/>
                </a:lnTo>
                <a:lnTo>
                  <a:pt x="247677" y="133733"/>
                </a:lnTo>
                <a:lnTo>
                  <a:pt x="224248" y="137518"/>
                </a:lnTo>
                <a:lnTo>
                  <a:pt x="203050" y="140041"/>
                </a:lnTo>
                <a:lnTo>
                  <a:pt x="181853" y="145087"/>
                </a:lnTo>
                <a:lnTo>
                  <a:pt x="161771" y="147611"/>
                </a:lnTo>
                <a:lnTo>
                  <a:pt x="142805" y="150134"/>
                </a:lnTo>
                <a:lnTo>
                  <a:pt x="123838" y="152657"/>
                </a:lnTo>
                <a:lnTo>
                  <a:pt x="107104" y="155181"/>
                </a:lnTo>
                <a:lnTo>
                  <a:pt x="91484" y="157704"/>
                </a:lnTo>
                <a:lnTo>
                  <a:pt x="76981" y="160227"/>
                </a:lnTo>
                <a:lnTo>
                  <a:pt x="61361" y="160227"/>
                </a:lnTo>
                <a:lnTo>
                  <a:pt x="49089" y="162750"/>
                </a:lnTo>
                <a:lnTo>
                  <a:pt x="36817" y="162750"/>
                </a:lnTo>
                <a:lnTo>
                  <a:pt x="25660" y="162750"/>
                </a:lnTo>
                <a:lnTo>
                  <a:pt x="16735" y="165274"/>
                </a:lnTo>
                <a:lnTo>
                  <a:pt x="8925" y="165274"/>
                </a:lnTo>
                <a:lnTo>
                  <a:pt x="0" y="165274"/>
                </a:lnTo>
                <a:lnTo>
                  <a:pt x="0" y="94622"/>
                </a:lnTo>
                <a:lnTo>
                  <a:pt x="37933" y="92099"/>
                </a:lnTo>
                <a:lnTo>
                  <a:pt x="74749" y="92099"/>
                </a:lnTo>
                <a:lnTo>
                  <a:pt x="112682" y="89576"/>
                </a:lnTo>
                <a:lnTo>
                  <a:pt x="151730" y="87053"/>
                </a:lnTo>
                <a:lnTo>
                  <a:pt x="189662" y="82006"/>
                </a:lnTo>
                <a:lnTo>
                  <a:pt x="228711" y="78221"/>
                </a:lnTo>
                <a:lnTo>
                  <a:pt x="268874" y="70651"/>
                </a:lnTo>
                <a:lnTo>
                  <a:pt x="309038" y="63082"/>
                </a:lnTo>
                <a:lnTo>
                  <a:pt x="326889" y="58035"/>
                </a:lnTo>
                <a:lnTo>
                  <a:pt x="345855" y="54250"/>
                </a:lnTo>
                <a:lnTo>
                  <a:pt x="360358" y="49204"/>
                </a:lnTo>
                <a:lnTo>
                  <a:pt x="378209" y="46680"/>
                </a:lnTo>
                <a:lnTo>
                  <a:pt x="392713" y="41634"/>
                </a:lnTo>
                <a:lnTo>
                  <a:pt x="404985" y="39111"/>
                </a:lnTo>
                <a:lnTo>
                  <a:pt x="418373" y="36587"/>
                </a:lnTo>
                <a:lnTo>
                  <a:pt x="430645" y="31541"/>
                </a:lnTo>
                <a:lnTo>
                  <a:pt x="441802" y="29018"/>
                </a:lnTo>
                <a:lnTo>
                  <a:pt x="452958" y="27756"/>
                </a:lnTo>
                <a:lnTo>
                  <a:pt x="460768" y="25233"/>
                </a:lnTo>
                <a:lnTo>
                  <a:pt x="469693" y="22709"/>
                </a:lnTo>
                <a:lnTo>
                  <a:pt x="477503" y="20186"/>
                </a:lnTo>
                <a:lnTo>
                  <a:pt x="484197" y="17663"/>
                </a:lnTo>
                <a:lnTo>
                  <a:pt x="488659" y="17663"/>
                </a:lnTo>
                <a:lnTo>
                  <a:pt x="495353" y="15140"/>
                </a:lnTo>
                <a:lnTo>
                  <a:pt x="505394" y="10093"/>
                </a:lnTo>
                <a:lnTo>
                  <a:pt x="518782" y="5047"/>
                </a:lnTo>
                <a:lnTo>
                  <a:pt x="52882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: 形状 46"/>
          <p:cNvSpPr/>
          <p:nvPr/>
        </p:nvSpPr>
        <p:spPr>
          <a:xfrm>
            <a:off x="1322266" y="3378065"/>
            <a:ext cx="192515" cy="507955"/>
          </a:xfrm>
          <a:custGeom>
            <a:avLst/>
            <a:gdLst>
              <a:gd name="connsiteX0" fmla="*/ 18959 w 192515"/>
              <a:gd name="connsiteY0" fmla="*/ 0 h 507955"/>
              <a:gd name="connsiteX1" fmla="*/ 23420 w 192515"/>
              <a:gd name="connsiteY1" fmla="*/ 0 h 507955"/>
              <a:gd name="connsiteX2" fmla="*/ 30112 w 192515"/>
              <a:gd name="connsiteY2" fmla="*/ 0 h 507955"/>
              <a:gd name="connsiteX3" fmla="*/ 36803 w 192515"/>
              <a:gd name="connsiteY3" fmla="*/ 0 h 507955"/>
              <a:gd name="connsiteX4" fmla="*/ 44610 w 192515"/>
              <a:gd name="connsiteY4" fmla="*/ 0 h 507955"/>
              <a:gd name="connsiteX5" fmla="*/ 57993 w 192515"/>
              <a:gd name="connsiteY5" fmla="*/ 2517 h 507955"/>
              <a:gd name="connsiteX6" fmla="*/ 63569 w 192515"/>
              <a:gd name="connsiteY6" fmla="*/ 5034 h 507955"/>
              <a:gd name="connsiteX7" fmla="*/ 70261 w 192515"/>
              <a:gd name="connsiteY7" fmla="*/ 5034 h 507955"/>
              <a:gd name="connsiteX8" fmla="*/ 81413 w 192515"/>
              <a:gd name="connsiteY8" fmla="*/ 12585 h 507955"/>
              <a:gd name="connsiteX9" fmla="*/ 91450 w 192515"/>
              <a:gd name="connsiteY9" fmla="*/ 17619 h 507955"/>
              <a:gd name="connsiteX10" fmla="*/ 98142 w 192515"/>
              <a:gd name="connsiteY10" fmla="*/ 22654 h 507955"/>
              <a:gd name="connsiteX11" fmla="*/ 107064 w 192515"/>
              <a:gd name="connsiteY11" fmla="*/ 28946 h 507955"/>
              <a:gd name="connsiteX12" fmla="*/ 112640 w 192515"/>
              <a:gd name="connsiteY12" fmla="*/ 33980 h 507955"/>
              <a:gd name="connsiteX13" fmla="*/ 117101 w 192515"/>
              <a:gd name="connsiteY13" fmla="*/ 36497 h 507955"/>
              <a:gd name="connsiteX14" fmla="*/ 121562 w 192515"/>
              <a:gd name="connsiteY14" fmla="*/ 41531 h 507955"/>
              <a:gd name="connsiteX15" fmla="*/ 123792 w 192515"/>
              <a:gd name="connsiteY15" fmla="*/ 44048 h 507955"/>
              <a:gd name="connsiteX16" fmla="*/ 123792 w 192515"/>
              <a:gd name="connsiteY16" fmla="*/ 46566 h 507955"/>
              <a:gd name="connsiteX17" fmla="*/ 123792 w 192515"/>
              <a:gd name="connsiteY17" fmla="*/ 49083 h 507955"/>
              <a:gd name="connsiteX18" fmla="*/ 123792 w 192515"/>
              <a:gd name="connsiteY18" fmla="*/ 54117 h 507955"/>
              <a:gd name="connsiteX19" fmla="*/ 123792 w 192515"/>
              <a:gd name="connsiteY19" fmla="*/ 55375 h 507955"/>
              <a:gd name="connsiteX20" fmla="*/ 121562 w 192515"/>
              <a:gd name="connsiteY20" fmla="*/ 60409 h 507955"/>
              <a:gd name="connsiteX21" fmla="*/ 121562 w 192515"/>
              <a:gd name="connsiteY21" fmla="*/ 65443 h 507955"/>
              <a:gd name="connsiteX22" fmla="*/ 119331 w 192515"/>
              <a:gd name="connsiteY22" fmla="*/ 78029 h 507955"/>
              <a:gd name="connsiteX23" fmla="*/ 117101 w 192515"/>
              <a:gd name="connsiteY23" fmla="*/ 91872 h 507955"/>
              <a:gd name="connsiteX24" fmla="*/ 114870 w 192515"/>
              <a:gd name="connsiteY24" fmla="*/ 109492 h 507955"/>
              <a:gd name="connsiteX25" fmla="*/ 111525 w 192515"/>
              <a:gd name="connsiteY25" fmla="*/ 125853 h 507955"/>
              <a:gd name="connsiteX26" fmla="*/ 109294 w 192515"/>
              <a:gd name="connsiteY26" fmla="*/ 147247 h 507955"/>
              <a:gd name="connsiteX27" fmla="*/ 104833 w 192515"/>
              <a:gd name="connsiteY27" fmla="*/ 168642 h 507955"/>
              <a:gd name="connsiteX28" fmla="*/ 100372 w 192515"/>
              <a:gd name="connsiteY28" fmla="*/ 191296 h 507955"/>
              <a:gd name="connsiteX29" fmla="*/ 98142 w 192515"/>
              <a:gd name="connsiteY29" fmla="*/ 210174 h 507955"/>
              <a:gd name="connsiteX30" fmla="*/ 95911 w 192515"/>
              <a:gd name="connsiteY30" fmla="*/ 229052 h 507955"/>
              <a:gd name="connsiteX31" fmla="*/ 95911 w 192515"/>
              <a:gd name="connsiteY31" fmla="*/ 246671 h 507955"/>
              <a:gd name="connsiteX32" fmla="*/ 98142 w 192515"/>
              <a:gd name="connsiteY32" fmla="*/ 263032 h 507955"/>
              <a:gd name="connsiteX33" fmla="*/ 98142 w 192515"/>
              <a:gd name="connsiteY33" fmla="*/ 279392 h 507955"/>
              <a:gd name="connsiteX34" fmla="*/ 100372 w 192515"/>
              <a:gd name="connsiteY34" fmla="*/ 294495 h 507955"/>
              <a:gd name="connsiteX35" fmla="*/ 104833 w 192515"/>
              <a:gd name="connsiteY35" fmla="*/ 308339 h 507955"/>
              <a:gd name="connsiteX36" fmla="*/ 109294 w 192515"/>
              <a:gd name="connsiteY36" fmla="*/ 323441 h 507955"/>
              <a:gd name="connsiteX37" fmla="*/ 112640 w 192515"/>
              <a:gd name="connsiteY37" fmla="*/ 334768 h 507955"/>
              <a:gd name="connsiteX38" fmla="*/ 119331 w 192515"/>
              <a:gd name="connsiteY38" fmla="*/ 347353 h 507955"/>
              <a:gd name="connsiteX39" fmla="*/ 126023 w 192515"/>
              <a:gd name="connsiteY39" fmla="*/ 358679 h 507955"/>
              <a:gd name="connsiteX40" fmla="*/ 132714 w 192515"/>
              <a:gd name="connsiteY40" fmla="*/ 368748 h 507955"/>
              <a:gd name="connsiteX41" fmla="*/ 138290 w 192515"/>
              <a:gd name="connsiteY41" fmla="*/ 378816 h 507955"/>
              <a:gd name="connsiteX42" fmla="*/ 147212 w 192515"/>
              <a:gd name="connsiteY42" fmla="*/ 387626 h 507955"/>
              <a:gd name="connsiteX43" fmla="*/ 158365 w 192515"/>
              <a:gd name="connsiteY43" fmla="*/ 397694 h 507955"/>
              <a:gd name="connsiteX44" fmla="*/ 168402 w 192515"/>
              <a:gd name="connsiteY44" fmla="*/ 405245 h 507955"/>
              <a:gd name="connsiteX45" fmla="*/ 179554 w 192515"/>
              <a:gd name="connsiteY45" fmla="*/ 414055 h 507955"/>
              <a:gd name="connsiteX46" fmla="*/ 192515 w 192515"/>
              <a:gd name="connsiteY46" fmla="*/ 420805 h 507955"/>
              <a:gd name="connsiteX47" fmla="*/ 119889 w 192515"/>
              <a:gd name="connsiteY47" fmla="*/ 507955 h 507955"/>
              <a:gd name="connsiteX48" fmla="*/ 112640 w 192515"/>
              <a:gd name="connsiteY48" fmla="*/ 503410 h 507955"/>
              <a:gd name="connsiteX49" fmla="*/ 93681 w 192515"/>
              <a:gd name="connsiteY49" fmla="*/ 489566 h 507955"/>
              <a:gd name="connsiteX50" fmla="*/ 76952 w 192515"/>
              <a:gd name="connsiteY50" fmla="*/ 469430 h 507955"/>
              <a:gd name="connsiteX51" fmla="*/ 62454 w 192515"/>
              <a:gd name="connsiteY51" fmla="*/ 450552 h 507955"/>
              <a:gd name="connsiteX52" fmla="*/ 49071 w 192515"/>
              <a:gd name="connsiteY52" fmla="*/ 429157 h 507955"/>
              <a:gd name="connsiteX53" fmla="*/ 42379 w 192515"/>
              <a:gd name="connsiteY53" fmla="*/ 416572 h 507955"/>
              <a:gd name="connsiteX54" fmla="*/ 36803 w 192515"/>
              <a:gd name="connsiteY54" fmla="*/ 405245 h 507955"/>
              <a:gd name="connsiteX55" fmla="*/ 32342 w 192515"/>
              <a:gd name="connsiteY55" fmla="*/ 392660 h 507955"/>
              <a:gd name="connsiteX56" fmla="*/ 25651 w 192515"/>
              <a:gd name="connsiteY56" fmla="*/ 378816 h 507955"/>
              <a:gd name="connsiteX57" fmla="*/ 21190 w 192515"/>
              <a:gd name="connsiteY57" fmla="*/ 363714 h 507955"/>
              <a:gd name="connsiteX58" fmla="*/ 16729 w 192515"/>
              <a:gd name="connsiteY58" fmla="*/ 349870 h 507955"/>
              <a:gd name="connsiteX59" fmla="*/ 13383 w 192515"/>
              <a:gd name="connsiteY59" fmla="*/ 332250 h 507955"/>
              <a:gd name="connsiteX60" fmla="*/ 11153 w 192515"/>
              <a:gd name="connsiteY60" fmla="*/ 318407 h 507955"/>
              <a:gd name="connsiteX61" fmla="*/ 8922 w 192515"/>
              <a:gd name="connsiteY61" fmla="*/ 299529 h 507955"/>
              <a:gd name="connsiteX62" fmla="*/ 4461 w 192515"/>
              <a:gd name="connsiteY62" fmla="*/ 281910 h 507955"/>
              <a:gd name="connsiteX63" fmla="*/ 4461 w 192515"/>
              <a:gd name="connsiteY63" fmla="*/ 263032 h 507955"/>
              <a:gd name="connsiteX64" fmla="*/ 2231 w 192515"/>
              <a:gd name="connsiteY64" fmla="*/ 244154 h 507955"/>
              <a:gd name="connsiteX65" fmla="*/ 2231 w 192515"/>
              <a:gd name="connsiteY65" fmla="*/ 221500 h 507955"/>
              <a:gd name="connsiteX66" fmla="*/ 0 w 192515"/>
              <a:gd name="connsiteY66" fmla="*/ 200105 h 507955"/>
              <a:gd name="connsiteX67" fmla="*/ 2231 w 192515"/>
              <a:gd name="connsiteY67" fmla="*/ 178711 h 507955"/>
              <a:gd name="connsiteX68" fmla="*/ 4461 w 192515"/>
              <a:gd name="connsiteY68" fmla="*/ 159833 h 507955"/>
              <a:gd name="connsiteX69" fmla="*/ 4461 w 192515"/>
              <a:gd name="connsiteY69" fmla="*/ 139696 h 507955"/>
              <a:gd name="connsiteX70" fmla="*/ 4461 w 192515"/>
              <a:gd name="connsiteY70" fmla="*/ 123335 h 507955"/>
              <a:gd name="connsiteX71" fmla="*/ 6692 w 192515"/>
              <a:gd name="connsiteY71" fmla="*/ 106975 h 507955"/>
              <a:gd name="connsiteX72" fmla="*/ 6692 w 192515"/>
              <a:gd name="connsiteY72" fmla="*/ 91872 h 507955"/>
              <a:gd name="connsiteX73" fmla="*/ 8922 w 192515"/>
              <a:gd name="connsiteY73" fmla="*/ 78029 h 507955"/>
              <a:gd name="connsiteX74" fmla="*/ 8922 w 192515"/>
              <a:gd name="connsiteY74" fmla="*/ 65443 h 507955"/>
              <a:gd name="connsiteX75" fmla="*/ 8922 w 192515"/>
              <a:gd name="connsiteY75" fmla="*/ 54117 h 507955"/>
              <a:gd name="connsiteX76" fmla="*/ 11153 w 192515"/>
              <a:gd name="connsiteY76" fmla="*/ 44048 h 507955"/>
              <a:gd name="connsiteX77" fmla="*/ 11153 w 192515"/>
              <a:gd name="connsiteY77" fmla="*/ 33980 h 507955"/>
              <a:gd name="connsiteX78" fmla="*/ 11153 w 192515"/>
              <a:gd name="connsiteY78" fmla="*/ 26429 h 507955"/>
              <a:gd name="connsiteX79" fmla="*/ 13383 w 192515"/>
              <a:gd name="connsiteY79" fmla="*/ 20137 h 507955"/>
              <a:gd name="connsiteX80" fmla="*/ 13383 w 192515"/>
              <a:gd name="connsiteY80" fmla="*/ 15102 h 507955"/>
              <a:gd name="connsiteX81" fmla="*/ 14498 w 192515"/>
              <a:gd name="connsiteY81" fmla="*/ 10068 h 507955"/>
              <a:gd name="connsiteX82" fmla="*/ 16729 w 192515"/>
              <a:gd name="connsiteY82" fmla="*/ 5034 h 507955"/>
              <a:gd name="connsiteX83" fmla="*/ 16729 w 192515"/>
              <a:gd name="connsiteY83" fmla="*/ 2517 h 507955"/>
              <a:gd name="connsiteX84" fmla="*/ 18959 w 192515"/>
              <a:gd name="connsiteY84" fmla="*/ 0 h 507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92515" h="507955">
                <a:moveTo>
                  <a:pt x="18959" y="0"/>
                </a:moveTo>
                <a:lnTo>
                  <a:pt x="23420" y="0"/>
                </a:lnTo>
                <a:lnTo>
                  <a:pt x="30112" y="0"/>
                </a:lnTo>
                <a:lnTo>
                  <a:pt x="36803" y="0"/>
                </a:lnTo>
                <a:lnTo>
                  <a:pt x="44610" y="0"/>
                </a:lnTo>
                <a:lnTo>
                  <a:pt x="57993" y="2517"/>
                </a:lnTo>
                <a:lnTo>
                  <a:pt x="63569" y="5034"/>
                </a:lnTo>
                <a:lnTo>
                  <a:pt x="70261" y="5034"/>
                </a:lnTo>
                <a:lnTo>
                  <a:pt x="81413" y="12585"/>
                </a:lnTo>
                <a:lnTo>
                  <a:pt x="91450" y="17619"/>
                </a:lnTo>
                <a:lnTo>
                  <a:pt x="98142" y="22654"/>
                </a:lnTo>
                <a:lnTo>
                  <a:pt x="107064" y="28946"/>
                </a:lnTo>
                <a:lnTo>
                  <a:pt x="112640" y="33980"/>
                </a:lnTo>
                <a:lnTo>
                  <a:pt x="117101" y="36497"/>
                </a:lnTo>
                <a:lnTo>
                  <a:pt x="121562" y="41531"/>
                </a:lnTo>
                <a:lnTo>
                  <a:pt x="123792" y="44048"/>
                </a:lnTo>
                <a:lnTo>
                  <a:pt x="123792" y="46566"/>
                </a:lnTo>
                <a:lnTo>
                  <a:pt x="123792" y="49083"/>
                </a:lnTo>
                <a:lnTo>
                  <a:pt x="123792" y="54117"/>
                </a:lnTo>
                <a:lnTo>
                  <a:pt x="123792" y="55375"/>
                </a:lnTo>
                <a:lnTo>
                  <a:pt x="121562" y="60409"/>
                </a:lnTo>
                <a:lnTo>
                  <a:pt x="121562" y="65443"/>
                </a:lnTo>
                <a:lnTo>
                  <a:pt x="119331" y="78029"/>
                </a:lnTo>
                <a:lnTo>
                  <a:pt x="117101" y="91872"/>
                </a:lnTo>
                <a:lnTo>
                  <a:pt x="114870" y="109492"/>
                </a:lnTo>
                <a:lnTo>
                  <a:pt x="111525" y="125853"/>
                </a:lnTo>
                <a:lnTo>
                  <a:pt x="109294" y="147247"/>
                </a:lnTo>
                <a:lnTo>
                  <a:pt x="104833" y="168642"/>
                </a:lnTo>
                <a:lnTo>
                  <a:pt x="100372" y="191296"/>
                </a:lnTo>
                <a:lnTo>
                  <a:pt x="98142" y="210174"/>
                </a:lnTo>
                <a:lnTo>
                  <a:pt x="95911" y="229052"/>
                </a:lnTo>
                <a:lnTo>
                  <a:pt x="95911" y="246671"/>
                </a:lnTo>
                <a:lnTo>
                  <a:pt x="98142" y="263032"/>
                </a:lnTo>
                <a:lnTo>
                  <a:pt x="98142" y="279392"/>
                </a:lnTo>
                <a:lnTo>
                  <a:pt x="100372" y="294495"/>
                </a:lnTo>
                <a:lnTo>
                  <a:pt x="104833" y="308339"/>
                </a:lnTo>
                <a:lnTo>
                  <a:pt x="109294" y="323441"/>
                </a:lnTo>
                <a:lnTo>
                  <a:pt x="112640" y="334768"/>
                </a:lnTo>
                <a:lnTo>
                  <a:pt x="119331" y="347353"/>
                </a:lnTo>
                <a:lnTo>
                  <a:pt x="126023" y="358679"/>
                </a:lnTo>
                <a:lnTo>
                  <a:pt x="132714" y="368748"/>
                </a:lnTo>
                <a:lnTo>
                  <a:pt x="138290" y="378816"/>
                </a:lnTo>
                <a:lnTo>
                  <a:pt x="147212" y="387626"/>
                </a:lnTo>
                <a:lnTo>
                  <a:pt x="158365" y="397694"/>
                </a:lnTo>
                <a:lnTo>
                  <a:pt x="168402" y="405245"/>
                </a:lnTo>
                <a:lnTo>
                  <a:pt x="179554" y="414055"/>
                </a:lnTo>
                <a:lnTo>
                  <a:pt x="192515" y="420805"/>
                </a:lnTo>
                <a:lnTo>
                  <a:pt x="119889" y="507955"/>
                </a:lnTo>
                <a:lnTo>
                  <a:pt x="112640" y="503410"/>
                </a:lnTo>
                <a:lnTo>
                  <a:pt x="93681" y="489566"/>
                </a:lnTo>
                <a:lnTo>
                  <a:pt x="76952" y="469430"/>
                </a:lnTo>
                <a:lnTo>
                  <a:pt x="62454" y="450552"/>
                </a:lnTo>
                <a:lnTo>
                  <a:pt x="49071" y="429157"/>
                </a:lnTo>
                <a:lnTo>
                  <a:pt x="42379" y="416572"/>
                </a:lnTo>
                <a:lnTo>
                  <a:pt x="36803" y="405245"/>
                </a:lnTo>
                <a:lnTo>
                  <a:pt x="32342" y="392660"/>
                </a:lnTo>
                <a:lnTo>
                  <a:pt x="25651" y="378816"/>
                </a:lnTo>
                <a:lnTo>
                  <a:pt x="21190" y="363714"/>
                </a:lnTo>
                <a:lnTo>
                  <a:pt x="16729" y="349870"/>
                </a:lnTo>
                <a:lnTo>
                  <a:pt x="13383" y="332250"/>
                </a:lnTo>
                <a:lnTo>
                  <a:pt x="11153" y="318407"/>
                </a:lnTo>
                <a:lnTo>
                  <a:pt x="8922" y="299529"/>
                </a:lnTo>
                <a:lnTo>
                  <a:pt x="4461" y="281910"/>
                </a:lnTo>
                <a:lnTo>
                  <a:pt x="4461" y="263032"/>
                </a:lnTo>
                <a:lnTo>
                  <a:pt x="2231" y="244154"/>
                </a:lnTo>
                <a:lnTo>
                  <a:pt x="2231" y="221500"/>
                </a:lnTo>
                <a:lnTo>
                  <a:pt x="0" y="200105"/>
                </a:lnTo>
                <a:lnTo>
                  <a:pt x="2231" y="178711"/>
                </a:lnTo>
                <a:lnTo>
                  <a:pt x="4461" y="159833"/>
                </a:lnTo>
                <a:lnTo>
                  <a:pt x="4461" y="139696"/>
                </a:lnTo>
                <a:lnTo>
                  <a:pt x="4461" y="123335"/>
                </a:lnTo>
                <a:lnTo>
                  <a:pt x="6692" y="106975"/>
                </a:lnTo>
                <a:lnTo>
                  <a:pt x="6692" y="91872"/>
                </a:lnTo>
                <a:lnTo>
                  <a:pt x="8922" y="78029"/>
                </a:lnTo>
                <a:lnTo>
                  <a:pt x="8922" y="65443"/>
                </a:lnTo>
                <a:lnTo>
                  <a:pt x="8922" y="54117"/>
                </a:lnTo>
                <a:lnTo>
                  <a:pt x="11153" y="44048"/>
                </a:lnTo>
                <a:lnTo>
                  <a:pt x="11153" y="33980"/>
                </a:lnTo>
                <a:lnTo>
                  <a:pt x="11153" y="26429"/>
                </a:lnTo>
                <a:lnTo>
                  <a:pt x="13383" y="20137"/>
                </a:lnTo>
                <a:lnTo>
                  <a:pt x="13383" y="15102"/>
                </a:lnTo>
                <a:lnTo>
                  <a:pt x="14498" y="10068"/>
                </a:lnTo>
                <a:lnTo>
                  <a:pt x="16729" y="5034"/>
                </a:lnTo>
                <a:lnTo>
                  <a:pt x="16729" y="2517"/>
                </a:lnTo>
                <a:lnTo>
                  <a:pt x="1895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任意多边形: 形状 47"/>
          <p:cNvSpPr/>
          <p:nvPr/>
        </p:nvSpPr>
        <p:spPr>
          <a:xfrm>
            <a:off x="1987491" y="3460301"/>
            <a:ext cx="187936" cy="346267"/>
          </a:xfrm>
          <a:custGeom>
            <a:avLst/>
            <a:gdLst>
              <a:gd name="connsiteX0" fmla="*/ 100947 w 187936"/>
              <a:gd name="connsiteY0" fmla="*/ 0 h 346267"/>
              <a:gd name="connsiteX1" fmla="*/ 103178 w 187936"/>
              <a:gd name="connsiteY1" fmla="*/ 2517 h 346267"/>
              <a:gd name="connsiteX2" fmla="*/ 105408 w 187936"/>
              <a:gd name="connsiteY2" fmla="*/ 2517 h 346267"/>
              <a:gd name="connsiteX3" fmla="*/ 105408 w 187936"/>
              <a:gd name="connsiteY3" fmla="*/ 5034 h 346267"/>
              <a:gd name="connsiteX4" fmla="*/ 107639 w 187936"/>
              <a:gd name="connsiteY4" fmla="*/ 6292 h 346267"/>
              <a:gd name="connsiteX5" fmla="*/ 108754 w 187936"/>
              <a:gd name="connsiteY5" fmla="*/ 11326 h 346267"/>
              <a:gd name="connsiteX6" fmla="*/ 110984 w 187936"/>
              <a:gd name="connsiteY6" fmla="*/ 16360 h 346267"/>
              <a:gd name="connsiteX7" fmla="*/ 113215 w 187936"/>
              <a:gd name="connsiteY7" fmla="*/ 23912 h 346267"/>
              <a:gd name="connsiteX8" fmla="*/ 115445 w 187936"/>
              <a:gd name="connsiteY8" fmla="*/ 31463 h 346267"/>
              <a:gd name="connsiteX9" fmla="*/ 117676 w 187936"/>
              <a:gd name="connsiteY9" fmla="*/ 37755 h 346267"/>
              <a:gd name="connsiteX10" fmla="*/ 119906 w 187936"/>
              <a:gd name="connsiteY10" fmla="*/ 47823 h 346267"/>
              <a:gd name="connsiteX11" fmla="*/ 122137 w 187936"/>
              <a:gd name="connsiteY11" fmla="*/ 57892 h 346267"/>
              <a:gd name="connsiteX12" fmla="*/ 124367 w 187936"/>
              <a:gd name="connsiteY12" fmla="*/ 69218 h 346267"/>
              <a:gd name="connsiteX13" fmla="*/ 126598 w 187936"/>
              <a:gd name="connsiteY13" fmla="*/ 81804 h 346267"/>
              <a:gd name="connsiteX14" fmla="*/ 128828 w 187936"/>
              <a:gd name="connsiteY14" fmla="*/ 95647 h 346267"/>
              <a:gd name="connsiteX15" fmla="*/ 131059 w 187936"/>
              <a:gd name="connsiteY15" fmla="*/ 110750 h 346267"/>
              <a:gd name="connsiteX16" fmla="*/ 132174 w 187936"/>
              <a:gd name="connsiteY16" fmla="*/ 124593 h 346267"/>
              <a:gd name="connsiteX17" fmla="*/ 132174 w 187936"/>
              <a:gd name="connsiteY17" fmla="*/ 142213 h 346267"/>
              <a:gd name="connsiteX18" fmla="*/ 134404 w 187936"/>
              <a:gd name="connsiteY18" fmla="*/ 156057 h 346267"/>
              <a:gd name="connsiteX19" fmla="*/ 136635 w 187936"/>
              <a:gd name="connsiteY19" fmla="*/ 171159 h 346267"/>
              <a:gd name="connsiteX20" fmla="*/ 138865 w 187936"/>
              <a:gd name="connsiteY20" fmla="*/ 185003 h 346267"/>
              <a:gd name="connsiteX21" fmla="*/ 141096 w 187936"/>
              <a:gd name="connsiteY21" fmla="*/ 197588 h 346267"/>
              <a:gd name="connsiteX22" fmla="*/ 143326 w 187936"/>
              <a:gd name="connsiteY22" fmla="*/ 208915 h 346267"/>
              <a:gd name="connsiteX23" fmla="*/ 145557 w 187936"/>
              <a:gd name="connsiteY23" fmla="*/ 221500 h 346267"/>
              <a:gd name="connsiteX24" fmla="*/ 150018 w 187936"/>
              <a:gd name="connsiteY24" fmla="*/ 230309 h 346267"/>
              <a:gd name="connsiteX25" fmla="*/ 152248 w 187936"/>
              <a:gd name="connsiteY25" fmla="*/ 242895 h 346267"/>
              <a:gd name="connsiteX26" fmla="*/ 156709 w 187936"/>
              <a:gd name="connsiteY26" fmla="*/ 252963 h 346267"/>
              <a:gd name="connsiteX27" fmla="*/ 157825 w 187936"/>
              <a:gd name="connsiteY27" fmla="*/ 261773 h 346267"/>
              <a:gd name="connsiteX28" fmla="*/ 162286 w 187936"/>
              <a:gd name="connsiteY28" fmla="*/ 269324 h 346267"/>
              <a:gd name="connsiteX29" fmla="*/ 168977 w 187936"/>
              <a:gd name="connsiteY29" fmla="*/ 283167 h 346267"/>
              <a:gd name="connsiteX30" fmla="*/ 177899 w 187936"/>
              <a:gd name="connsiteY30" fmla="*/ 298270 h 346267"/>
              <a:gd name="connsiteX31" fmla="*/ 181245 w 187936"/>
              <a:gd name="connsiteY31" fmla="*/ 303304 h 346267"/>
              <a:gd name="connsiteX32" fmla="*/ 183475 w 187936"/>
              <a:gd name="connsiteY32" fmla="*/ 309596 h 346267"/>
              <a:gd name="connsiteX33" fmla="*/ 185706 w 187936"/>
              <a:gd name="connsiteY33" fmla="*/ 314631 h 346267"/>
              <a:gd name="connsiteX34" fmla="*/ 187936 w 187936"/>
              <a:gd name="connsiteY34" fmla="*/ 322182 h 346267"/>
              <a:gd name="connsiteX35" fmla="*/ 187936 w 187936"/>
              <a:gd name="connsiteY35" fmla="*/ 327216 h 346267"/>
              <a:gd name="connsiteX36" fmla="*/ 187936 w 187936"/>
              <a:gd name="connsiteY36" fmla="*/ 334767 h 346267"/>
              <a:gd name="connsiteX37" fmla="*/ 185706 w 187936"/>
              <a:gd name="connsiteY37" fmla="*/ 338543 h 346267"/>
              <a:gd name="connsiteX38" fmla="*/ 183475 w 187936"/>
              <a:gd name="connsiteY38" fmla="*/ 346094 h 346267"/>
              <a:gd name="connsiteX39" fmla="*/ 183398 w 187936"/>
              <a:gd name="connsiteY39" fmla="*/ 346267 h 346267"/>
              <a:gd name="connsiteX40" fmla="*/ 0 w 187936"/>
              <a:gd name="connsiteY40" fmla="*/ 301437 h 346267"/>
              <a:gd name="connsiteX41" fmla="*/ 5036 w 187936"/>
              <a:gd name="connsiteY41" fmla="*/ 295753 h 346267"/>
              <a:gd name="connsiteX42" fmla="*/ 10612 w 187936"/>
              <a:gd name="connsiteY42" fmla="*/ 288202 h 346267"/>
              <a:gd name="connsiteX43" fmla="*/ 17304 w 187936"/>
              <a:gd name="connsiteY43" fmla="*/ 281909 h 346267"/>
              <a:gd name="connsiteX44" fmla="*/ 21765 w 187936"/>
              <a:gd name="connsiteY44" fmla="*/ 274358 h 346267"/>
              <a:gd name="connsiteX45" fmla="*/ 28456 w 187936"/>
              <a:gd name="connsiteY45" fmla="*/ 264290 h 346267"/>
              <a:gd name="connsiteX46" fmla="*/ 32917 w 187936"/>
              <a:gd name="connsiteY46" fmla="*/ 252963 h 346267"/>
              <a:gd name="connsiteX47" fmla="*/ 36263 w 187936"/>
              <a:gd name="connsiteY47" fmla="*/ 242895 h 346267"/>
              <a:gd name="connsiteX48" fmla="*/ 40724 w 187936"/>
              <a:gd name="connsiteY48" fmla="*/ 230309 h 346267"/>
              <a:gd name="connsiteX49" fmla="*/ 45185 w 187936"/>
              <a:gd name="connsiteY49" fmla="*/ 218983 h 346267"/>
              <a:gd name="connsiteX50" fmla="*/ 49646 w 187936"/>
              <a:gd name="connsiteY50" fmla="*/ 203880 h 346267"/>
              <a:gd name="connsiteX51" fmla="*/ 54107 w 187936"/>
              <a:gd name="connsiteY51" fmla="*/ 190037 h 346267"/>
              <a:gd name="connsiteX52" fmla="*/ 56337 w 187936"/>
              <a:gd name="connsiteY52" fmla="*/ 174934 h 346267"/>
              <a:gd name="connsiteX53" fmla="*/ 59683 w 187936"/>
              <a:gd name="connsiteY53" fmla="*/ 158574 h 346267"/>
              <a:gd name="connsiteX54" fmla="*/ 61914 w 187936"/>
              <a:gd name="connsiteY54" fmla="*/ 142213 h 346267"/>
              <a:gd name="connsiteX55" fmla="*/ 64144 w 187936"/>
              <a:gd name="connsiteY55" fmla="*/ 124593 h 346267"/>
              <a:gd name="connsiteX56" fmla="*/ 64144 w 187936"/>
              <a:gd name="connsiteY56" fmla="*/ 108233 h 346267"/>
              <a:gd name="connsiteX57" fmla="*/ 66375 w 187936"/>
              <a:gd name="connsiteY57" fmla="*/ 93130 h 346267"/>
              <a:gd name="connsiteX58" fmla="*/ 68605 w 187936"/>
              <a:gd name="connsiteY58" fmla="*/ 79287 h 346267"/>
              <a:gd name="connsiteX59" fmla="*/ 70835 w 187936"/>
              <a:gd name="connsiteY59" fmla="*/ 66701 h 346267"/>
              <a:gd name="connsiteX60" fmla="*/ 73066 w 187936"/>
              <a:gd name="connsiteY60" fmla="*/ 55375 h 346267"/>
              <a:gd name="connsiteX61" fmla="*/ 75296 w 187936"/>
              <a:gd name="connsiteY61" fmla="*/ 45306 h 346267"/>
              <a:gd name="connsiteX62" fmla="*/ 79757 w 187936"/>
              <a:gd name="connsiteY62" fmla="*/ 35238 h 346267"/>
              <a:gd name="connsiteX63" fmla="*/ 81988 w 187936"/>
              <a:gd name="connsiteY63" fmla="*/ 28946 h 346267"/>
              <a:gd name="connsiteX64" fmla="*/ 83103 w 187936"/>
              <a:gd name="connsiteY64" fmla="*/ 21394 h 346267"/>
              <a:gd name="connsiteX65" fmla="*/ 85334 w 187936"/>
              <a:gd name="connsiteY65" fmla="*/ 13843 h 346267"/>
              <a:gd name="connsiteX66" fmla="*/ 89795 w 187936"/>
              <a:gd name="connsiteY66" fmla="*/ 8809 h 346267"/>
              <a:gd name="connsiteX67" fmla="*/ 92025 w 187936"/>
              <a:gd name="connsiteY67" fmla="*/ 5034 h 346267"/>
              <a:gd name="connsiteX68" fmla="*/ 94256 w 187936"/>
              <a:gd name="connsiteY68" fmla="*/ 2517 h 346267"/>
              <a:gd name="connsiteX69" fmla="*/ 98717 w 187936"/>
              <a:gd name="connsiteY69" fmla="*/ 2517 h 346267"/>
              <a:gd name="connsiteX70" fmla="*/ 100947 w 187936"/>
              <a:gd name="connsiteY70" fmla="*/ 0 h 34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87936" h="346267">
                <a:moveTo>
                  <a:pt x="100947" y="0"/>
                </a:moveTo>
                <a:lnTo>
                  <a:pt x="103178" y="2517"/>
                </a:lnTo>
                <a:lnTo>
                  <a:pt x="105408" y="2517"/>
                </a:lnTo>
                <a:lnTo>
                  <a:pt x="105408" y="5034"/>
                </a:lnTo>
                <a:lnTo>
                  <a:pt x="107639" y="6292"/>
                </a:lnTo>
                <a:lnTo>
                  <a:pt x="108754" y="11326"/>
                </a:lnTo>
                <a:lnTo>
                  <a:pt x="110984" y="16360"/>
                </a:lnTo>
                <a:lnTo>
                  <a:pt x="113215" y="23912"/>
                </a:lnTo>
                <a:lnTo>
                  <a:pt x="115445" y="31463"/>
                </a:lnTo>
                <a:lnTo>
                  <a:pt x="117676" y="37755"/>
                </a:lnTo>
                <a:lnTo>
                  <a:pt x="119906" y="47823"/>
                </a:lnTo>
                <a:lnTo>
                  <a:pt x="122137" y="57892"/>
                </a:lnTo>
                <a:lnTo>
                  <a:pt x="124367" y="69218"/>
                </a:lnTo>
                <a:lnTo>
                  <a:pt x="126598" y="81804"/>
                </a:lnTo>
                <a:lnTo>
                  <a:pt x="128828" y="95647"/>
                </a:lnTo>
                <a:lnTo>
                  <a:pt x="131059" y="110750"/>
                </a:lnTo>
                <a:lnTo>
                  <a:pt x="132174" y="124593"/>
                </a:lnTo>
                <a:lnTo>
                  <a:pt x="132174" y="142213"/>
                </a:lnTo>
                <a:lnTo>
                  <a:pt x="134404" y="156057"/>
                </a:lnTo>
                <a:lnTo>
                  <a:pt x="136635" y="171159"/>
                </a:lnTo>
                <a:lnTo>
                  <a:pt x="138865" y="185003"/>
                </a:lnTo>
                <a:lnTo>
                  <a:pt x="141096" y="197588"/>
                </a:lnTo>
                <a:lnTo>
                  <a:pt x="143326" y="208915"/>
                </a:lnTo>
                <a:lnTo>
                  <a:pt x="145557" y="221500"/>
                </a:lnTo>
                <a:lnTo>
                  <a:pt x="150018" y="230309"/>
                </a:lnTo>
                <a:lnTo>
                  <a:pt x="152248" y="242895"/>
                </a:lnTo>
                <a:lnTo>
                  <a:pt x="156709" y="252963"/>
                </a:lnTo>
                <a:lnTo>
                  <a:pt x="157825" y="261773"/>
                </a:lnTo>
                <a:lnTo>
                  <a:pt x="162286" y="269324"/>
                </a:lnTo>
                <a:lnTo>
                  <a:pt x="168977" y="283167"/>
                </a:lnTo>
                <a:lnTo>
                  <a:pt x="177899" y="298270"/>
                </a:lnTo>
                <a:lnTo>
                  <a:pt x="181245" y="303304"/>
                </a:lnTo>
                <a:lnTo>
                  <a:pt x="183475" y="309596"/>
                </a:lnTo>
                <a:lnTo>
                  <a:pt x="185706" y="314631"/>
                </a:lnTo>
                <a:lnTo>
                  <a:pt x="187936" y="322182"/>
                </a:lnTo>
                <a:lnTo>
                  <a:pt x="187936" y="327216"/>
                </a:lnTo>
                <a:lnTo>
                  <a:pt x="187936" y="334767"/>
                </a:lnTo>
                <a:lnTo>
                  <a:pt x="185706" y="338543"/>
                </a:lnTo>
                <a:lnTo>
                  <a:pt x="183475" y="346094"/>
                </a:lnTo>
                <a:lnTo>
                  <a:pt x="183398" y="346267"/>
                </a:lnTo>
                <a:lnTo>
                  <a:pt x="0" y="301437"/>
                </a:lnTo>
                <a:lnTo>
                  <a:pt x="5036" y="295753"/>
                </a:lnTo>
                <a:lnTo>
                  <a:pt x="10612" y="288202"/>
                </a:lnTo>
                <a:lnTo>
                  <a:pt x="17304" y="281909"/>
                </a:lnTo>
                <a:lnTo>
                  <a:pt x="21765" y="274358"/>
                </a:lnTo>
                <a:lnTo>
                  <a:pt x="28456" y="264290"/>
                </a:lnTo>
                <a:lnTo>
                  <a:pt x="32917" y="252963"/>
                </a:lnTo>
                <a:lnTo>
                  <a:pt x="36263" y="242895"/>
                </a:lnTo>
                <a:lnTo>
                  <a:pt x="40724" y="230309"/>
                </a:lnTo>
                <a:lnTo>
                  <a:pt x="45185" y="218983"/>
                </a:lnTo>
                <a:lnTo>
                  <a:pt x="49646" y="203880"/>
                </a:lnTo>
                <a:lnTo>
                  <a:pt x="54107" y="190037"/>
                </a:lnTo>
                <a:lnTo>
                  <a:pt x="56337" y="174934"/>
                </a:lnTo>
                <a:lnTo>
                  <a:pt x="59683" y="158574"/>
                </a:lnTo>
                <a:lnTo>
                  <a:pt x="61914" y="142213"/>
                </a:lnTo>
                <a:lnTo>
                  <a:pt x="64144" y="124593"/>
                </a:lnTo>
                <a:lnTo>
                  <a:pt x="64144" y="108233"/>
                </a:lnTo>
                <a:lnTo>
                  <a:pt x="66375" y="93130"/>
                </a:lnTo>
                <a:lnTo>
                  <a:pt x="68605" y="79287"/>
                </a:lnTo>
                <a:lnTo>
                  <a:pt x="70835" y="66701"/>
                </a:lnTo>
                <a:lnTo>
                  <a:pt x="73066" y="55375"/>
                </a:lnTo>
                <a:lnTo>
                  <a:pt x="75296" y="45306"/>
                </a:lnTo>
                <a:lnTo>
                  <a:pt x="79757" y="35238"/>
                </a:lnTo>
                <a:lnTo>
                  <a:pt x="81988" y="28946"/>
                </a:lnTo>
                <a:lnTo>
                  <a:pt x="83103" y="21394"/>
                </a:lnTo>
                <a:lnTo>
                  <a:pt x="85334" y="13843"/>
                </a:lnTo>
                <a:lnTo>
                  <a:pt x="89795" y="8809"/>
                </a:lnTo>
                <a:lnTo>
                  <a:pt x="92025" y="5034"/>
                </a:lnTo>
                <a:lnTo>
                  <a:pt x="94256" y="2517"/>
                </a:lnTo>
                <a:lnTo>
                  <a:pt x="98717" y="2517"/>
                </a:lnTo>
                <a:lnTo>
                  <a:pt x="10094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: 形状 48"/>
          <p:cNvSpPr/>
          <p:nvPr/>
        </p:nvSpPr>
        <p:spPr>
          <a:xfrm>
            <a:off x="760916" y="2533682"/>
            <a:ext cx="1358485" cy="233412"/>
          </a:xfrm>
          <a:custGeom>
            <a:avLst/>
            <a:gdLst>
              <a:gd name="connsiteX0" fmla="*/ 1133837 w 1358485"/>
              <a:gd name="connsiteY0" fmla="*/ 0 h 233412"/>
              <a:gd name="connsiteX1" fmla="*/ 1139406 w 1358485"/>
              <a:gd name="connsiteY1" fmla="*/ 5074 h 233412"/>
              <a:gd name="connsiteX2" fmla="*/ 1148316 w 1358485"/>
              <a:gd name="connsiteY2" fmla="*/ 7611 h 233412"/>
              <a:gd name="connsiteX3" fmla="*/ 1154999 w 1358485"/>
              <a:gd name="connsiteY3" fmla="*/ 10148 h 233412"/>
              <a:gd name="connsiteX4" fmla="*/ 1165023 w 1358485"/>
              <a:gd name="connsiteY4" fmla="*/ 13954 h 233412"/>
              <a:gd name="connsiteX5" fmla="*/ 1173933 w 1358485"/>
              <a:gd name="connsiteY5" fmla="*/ 19028 h 233412"/>
              <a:gd name="connsiteX6" fmla="*/ 1185071 w 1358485"/>
              <a:gd name="connsiteY6" fmla="*/ 24102 h 233412"/>
              <a:gd name="connsiteX7" fmla="*/ 1197323 w 1358485"/>
              <a:gd name="connsiteY7" fmla="*/ 31714 h 233412"/>
              <a:gd name="connsiteX8" fmla="*/ 1212916 w 1358485"/>
              <a:gd name="connsiteY8" fmla="*/ 40593 h 233412"/>
              <a:gd name="connsiteX9" fmla="*/ 1225168 w 1358485"/>
              <a:gd name="connsiteY9" fmla="*/ 48205 h 233412"/>
              <a:gd name="connsiteX10" fmla="*/ 1239647 w 1358485"/>
              <a:gd name="connsiteY10" fmla="*/ 58353 h 233412"/>
              <a:gd name="connsiteX11" fmla="*/ 1265264 w 1358485"/>
              <a:gd name="connsiteY11" fmla="*/ 74844 h 233412"/>
              <a:gd name="connsiteX12" fmla="*/ 1288654 w 1358485"/>
              <a:gd name="connsiteY12" fmla="*/ 93872 h 233412"/>
              <a:gd name="connsiteX13" fmla="*/ 1312043 w 1358485"/>
              <a:gd name="connsiteY13" fmla="*/ 111632 h 233412"/>
              <a:gd name="connsiteX14" fmla="*/ 1323181 w 1358485"/>
              <a:gd name="connsiteY14" fmla="*/ 121780 h 233412"/>
              <a:gd name="connsiteX15" fmla="*/ 1332091 w 1358485"/>
              <a:gd name="connsiteY15" fmla="*/ 128123 h 233412"/>
              <a:gd name="connsiteX16" fmla="*/ 1339888 w 1358485"/>
              <a:gd name="connsiteY16" fmla="*/ 138271 h 233412"/>
              <a:gd name="connsiteX17" fmla="*/ 1346571 w 1358485"/>
              <a:gd name="connsiteY17" fmla="*/ 145883 h 233412"/>
              <a:gd name="connsiteX18" fmla="*/ 1353253 w 1358485"/>
              <a:gd name="connsiteY18" fmla="*/ 152225 h 233412"/>
              <a:gd name="connsiteX19" fmla="*/ 1355481 w 1358485"/>
              <a:gd name="connsiteY19" fmla="*/ 159837 h 233412"/>
              <a:gd name="connsiteX20" fmla="*/ 1357708 w 1358485"/>
              <a:gd name="connsiteY20" fmla="*/ 167448 h 233412"/>
              <a:gd name="connsiteX21" fmla="*/ 1358485 w 1358485"/>
              <a:gd name="connsiteY21" fmla="*/ 172755 h 233412"/>
              <a:gd name="connsiteX22" fmla="*/ 1104663 w 1358485"/>
              <a:gd name="connsiteY22" fmla="*/ 127631 h 233412"/>
              <a:gd name="connsiteX23" fmla="*/ 1103765 w 1358485"/>
              <a:gd name="connsiteY23" fmla="*/ 125586 h 233412"/>
              <a:gd name="connsiteX24" fmla="*/ 1099309 w 1358485"/>
              <a:gd name="connsiteY24" fmla="*/ 123049 h 233412"/>
              <a:gd name="connsiteX25" fmla="*/ 1094854 w 1358485"/>
              <a:gd name="connsiteY25" fmla="*/ 121780 h 233412"/>
              <a:gd name="connsiteX26" fmla="*/ 1089285 w 1358485"/>
              <a:gd name="connsiteY26" fmla="*/ 119243 h 233412"/>
              <a:gd name="connsiteX27" fmla="*/ 1082603 w 1358485"/>
              <a:gd name="connsiteY27" fmla="*/ 116706 h 233412"/>
              <a:gd name="connsiteX28" fmla="*/ 1073692 w 1358485"/>
              <a:gd name="connsiteY28" fmla="*/ 111632 h 233412"/>
              <a:gd name="connsiteX29" fmla="*/ 1067010 w 1358485"/>
              <a:gd name="connsiteY29" fmla="*/ 109095 h 233412"/>
              <a:gd name="connsiteX30" fmla="*/ 1050303 w 1358485"/>
              <a:gd name="connsiteY30" fmla="*/ 104021 h 233412"/>
              <a:gd name="connsiteX31" fmla="*/ 1043620 w 1358485"/>
              <a:gd name="connsiteY31" fmla="*/ 104021 h 233412"/>
              <a:gd name="connsiteX32" fmla="*/ 1040279 w 1358485"/>
              <a:gd name="connsiteY32" fmla="*/ 104021 h 233412"/>
              <a:gd name="connsiteX33" fmla="*/ 1033596 w 1358485"/>
              <a:gd name="connsiteY33" fmla="*/ 104021 h 233412"/>
              <a:gd name="connsiteX34" fmla="*/ 1026913 w 1358485"/>
              <a:gd name="connsiteY34" fmla="*/ 104021 h 233412"/>
              <a:gd name="connsiteX35" fmla="*/ 1020230 w 1358485"/>
              <a:gd name="connsiteY35" fmla="*/ 104021 h 233412"/>
              <a:gd name="connsiteX36" fmla="*/ 1014662 w 1358485"/>
              <a:gd name="connsiteY36" fmla="*/ 106558 h 233412"/>
              <a:gd name="connsiteX37" fmla="*/ 1005751 w 1358485"/>
              <a:gd name="connsiteY37" fmla="*/ 106558 h 233412"/>
              <a:gd name="connsiteX38" fmla="*/ 996841 w 1358485"/>
              <a:gd name="connsiteY38" fmla="*/ 109095 h 233412"/>
              <a:gd name="connsiteX39" fmla="*/ 989044 w 1358485"/>
              <a:gd name="connsiteY39" fmla="*/ 109095 h 233412"/>
              <a:gd name="connsiteX40" fmla="*/ 980134 w 1358485"/>
              <a:gd name="connsiteY40" fmla="*/ 111632 h 233412"/>
              <a:gd name="connsiteX41" fmla="*/ 968996 w 1358485"/>
              <a:gd name="connsiteY41" fmla="*/ 111632 h 233412"/>
              <a:gd name="connsiteX42" fmla="*/ 958972 w 1358485"/>
              <a:gd name="connsiteY42" fmla="*/ 114169 h 233412"/>
              <a:gd name="connsiteX43" fmla="*/ 947834 w 1358485"/>
              <a:gd name="connsiteY43" fmla="*/ 114169 h 233412"/>
              <a:gd name="connsiteX44" fmla="*/ 935583 w 1358485"/>
              <a:gd name="connsiteY44" fmla="*/ 116706 h 233412"/>
              <a:gd name="connsiteX45" fmla="*/ 922217 w 1358485"/>
              <a:gd name="connsiteY45" fmla="*/ 119243 h 233412"/>
              <a:gd name="connsiteX46" fmla="*/ 909965 w 1358485"/>
              <a:gd name="connsiteY46" fmla="*/ 119243 h 233412"/>
              <a:gd name="connsiteX47" fmla="*/ 896600 w 1358485"/>
              <a:gd name="connsiteY47" fmla="*/ 121780 h 233412"/>
              <a:gd name="connsiteX48" fmla="*/ 879893 w 1358485"/>
              <a:gd name="connsiteY48" fmla="*/ 123049 h 233412"/>
              <a:gd name="connsiteX49" fmla="*/ 863186 w 1358485"/>
              <a:gd name="connsiteY49" fmla="*/ 125586 h 233412"/>
              <a:gd name="connsiteX50" fmla="*/ 844252 w 1358485"/>
              <a:gd name="connsiteY50" fmla="*/ 128123 h 233412"/>
              <a:gd name="connsiteX51" fmla="*/ 820862 w 1358485"/>
              <a:gd name="connsiteY51" fmla="*/ 130660 h 233412"/>
              <a:gd name="connsiteX52" fmla="*/ 797473 w 1358485"/>
              <a:gd name="connsiteY52" fmla="*/ 133197 h 233412"/>
              <a:gd name="connsiteX53" fmla="*/ 771856 w 1358485"/>
              <a:gd name="connsiteY53" fmla="*/ 138271 h 233412"/>
              <a:gd name="connsiteX54" fmla="*/ 744011 w 1358485"/>
              <a:gd name="connsiteY54" fmla="*/ 140809 h 233412"/>
              <a:gd name="connsiteX55" fmla="*/ 713939 w 1358485"/>
              <a:gd name="connsiteY55" fmla="*/ 145883 h 233412"/>
              <a:gd name="connsiteX56" fmla="*/ 681639 w 1358485"/>
              <a:gd name="connsiteY56" fmla="*/ 149688 h 233412"/>
              <a:gd name="connsiteX57" fmla="*/ 650453 w 1358485"/>
              <a:gd name="connsiteY57" fmla="*/ 154763 h 233412"/>
              <a:gd name="connsiteX58" fmla="*/ 613698 w 1358485"/>
              <a:gd name="connsiteY58" fmla="*/ 159837 h 233412"/>
              <a:gd name="connsiteX59" fmla="*/ 576943 w 1358485"/>
              <a:gd name="connsiteY59" fmla="*/ 164911 h 233412"/>
              <a:gd name="connsiteX60" fmla="*/ 539074 w 1358485"/>
              <a:gd name="connsiteY60" fmla="*/ 169985 h 233412"/>
              <a:gd name="connsiteX61" fmla="*/ 498977 w 1358485"/>
              <a:gd name="connsiteY61" fmla="*/ 177596 h 233412"/>
              <a:gd name="connsiteX62" fmla="*/ 455540 w 1358485"/>
              <a:gd name="connsiteY62" fmla="*/ 181402 h 233412"/>
              <a:gd name="connsiteX63" fmla="*/ 432150 w 1358485"/>
              <a:gd name="connsiteY63" fmla="*/ 186476 h 233412"/>
              <a:gd name="connsiteX64" fmla="*/ 410988 w 1358485"/>
              <a:gd name="connsiteY64" fmla="*/ 189013 h 233412"/>
              <a:gd name="connsiteX65" fmla="*/ 389826 w 1358485"/>
              <a:gd name="connsiteY65" fmla="*/ 194087 h 233412"/>
              <a:gd name="connsiteX66" fmla="*/ 370892 w 1358485"/>
              <a:gd name="connsiteY66" fmla="*/ 196625 h 233412"/>
              <a:gd name="connsiteX67" fmla="*/ 330795 w 1358485"/>
              <a:gd name="connsiteY67" fmla="*/ 201699 h 233412"/>
              <a:gd name="connsiteX68" fmla="*/ 291813 w 1358485"/>
              <a:gd name="connsiteY68" fmla="*/ 208041 h 233412"/>
              <a:gd name="connsiteX69" fmla="*/ 258399 w 1358485"/>
              <a:gd name="connsiteY69" fmla="*/ 213116 h 233412"/>
              <a:gd name="connsiteX70" fmla="*/ 223872 w 1358485"/>
              <a:gd name="connsiteY70" fmla="*/ 215653 h 233412"/>
              <a:gd name="connsiteX71" fmla="*/ 193799 w 1358485"/>
              <a:gd name="connsiteY71" fmla="*/ 220727 h 233412"/>
              <a:gd name="connsiteX72" fmla="*/ 163727 w 1358485"/>
              <a:gd name="connsiteY72" fmla="*/ 223264 h 233412"/>
              <a:gd name="connsiteX73" fmla="*/ 136996 w 1358485"/>
              <a:gd name="connsiteY73" fmla="*/ 225801 h 233412"/>
              <a:gd name="connsiteX74" fmla="*/ 111379 w 1358485"/>
              <a:gd name="connsiteY74" fmla="*/ 228338 h 233412"/>
              <a:gd name="connsiteX75" fmla="*/ 87989 w 1358485"/>
              <a:gd name="connsiteY75" fmla="*/ 230875 h 233412"/>
              <a:gd name="connsiteX76" fmla="*/ 65714 w 1358485"/>
              <a:gd name="connsiteY76" fmla="*/ 230875 h 233412"/>
              <a:gd name="connsiteX77" fmla="*/ 46779 w 1358485"/>
              <a:gd name="connsiteY77" fmla="*/ 233412 h 233412"/>
              <a:gd name="connsiteX78" fmla="*/ 30072 w 1358485"/>
              <a:gd name="connsiteY78" fmla="*/ 230875 h 233412"/>
              <a:gd name="connsiteX79" fmla="*/ 13366 w 1358485"/>
              <a:gd name="connsiteY79" fmla="*/ 230875 h 233412"/>
              <a:gd name="connsiteX80" fmla="*/ 0 w 1358485"/>
              <a:gd name="connsiteY80" fmla="*/ 230875 h 233412"/>
              <a:gd name="connsiteX81" fmla="*/ 0 w 1358485"/>
              <a:gd name="connsiteY81" fmla="*/ 167448 h 233412"/>
              <a:gd name="connsiteX82" fmla="*/ 18934 w 1358485"/>
              <a:gd name="connsiteY82" fmla="*/ 164911 h 233412"/>
              <a:gd name="connsiteX83" fmla="*/ 36755 w 1358485"/>
              <a:gd name="connsiteY83" fmla="*/ 164911 h 233412"/>
              <a:gd name="connsiteX84" fmla="*/ 53462 w 1358485"/>
              <a:gd name="connsiteY84" fmla="*/ 162374 h 233412"/>
              <a:gd name="connsiteX85" fmla="*/ 70169 w 1358485"/>
              <a:gd name="connsiteY85" fmla="*/ 162374 h 233412"/>
              <a:gd name="connsiteX86" fmla="*/ 87989 w 1358485"/>
              <a:gd name="connsiteY86" fmla="*/ 159837 h 233412"/>
              <a:gd name="connsiteX87" fmla="*/ 102469 w 1358485"/>
              <a:gd name="connsiteY87" fmla="*/ 159837 h 233412"/>
              <a:gd name="connsiteX88" fmla="*/ 116948 w 1358485"/>
              <a:gd name="connsiteY88" fmla="*/ 159837 h 233412"/>
              <a:gd name="connsiteX89" fmla="*/ 132541 w 1358485"/>
              <a:gd name="connsiteY89" fmla="*/ 157300 h 233412"/>
              <a:gd name="connsiteX90" fmla="*/ 147020 w 1358485"/>
              <a:gd name="connsiteY90" fmla="*/ 157300 h 233412"/>
              <a:gd name="connsiteX91" fmla="*/ 160386 w 1358485"/>
              <a:gd name="connsiteY91" fmla="*/ 157300 h 233412"/>
              <a:gd name="connsiteX92" fmla="*/ 174865 w 1358485"/>
              <a:gd name="connsiteY92" fmla="*/ 154763 h 233412"/>
              <a:gd name="connsiteX93" fmla="*/ 187117 w 1358485"/>
              <a:gd name="connsiteY93" fmla="*/ 154763 h 233412"/>
              <a:gd name="connsiteX94" fmla="*/ 198254 w 1358485"/>
              <a:gd name="connsiteY94" fmla="*/ 154763 h 233412"/>
              <a:gd name="connsiteX95" fmla="*/ 210506 w 1358485"/>
              <a:gd name="connsiteY95" fmla="*/ 152225 h 233412"/>
              <a:gd name="connsiteX96" fmla="*/ 221644 w 1358485"/>
              <a:gd name="connsiteY96" fmla="*/ 152225 h 233412"/>
              <a:gd name="connsiteX97" fmla="*/ 232782 w 1358485"/>
              <a:gd name="connsiteY97" fmla="*/ 149688 h 233412"/>
              <a:gd name="connsiteX98" fmla="*/ 242806 w 1358485"/>
              <a:gd name="connsiteY98" fmla="*/ 149688 h 233412"/>
              <a:gd name="connsiteX99" fmla="*/ 253944 w 1358485"/>
              <a:gd name="connsiteY99" fmla="*/ 148420 h 233412"/>
              <a:gd name="connsiteX100" fmla="*/ 266196 w 1358485"/>
              <a:gd name="connsiteY100" fmla="*/ 145883 h 233412"/>
              <a:gd name="connsiteX101" fmla="*/ 279561 w 1358485"/>
              <a:gd name="connsiteY101" fmla="*/ 145883 h 233412"/>
              <a:gd name="connsiteX102" fmla="*/ 294040 w 1358485"/>
              <a:gd name="connsiteY102" fmla="*/ 143346 h 233412"/>
              <a:gd name="connsiteX103" fmla="*/ 308520 w 1358485"/>
              <a:gd name="connsiteY103" fmla="*/ 140809 h 233412"/>
              <a:gd name="connsiteX104" fmla="*/ 324113 w 1358485"/>
              <a:gd name="connsiteY104" fmla="*/ 138271 h 233412"/>
              <a:gd name="connsiteX105" fmla="*/ 340819 w 1358485"/>
              <a:gd name="connsiteY105" fmla="*/ 138271 h 233412"/>
              <a:gd name="connsiteX106" fmla="*/ 359754 w 1358485"/>
              <a:gd name="connsiteY106" fmla="*/ 135734 h 233412"/>
              <a:gd name="connsiteX107" fmla="*/ 377574 w 1358485"/>
              <a:gd name="connsiteY107" fmla="*/ 133197 h 233412"/>
              <a:gd name="connsiteX108" fmla="*/ 398736 w 1358485"/>
              <a:gd name="connsiteY108" fmla="*/ 128123 h 233412"/>
              <a:gd name="connsiteX109" fmla="*/ 417671 w 1358485"/>
              <a:gd name="connsiteY109" fmla="*/ 125586 h 233412"/>
              <a:gd name="connsiteX110" fmla="*/ 438833 w 1358485"/>
              <a:gd name="connsiteY110" fmla="*/ 123049 h 233412"/>
              <a:gd name="connsiteX111" fmla="*/ 462222 w 1358485"/>
              <a:gd name="connsiteY111" fmla="*/ 119243 h 233412"/>
              <a:gd name="connsiteX112" fmla="*/ 485612 w 1358485"/>
              <a:gd name="connsiteY112" fmla="*/ 116706 h 233412"/>
              <a:gd name="connsiteX113" fmla="*/ 509001 w 1358485"/>
              <a:gd name="connsiteY113" fmla="*/ 111632 h 233412"/>
              <a:gd name="connsiteX114" fmla="*/ 558008 w 1358485"/>
              <a:gd name="connsiteY114" fmla="*/ 104021 h 233412"/>
              <a:gd name="connsiteX115" fmla="*/ 607015 w 1358485"/>
              <a:gd name="connsiteY115" fmla="*/ 98947 h 233412"/>
              <a:gd name="connsiteX116" fmla="*/ 653794 w 1358485"/>
              <a:gd name="connsiteY116" fmla="*/ 92604 h 233412"/>
              <a:gd name="connsiteX117" fmla="*/ 700573 w 1358485"/>
              <a:gd name="connsiteY117" fmla="*/ 87530 h 233412"/>
              <a:gd name="connsiteX118" fmla="*/ 748466 w 1358485"/>
              <a:gd name="connsiteY118" fmla="*/ 79918 h 233412"/>
              <a:gd name="connsiteX119" fmla="*/ 795245 w 1358485"/>
              <a:gd name="connsiteY119" fmla="*/ 72307 h 233412"/>
              <a:gd name="connsiteX120" fmla="*/ 842024 w 1358485"/>
              <a:gd name="connsiteY120" fmla="*/ 65964 h 233412"/>
              <a:gd name="connsiteX121" fmla="*/ 888803 w 1358485"/>
              <a:gd name="connsiteY121" fmla="*/ 55816 h 233412"/>
              <a:gd name="connsiteX122" fmla="*/ 909965 w 1358485"/>
              <a:gd name="connsiteY122" fmla="*/ 50742 h 233412"/>
              <a:gd name="connsiteX123" fmla="*/ 931127 w 1358485"/>
              <a:gd name="connsiteY123" fmla="*/ 48205 h 233412"/>
              <a:gd name="connsiteX124" fmla="*/ 950062 w 1358485"/>
              <a:gd name="connsiteY124" fmla="*/ 43131 h 233412"/>
              <a:gd name="connsiteX125" fmla="*/ 968996 w 1358485"/>
              <a:gd name="connsiteY125" fmla="*/ 38056 h 233412"/>
              <a:gd name="connsiteX126" fmla="*/ 986817 w 1358485"/>
              <a:gd name="connsiteY126" fmla="*/ 36788 h 233412"/>
              <a:gd name="connsiteX127" fmla="*/ 1003524 w 1358485"/>
              <a:gd name="connsiteY127" fmla="*/ 34251 h 233412"/>
              <a:gd name="connsiteX128" fmla="*/ 1018003 w 1358485"/>
              <a:gd name="connsiteY128" fmla="*/ 29177 h 233412"/>
              <a:gd name="connsiteX129" fmla="*/ 1031368 w 1358485"/>
              <a:gd name="connsiteY129" fmla="*/ 26639 h 233412"/>
              <a:gd name="connsiteX130" fmla="*/ 1043620 w 1358485"/>
              <a:gd name="connsiteY130" fmla="*/ 24102 h 233412"/>
              <a:gd name="connsiteX131" fmla="*/ 1056985 w 1358485"/>
              <a:gd name="connsiteY131" fmla="*/ 21565 h 233412"/>
              <a:gd name="connsiteX132" fmla="*/ 1065896 w 1358485"/>
              <a:gd name="connsiteY132" fmla="*/ 19028 h 233412"/>
              <a:gd name="connsiteX133" fmla="*/ 1073692 w 1358485"/>
              <a:gd name="connsiteY133" fmla="*/ 16491 h 233412"/>
              <a:gd name="connsiteX134" fmla="*/ 1082603 w 1358485"/>
              <a:gd name="connsiteY134" fmla="*/ 13954 h 233412"/>
              <a:gd name="connsiteX135" fmla="*/ 1087058 w 1358485"/>
              <a:gd name="connsiteY135" fmla="*/ 11417 h 233412"/>
              <a:gd name="connsiteX136" fmla="*/ 1092627 w 1358485"/>
              <a:gd name="connsiteY136" fmla="*/ 10148 h 233412"/>
              <a:gd name="connsiteX137" fmla="*/ 1094854 w 1358485"/>
              <a:gd name="connsiteY137" fmla="*/ 10148 h 233412"/>
              <a:gd name="connsiteX138" fmla="*/ 1099309 w 1358485"/>
              <a:gd name="connsiteY138" fmla="*/ 7611 h 233412"/>
              <a:gd name="connsiteX139" fmla="*/ 1103765 w 1358485"/>
              <a:gd name="connsiteY139" fmla="*/ 5074 h 233412"/>
              <a:gd name="connsiteX140" fmla="*/ 1108220 w 1358485"/>
              <a:gd name="connsiteY140" fmla="*/ 2537 h 233412"/>
              <a:gd name="connsiteX141" fmla="*/ 1112675 w 1358485"/>
              <a:gd name="connsiteY141" fmla="*/ 2537 h 233412"/>
              <a:gd name="connsiteX142" fmla="*/ 1122699 w 1358485"/>
              <a:gd name="connsiteY142" fmla="*/ 2537 h 233412"/>
              <a:gd name="connsiteX143" fmla="*/ 1133837 w 1358485"/>
              <a:gd name="connsiteY143" fmla="*/ 0 h 23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1358485" h="233412">
                <a:moveTo>
                  <a:pt x="1133837" y="0"/>
                </a:moveTo>
                <a:lnTo>
                  <a:pt x="1139406" y="5074"/>
                </a:lnTo>
                <a:lnTo>
                  <a:pt x="1148316" y="7611"/>
                </a:lnTo>
                <a:lnTo>
                  <a:pt x="1154999" y="10148"/>
                </a:lnTo>
                <a:lnTo>
                  <a:pt x="1165023" y="13954"/>
                </a:lnTo>
                <a:lnTo>
                  <a:pt x="1173933" y="19028"/>
                </a:lnTo>
                <a:lnTo>
                  <a:pt x="1185071" y="24102"/>
                </a:lnTo>
                <a:lnTo>
                  <a:pt x="1197323" y="31714"/>
                </a:lnTo>
                <a:lnTo>
                  <a:pt x="1212916" y="40593"/>
                </a:lnTo>
                <a:lnTo>
                  <a:pt x="1225168" y="48205"/>
                </a:lnTo>
                <a:lnTo>
                  <a:pt x="1239647" y="58353"/>
                </a:lnTo>
                <a:lnTo>
                  <a:pt x="1265264" y="74844"/>
                </a:lnTo>
                <a:lnTo>
                  <a:pt x="1288654" y="93872"/>
                </a:lnTo>
                <a:lnTo>
                  <a:pt x="1312043" y="111632"/>
                </a:lnTo>
                <a:lnTo>
                  <a:pt x="1323181" y="121780"/>
                </a:lnTo>
                <a:lnTo>
                  <a:pt x="1332091" y="128123"/>
                </a:lnTo>
                <a:lnTo>
                  <a:pt x="1339888" y="138271"/>
                </a:lnTo>
                <a:lnTo>
                  <a:pt x="1346571" y="145883"/>
                </a:lnTo>
                <a:lnTo>
                  <a:pt x="1353253" y="152225"/>
                </a:lnTo>
                <a:lnTo>
                  <a:pt x="1355481" y="159837"/>
                </a:lnTo>
                <a:lnTo>
                  <a:pt x="1357708" y="167448"/>
                </a:lnTo>
                <a:lnTo>
                  <a:pt x="1358485" y="172755"/>
                </a:lnTo>
                <a:lnTo>
                  <a:pt x="1104663" y="127631"/>
                </a:lnTo>
                <a:lnTo>
                  <a:pt x="1103765" y="125586"/>
                </a:lnTo>
                <a:lnTo>
                  <a:pt x="1099309" y="123049"/>
                </a:lnTo>
                <a:lnTo>
                  <a:pt x="1094854" y="121780"/>
                </a:lnTo>
                <a:lnTo>
                  <a:pt x="1089285" y="119243"/>
                </a:lnTo>
                <a:lnTo>
                  <a:pt x="1082603" y="116706"/>
                </a:lnTo>
                <a:lnTo>
                  <a:pt x="1073692" y="111632"/>
                </a:lnTo>
                <a:lnTo>
                  <a:pt x="1067010" y="109095"/>
                </a:lnTo>
                <a:lnTo>
                  <a:pt x="1050303" y="104021"/>
                </a:lnTo>
                <a:lnTo>
                  <a:pt x="1043620" y="104021"/>
                </a:lnTo>
                <a:lnTo>
                  <a:pt x="1040279" y="104021"/>
                </a:lnTo>
                <a:lnTo>
                  <a:pt x="1033596" y="104021"/>
                </a:lnTo>
                <a:lnTo>
                  <a:pt x="1026913" y="104021"/>
                </a:lnTo>
                <a:lnTo>
                  <a:pt x="1020230" y="104021"/>
                </a:lnTo>
                <a:lnTo>
                  <a:pt x="1014662" y="106558"/>
                </a:lnTo>
                <a:lnTo>
                  <a:pt x="1005751" y="106558"/>
                </a:lnTo>
                <a:lnTo>
                  <a:pt x="996841" y="109095"/>
                </a:lnTo>
                <a:lnTo>
                  <a:pt x="989044" y="109095"/>
                </a:lnTo>
                <a:lnTo>
                  <a:pt x="980134" y="111632"/>
                </a:lnTo>
                <a:lnTo>
                  <a:pt x="968996" y="111632"/>
                </a:lnTo>
                <a:lnTo>
                  <a:pt x="958972" y="114169"/>
                </a:lnTo>
                <a:lnTo>
                  <a:pt x="947834" y="114169"/>
                </a:lnTo>
                <a:lnTo>
                  <a:pt x="935583" y="116706"/>
                </a:lnTo>
                <a:lnTo>
                  <a:pt x="922217" y="119243"/>
                </a:lnTo>
                <a:lnTo>
                  <a:pt x="909965" y="119243"/>
                </a:lnTo>
                <a:lnTo>
                  <a:pt x="896600" y="121780"/>
                </a:lnTo>
                <a:lnTo>
                  <a:pt x="879893" y="123049"/>
                </a:lnTo>
                <a:lnTo>
                  <a:pt x="863186" y="125586"/>
                </a:lnTo>
                <a:lnTo>
                  <a:pt x="844252" y="128123"/>
                </a:lnTo>
                <a:lnTo>
                  <a:pt x="820862" y="130660"/>
                </a:lnTo>
                <a:lnTo>
                  <a:pt x="797473" y="133197"/>
                </a:lnTo>
                <a:lnTo>
                  <a:pt x="771856" y="138271"/>
                </a:lnTo>
                <a:lnTo>
                  <a:pt x="744011" y="140809"/>
                </a:lnTo>
                <a:lnTo>
                  <a:pt x="713939" y="145883"/>
                </a:lnTo>
                <a:lnTo>
                  <a:pt x="681639" y="149688"/>
                </a:lnTo>
                <a:lnTo>
                  <a:pt x="650453" y="154763"/>
                </a:lnTo>
                <a:lnTo>
                  <a:pt x="613698" y="159837"/>
                </a:lnTo>
                <a:lnTo>
                  <a:pt x="576943" y="164911"/>
                </a:lnTo>
                <a:lnTo>
                  <a:pt x="539074" y="169985"/>
                </a:lnTo>
                <a:lnTo>
                  <a:pt x="498977" y="177596"/>
                </a:lnTo>
                <a:lnTo>
                  <a:pt x="455540" y="181402"/>
                </a:lnTo>
                <a:lnTo>
                  <a:pt x="432150" y="186476"/>
                </a:lnTo>
                <a:lnTo>
                  <a:pt x="410988" y="189013"/>
                </a:lnTo>
                <a:lnTo>
                  <a:pt x="389826" y="194087"/>
                </a:lnTo>
                <a:lnTo>
                  <a:pt x="370892" y="196625"/>
                </a:lnTo>
                <a:lnTo>
                  <a:pt x="330795" y="201699"/>
                </a:lnTo>
                <a:lnTo>
                  <a:pt x="291813" y="208041"/>
                </a:lnTo>
                <a:lnTo>
                  <a:pt x="258399" y="213116"/>
                </a:lnTo>
                <a:lnTo>
                  <a:pt x="223872" y="215653"/>
                </a:lnTo>
                <a:lnTo>
                  <a:pt x="193799" y="220727"/>
                </a:lnTo>
                <a:lnTo>
                  <a:pt x="163727" y="223264"/>
                </a:lnTo>
                <a:lnTo>
                  <a:pt x="136996" y="225801"/>
                </a:lnTo>
                <a:lnTo>
                  <a:pt x="111379" y="228338"/>
                </a:lnTo>
                <a:lnTo>
                  <a:pt x="87989" y="230875"/>
                </a:lnTo>
                <a:lnTo>
                  <a:pt x="65714" y="230875"/>
                </a:lnTo>
                <a:lnTo>
                  <a:pt x="46779" y="233412"/>
                </a:lnTo>
                <a:lnTo>
                  <a:pt x="30072" y="230875"/>
                </a:lnTo>
                <a:lnTo>
                  <a:pt x="13366" y="230875"/>
                </a:lnTo>
                <a:lnTo>
                  <a:pt x="0" y="230875"/>
                </a:lnTo>
                <a:lnTo>
                  <a:pt x="0" y="167448"/>
                </a:lnTo>
                <a:lnTo>
                  <a:pt x="18934" y="164911"/>
                </a:lnTo>
                <a:lnTo>
                  <a:pt x="36755" y="164911"/>
                </a:lnTo>
                <a:lnTo>
                  <a:pt x="53462" y="162374"/>
                </a:lnTo>
                <a:lnTo>
                  <a:pt x="70169" y="162374"/>
                </a:lnTo>
                <a:lnTo>
                  <a:pt x="87989" y="159837"/>
                </a:lnTo>
                <a:lnTo>
                  <a:pt x="102469" y="159837"/>
                </a:lnTo>
                <a:lnTo>
                  <a:pt x="116948" y="159837"/>
                </a:lnTo>
                <a:lnTo>
                  <a:pt x="132541" y="157300"/>
                </a:lnTo>
                <a:lnTo>
                  <a:pt x="147020" y="157300"/>
                </a:lnTo>
                <a:lnTo>
                  <a:pt x="160386" y="157300"/>
                </a:lnTo>
                <a:lnTo>
                  <a:pt x="174865" y="154763"/>
                </a:lnTo>
                <a:lnTo>
                  <a:pt x="187117" y="154763"/>
                </a:lnTo>
                <a:lnTo>
                  <a:pt x="198254" y="154763"/>
                </a:lnTo>
                <a:lnTo>
                  <a:pt x="210506" y="152225"/>
                </a:lnTo>
                <a:lnTo>
                  <a:pt x="221644" y="152225"/>
                </a:lnTo>
                <a:lnTo>
                  <a:pt x="232782" y="149688"/>
                </a:lnTo>
                <a:lnTo>
                  <a:pt x="242806" y="149688"/>
                </a:lnTo>
                <a:lnTo>
                  <a:pt x="253944" y="148420"/>
                </a:lnTo>
                <a:lnTo>
                  <a:pt x="266196" y="145883"/>
                </a:lnTo>
                <a:lnTo>
                  <a:pt x="279561" y="145883"/>
                </a:lnTo>
                <a:lnTo>
                  <a:pt x="294040" y="143346"/>
                </a:lnTo>
                <a:lnTo>
                  <a:pt x="308520" y="140809"/>
                </a:lnTo>
                <a:lnTo>
                  <a:pt x="324113" y="138271"/>
                </a:lnTo>
                <a:lnTo>
                  <a:pt x="340819" y="138271"/>
                </a:lnTo>
                <a:lnTo>
                  <a:pt x="359754" y="135734"/>
                </a:lnTo>
                <a:lnTo>
                  <a:pt x="377574" y="133197"/>
                </a:lnTo>
                <a:lnTo>
                  <a:pt x="398736" y="128123"/>
                </a:lnTo>
                <a:lnTo>
                  <a:pt x="417671" y="125586"/>
                </a:lnTo>
                <a:lnTo>
                  <a:pt x="438833" y="123049"/>
                </a:lnTo>
                <a:lnTo>
                  <a:pt x="462222" y="119243"/>
                </a:lnTo>
                <a:lnTo>
                  <a:pt x="485612" y="116706"/>
                </a:lnTo>
                <a:lnTo>
                  <a:pt x="509001" y="111632"/>
                </a:lnTo>
                <a:lnTo>
                  <a:pt x="558008" y="104021"/>
                </a:lnTo>
                <a:lnTo>
                  <a:pt x="607015" y="98947"/>
                </a:lnTo>
                <a:lnTo>
                  <a:pt x="653794" y="92604"/>
                </a:lnTo>
                <a:lnTo>
                  <a:pt x="700573" y="87530"/>
                </a:lnTo>
                <a:lnTo>
                  <a:pt x="748466" y="79918"/>
                </a:lnTo>
                <a:lnTo>
                  <a:pt x="795245" y="72307"/>
                </a:lnTo>
                <a:lnTo>
                  <a:pt x="842024" y="65964"/>
                </a:lnTo>
                <a:lnTo>
                  <a:pt x="888803" y="55816"/>
                </a:lnTo>
                <a:lnTo>
                  <a:pt x="909965" y="50742"/>
                </a:lnTo>
                <a:lnTo>
                  <a:pt x="931127" y="48205"/>
                </a:lnTo>
                <a:lnTo>
                  <a:pt x="950062" y="43131"/>
                </a:lnTo>
                <a:lnTo>
                  <a:pt x="968996" y="38056"/>
                </a:lnTo>
                <a:lnTo>
                  <a:pt x="986817" y="36788"/>
                </a:lnTo>
                <a:lnTo>
                  <a:pt x="1003524" y="34251"/>
                </a:lnTo>
                <a:lnTo>
                  <a:pt x="1018003" y="29177"/>
                </a:lnTo>
                <a:lnTo>
                  <a:pt x="1031368" y="26639"/>
                </a:lnTo>
                <a:lnTo>
                  <a:pt x="1043620" y="24102"/>
                </a:lnTo>
                <a:lnTo>
                  <a:pt x="1056985" y="21565"/>
                </a:lnTo>
                <a:lnTo>
                  <a:pt x="1065896" y="19028"/>
                </a:lnTo>
                <a:lnTo>
                  <a:pt x="1073692" y="16491"/>
                </a:lnTo>
                <a:lnTo>
                  <a:pt x="1082603" y="13954"/>
                </a:lnTo>
                <a:lnTo>
                  <a:pt x="1087058" y="11417"/>
                </a:lnTo>
                <a:lnTo>
                  <a:pt x="1092627" y="10148"/>
                </a:lnTo>
                <a:lnTo>
                  <a:pt x="1094854" y="10148"/>
                </a:lnTo>
                <a:lnTo>
                  <a:pt x="1099309" y="7611"/>
                </a:lnTo>
                <a:lnTo>
                  <a:pt x="1103765" y="5074"/>
                </a:lnTo>
                <a:lnTo>
                  <a:pt x="1108220" y="2537"/>
                </a:lnTo>
                <a:lnTo>
                  <a:pt x="1112675" y="2537"/>
                </a:lnTo>
                <a:lnTo>
                  <a:pt x="1122699" y="2537"/>
                </a:lnTo>
                <a:lnTo>
                  <a:pt x="113383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任意多边形: 形状 49"/>
          <p:cNvSpPr/>
          <p:nvPr/>
        </p:nvSpPr>
        <p:spPr>
          <a:xfrm>
            <a:off x="1506162" y="2908965"/>
            <a:ext cx="163386" cy="538218"/>
          </a:xfrm>
          <a:custGeom>
            <a:avLst/>
            <a:gdLst>
              <a:gd name="connsiteX0" fmla="*/ 163386 w 163386"/>
              <a:gd name="connsiteY0" fmla="*/ 0 h 538218"/>
              <a:gd name="connsiteX1" fmla="*/ 161374 w 163386"/>
              <a:gd name="connsiteY1" fmla="*/ 4549 h 538218"/>
              <a:gd name="connsiteX2" fmla="*/ 159143 w 163386"/>
              <a:gd name="connsiteY2" fmla="*/ 9596 h 538218"/>
              <a:gd name="connsiteX3" fmla="*/ 154680 w 163386"/>
              <a:gd name="connsiteY3" fmla="*/ 14642 h 538218"/>
              <a:gd name="connsiteX4" fmla="*/ 150217 w 163386"/>
              <a:gd name="connsiteY4" fmla="*/ 18427 h 538218"/>
              <a:gd name="connsiteX5" fmla="*/ 146870 w 163386"/>
              <a:gd name="connsiteY5" fmla="*/ 23473 h 538218"/>
              <a:gd name="connsiteX6" fmla="*/ 142408 w 163386"/>
              <a:gd name="connsiteY6" fmla="*/ 25997 h 538218"/>
              <a:gd name="connsiteX7" fmla="*/ 137945 w 163386"/>
              <a:gd name="connsiteY7" fmla="*/ 31043 h 538218"/>
              <a:gd name="connsiteX8" fmla="*/ 135714 w 163386"/>
              <a:gd name="connsiteY8" fmla="*/ 36090 h 538218"/>
              <a:gd name="connsiteX9" fmla="*/ 133482 w 163386"/>
              <a:gd name="connsiteY9" fmla="*/ 41136 h 538218"/>
              <a:gd name="connsiteX10" fmla="*/ 131251 w 163386"/>
              <a:gd name="connsiteY10" fmla="*/ 47444 h 538218"/>
              <a:gd name="connsiteX11" fmla="*/ 129020 w 163386"/>
              <a:gd name="connsiteY11" fmla="*/ 55014 h 538218"/>
              <a:gd name="connsiteX12" fmla="*/ 126788 w 163386"/>
              <a:gd name="connsiteY12" fmla="*/ 65107 h 538218"/>
              <a:gd name="connsiteX13" fmla="*/ 124557 w 163386"/>
              <a:gd name="connsiteY13" fmla="*/ 73939 h 538218"/>
              <a:gd name="connsiteX14" fmla="*/ 123441 w 163386"/>
              <a:gd name="connsiteY14" fmla="*/ 86555 h 538218"/>
              <a:gd name="connsiteX15" fmla="*/ 123441 w 163386"/>
              <a:gd name="connsiteY15" fmla="*/ 99171 h 538218"/>
              <a:gd name="connsiteX16" fmla="*/ 121210 w 163386"/>
              <a:gd name="connsiteY16" fmla="*/ 110526 h 538218"/>
              <a:gd name="connsiteX17" fmla="*/ 121210 w 163386"/>
              <a:gd name="connsiteY17" fmla="*/ 125665 h 538218"/>
              <a:gd name="connsiteX18" fmla="*/ 118979 w 163386"/>
              <a:gd name="connsiteY18" fmla="*/ 142067 h 538218"/>
              <a:gd name="connsiteX19" fmla="*/ 118979 w 163386"/>
              <a:gd name="connsiteY19" fmla="*/ 158468 h 538218"/>
              <a:gd name="connsiteX20" fmla="*/ 118979 w 163386"/>
              <a:gd name="connsiteY20" fmla="*/ 176131 h 538218"/>
              <a:gd name="connsiteX21" fmla="*/ 118979 w 163386"/>
              <a:gd name="connsiteY21" fmla="*/ 195055 h 538218"/>
              <a:gd name="connsiteX22" fmla="*/ 118979 w 163386"/>
              <a:gd name="connsiteY22" fmla="*/ 213979 h 538218"/>
              <a:gd name="connsiteX23" fmla="*/ 118979 w 163386"/>
              <a:gd name="connsiteY23" fmla="*/ 236689 h 538218"/>
              <a:gd name="connsiteX24" fmla="*/ 118979 w 163386"/>
              <a:gd name="connsiteY24" fmla="*/ 258136 h 538218"/>
              <a:gd name="connsiteX25" fmla="*/ 118979 w 163386"/>
              <a:gd name="connsiteY25" fmla="*/ 277061 h 538218"/>
              <a:gd name="connsiteX26" fmla="*/ 118979 w 163386"/>
              <a:gd name="connsiteY26" fmla="*/ 295985 h 538218"/>
              <a:gd name="connsiteX27" fmla="*/ 118979 w 163386"/>
              <a:gd name="connsiteY27" fmla="*/ 313648 h 538218"/>
              <a:gd name="connsiteX28" fmla="*/ 116747 w 163386"/>
              <a:gd name="connsiteY28" fmla="*/ 330049 h 538218"/>
              <a:gd name="connsiteX29" fmla="*/ 116747 w 163386"/>
              <a:gd name="connsiteY29" fmla="*/ 347712 h 538218"/>
              <a:gd name="connsiteX30" fmla="*/ 116747 w 163386"/>
              <a:gd name="connsiteY30" fmla="*/ 361590 h 538218"/>
              <a:gd name="connsiteX31" fmla="*/ 116747 w 163386"/>
              <a:gd name="connsiteY31" fmla="*/ 375468 h 538218"/>
              <a:gd name="connsiteX32" fmla="*/ 116747 w 163386"/>
              <a:gd name="connsiteY32" fmla="*/ 390608 h 538218"/>
              <a:gd name="connsiteX33" fmla="*/ 114516 w 163386"/>
              <a:gd name="connsiteY33" fmla="*/ 403224 h 538218"/>
              <a:gd name="connsiteX34" fmla="*/ 114516 w 163386"/>
              <a:gd name="connsiteY34" fmla="*/ 412055 h 538218"/>
              <a:gd name="connsiteX35" fmla="*/ 114516 w 163386"/>
              <a:gd name="connsiteY35" fmla="*/ 424672 h 538218"/>
              <a:gd name="connsiteX36" fmla="*/ 112285 w 163386"/>
              <a:gd name="connsiteY36" fmla="*/ 433503 h 538218"/>
              <a:gd name="connsiteX37" fmla="*/ 112285 w 163386"/>
              <a:gd name="connsiteY37" fmla="*/ 441073 h 538218"/>
              <a:gd name="connsiteX38" fmla="*/ 110053 w 163386"/>
              <a:gd name="connsiteY38" fmla="*/ 451166 h 538218"/>
              <a:gd name="connsiteX39" fmla="*/ 107822 w 163386"/>
              <a:gd name="connsiteY39" fmla="*/ 465044 h 538218"/>
              <a:gd name="connsiteX40" fmla="*/ 103359 w 163386"/>
              <a:gd name="connsiteY40" fmla="*/ 477660 h 538218"/>
              <a:gd name="connsiteX41" fmla="*/ 98897 w 163386"/>
              <a:gd name="connsiteY41" fmla="*/ 489015 h 538218"/>
              <a:gd name="connsiteX42" fmla="*/ 95550 w 163386"/>
              <a:gd name="connsiteY42" fmla="*/ 501631 h 538218"/>
              <a:gd name="connsiteX43" fmla="*/ 91087 w 163386"/>
              <a:gd name="connsiteY43" fmla="*/ 511724 h 538218"/>
              <a:gd name="connsiteX44" fmla="*/ 86625 w 163386"/>
              <a:gd name="connsiteY44" fmla="*/ 518032 h 538218"/>
              <a:gd name="connsiteX45" fmla="*/ 82162 w 163386"/>
              <a:gd name="connsiteY45" fmla="*/ 523079 h 538218"/>
              <a:gd name="connsiteX46" fmla="*/ 79931 w 163386"/>
              <a:gd name="connsiteY46" fmla="*/ 528125 h 538218"/>
              <a:gd name="connsiteX47" fmla="*/ 74352 w 163386"/>
              <a:gd name="connsiteY47" fmla="*/ 533172 h 538218"/>
              <a:gd name="connsiteX48" fmla="*/ 67658 w 163386"/>
              <a:gd name="connsiteY48" fmla="*/ 535695 h 538218"/>
              <a:gd name="connsiteX49" fmla="*/ 60964 w 163386"/>
              <a:gd name="connsiteY49" fmla="*/ 538218 h 538218"/>
              <a:gd name="connsiteX50" fmla="*/ 56502 w 163386"/>
              <a:gd name="connsiteY50" fmla="*/ 535695 h 538218"/>
              <a:gd name="connsiteX51" fmla="*/ 50923 w 163386"/>
              <a:gd name="connsiteY51" fmla="*/ 533172 h 538218"/>
              <a:gd name="connsiteX52" fmla="*/ 44229 w 163386"/>
              <a:gd name="connsiteY52" fmla="*/ 528125 h 538218"/>
              <a:gd name="connsiteX53" fmla="*/ 39767 w 163386"/>
              <a:gd name="connsiteY53" fmla="*/ 520555 h 538218"/>
              <a:gd name="connsiteX54" fmla="*/ 33073 w 163386"/>
              <a:gd name="connsiteY54" fmla="*/ 514247 h 538218"/>
              <a:gd name="connsiteX55" fmla="*/ 30842 w 163386"/>
              <a:gd name="connsiteY55" fmla="*/ 509201 h 538218"/>
              <a:gd name="connsiteX56" fmla="*/ 26379 w 163386"/>
              <a:gd name="connsiteY56" fmla="*/ 501631 h 538218"/>
              <a:gd name="connsiteX57" fmla="*/ 25263 w 163386"/>
              <a:gd name="connsiteY57" fmla="*/ 496584 h 538218"/>
              <a:gd name="connsiteX58" fmla="*/ 23032 w 163386"/>
              <a:gd name="connsiteY58" fmla="*/ 489015 h 538218"/>
              <a:gd name="connsiteX59" fmla="*/ 20801 w 163386"/>
              <a:gd name="connsiteY59" fmla="*/ 482706 h 538218"/>
              <a:gd name="connsiteX60" fmla="*/ 18569 w 163386"/>
              <a:gd name="connsiteY60" fmla="*/ 472613 h 538218"/>
              <a:gd name="connsiteX61" fmla="*/ 16338 w 163386"/>
              <a:gd name="connsiteY61" fmla="*/ 456212 h 538218"/>
              <a:gd name="connsiteX62" fmla="*/ 14107 w 163386"/>
              <a:gd name="connsiteY62" fmla="*/ 436026 h 538218"/>
              <a:gd name="connsiteX63" fmla="*/ 14107 w 163386"/>
              <a:gd name="connsiteY63" fmla="*/ 412055 h 538218"/>
              <a:gd name="connsiteX64" fmla="*/ 16338 w 163386"/>
              <a:gd name="connsiteY64" fmla="*/ 390608 h 538218"/>
              <a:gd name="connsiteX65" fmla="*/ 18569 w 163386"/>
              <a:gd name="connsiteY65" fmla="*/ 364113 h 538218"/>
              <a:gd name="connsiteX66" fmla="*/ 20801 w 163386"/>
              <a:gd name="connsiteY66" fmla="*/ 337619 h 538218"/>
              <a:gd name="connsiteX67" fmla="*/ 23032 w 163386"/>
              <a:gd name="connsiteY67" fmla="*/ 311125 h 538218"/>
              <a:gd name="connsiteX68" fmla="*/ 25263 w 163386"/>
              <a:gd name="connsiteY68" fmla="*/ 258136 h 538218"/>
              <a:gd name="connsiteX69" fmla="*/ 25263 w 163386"/>
              <a:gd name="connsiteY69" fmla="*/ 205148 h 538218"/>
              <a:gd name="connsiteX70" fmla="*/ 25263 w 163386"/>
              <a:gd name="connsiteY70" fmla="*/ 152160 h 538218"/>
              <a:gd name="connsiteX71" fmla="*/ 25263 w 163386"/>
              <a:gd name="connsiteY71" fmla="*/ 139543 h 538218"/>
              <a:gd name="connsiteX72" fmla="*/ 25263 w 163386"/>
              <a:gd name="connsiteY72" fmla="*/ 126927 h 538218"/>
              <a:gd name="connsiteX73" fmla="*/ 25263 w 163386"/>
              <a:gd name="connsiteY73" fmla="*/ 115572 h 538218"/>
              <a:gd name="connsiteX74" fmla="*/ 25263 w 163386"/>
              <a:gd name="connsiteY74" fmla="*/ 105479 h 538218"/>
              <a:gd name="connsiteX75" fmla="*/ 23032 w 163386"/>
              <a:gd name="connsiteY75" fmla="*/ 94125 h 538218"/>
              <a:gd name="connsiteX76" fmla="*/ 23032 w 163386"/>
              <a:gd name="connsiteY76" fmla="*/ 86555 h 538218"/>
              <a:gd name="connsiteX77" fmla="*/ 20801 w 163386"/>
              <a:gd name="connsiteY77" fmla="*/ 67630 h 538218"/>
              <a:gd name="connsiteX78" fmla="*/ 18569 w 163386"/>
              <a:gd name="connsiteY78" fmla="*/ 52491 h 538218"/>
              <a:gd name="connsiteX79" fmla="*/ 16338 w 163386"/>
              <a:gd name="connsiteY79" fmla="*/ 41136 h 538218"/>
              <a:gd name="connsiteX80" fmla="*/ 11875 w 163386"/>
              <a:gd name="connsiteY80" fmla="*/ 28520 h 538218"/>
              <a:gd name="connsiteX81" fmla="*/ 9644 w 163386"/>
              <a:gd name="connsiteY81" fmla="*/ 18427 h 538218"/>
              <a:gd name="connsiteX82" fmla="*/ 2950 w 163386"/>
              <a:gd name="connsiteY82" fmla="*/ 12119 h 538218"/>
              <a:gd name="connsiteX83" fmla="*/ 0 w 163386"/>
              <a:gd name="connsiteY83" fmla="*/ 5446 h 538218"/>
              <a:gd name="connsiteX84" fmla="*/ 163386 w 163386"/>
              <a:gd name="connsiteY84" fmla="*/ 0 h 53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3386" h="538218">
                <a:moveTo>
                  <a:pt x="163386" y="0"/>
                </a:moveTo>
                <a:lnTo>
                  <a:pt x="161374" y="4549"/>
                </a:lnTo>
                <a:lnTo>
                  <a:pt x="159143" y="9596"/>
                </a:lnTo>
                <a:lnTo>
                  <a:pt x="154680" y="14642"/>
                </a:lnTo>
                <a:lnTo>
                  <a:pt x="150217" y="18427"/>
                </a:lnTo>
                <a:lnTo>
                  <a:pt x="146870" y="23473"/>
                </a:lnTo>
                <a:lnTo>
                  <a:pt x="142408" y="25997"/>
                </a:lnTo>
                <a:lnTo>
                  <a:pt x="137945" y="31043"/>
                </a:lnTo>
                <a:lnTo>
                  <a:pt x="135714" y="36090"/>
                </a:lnTo>
                <a:lnTo>
                  <a:pt x="133482" y="41136"/>
                </a:lnTo>
                <a:lnTo>
                  <a:pt x="131251" y="47444"/>
                </a:lnTo>
                <a:lnTo>
                  <a:pt x="129020" y="55014"/>
                </a:lnTo>
                <a:lnTo>
                  <a:pt x="126788" y="65107"/>
                </a:lnTo>
                <a:lnTo>
                  <a:pt x="124557" y="73939"/>
                </a:lnTo>
                <a:lnTo>
                  <a:pt x="123441" y="86555"/>
                </a:lnTo>
                <a:lnTo>
                  <a:pt x="123441" y="99171"/>
                </a:lnTo>
                <a:lnTo>
                  <a:pt x="121210" y="110526"/>
                </a:lnTo>
                <a:lnTo>
                  <a:pt x="121210" y="125665"/>
                </a:lnTo>
                <a:lnTo>
                  <a:pt x="118979" y="142067"/>
                </a:lnTo>
                <a:lnTo>
                  <a:pt x="118979" y="158468"/>
                </a:lnTo>
                <a:lnTo>
                  <a:pt x="118979" y="176131"/>
                </a:lnTo>
                <a:lnTo>
                  <a:pt x="118979" y="195055"/>
                </a:lnTo>
                <a:lnTo>
                  <a:pt x="118979" y="213979"/>
                </a:lnTo>
                <a:lnTo>
                  <a:pt x="118979" y="236689"/>
                </a:lnTo>
                <a:lnTo>
                  <a:pt x="118979" y="258136"/>
                </a:lnTo>
                <a:lnTo>
                  <a:pt x="118979" y="277061"/>
                </a:lnTo>
                <a:lnTo>
                  <a:pt x="118979" y="295985"/>
                </a:lnTo>
                <a:lnTo>
                  <a:pt x="118979" y="313648"/>
                </a:lnTo>
                <a:lnTo>
                  <a:pt x="116747" y="330049"/>
                </a:lnTo>
                <a:lnTo>
                  <a:pt x="116747" y="347712"/>
                </a:lnTo>
                <a:lnTo>
                  <a:pt x="116747" y="361590"/>
                </a:lnTo>
                <a:lnTo>
                  <a:pt x="116747" y="375468"/>
                </a:lnTo>
                <a:lnTo>
                  <a:pt x="116747" y="390608"/>
                </a:lnTo>
                <a:lnTo>
                  <a:pt x="114516" y="403224"/>
                </a:lnTo>
                <a:lnTo>
                  <a:pt x="114516" y="412055"/>
                </a:lnTo>
                <a:lnTo>
                  <a:pt x="114516" y="424672"/>
                </a:lnTo>
                <a:lnTo>
                  <a:pt x="112285" y="433503"/>
                </a:lnTo>
                <a:lnTo>
                  <a:pt x="112285" y="441073"/>
                </a:lnTo>
                <a:lnTo>
                  <a:pt x="110053" y="451166"/>
                </a:lnTo>
                <a:lnTo>
                  <a:pt x="107822" y="465044"/>
                </a:lnTo>
                <a:lnTo>
                  <a:pt x="103359" y="477660"/>
                </a:lnTo>
                <a:lnTo>
                  <a:pt x="98897" y="489015"/>
                </a:lnTo>
                <a:lnTo>
                  <a:pt x="95550" y="501631"/>
                </a:lnTo>
                <a:lnTo>
                  <a:pt x="91087" y="511724"/>
                </a:lnTo>
                <a:lnTo>
                  <a:pt x="86625" y="518032"/>
                </a:lnTo>
                <a:lnTo>
                  <a:pt x="82162" y="523079"/>
                </a:lnTo>
                <a:lnTo>
                  <a:pt x="79931" y="528125"/>
                </a:lnTo>
                <a:lnTo>
                  <a:pt x="74352" y="533172"/>
                </a:lnTo>
                <a:lnTo>
                  <a:pt x="67658" y="535695"/>
                </a:lnTo>
                <a:lnTo>
                  <a:pt x="60964" y="538218"/>
                </a:lnTo>
                <a:lnTo>
                  <a:pt x="56502" y="535695"/>
                </a:lnTo>
                <a:lnTo>
                  <a:pt x="50923" y="533172"/>
                </a:lnTo>
                <a:lnTo>
                  <a:pt x="44229" y="528125"/>
                </a:lnTo>
                <a:lnTo>
                  <a:pt x="39767" y="520555"/>
                </a:lnTo>
                <a:lnTo>
                  <a:pt x="33073" y="514247"/>
                </a:lnTo>
                <a:lnTo>
                  <a:pt x="30842" y="509201"/>
                </a:lnTo>
                <a:lnTo>
                  <a:pt x="26379" y="501631"/>
                </a:lnTo>
                <a:lnTo>
                  <a:pt x="25263" y="496584"/>
                </a:lnTo>
                <a:lnTo>
                  <a:pt x="23032" y="489015"/>
                </a:lnTo>
                <a:lnTo>
                  <a:pt x="20801" y="482706"/>
                </a:lnTo>
                <a:lnTo>
                  <a:pt x="18569" y="472613"/>
                </a:lnTo>
                <a:lnTo>
                  <a:pt x="16338" y="456212"/>
                </a:lnTo>
                <a:lnTo>
                  <a:pt x="14107" y="436026"/>
                </a:lnTo>
                <a:lnTo>
                  <a:pt x="14107" y="412055"/>
                </a:lnTo>
                <a:lnTo>
                  <a:pt x="16338" y="390608"/>
                </a:lnTo>
                <a:lnTo>
                  <a:pt x="18569" y="364113"/>
                </a:lnTo>
                <a:lnTo>
                  <a:pt x="20801" y="337619"/>
                </a:lnTo>
                <a:lnTo>
                  <a:pt x="23032" y="311125"/>
                </a:lnTo>
                <a:lnTo>
                  <a:pt x="25263" y="258136"/>
                </a:lnTo>
                <a:lnTo>
                  <a:pt x="25263" y="205148"/>
                </a:lnTo>
                <a:lnTo>
                  <a:pt x="25263" y="152160"/>
                </a:lnTo>
                <a:lnTo>
                  <a:pt x="25263" y="139543"/>
                </a:lnTo>
                <a:lnTo>
                  <a:pt x="25263" y="126927"/>
                </a:lnTo>
                <a:lnTo>
                  <a:pt x="25263" y="115572"/>
                </a:lnTo>
                <a:lnTo>
                  <a:pt x="25263" y="105479"/>
                </a:lnTo>
                <a:lnTo>
                  <a:pt x="23032" y="94125"/>
                </a:lnTo>
                <a:lnTo>
                  <a:pt x="23032" y="86555"/>
                </a:lnTo>
                <a:lnTo>
                  <a:pt x="20801" y="67630"/>
                </a:lnTo>
                <a:lnTo>
                  <a:pt x="18569" y="52491"/>
                </a:lnTo>
                <a:lnTo>
                  <a:pt x="16338" y="41136"/>
                </a:lnTo>
                <a:lnTo>
                  <a:pt x="11875" y="28520"/>
                </a:lnTo>
                <a:lnTo>
                  <a:pt x="9644" y="18427"/>
                </a:lnTo>
                <a:lnTo>
                  <a:pt x="2950" y="12119"/>
                </a:lnTo>
                <a:lnTo>
                  <a:pt x="0" y="5446"/>
                </a:lnTo>
                <a:lnTo>
                  <a:pt x="1633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任意多边形: 形状 52"/>
          <p:cNvSpPr/>
          <p:nvPr/>
        </p:nvSpPr>
        <p:spPr>
          <a:xfrm>
            <a:off x="1442155" y="3755014"/>
            <a:ext cx="728735" cy="199455"/>
          </a:xfrm>
          <a:custGeom>
            <a:avLst/>
            <a:gdLst>
              <a:gd name="connsiteX0" fmla="*/ 545337 w 728735"/>
              <a:gd name="connsiteY0" fmla="*/ 0 h 199455"/>
              <a:gd name="connsiteX1" fmla="*/ 728735 w 728735"/>
              <a:gd name="connsiteY1" fmla="*/ 44830 h 199455"/>
              <a:gd name="connsiteX2" fmla="*/ 726582 w 728735"/>
              <a:gd name="connsiteY2" fmla="*/ 49691 h 199455"/>
              <a:gd name="connsiteX3" fmla="*/ 723236 w 728735"/>
              <a:gd name="connsiteY3" fmla="*/ 57242 h 199455"/>
              <a:gd name="connsiteX4" fmla="*/ 718775 w 728735"/>
              <a:gd name="connsiteY4" fmla="*/ 63535 h 199455"/>
              <a:gd name="connsiteX5" fmla="*/ 714314 w 728735"/>
              <a:gd name="connsiteY5" fmla="*/ 68569 h 199455"/>
              <a:gd name="connsiteX6" fmla="*/ 707623 w 728735"/>
              <a:gd name="connsiteY6" fmla="*/ 76120 h 199455"/>
              <a:gd name="connsiteX7" fmla="*/ 702046 w 728735"/>
              <a:gd name="connsiteY7" fmla="*/ 83671 h 199455"/>
              <a:gd name="connsiteX8" fmla="*/ 693124 w 728735"/>
              <a:gd name="connsiteY8" fmla="*/ 91222 h 199455"/>
              <a:gd name="connsiteX9" fmla="*/ 684202 w 728735"/>
              <a:gd name="connsiteY9" fmla="*/ 97515 h 199455"/>
              <a:gd name="connsiteX10" fmla="*/ 667474 w 728735"/>
              <a:gd name="connsiteY10" fmla="*/ 112617 h 199455"/>
              <a:gd name="connsiteX11" fmla="*/ 648515 w 728735"/>
              <a:gd name="connsiteY11" fmla="*/ 123944 h 199455"/>
              <a:gd name="connsiteX12" fmla="*/ 627325 w 728735"/>
              <a:gd name="connsiteY12" fmla="*/ 136529 h 199455"/>
              <a:gd name="connsiteX13" fmla="*/ 603905 w 728735"/>
              <a:gd name="connsiteY13" fmla="*/ 146597 h 199455"/>
              <a:gd name="connsiteX14" fmla="*/ 578254 w 728735"/>
              <a:gd name="connsiteY14" fmla="*/ 155407 h 199455"/>
              <a:gd name="connsiteX15" fmla="*/ 552604 w 728735"/>
              <a:gd name="connsiteY15" fmla="*/ 162958 h 199455"/>
              <a:gd name="connsiteX16" fmla="*/ 522492 w 728735"/>
              <a:gd name="connsiteY16" fmla="*/ 170509 h 199455"/>
              <a:gd name="connsiteX17" fmla="*/ 506879 w 728735"/>
              <a:gd name="connsiteY17" fmla="*/ 173026 h 199455"/>
              <a:gd name="connsiteX18" fmla="*/ 492380 w 728735"/>
              <a:gd name="connsiteY18" fmla="*/ 174285 h 199455"/>
              <a:gd name="connsiteX19" fmla="*/ 460038 w 728735"/>
              <a:gd name="connsiteY19" fmla="*/ 181836 h 199455"/>
              <a:gd name="connsiteX20" fmla="*/ 431042 w 728735"/>
              <a:gd name="connsiteY20" fmla="*/ 186870 h 199455"/>
              <a:gd name="connsiteX21" fmla="*/ 403161 w 728735"/>
              <a:gd name="connsiteY21" fmla="*/ 189387 h 199455"/>
              <a:gd name="connsiteX22" fmla="*/ 375280 w 728735"/>
              <a:gd name="connsiteY22" fmla="*/ 194421 h 199455"/>
              <a:gd name="connsiteX23" fmla="*/ 349629 w 728735"/>
              <a:gd name="connsiteY23" fmla="*/ 196938 h 199455"/>
              <a:gd name="connsiteX24" fmla="*/ 326209 w 728735"/>
              <a:gd name="connsiteY24" fmla="*/ 199455 h 199455"/>
              <a:gd name="connsiteX25" fmla="*/ 305019 w 728735"/>
              <a:gd name="connsiteY25" fmla="*/ 199455 h 199455"/>
              <a:gd name="connsiteX26" fmla="*/ 283830 w 728735"/>
              <a:gd name="connsiteY26" fmla="*/ 199455 h 199455"/>
              <a:gd name="connsiteX27" fmla="*/ 261525 w 728735"/>
              <a:gd name="connsiteY27" fmla="*/ 199455 h 199455"/>
              <a:gd name="connsiteX28" fmla="*/ 240335 w 728735"/>
              <a:gd name="connsiteY28" fmla="*/ 199455 h 199455"/>
              <a:gd name="connsiteX29" fmla="*/ 219145 w 728735"/>
              <a:gd name="connsiteY29" fmla="*/ 196938 h 199455"/>
              <a:gd name="connsiteX30" fmla="*/ 195725 w 728735"/>
              <a:gd name="connsiteY30" fmla="*/ 194421 h 199455"/>
              <a:gd name="connsiteX31" fmla="*/ 174536 w 728735"/>
              <a:gd name="connsiteY31" fmla="*/ 189387 h 199455"/>
              <a:gd name="connsiteX32" fmla="*/ 151116 w 728735"/>
              <a:gd name="connsiteY32" fmla="*/ 186870 h 199455"/>
              <a:gd name="connsiteX33" fmla="*/ 127695 w 728735"/>
              <a:gd name="connsiteY33" fmla="*/ 181836 h 199455"/>
              <a:gd name="connsiteX34" fmla="*/ 104275 w 728735"/>
              <a:gd name="connsiteY34" fmla="*/ 174285 h 199455"/>
              <a:gd name="connsiteX35" fmla="*/ 80855 w 728735"/>
              <a:gd name="connsiteY35" fmla="*/ 170509 h 199455"/>
              <a:gd name="connsiteX36" fmla="*/ 55205 w 728735"/>
              <a:gd name="connsiteY36" fmla="*/ 160441 h 199455"/>
              <a:gd name="connsiteX37" fmla="*/ 34015 w 728735"/>
              <a:gd name="connsiteY37" fmla="*/ 150373 h 199455"/>
              <a:gd name="connsiteX38" fmla="*/ 12825 w 728735"/>
              <a:gd name="connsiteY38" fmla="*/ 139046 h 199455"/>
              <a:gd name="connsiteX39" fmla="*/ 0 w 728735"/>
              <a:gd name="connsiteY39" fmla="*/ 131006 h 199455"/>
              <a:gd name="connsiteX40" fmla="*/ 72626 w 728735"/>
              <a:gd name="connsiteY40" fmla="*/ 43856 h 199455"/>
              <a:gd name="connsiteX41" fmla="*/ 74164 w 728735"/>
              <a:gd name="connsiteY41" fmla="*/ 44657 h 199455"/>
              <a:gd name="connsiteX42" fmla="*/ 89777 w 728735"/>
              <a:gd name="connsiteY42" fmla="*/ 52208 h 199455"/>
              <a:gd name="connsiteX43" fmla="*/ 106506 w 728735"/>
              <a:gd name="connsiteY43" fmla="*/ 57242 h 199455"/>
              <a:gd name="connsiteX44" fmla="*/ 123234 w 728735"/>
              <a:gd name="connsiteY44" fmla="*/ 62276 h 199455"/>
              <a:gd name="connsiteX45" fmla="*/ 144424 w 728735"/>
              <a:gd name="connsiteY45" fmla="*/ 66052 h 199455"/>
              <a:gd name="connsiteX46" fmla="*/ 178997 w 728735"/>
              <a:gd name="connsiteY46" fmla="*/ 71086 h 199455"/>
              <a:gd name="connsiteX47" fmla="*/ 214684 w 728735"/>
              <a:gd name="connsiteY47" fmla="*/ 76120 h 199455"/>
              <a:gd name="connsiteX48" fmla="*/ 232528 w 728735"/>
              <a:gd name="connsiteY48" fmla="*/ 78637 h 199455"/>
              <a:gd name="connsiteX49" fmla="*/ 251488 w 728735"/>
              <a:gd name="connsiteY49" fmla="*/ 81154 h 199455"/>
              <a:gd name="connsiteX50" fmla="*/ 270447 w 728735"/>
              <a:gd name="connsiteY50" fmla="*/ 81154 h 199455"/>
              <a:gd name="connsiteX51" fmla="*/ 289406 w 728735"/>
              <a:gd name="connsiteY51" fmla="*/ 81154 h 199455"/>
              <a:gd name="connsiteX52" fmla="*/ 310595 w 728735"/>
              <a:gd name="connsiteY52" fmla="*/ 78637 h 199455"/>
              <a:gd name="connsiteX53" fmla="*/ 328439 w 728735"/>
              <a:gd name="connsiteY53" fmla="*/ 76120 h 199455"/>
              <a:gd name="connsiteX54" fmla="*/ 345168 w 728735"/>
              <a:gd name="connsiteY54" fmla="*/ 73603 h 199455"/>
              <a:gd name="connsiteX55" fmla="*/ 361897 w 728735"/>
              <a:gd name="connsiteY55" fmla="*/ 71086 h 199455"/>
              <a:gd name="connsiteX56" fmla="*/ 377510 w 728735"/>
              <a:gd name="connsiteY56" fmla="*/ 66052 h 199455"/>
              <a:gd name="connsiteX57" fmla="*/ 392008 w 728735"/>
              <a:gd name="connsiteY57" fmla="*/ 63535 h 199455"/>
              <a:gd name="connsiteX58" fmla="*/ 422120 w 728735"/>
              <a:gd name="connsiteY58" fmla="*/ 59759 h 199455"/>
              <a:gd name="connsiteX59" fmla="*/ 436618 w 728735"/>
              <a:gd name="connsiteY59" fmla="*/ 54725 h 199455"/>
              <a:gd name="connsiteX60" fmla="*/ 450001 w 728735"/>
              <a:gd name="connsiteY60" fmla="*/ 52208 h 199455"/>
              <a:gd name="connsiteX61" fmla="*/ 462269 w 728735"/>
              <a:gd name="connsiteY61" fmla="*/ 47174 h 199455"/>
              <a:gd name="connsiteX62" fmla="*/ 475652 w 728735"/>
              <a:gd name="connsiteY62" fmla="*/ 39623 h 199455"/>
              <a:gd name="connsiteX63" fmla="*/ 490150 w 728735"/>
              <a:gd name="connsiteY63" fmla="*/ 35847 h 199455"/>
              <a:gd name="connsiteX64" fmla="*/ 503533 w 728735"/>
              <a:gd name="connsiteY64" fmla="*/ 28296 h 199455"/>
              <a:gd name="connsiteX65" fmla="*/ 515800 w 728735"/>
              <a:gd name="connsiteY65" fmla="*/ 20745 h 199455"/>
              <a:gd name="connsiteX66" fmla="*/ 531414 w 728735"/>
              <a:gd name="connsiteY66" fmla="*/ 10677 h 199455"/>
              <a:gd name="connsiteX67" fmla="*/ 536990 w 728735"/>
              <a:gd name="connsiteY67" fmla="*/ 6901 h 199455"/>
              <a:gd name="connsiteX68" fmla="*/ 543682 w 728735"/>
              <a:gd name="connsiteY68" fmla="*/ 1867 h 199455"/>
              <a:gd name="connsiteX69" fmla="*/ 545337 w 728735"/>
              <a:gd name="connsiteY69" fmla="*/ 0 h 19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728735" h="199455">
                <a:moveTo>
                  <a:pt x="545337" y="0"/>
                </a:moveTo>
                <a:lnTo>
                  <a:pt x="728735" y="44830"/>
                </a:lnTo>
                <a:lnTo>
                  <a:pt x="726582" y="49691"/>
                </a:lnTo>
                <a:lnTo>
                  <a:pt x="723236" y="57242"/>
                </a:lnTo>
                <a:lnTo>
                  <a:pt x="718775" y="63535"/>
                </a:lnTo>
                <a:lnTo>
                  <a:pt x="714314" y="68569"/>
                </a:lnTo>
                <a:lnTo>
                  <a:pt x="707623" y="76120"/>
                </a:lnTo>
                <a:lnTo>
                  <a:pt x="702046" y="83671"/>
                </a:lnTo>
                <a:lnTo>
                  <a:pt x="693124" y="91222"/>
                </a:lnTo>
                <a:lnTo>
                  <a:pt x="684202" y="97515"/>
                </a:lnTo>
                <a:lnTo>
                  <a:pt x="667474" y="112617"/>
                </a:lnTo>
                <a:lnTo>
                  <a:pt x="648515" y="123944"/>
                </a:lnTo>
                <a:lnTo>
                  <a:pt x="627325" y="136529"/>
                </a:lnTo>
                <a:lnTo>
                  <a:pt x="603905" y="146597"/>
                </a:lnTo>
                <a:lnTo>
                  <a:pt x="578254" y="155407"/>
                </a:lnTo>
                <a:lnTo>
                  <a:pt x="552604" y="162958"/>
                </a:lnTo>
                <a:lnTo>
                  <a:pt x="522492" y="170509"/>
                </a:lnTo>
                <a:lnTo>
                  <a:pt x="506879" y="173026"/>
                </a:lnTo>
                <a:lnTo>
                  <a:pt x="492380" y="174285"/>
                </a:lnTo>
                <a:lnTo>
                  <a:pt x="460038" y="181836"/>
                </a:lnTo>
                <a:lnTo>
                  <a:pt x="431042" y="186870"/>
                </a:lnTo>
                <a:lnTo>
                  <a:pt x="403161" y="189387"/>
                </a:lnTo>
                <a:lnTo>
                  <a:pt x="375280" y="194421"/>
                </a:lnTo>
                <a:lnTo>
                  <a:pt x="349629" y="196938"/>
                </a:lnTo>
                <a:lnTo>
                  <a:pt x="326209" y="199455"/>
                </a:lnTo>
                <a:lnTo>
                  <a:pt x="305019" y="199455"/>
                </a:lnTo>
                <a:lnTo>
                  <a:pt x="283830" y="199455"/>
                </a:lnTo>
                <a:lnTo>
                  <a:pt x="261525" y="199455"/>
                </a:lnTo>
                <a:lnTo>
                  <a:pt x="240335" y="199455"/>
                </a:lnTo>
                <a:lnTo>
                  <a:pt x="219145" y="196938"/>
                </a:lnTo>
                <a:lnTo>
                  <a:pt x="195725" y="194421"/>
                </a:lnTo>
                <a:lnTo>
                  <a:pt x="174536" y="189387"/>
                </a:lnTo>
                <a:lnTo>
                  <a:pt x="151116" y="186870"/>
                </a:lnTo>
                <a:lnTo>
                  <a:pt x="127695" y="181836"/>
                </a:lnTo>
                <a:lnTo>
                  <a:pt x="104275" y="174285"/>
                </a:lnTo>
                <a:lnTo>
                  <a:pt x="80855" y="170509"/>
                </a:lnTo>
                <a:lnTo>
                  <a:pt x="55205" y="160441"/>
                </a:lnTo>
                <a:lnTo>
                  <a:pt x="34015" y="150373"/>
                </a:lnTo>
                <a:lnTo>
                  <a:pt x="12825" y="139046"/>
                </a:lnTo>
                <a:lnTo>
                  <a:pt x="0" y="131006"/>
                </a:lnTo>
                <a:lnTo>
                  <a:pt x="72626" y="43856"/>
                </a:lnTo>
                <a:lnTo>
                  <a:pt x="74164" y="44657"/>
                </a:lnTo>
                <a:lnTo>
                  <a:pt x="89777" y="52208"/>
                </a:lnTo>
                <a:lnTo>
                  <a:pt x="106506" y="57242"/>
                </a:lnTo>
                <a:lnTo>
                  <a:pt x="123234" y="62276"/>
                </a:lnTo>
                <a:lnTo>
                  <a:pt x="144424" y="66052"/>
                </a:lnTo>
                <a:lnTo>
                  <a:pt x="178997" y="71086"/>
                </a:lnTo>
                <a:lnTo>
                  <a:pt x="214684" y="76120"/>
                </a:lnTo>
                <a:lnTo>
                  <a:pt x="232528" y="78637"/>
                </a:lnTo>
                <a:lnTo>
                  <a:pt x="251488" y="81154"/>
                </a:lnTo>
                <a:lnTo>
                  <a:pt x="270447" y="81154"/>
                </a:lnTo>
                <a:lnTo>
                  <a:pt x="289406" y="81154"/>
                </a:lnTo>
                <a:lnTo>
                  <a:pt x="310595" y="78637"/>
                </a:lnTo>
                <a:lnTo>
                  <a:pt x="328439" y="76120"/>
                </a:lnTo>
                <a:lnTo>
                  <a:pt x="345168" y="73603"/>
                </a:lnTo>
                <a:lnTo>
                  <a:pt x="361897" y="71086"/>
                </a:lnTo>
                <a:lnTo>
                  <a:pt x="377510" y="66052"/>
                </a:lnTo>
                <a:lnTo>
                  <a:pt x="392008" y="63535"/>
                </a:lnTo>
                <a:lnTo>
                  <a:pt x="422120" y="59759"/>
                </a:lnTo>
                <a:lnTo>
                  <a:pt x="436618" y="54725"/>
                </a:lnTo>
                <a:lnTo>
                  <a:pt x="450001" y="52208"/>
                </a:lnTo>
                <a:lnTo>
                  <a:pt x="462269" y="47174"/>
                </a:lnTo>
                <a:lnTo>
                  <a:pt x="475652" y="39623"/>
                </a:lnTo>
                <a:lnTo>
                  <a:pt x="490150" y="35847"/>
                </a:lnTo>
                <a:lnTo>
                  <a:pt x="503533" y="28296"/>
                </a:lnTo>
                <a:lnTo>
                  <a:pt x="515800" y="20745"/>
                </a:lnTo>
                <a:lnTo>
                  <a:pt x="531414" y="10677"/>
                </a:lnTo>
                <a:lnTo>
                  <a:pt x="536990" y="6901"/>
                </a:lnTo>
                <a:lnTo>
                  <a:pt x="543682" y="1867"/>
                </a:lnTo>
                <a:lnTo>
                  <a:pt x="54533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75"/>
          <p:cNvSpPr txBox="1"/>
          <p:nvPr/>
        </p:nvSpPr>
        <p:spPr>
          <a:xfrm>
            <a:off x="2962439" y="714362"/>
            <a:ext cx="5031766" cy="6463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部首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：见（见字底）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2" name="文本框 75"/>
          <p:cNvSpPr txBox="1"/>
          <p:nvPr/>
        </p:nvSpPr>
        <p:spPr>
          <a:xfrm>
            <a:off x="2962439" y="1571618"/>
            <a:ext cx="4000007" cy="64516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：上下结构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3" name="文本框 75"/>
          <p:cNvSpPr txBox="1"/>
          <p:nvPr/>
        </p:nvSpPr>
        <p:spPr>
          <a:xfrm>
            <a:off x="2962440" y="2428874"/>
            <a:ext cx="4428579" cy="64516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组词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：觉得 觉察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4" name="文本框 75"/>
          <p:cNvSpPr txBox="1"/>
          <p:nvPr/>
        </p:nvSpPr>
        <p:spPr>
          <a:xfrm>
            <a:off x="2962440" y="3286128"/>
            <a:ext cx="6357155" cy="120031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：我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觉得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今天的魔术表演很到位。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50958" y="415882"/>
            <a:ext cx="3753290" cy="500137"/>
            <a:chOff x="3635896" y="554509"/>
            <a:chExt cx="5004386" cy="666849"/>
          </a:xfrm>
        </p:grpSpPr>
        <p:sp>
          <p:nvSpPr>
            <p:cNvPr id="3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4514941" cy="66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重难点字书写指导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5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56" name="文本框 8"/>
          <p:cNvSpPr txBox="1">
            <a:spLocks noChangeArrowheads="1"/>
          </p:cNvSpPr>
          <p:nvPr/>
        </p:nvSpPr>
        <p:spPr bwMode="auto">
          <a:xfrm>
            <a:off x="323528" y="699542"/>
            <a:ext cx="236061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汉语拼音" panose="000B0604020202020204" pitchFamily="34" charset="0"/>
                <a:ea typeface="GB Pinyinok-B" panose="02010601030101010101" pitchFamily="2" charset="-122"/>
                <a:cs typeface="汉语拼音" panose="000B0604020202020204" pitchFamily="34" charset="0"/>
              </a:rPr>
              <a:t>gōng</a:t>
            </a:r>
            <a:endParaRPr lang="zh-CN" altLang="en-US" sz="6600" dirty="0">
              <a:solidFill>
                <a:srgbClr val="FF0000"/>
              </a:solidFill>
              <a:latin typeface="汉语拼音" panose="000B0604020202020204" pitchFamily="34" charset="0"/>
              <a:ea typeface="GB Pinyinok-B" panose="02010601030101010101" pitchFamily="2" charset="-122"/>
              <a:cs typeface="汉语拼音" panose="000B0604020202020204" pitchFamily="34" charset="0"/>
            </a:endParaRPr>
          </a:p>
        </p:txBody>
      </p:sp>
      <p:pic>
        <p:nvPicPr>
          <p:cNvPr id="5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067694"/>
            <a:ext cx="23606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组合 57"/>
          <p:cNvGrpSpPr/>
          <p:nvPr/>
        </p:nvGrpSpPr>
        <p:grpSpPr>
          <a:xfrm>
            <a:off x="801417" y="2345452"/>
            <a:ext cx="1394320" cy="1800000"/>
            <a:chOff x="1519400" y="1460907"/>
            <a:chExt cx="1125538" cy="1130301"/>
          </a:xfrm>
          <a:solidFill>
            <a:schemeClr val="tx1"/>
          </a:solidFill>
        </p:grpSpPr>
        <p:sp>
          <p:nvSpPr>
            <p:cNvPr id="59" name="Freeform 7"/>
            <p:cNvSpPr/>
            <p:nvPr/>
          </p:nvSpPr>
          <p:spPr bwMode="auto">
            <a:xfrm>
              <a:off x="1662275" y="1460907"/>
              <a:ext cx="949325" cy="322263"/>
            </a:xfrm>
            <a:custGeom>
              <a:avLst/>
              <a:gdLst>
                <a:gd name="T0" fmla="*/ 790 w 1198"/>
                <a:gd name="T1" fmla="*/ 355 h 406"/>
                <a:gd name="T2" fmla="*/ 832 w 1198"/>
                <a:gd name="T3" fmla="*/ 267 h 406"/>
                <a:gd name="T4" fmla="*/ 862 w 1198"/>
                <a:gd name="T5" fmla="*/ 204 h 406"/>
                <a:gd name="T6" fmla="*/ 877 w 1198"/>
                <a:gd name="T7" fmla="*/ 166 h 406"/>
                <a:gd name="T8" fmla="*/ 879 w 1198"/>
                <a:gd name="T9" fmla="*/ 143 h 406"/>
                <a:gd name="T10" fmla="*/ 876 w 1198"/>
                <a:gd name="T11" fmla="*/ 128 h 406"/>
                <a:gd name="T12" fmla="*/ 866 w 1198"/>
                <a:gd name="T13" fmla="*/ 122 h 406"/>
                <a:gd name="T14" fmla="*/ 853 w 1198"/>
                <a:gd name="T15" fmla="*/ 122 h 406"/>
                <a:gd name="T16" fmla="*/ 832 w 1198"/>
                <a:gd name="T17" fmla="*/ 122 h 406"/>
                <a:gd name="T18" fmla="*/ 801 w 1198"/>
                <a:gd name="T19" fmla="*/ 124 h 406"/>
                <a:gd name="T20" fmla="*/ 761 w 1198"/>
                <a:gd name="T21" fmla="*/ 128 h 406"/>
                <a:gd name="T22" fmla="*/ 712 w 1198"/>
                <a:gd name="T23" fmla="*/ 133 h 406"/>
                <a:gd name="T24" fmla="*/ 654 w 1198"/>
                <a:gd name="T25" fmla="*/ 139 h 406"/>
                <a:gd name="T26" fmla="*/ 588 w 1198"/>
                <a:gd name="T27" fmla="*/ 145 h 406"/>
                <a:gd name="T28" fmla="*/ 515 w 1198"/>
                <a:gd name="T29" fmla="*/ 152 h 406"/>
                <a:gd name="T30" fmla="*/ 446 w 1198"/>
                <a:gd name="T31" fmla="*/ 158 h 406"/>
                <a:gd name="T32" fmla="*/ 387 w 1198"/>
                <a:gd name="T33" fmla="*/ 166 h 406"/>
                <a:gd name="T34" fmla="*/ 336 w 1198"/>
                <a:gd name="T35" fmla="*/ 170 h 406"/>
                <a:gd name="T36" fmla="*/ 292 w 1198"/>
                <a:gd name="T37" fmla="*/ 173 h 406"/>
                <a:gd name="T38" fmla="*/ 256 w 1198"/>
                <a:gd name="T39" fmla="*/ 177 h 406"/>
                <a:gd name="T40" fmla="*/ 229 w 1198"/>
                <a:gd name="T41" fmla="*/ 179 h 406"/>
                <a:gd name="T42" fmla="*/ 208 w 1198"/>
                <a:gd name="T43" fmla="*/ 181 h 406"/>
                <a:gd name="T44" fmla="*/ 170 w 1198"/>
                <a:gd name="T45" fmla="*/ 179 h 406"/>
                <a:gd name="T46" fmla="*/ 107 w 1198"/>
                <a:gd name="T47" fmla="*/ 168 h 406"/>
                <a:gd name="T48" fmla="*/ 57 w 1198"/>
                <a:gd name="T49" fmla="*/ 149 h 406"/>
                <a:gd name="T50" fmla="*/ 29 w 1198"/>
                <a:gd name="T51" fmla="*/ 137 h 406"/>
                <a:gd name="T52" fmla="*/ 10 w 1198"/>
                <a:gd name="T53" fmla="*/ 131 h 406"/>
                <a:gd name="T54" fmla="*/ 2 w 1198"/>
                <a:gd name="T55" fmla="*/ 126 h 406"/>
                <a:gd name="T56" fmla="*/ 2 w 1198"/>
                <a:gd name="T57" fmla="*/ 120 h 406"/>
                <a:gd name="T58" fmla="*/ 19 w 1198"/>
                <a:gd name="T59" fmla="*/ 118 h 406"/>
                <a:gd name="T60" fmla="*/ 50 w 1198"/>
                <a:gd name="T61" fmla="*/ 116 h 406"/>
                <a:gd name="T62" fmla="*/ 97 w 1198"/>
                <a:gd name="T63" fmla="*/ 112 h 406"/>
                <a:gd name="T64" fmla="*/ 158 w 1198"/>
                <a:gd name="T65" fmla="*/ 110 h 406"/>
                <a:gd name="T66" fmla="*/ 233 w 1198"/>
                <a:gd name="T67" fmla="*/ 105 h 406"/>
                <a:gd name="T68" fmla="*/ 328 w 1198"/>
                <a:gd name="T69" fmla="*/ 97 h 406"/>
                <a:gd name="T70" fmla="*/ 444 w 1198"/>
                <a:gd name="T71" fmla="*/ 86 h 406"/>
                <a:gd name="T72" fmla="*/ 574 w 1198"/>
                <a:gd name="T73" fmla="*/ 70 h 406"/>
                <a:gd name="T74" fmla="*/ 685 w 1198"/>
                <a:gd name="T75" fmla="*/ 59 h 406"/>
                <a:gd name="T76" fmla="*/ 773 w 1198"/>
                <a:gd name="T77" fmla="*/ 46 h 406"/>
                <a:gd name="T78" fmla="*/ 836 w 1198"/>
                <a:gd name="T79" fmla="*/ 34 h 406"/>
                <a:gd name="T80" fmla="*/ 877 w 1198"/>
                <a:gd name="T81" fmla="*/ 19 h 406"/>
                <a:gd name="T82" fmla="*/ 910 w 1198"/>
                <a:gd name="T83" fmla="*/ 9 h 406"/>
                <a:gd name="T84" fmla="*/ 933 w 1198"/>
                <a:gd name="T85" fmla="*/ 4 h 406"/>
                <a:gd name="T86" fmla="*/ 950 w 1198"/>
                <a:gd name="T87" fmla="*/ 2 h 406"/>
                <a:gd name="T88" fmla="*/ 960 w 1198"/>
                <a:gd name="T89" fmla="*/ 2 h 406"/>
                <a:gd name="T90" fmla="*/ 982 w 1198"/>
                <a:gd name="T91" fmla="*/ 6 h 406"/>
                <a:gd name="T92" fmla="*/ 1019 w 1198"/>
                <a:gd name="T93" fmla="*/ 15 h 406"/>
                <a:gd name="T94" fmla="*/ 1064 w 1198"/>
                <a:gd name="T95" fmla="*/ 30 h 406"/>
                <a:gd name="T96" fmla="*/ 1118 w 1198"/>
                <a:gd name="T97" fmla="*/ 49 h 406"/>
                <a:gd name="T98" fmla="*/ 1158 w 1198"/>
                <a:gd name="T99" fmla="*/ 65 h 406"/>
                <a:gd name="T100" fmla="*/ 1185 w 1198"/>
                <a:gd name="T101" fmla="*/ 78 h 406"/>
                <a:gd name="T102" fmla="*/ 1196 w 1198"/>
                <a:gd name="T103" fmla="*/ 88 h 406"/>
                <a:gd name="T104" fmla="*/ 1196 w 1198"/>
                <a:gd name="T105" fmla="*/ 93 h 406"/>
                <a:gd name="T106" fmla="*/ 1188 w 1198"/>
                <a:gd name="T107" fmla="*/ 103 h 406"/>
                <a:gd name="T108" fmla="*/ 1173 w 1198"/>
                <a:gd name="T109" fmla="*/ 114 h 406"/>
                <a:gd name="T110" fmla="*/ 1150 w 1198"/>
                <a:gd name="T111" fmla="*/ 130 h 406"/>
                <a:gd name="T112" fmla="*/ 1114 w 1198"/>
                <a:gd name="T113" fmla="*/ 147 h 406"/>
                <a:gd name="T114" fmla="*/ 1064 w 1198"/>
                <a:gd name="T115" fmla="*/ 187 h 406"/>
                <a:gd name="T116" fmla="*/ 1007 w 1198"/>
                <a:gd name="T117" fmla="*/ 255 h 406"/>
                <a:gd name="T118" fmla="*/ 939 w 1198"/>
                <a:gd name="T119" fmla="*/ 349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8" h="406">
                  <a:moveTo>
                    <a:pt x="900" y="406"/>
                  </a:moveTo>
                  <a:lnTo>
                    <a:pt x="763" y="406"/>
                  </a:lnTo>
                  <a:lnTo>
                    <a:pt x="776" y="379"/>
                  </a:lnTo>
                  <a:lnTo>
                    <a:pt x="790" y="355"/>
                  </a:lnTo>
                  <a:lnTo>
                    <a:pt x="801" y="330"/>
                  </a:lnTo>
                  <a:lnTo>
                    <a:pt x="813" y="307"/>
                  </a:lnTo>
                  <a:lnTo>
                    <a:pt x="822" y="286"/>
                  </a:lnTo>
                  <a:lnTo>
                    <a:pt x="832" y="267"/>
                  </a:lnTo>
                  <a:lnTo>
                    <a:pt x="841" y="250"/>
                  </a:lnTo>
                  <a:lnTo>
                    <a:pt x="849" y="233"/>
                  </a:lnTo>
                  <a:lnTo>
                    <a:pt x="857" y="217"/>
                  </a:lnTo>
                  <a:lnTo>
                    <a:pt x="862" y="204"/>
                  </a:lnTo>
                  <a:lnTo>
                    <a:pt x="868" y="192"/>
                  </a:lnTo>
                  <a:lnTo>
                    <a:pt x="872" y="181"/>
                  </a:lnTo>
                  <a:lnTo>
                    <a:pt x="876" y="173"/>
                  </a:lnTo>
                  <a:lnTo>
                    <a:pt x="877" y="166"/>
                  </a:lnTo>
                  <a:lnTo>
                    <a:pt x="879" y="160"/>
                  </a:lnTo>
                  <a:lnTo>
                    <a:pt x="879" y="154"/>
                  </a:lnTo>
                  <a:lnTo>
                    <a:pt x="879" y="149"/>
                  </a:lnTo>
                  <a:lnTo>
                    <a:pt x="879" y="143"/>
                  </a:lnTo>
                  <a:lnTo>
                    <a:pt x="879" y="139"/>
                  </a:lnTo>
                  <a:lnTo>
                    <a:pt x="879" y="135"/>
                  </a:lnTo>
                  <a:lnTo>
                    <a:pt x="877" y="131"/>
                  </a:lnTo>
                  <a:lnTo>
                    <a:pt x="876" y="128"/>
                  </a:lnTo>
                  <a:lnTo>
                    <a:pt x="874" y="126"/>
                  </a:lnTo>
                  <a:lnTo>
                    <a:pt x="870" y="124"/>
                  </a:lnTo>
                  <a:lnTo>
                    <a:pt x="868" y="122"/>
                  </a:lnTo>
                  <a:lnTo>
                    <a:pt x="866" y="122"/>
                  </a:lnTo>
                  <a:lnTo>
                    <a:pt x="864" y="122"/>
                  </a:lnTo>
                  <a:lnTo>
                    <a:pt x="860" y="122"/>
                  </a:lnTo>
                  <a:lnTo>
                    <a:pt x="858" y="122"/>
                  </a:lnTo>
                  <a:lnTo>
                    <a:pt x="853" y="122"/>
                  </a:lnTo>
                  <a:lnTo>
                    <a:pt x="849" y="122"/>
                  </a:lnTo>
                  <a:lnTo>
                    <a:pt x="843" y="122"/>
                  </a:lnTo>
                  <a:lnTo>
                    <a:pt x="837" y="122"/>
                  </a:lnTo>
                  <a:lnTo>
                    <a:pt x="832" y="122"/>
                  </a:lnTo>
                  <a:lnTo>
                    <a:pt x="824" y="122"/>
                  </a:lnTo>
                  <a:lnTo>
                    <a:pt x="816" y="124"/>
                  </a:lnTo>
                  <a:lnTo>
                    <a:pt x="809" y="124"/>
                  </a:lnTo>
                  <a:lnTo>
                    <a:pt x="801" y="124"/>
                  </a:lnTo>
                  <a:lnTo>
                    <a:pt x="792" y="126"/>
                  </a:lnTo>
                  <a:lnTo>
                    <a:pt x="782" y="126"/>
                  </a:lnTo>
                  <a:lnTo>
                    <a:pt x="773" y="128"/>
                  </a:lnTo>
                  <a:lnTo>
                    <a:pt x="761" y="128"/>
                  </a:lnTo>
                  <a:lnTo>
                    <a:pt x="750" y="130"/>
                  </a:lnTo>
                  <a:lnTo>
                    <a:pt x="738" y="130"/>
                  </a:lnTo>
                  <a:lnTo>
                    <a:pt x="725" y="131"/>
                  </a:lnTo>
                  <a:lnTo>
                    <a:pt x="712" y="133"/>
                  </a:lnTo>
                  <a:lnTo>
                    <a:pt x="698" y="133"/>
                  </a:lnTo>
                  <a:lnTo>
                    <a:pt x="685" y="135"/>
                  </a:lnTo>
                  <a:lnTo>
                    <a:pt x="670" y="137"/>
                  </a:lnTo>
                  <a:lnTo>
                    <a:pt x="654" y="139"/>
                  </a:lnTo>
                  <a:lnTo>
                    <a:pt x="639" y="141"/>
                  </a:lnTo>
                  <a:lnTo>
                    <a:pt x="622" y="141"/>
                  </a:lnTo>
                  <a:lnTo>
                    <a:pt x="607" y="143"/>
                  </a:lnTo>
                  <a:lnTo>
                    <a:pt x="588" y="145"/>
                  </a:lnTo>
                  <a:lnTo>
                    <a:pt x="570" y="147"/>
                  </a:lnTo>
                  <a:lnTo>
                    <a:pt x="551" y="149"/>
                  </a:lnTo>
                  <a:lnTo>
                    <a:pt x="532" y="151"/>
                  </a:lnTo>
                  <a:lnTo>
                    <a:pt x="515" y="152"/>
                  </a:lnTo>
                  <a:lnTo>
                    <a:pt x="498" y="154"/>
                  </a:lnTo>
                  <a:lnTo>
                    <a:pt x="481" y="156"/>
                  </a:lnTo>
                  <a:lnTo>
                    <a:pt x="464" y="158"/>
                  </a:lnTo>
                  <a:lnTo>
                    <a:pt x="446" y="158"/>
                  </a:lnTo>
                  <a:lnTo>
                    <a:pt x="431" y="160"/>
                  </a:lnTo>
                  <a:lnTo>
                    <a:pt x="416" y="162"/>
                  </a:lnTo>
                  <a:lnTo>
                    <a:pt x="403" y="164"/>
                  </a:lnTo>
                  <a:lnTo>
                    <a:pt x="387" y="166"/>
                  </a:lnTo>
                  <a:lnTo>
                    <a:pt x="374" y="166"/>
                  </a:lnTo>
                  <a:lnTo>
                    <a:pt x="361" y="168"/>
                  </a:lnTo>
                  <a:lnTo>
                    <a:pt x="349" y="170"/>
                  </a:lnTo>
                  <a:lnTo>
                    <a:pt x="336" y="170"/>
                  </a:lnTo>
                  <a:lnTo>
                    <a:pt x="324" y="171"/>
                  </a:lnTo>
                  <a:lnTo>
                    <a:pt x="313" y="171"/>
                  </a:lnTo>
                  <a:lnTo>
                    <a:pt x="303" y="173"/>
                  </a:lnTo>
                  <a:lnTo>
                    <a:pt x="292" y="173"/>
                  </a:lnTo>
                  <a:lnTo>
                    <a:pt x="282" y="175"/>
                  </a:lnTo>
                  <a:lnTo>
                    <a:pt x="273" y="175"/>
                  </a:lnTo>
                  <a:lnTo>
                    <a:pt x="265" y="177"/>
                  </a:lnTo>
                  <a:lnTo>
                    <a:pt x="256" y="177"/>
                  </a:lnTo>
                  <a:lnTo>
                    <a:pt x="248" y="177"/>
                  </a:lnTo>
                  <a:lnTo>
                    <a:pt x="242" y="179"/>
                  </a:lnTo>
                  <a:lnTo>
                    <a:pt x="235" y="179"/>
                  </a:lnTo>
                  <a:lnTo>
                    <a:pt x="229" y="179"/>
                  </a:lnTo>
                  <a:lnTo>
                    <a:pt x="223" y="179"/>
                  </a:lnTo>
                  <a:lnTo>
                    <a:pt x="217" y="181"/>
                  </a:lnTo>
                  <a:lnTo>
                    <a:pt x="214" y="181"/>
                  </a:lnTo>
                  <a:lnTo>
                    <a:pt x="208" y="181"/>
                  </a:lnTo>
                  <a:lnTo>
                    <a:pt x="204" y="181"/>
                  </a:lnTo>
                  <a:lnTo>
                    <a:pt x="202" y="181"/>
                  </a:lnTo>
                  <a:lnTo>
                    <a:pt x="185" y="181"/>
                  </a:lnTo>
                  <a:lnTo>
                    <a:pt x="170" y="179"/>
                  </a:lnTo>
                  <a:lnTo>
                    <a:pt x="155" y="177"/>
                  </a:lnTo>
                  <a:lnTo>
                    <a:pt x="137" y="175"/>
                  </a:lnTo>
                  <a:lnTo>
                    <a:pt x="122" y="171"/>
                  </a:lnTo>
                  <a:lnTo>
                    <a:pt x="107" y="168"/>
                  </a:lnTo>
                  <a:lnTo>
                    <a:pt x="90" y="162"/>
                  </a:lnTo>
                  <a:lnTo>
                    <a:pt x="74" y="154"/>
                  </a:lnTo>
                  <a:lnTo>
                    <a:pt x="65" y="152"/>
                  </a:lnTo>
                  <a:lnTo>
                    <a:pt x="57" y="149"/>
                  </a:lnTo>
                  <a:lnTo>
                    <a:pt x="48" y="145"/>
                  </a:lnTo>
                  <a:lnTo>
                    <a:pt x="40" y="143"/>
                  </a:lnTo>
                  <a:lnTo>
                    <a:pt x="34" y="141"/>
                  </a:lnTo>
                  <a:lnTo>
                    <a:pt x="29" y="137"/>
                  </a:lnTo>
                  <a:lnTo>
                    <a:pt x="23" y="135"/>
                  </a:lnTo>
                  <a:lnTo>
                    <a:pt x="17" y="133"/>
                  </a:lnTo>
                  <a:lnTo>
                    <a:pt x="13" y="133"/>
                  </a:lnTo>
                  <a:lnTo>
                    <a:pt x="10" y="131"/>
                  </a:lnTo>
                  <a:lnTo>
                    <a:pt x="8" y="130"/>
                  </a:lnTo>
                  <a:lnTo>
                    <a:pt x="4" y="128"/>
                  </a:lnTo>
                  <a:lnTo>
                    <a:pt x="2" y="128"/>
                  </a:lnTo>
                  <a:lnTo>
                    <a:pt x="2" y="126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2"/>
                  </a:lnTo>
                  <a:lnTo>
                    <a:pt x="2" y="120"/>
                  </a:lnTo>
                  <a:lnTo>
                    <a:pt x="6" y="120"/>
                  </a:lnTo>
                  <a:lnTo>
                    <a:pt x="8" y="120"/>
                  </a:lnTo>
                  <a:lnTo>
                    <a:pt x="13" y="118"/>
                  </a:lnTo>
                  <a:lnTo>
                    <a:pt x="19" y="118"/>
                  </a:lnTo>
                  <a:lnTo>
                    <a:pt x="25" y="118"/>
                  </a:lnTo>
                  <a:lnTo>
                    <a:pt x="32" y="116"/>
                  </a:lnTo>
                  <a:lnTo>
                    <a:pt x="40" y="116"/>
                  </a:lnTo>
                  <a:lnTo>
                    <a:pt x="50" y="116"/>
                  </a:lnTo>
                  <a:lnTo>
                    <a:pt x="61" y="114"/>
                  </a:lnTo>
                  <a:lnTo>
                    <a:pt x="73" y="114"/>
                  </a:lnTo>
                  <a:lnTo>
                    <a:pt x="84" y="112"/>
                  </a:lnTo>
                  <a:lnTo>
                    <a:pt x="97" y="112"/>
                  </a:lnTo>
                  <a:lnTo>
                    <a:pt x="113" y="110"/>
                  </a:lnTo>
                  <a:lnTo>
                    <a:pt x="128" y="110"/>
                  </a:lnTo>
                  <a:lnTo>
                    <a:pt x="143" y="110"/>
                  </a:lnTo>
                  <a:lnTo>
                    <a:pt x="158" y="110"/>
                  </a:lnTo>
                  <a:lnTo>
                    <a:pt x="176" y="109"/>
                  </a:lnTo>
                  <a:lnTo>
                    <a:pt x="193" y="109"/>
                  </a:lnTo>
                  <a:lnTo>
                    <a:pt x="212" y="107"/>
                  </a:lnTo>
                  <a:lnTo>
                    <a:pt x="233" y="105"/>
                  </a:lnTo>
                  <a:lnTo>
                    <a:pt x="256" y="103"/>
                  </a:lnTo>
                  <a:lnTo>
                    <a:pt x="279" y="101"/>
                  </a:lnTo>
                  <a:lnTo>
                    <a:pt x="303" y="99"/>
                  </a:lnTo>
                  <a:lnTo>
                    <a:pt x="328" y="97"/>
                  </a:lnTo>
                  <a:lnTo>
                    <a:pt x="357" y="93"/>
                  </a:lnTo>
                  <a:lnTo>
                    <a:pt x="383" y="91"/>
                  </a:lnTo>
                  <a:lnTo>
                    <a:pt x="414" y="88"/>
                  </a:lnTo>
                  <a:lnTo>
                    <a:pt x="444" y="86"/>
                  </a:lnTo>
                  <a:lnTo>
                    <a:pt x="477" y="82"/>
                  </a:lnTo>
                  <a:lnTo>
                    <a:pt x="509" y="78"/>
                  </a:lnTo>
                  <a:lnTo>
                    <a:pt x="542" y="74"/>
                  </a:lnTo>
                  <a:lnTo>
                    <a:pt x="574" y="70"/>
                  </a:lnTo>
                  <a:lnTo>
                    <a:pt x="605" y="67"/>
                  </a:lnTo>
                  <a:lnTo>
                    <a:pt x="631" y="65"/>
                  </a:lnTo>
                  <a:lnTo>
                    <a:pt x="660" y="61"/>
                  </a:lnTo>
                  <a:lnTo>
                    <a:pt x="685" y="59"/>
                  </a:lnTo>
                  <a:lnTo>
                    <a:pt x="710" y="55"/>
                  </a:lnTo>
                  <a:lnTo>
                    <a:pt x="733" y="51"/>
                  </a:lnTo>
                  <a:lnTo>
                    <a:pt x="754" y="49"/>
                  </a:lnTo>
                  <a:lnTo>
                    <a:pt x="773" y="46"/>
                  </a:lnTo>
                  <a:lnTo>
                    <a:pt x="790" y="44"/>
                  </a:lnTo>
                  <a:lnTo>
                    <a:pt x="807" y="40"/>
                  </a:lnTo>
                  <a:lnTo>
                    <a:pt x="822" y="36"/>
                  </a:lnTo>
                  <a:lnTo>
                    <a:pt x="836" y="34"/>
                  </a:lnTo>
                  <a:lnTo>
                    <a:pt x="849" y="30"/>
                  </a:lnTo>
                  <a:lnTo>
                    <a:pt x="858" y="27"/>
                  </a:lnTo>
                  <a:lnTo>
                    <a:pt x="868" y="23"/>
                  </a:lnTo>
                  <a:lnTo>
                    <a:pt x="877" y="19"/>
                  </a:lnTo>
                  <a:lnTo>
                    <a:pt x="887" y="17"/>
                  </a:lnTo>
                  <a:lnTo>
                    <a:pt x="895" y="13"/>
                  </a:lnTo>
                  <a:lnTo>
                    <a:pt x="902" y="11"/>
                  </a:lnTo>
                  <a:lnTo>
                    <a:pt x="910" y="9"/>
                  </a:lnTo>
                  <a:lnTo>
                    <a:pt x="916" y="7"/>
                  </a:lnTo>
                  <a:lnTo>
                    <a:pt x="923" y="6"/>
                  </a:lnTo>
                  <a:lnTo>
                    <a:pt x="929" y="6"/>
                  </a:lnTo>
                  <a:lnTo>
                    <a:pt x="933" y="4"/>
                  </a:lnTo>
                  <a:lnTo>
                    <a:pt x="939" y="2"/>
                  </a:lnTo>
                  <a:lnTo>
                    <a:pt x="942" y="2"/>
                  </a:lnTo>
                  <a:lnTo>
                    <a:pt x="946" y="2"/>
                  </a:lnTo>
                  <a:lnTo>
                    <a:pt x="950" y="2"/>
                  </a:lnTo>
                  <a:lnTo>
                    <a:pt x="952" y="0"/>
                  </a:lnTo>
                  <a:lnTo>
                    <a:pt x="954" y="0"/>
                  </a:lnTo>
                  <a:lnTo>
                    <a:pt x="958" y="0"/>
                  </a:lnTo>
                  <a:lnTo>
                    <a:pt x="960" y="2"/>
                  </a:lnTo>
                  <a:lnTo>
                    <a:pt x="965" y="2"/>
                  </a:lnTo>
                  <a:lnTo>
                    <a:pt x="969" y="4"/>
                  </a:lnTo>
                  <a:lnTo>
                    <a:pt x="977" y="4"/>
                  </a:lnTo>
                  <a:lnTo>
                    <a:pt x="982" y="6"/>
                  </a:lnTo>
                  <a:lnTo>
                    <a:pt x="990" y="7"/>
                  </a:lnTo>
                  <a:lnTo>
                    <a:pt x="1000" y="9"/>
                  </a:lnTo>
                  <a:lnTo>
                    <a:pt x="1009" y="13"/>
                  </a:lnTo>
                  <a:lnTo>
                    <a:pt x="1019" y="15"/>
                  </a:lnTo>
                  <a:lnTo>
                    <a:pt x="1030" y="19"/>
                  </a:lnTo>
                  <a:lnTo>
                    <a:pt x="1042" y="23"/>
                  </a:lnTo>
                  <a:lnTo>
                    <a:pt x="1053" y="27"/>
                  </a:lnTo>
                  <a:lnTo>
                    <a:pt x="1064" y="30"/>
                  </a:lnTo>
                  <a:lnTo>
                    <a:pt x="1078" y="34"/>
                  </a:lnTo>
                  <a:lnTo>
                    <a:pt x="1091" y="40"/>
                  </a:lnTo>
                  <a:lnTo>
                    <a:pt x="1104" y="44"/>
                  </a:lnTo>
                  <a:lnTo>
                    <a:pt x="1118" y="49"/>
                  </a:lnTo>
                  <a:lnTo>
                    <a:pt x="1129" y="53"/>
                  </a:lnTo>
                  <a:lnTo>
                    <a:pt x="1141" y="57"/>
                  </a:lnTo>
                  <a:lnTo>
                    <a:pt x="1150" y="61"/>
                  </a:lnTo>
                  <a:lnTo>
                    <a:pt x="1158" y="65"/>
                  </a:lnTo>
                  <a:lnTo>
                    <a:pt x="1166" y="68"/>
                  </a:lnTo>
                  <a:lnTo>
                    <a:pt x="1173" y="72"/>
                  </a:lnTo>
                  <a:lnTo>
                    <a:pt x="1179" y="76"/>
                  </a:lnTo>
                  <a:lnTo>
                    <a:pt x="1185" y="78"/>
                  </a:lnTo>
                  <a:lnTo>
                    <a:pt x="1188" y="82"/>
                  </a:lnTo>
                  <a:lnTo>
                    <a:pt x="1192" y="84"/>
                  </a:lnTo>
                  <a:lnTo>
                    <a:pt x="1194" y="86"/>
                  </a:lnTo>
                  <a:lnTo>
                    <a:pt x="1196" y="88"/>
                  </a:lnTo>
                  <a:lnTo>
                    <a:pt x="1198" y="89"/>
                  </a:lnTo>
                  <a:lnTo>
                    <a:pt x="1198" y="91"/>
                  </a:lnTo>
                  <a:lnTo>
                    <a:pt x="1198" y="91"/>
                  </a:lnTo>
                  <a:lnTo>
                    <a:pt x="1196" y="93"/>
                  </a:lnTo>
                  <a:lnTo>
                    <a:pt x="1196" y="95"/>
                  </a:lnTo>
                  <a:lnTo>
                    <a:pt x="1194" y="97"/>
                  </a:lnTo>
                  <a:lnTo>
                    <a:pt x="1192" y="101"/>
                  </a:lnTo>
                  <a:lnTo>
                    <a:pt x="1188" y="103"/>
                  </a:lnTo>
                  <a:lnTo>
                    <a:pt x="1187" y="105"/>
                  </a:lnTo>
                  <a:lnTo>
                    <a:pt x="1183" y="109"/>
                  </a:lnTo>
                  <a:lnTo>
                    <a:pt x="1177" y="112"/>
                  </a:lnTo>
                  <a:lnTo>
                    <a:pt x="1173" y="114"/>
                  </a:lnTo>
                  <a:lnTo>
                    <a:pt x="1167" y="118"/>
                  </a:lnTo>
                  <a:lnTo>
                    <a:pt x="1162" y="122"/>
                  </a:lnTo>
                  <a:lnTo>
                    <a:pt x="1156" y="126"/>
                  </a:lnTo>
                  <a:lnTo>
                    <a:pt x="1150" y="130"/>
                  </a:lnTo>
                  <a:lnTo>
                    <a:pt x="1143" y="131"/>
                  </a:lnTo>
                  <a:lnTo>
                    <a:pt x="1135" y="135"/>
                  </a:lnTo>
                  <a:lnTo>
                    <a:pt x="1124" y="141"/>
                  </a:lnTo>
                  <a:lnTo>
                    <a:pt x="1114" y="147"/>
                  </a:lnTo>
                  <a:lnTo>
                    <a:pt x="1103" y="154"/>
                  </a:lnTo>
                  <a:lnTo>
                    <a:pt x="1091" y="164"/>
                  </a:lnTo>
                  <a:lnTo>
                    <a:pt x="1078" y="175"/>
                  </a:lnTo>
                  <a:lnTo>
                    <a:pt x="1064" y="187"/>
                  </a:lnTo>
                  <a:lnTo>
                    <a:pt x="1051" y="202"/>
                  </a:lnTo>
                  <a:lnTo>
                    <a:pt x="1038" y="217"/>
                  </a:lnTo>
                  <a:lnTo>
                    <a:pt x="1022" y="236"/>
                  </a:lnTo>
                  <a:lnTo>
                    <a:pt x="1007" y="255"/>
                  </a:lnTo>
                  <a:lnTo>
                    <a:pt x="992" y="276"/>
                  </a:lnTo>
                  <a:lnTo>
                    <a:pt x="975" y="299"/>
                  </a:lnTo>
                  <a:lnTo>
                    <a:pt x="958" y="322"/>
                  </a:lnTo>
                  <a:lnTo>
                    <a:pt x="939" y="349"/>
                  </a:lnTo>
                  <a:lnTo>
                    <a:pt x="921" y="378"/>
                  </a:lnTo>
                  <a:lnTo>
                    <a:pt x="900" y="406"/>
                  </a:lnTo>
                  <a:lnTo>
                    <a:pt x="900" y="406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8"/>
            <p:cNvSpPr/>
            <p:nvPr/>
          </p:nvSpPr>
          <p:spPr bwMode="auto">
            <a:xfrm>
              <a:off x="1519400" y="1802220"/>
              <a:ext cx="1125538" cy="788988"/>
            </a:xfrm>
            <a:custGeom>
              <a:avLst/>
              <a:gdLst>
                <a:gd name="T0" fmla="*/ 1142 w 1419"/>
                <a:gd name="T1" fmla="*/ 185 h 996"/>
                <a:gd name="T2" fmla="*/ 1200 w 1419"/>
                <a:gd name="T3" fmla="*/ 196 h 996"/>
                <a:gd name="T4" fmla="*/ 1289 w 1419"/>
                <a:gd name="T5" fmla="*/ 229 h 996"/>
                <a:gd name="T6" fmla="*/ 1381 w 1419"/>
                <a:gd name="T7" fmla="*/ 271 h 996"/>
                <a:gd name="T8" fmla="*/ 1419 w 1419"/>
                <a:gd name="T9" fmla="*/ 298 h 996"/>
                <a:gd name="T10" fmla="*/ 1394 w 1419"/>
                <a:gd name="T11" fmla="*/ 330 h 996"/>
                <a:gd name="T12" fmla="*/ 1350 w 1419"/>
                <a:gd name="T13" fmla="*/ 378 h 996"/>
                <a:gd name="T14" fmla="*/ 1308 w 1419"/>
                <a:gd name="T15" fmla="*/ 500 h 996"/>
                <a:gd name="T16" fmla="*/ 1234 w 1419"/>
                <a:gd name="T17" fmla="*/ 723 h 996"/>
                <a:gd name="T18" fmla="*/ 1167 w 1419"/>
                <a:gd name="T19" fmla="*/ 834 h 996"/>
                <a:gd name="T20" fmla="*/ 1016 w 1419"/>
                <a:gd name="T21" fmla="*/ 956 h 996"/>
                <a:gd name="T22" fmla="*/ 942 w 1419"/>
                <a:gd name="T23" fmla="*/ 988 h 996"/>
                <a:gd name="T24" fmla="*/ 902 w 1419"/>
                <a:gd name="T25" fmla="*/ 992 h 996"/>
                <a:gd name="T26" fmla="*/ 854 w 1419"/>
                <a:gd name="T27" fmla="*/ 931 h 996"/>
                <a:gd name="T28" fmla="*/ 801 w 1419"/>
                <a:gd name="T29" fmla="*/ 879 h 996"/>
                <a:gd name="T30" fmla="*/ 692 w 1419"/>
                <a:gd name="T31" fmla="*/ 828 h 996"/>
                <a:gd name="T32" fmla="*/ 597 w 1419"/>
                <a:gd name="T33" fmla="*/ 788 h 996"/>
                <a:gd name="T34" fmla="*/ 572 w 1419"/>
                <a:gd name="T35" fmla="*/ 769 h 996"/>
                <a:gd name="T36" fmla="*/ 622 w 1419"/>
                <a:gd name="T37" fmla="*/ 765 h 996"/>
                <a:gd name="T38" fmla="*/ 749 w 1419"/>
                <a:gd name="T39" fmla="*/ 773 h 996"/>
                <a:gd name="T40" fmla="*/ 871 w 1419"/>
                <a:gd name="T41" fmla="*/ 786 h 996"/>
                <a:gd name="T42" fmla="*/ 944 w 1419"/>
                <a:gd name="T43" fmla="*/ 790 h 996"/>
                <a:gd name="T44" fmla="*/ 1022 w 1419"/>
                <a:gd name="T45" fmla="*/ 748 h 996"/>
                <a:gd name="T46" fmla="*/ 1064 w 1419"/>
                <a:gd name="T47" fmla="*/ 689 h 996"/>
                <a:gd name="T48" fmla="*/ 1112 w 1419"/>
                <a:gd name="T49" fmla="*/ 576 h 996"/>
                <a:gd name="T50" fmla="*/ 1144 w 1419"/>
                <a:gd name="T51" fmla="*/ 397 h 996"/>
                <a:gd name="T52" fmla="*/ 1102 w 1419"/>
                <a:gd name="T53" fmla="*/ 319 h 996"/>
                <a:gd name="T54" fmla="*/ 999 w 1419"/>
                <a:gd name="T55" fmla="*/ 294 h 996"/>
                <a:gd name="T56" fmla="*/ 948 w 1419"/>
                <a:gd name="T57" fmla="*/ 298 h 996"/>
                <a:gd name="T58" fmla="*/ 864 w 1419"/>
                <a:gd name="T59" fmla="*/ 305 h 996"/>
                <a:gd name="T60" fmla="*/ 746 w 1419"/>
                <a:gd name="T61" fmla="*/ 319 h 996"/>
                <a:gd name="T62" fmla="*/ 595 w 1419"/>
                <a:gd name="T63" fmla="*/ 338 h 996"/>
                <a:gd name="T64" fmla="*/ 452 w 1419"/>
                <a:gd name="T65" fmla="*/ 361 h 996"/>
                <a:gd name="T66" fmla="*/ 255 w 1419"/>
                <a:gd name="T67" fmla="*/ 397 h 996"/>
                <a:gd name="T68" fmla="*/ 158 w 1419"/>
                <a:gd name="T69" fmla="*/ 425 h 996"/>
                <a:gd name="T70" fmla="*/ 105 w 1419"/>
                <a:gd name="T71" fmla="*/ 441 h 996"/>
                <a:gd name="T72" fmla="*/ 65 w 1419"/>
                <a:gd name="T73" fmla="*/ 433 h 996"/>
                <a:gd name="T74" fmla="*/ 9 w 1419"/>
                <a:gd name="T75" fmla="*/ 391 h 996"/>
                <a:gd name="T76" fmla="*/ 7 w 1419"/>
                <a:gd name="T77" fmla="*/ 364 h 996"/>
                <a:gd name="T78" fmla="*/ 84 w 1419"/>
                <a:gd name="T79" fmla="*/ 305 h 996"/>
                <a:gd name="T80" fmla="*/ 139 w 1419"/>
                <a:gd name="T81" fmla="*/ 202 h 996"/>
                <a:gd name="T82" fmla="*/ 154 w 1419"/>
                <a:gd name="T83" fmla="*/ 86 h 996"/>
                <a:gd name="T84" fmla="*/ 129 w 1419"/>
                <a:gd name="T85" fmla="*/ 19 h 996"/>
                <a:gd name="T86" fmla="*/ 158 w 1419"/>
                <a:gd name="T87" fmla="*/ 2 h 996"/>
                <a:gd name="T88" fmla="*/ 227 w 1419"/>
                <a:gd name="T89" fmla="*/ 4 h 996"/>
                <a:gd name="T90" fmla="*/ 314 w 1419"/>
                <a:gd name="T91" fmla="*/ 59 h 996"/>
                <a:gd name="T92" fmla="*/ 265 w 1419"/>
                <a:gd name="T93" fmla="*/ 214 h 996"/>
                <a:gd name="T94" fmla="*/ 248 w 1419"/>
                <a:gd name="T95" fmla="*/ 275 h 996"/>
                <a:gd name="T96" fmla="*/ 257 w 1419"/>
                <a:gd name="T97" fmla="*/ 294 h 996"/>
                <a:gd name="T98" fmla="*/ 299 w 1419"/>
                <a:gd name="T99" fmla="*/ 296 h 996"/>
                <a:gd name="T100" fmla="*/ 385 w 1419"/>
                <a:gd name="T101" fmla="*/ 290 h 996"/>
                <a:gd name="T102" fmla="*/ 522 w 1419"/>
                <a:gd name="T103" fmla="*/ 277 h 996"/>
                <a:gd name="T104" fmla="*/ 706 w 1419"/>
                <a:gd name="T105" fmla="*/ 256 h 996"/>
                <a:gd name="T106" fmla="*/ 868 w 1419"/>
                <a:gd name="T107" fmla="*/ 238 h 996"/>
                <a:gd name="T108" fmla="*/ 984 w 1419"/>
                <a:gd name="T109" fmla="*/ 223 h 996"/>
                <a:gd name="T110" fmla="*/ 1056 w 1419"/>
                <a:gd name="T111" fmla="*/ 212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19" h="996">
                  <a:moveTo>
                    <a:pt x="1079" y="202"/>
                  </a:moveTo>
                  <a:lnTo>
                    <a:pt x="1089" y="198"/>
                  </a:lnTo>
                  <a:lnTo>
                    <a:pt x="1097" y="195"/>
                  </a:lnTo>
                  <a:lnTo>
                    <a:pt x="1104" y="191"/>
                  </a:lnTo>
                  <a:lnTo>
                    <a:pt x="1114" y="189"/>
                  </a:lnTo>
                  <a:lnTo>
                    <a:pt x="1123" y="187"/>
                  </a:lnTo>
                  <a:lnTo>
                    <a:pt x="1133" y="185"/>
                  </a:lnTo>
                  <a:lnTo>
                    <a:pt x="1142" y="185"/>
                  </a:lnTo>
                  <a:lnTo>
                    <a:pt x="1154" y="183"/>
                  </a:lnTo>
                  <a:lnTo>
                    <a:pt x="1160" y="185"/>
                  </a:lnTo>
                  <a:lnTo>
                    <a:pt x="1163" y="187"/>
                  </a:lnTo>
                  <a:lnTo>
                    <a:pt x="1169" y="189"/>
                  </a:lnTo>
                  <a:lnTo>
                    <a:pt x="1177" y="191"/>
                  </a:lnTo>
                  <a:lnTo>
                    <a:pt x="1184" y="193"/>
                  </a:lnTo>
                  <a:lnTo>
                    <a:pt x="1192" y="195"/>
                  </a:lnTo>
                  <a:lnTo>
                    <a:pt x="1200" y="196"/>
                  </a:lnTo>
                  <a:lnTo>
                    <a:pt x="1209" y="200"/>
                  </a:lnTo>
                  <a:lnTo>
                    <a:pt x="1219" y="202"/>
                  </a:lnTo>
                  <a:lnTo>
                    <a:pt x="1228" y="206"/>
                  </a:lnTo>
                  <a:lnTo>
                    <a:pt x="1240" y="210"/>
                  </a:lnTo>
                  <a:lnTo>
                    <a:pt x="1251" y="214"/>
                  </a:lnTo>
                  <a:lnTo>
                    <a:pt x="1264" y="219"/>
                  </a:lnTo>
                  <a:lnTo>
                    <a:pt x="1276" y="223"/>
                  </a:lnTo>
                  <a:lnTo>
                    <a:pt x="1289" y="229"/>
                  </a:lnTo>
                  <a:lnTo>
                    <a:pt x="1303" y="235"/>
                  </a:lnTo>
                  <a:lnTo>
                    <a:pt x="1316" y="240"/>
                  </a:lnTo>
                  <a:lnTo>
                    <a:pt x="1329" y="246"/>
                  </a:lnTo>
                  <a:lnTo>
                    <a:pt x="1341" y="252"/>
                  </a:lnTo>
                  <a:lnTo>
                    <a:pt x="1352" y="258"/>
                  </a:lnTo>
                  <a:lnTo>
                    <a:pt x="1362" y="261"/>
                  </a:lnTo>
                  <a:lnTo>
                    <a:pt x="1373" y="267"/>
                  </a:lnTo>
                  <a:lnTo>
                    <a:pt x="1381" y="271"/>
                  </a:lnTo>
                  <a:lnTo>
                    <a:pt x="1388" y="275"/>
                  </a:lnTo>
                  <a:lnTo>
                    <a:pt x="1396" y="279"/>
                  </a:lnTo>
                  <a:lnTo>
                    <a:pt x="1402" y="282"/>
                  </a:lnTo>
                  <a:lnTo>
                    <a:pt x="1407" y="286"/>
                  </a:lnTo>
                  <a:lnTo>
                    <a:pt x="1411" y="288"/>
                  </a:lnTo>
                  <a:lnTo>
                    <a:pt x="1415" y="292"/>
                  </a:lnTo>
                  <a:lnTo>
                    <a:pt x="1417" y="294"/>
                  </a:lnTo>
                  <a:lnTo>
                    <a:pt x="1419" y="298"/>
                  </a:lnTo>
                  <a:lnTo>
                    <a:pt x="1419" y="299"/>
                  </a:lnTo>
                  <a:lnTo>
                    <a:pt x="1419" y="305"/>
                  </a:lnTo>
                  <a:lnTo>
                    <a:pt x="1417" y="309"/>
                  </a:lnTo>
                  <a:lnTo>
                    <a:pt x="1415" y="315"/>
                  </a:lnTo>
                  <a:lnTo>
                    <a:pt x="1411" y="319"/>
                  </a:lnTo>
                  <a:lnTo>
                    <a:pt x="1407" y="322"/>
                  </a:lnTo>
                  <a:lnTo>
                    <a:pt x="1402" y="326"/>
                  </a:lnTo>
                  <a:lnTo>
                    <a:pt x="1394" y="330"/>
                  </a:lnTo>
                  <a:lnTo>
                    <a:pt x="1388" y="332"/>
                  </a:lnTo>
                  <a:lnTo>
                    <a:pt x="1383" y="336"/>
                  </a:lnTo>
                  <a:lnTo>
                    <a:pt x="1377" y="340"/>
                  </a:lnTo>
                  <a:lnTo>
                    <a:pt x="1371" y="345"/>
                  </a:lnTo>
                  <a:lnTo>
                    <a:pt x="1366" y="351"/>
                  </a:lnTo>
                  <a:lnTo>
                    <a:pt x="1360" y="359"/>
                  </a:lnTo>
                  <a:lnTo>
                    <a:pt x="1356" y="368"/>
                  </a:lnTo>
                  <a:lnTo>
                    <a:pt x="1350" y="378"/>
                  </a:lnTo>
                  <a:lnTo>
                    <a:pt x="1345" y="389"/>
                  </a:lnTo>
                  <a:lnTo>
                    <a:pt x="1341" y="401"/>
                  </a:lnTo>
                  <a:lnTo>
                    <a:pt x="1335" y="416"/>
                  </a:lnTo>
                  <a:lnTo>
                    <a:pt x="1329" y="429"/>
                  </a:lnTo>
                  <a:lnTo>
                    <a:pt x="1325" y="444"/>
                  </a:lnTo>
                  <a:lnTo>
                    <a:pt x="1320" y="462"/>
                  </a:lnTo>
                  <a:lnTo>
                    <a:pt x="1314" y="481"/>
                  </a:lnTo>
                  <a:lnTo>
                    <a:pt x="1308" y="500"/>
                  </a:lnTo>
                  <a:lnTo>
                    <a:pt x="1303" y="519"/>
                  </a:lnTo>
                  <a:lnTo>
                    <a:pt x="1291" y="559"/>
                  </a:lnTo>
                  <a:lnTo>
                    <a:pt x="1280" y="599"/>
                  </a:lnTo>
                  <a:lnTo>
                    <a:pt x="1266" y="635"/>
                  </a:lnTo>
                  <a:lnTo>
                    <a:pt x="1253" y="671"/>
                  </a:lnTo>
                  <a:lnTo>
                    <a:pt x="1247" y="689"/>
                  </a:lnTo>
                  <a:lnTo>
                    <a:pt x="1240" y="706"/>
                  </a:lnTo>
                  <a:lnTo>
                    <a:pt x="1234" y="723"/>
                  </a:lnTo>
                  <a:lnTo>
                    <a:pt x="1226" y="738"/>
                  </a:lnTo>
                  <a:lnTo>
                    <a:pt x="1219" y="753"/>
                  </a:lnTo>
                  <a:lnTo>
                    <a:pt x="1213" y="769"/>
                  </a:lnTo>
                  <a:lnTo>
                    <a:pt x="1205" y="782"/>
                  </a:lnTo>
                  <a:lnTo>
                    <a:pt x="1198" y="795"/>
                  </a:lnTo>
                  <a:lnTo>
                    <a:pt x="1186" y="809"/>
                  </a:lnTo>
                  <a:lnTo>
                    <a:pt x="1177" y="822"/>
                  </a:lnTo>
                  <a:lnTo>
                    <a:pt x="1167" y="834"/>
                  </a:lnTo>
                  <a:lnTo>
                    <a:pt x="1158" y="845"/>
                  </a:lnTo>
                  <a:lnTo>
                    <a:pt x="1137" y="868"/>
                  </a:lnTo>
                  <a:lnTo>
                    <a:pt x="1116" y="887"/>
                  </a:lnTo>
                  <a:lnTo>
                    <a:pt x="1095" y="906"/>
                  </a:lnTo>
                  <a:lnTo>
                    <a:pt x="1074" y="923"/>
                  </a:lnTo>
                  <a:lnTo>
                    <a:pt x="1051" y="937"/>
                  </a:lnTo>
                  <a:lnTo>
                    <a:pt x="1028" y="950"/>
                  </a:lnTo>
                  <a:lnTo>
                    <a:pt x="1016" y="956"/>
                  </a:lnTo>
                  <a:lnTo>
                    <a:pt x="1005" y="961"/>
                  </a:lnTo>
                  <a:lnTo>
                    <a:pt x="994" y="967"/>
                  </a:lnTo>
                  <a:lnTo>
                    <a:pt x="984" y="971"/>
                  </a:lnTo>
                  <a:lnTo>
                    <a:pt x="974" y="975"/>
                  </a:lnTo>
                  <a:lnTo>
                    <a:pt x="965" y="979"/>
                  </a:lnTo>
                  <a:lnTo>
                    <a:pt x="957" y="982"/>
                  </a:lnTo>
                  <a:lnTo>
                    <a:pt x="950" y="986"/>
                  </a:lnTo>
                  <a:lnTo>
                    <a:pt x="942" y="988"/>
                  </a:lnTo>
                  <a:lnTo>
                    <a:pt x="936" y="990"/>
                  </a:lnTo>
                  <a:lnTo>
                    <a:pt x="931" y="992"/>
                  </a:lnTo>
                  <a:lnTo>
                    <a:pt x="925" y="994"/>
                  </a:lnTo>
                  <a:lnTo>
                    <a:pt x="919" y="994"/>
                  </a:lnTo>
                  <a:lnTo>
                    <a:pt x="915" y="996"/>
                  </a:lnTo>
                  <a:lnTo>
                    <a:pt x="913" y="996"/>
                  </a:lnTo>
                  <a:lnTo>
                    <a:pt x="912" y="996"/>
                  </a:lnTo>
                  <a:lnTo>
                    <a:pt x="902" y="992"/>
                  </a:lnTo>
                  <a:lnTo>
                    <a:pt x="894" y="988"/>
                  </a:lnTo>
                  <a:lnTo>
                    <a:pt x="887" y="982"/>
                  </a:lnTo>
                  <a:lnTo>
                    <a:pt x="881" y="977"/>
                  </a:lnTo>
                  <a:lnTo>
                    <a:pt x="873" y="969"/>
                  </a:lnTo>
                  <a:lnTo>
                    <a:pt x="868" y="959"/>
                  </a:lnTo>
                  <a:lnTo>
                    <a:pt x="862" y="950"/>
                  </a:lnTo>
                  <a:lnTo>
                    <a:pt x="858" y="939"/>
                  </a:lnTo>
                  <a:lnTo>
                    <a:pt x="854" y="931"/>
                  </a:lnTo>
                  <a:lnTo>
                    <a:pt x="852" y="925"/>
                  </a:lnTo>
                  <a:lnTo>
                    <a:pt x="847" y="919"/>
                  </a:lnTo>
                  <a:lnTo>
                    <a:pt x="843" y="912"/>
                  </a:lnTo>
                  <a:lnTo>
                    <a:pt x="835" y="906"/>
                  </a:lnTo>
                  <a:lnTo>
                    <a:pt x="828" y="900"/>
                  </a:lnTo>
                  <a:lnTo>
                    <a:pt x="820" y="893"/>
                  </a:lnTo>
                  <a:lnTo>
                    <a:pt x="810" y="887"/>
                  </a:lnTo>
                  <a:lnTo>
                    <a:pt x="801" y="879"/>
                  </a:lnTo>
                  <a:lnTo>
                    <a:pt x="791" y="874"/>
                  </a:lnTo>
                  <a:lnTo>
                    <a:pt x="780" y="866"/>
                  </a:lnTo>
                  <a:lnTo>
                    <a:pt x="767" y="860"/>
                  </a:lnTo>
                  <a:lnTo>
                    <a:pt x="753" y="853"/>
                  </a:lnTo>
                  <a:lnTo>
                    <a:pt x="740" y="847"/>
                  </a:lnTo>
                  <a:lnTo>
                    <a:pt x="725" y="841"/>
                  </a:lnTo>
                  <a:lnTo>
                    <a:pt x="709" y="836"/>
                  </a:lnTo>
                  <a:lnTo>
                    <a:pt x="692" y="828"/>
                  </a:lnTo>
                  <a:lnTo>
                    <a:pt x="677" y="822"/>
                  </a:lnTo>
                  <a:lnTo>
                    <a:pt x="662" y="816"/>
                  </a:lnTo>
                  <a:lnTo>
                    <a:pt x="648" y="811"/>
                  </a:lnTo>
                  <a:lnTo>
                    <a:pt x="635" y="807"/>
                  </a:lnTo>
                  <a:lnTo>
                    <a:pt x="623" y="801"/>
                  </a:lnTo>
                  <a:lnTo>
                    <a:pt x="614" y="797"/>
                  </a:lnTo>
                  <a:lnTo>
                    <a:pt x="604" y="792"/>
                  </a:lnTo>
                  <a:lnTo>
                    <a:pt x="597" y="788"/>
                  </a:lnTo>
                  <a:lnTo>
                    <a:pt x="589" y="784"/>
                  </a:lnTo>
                  <a:lnTo>
                    <a:pt x="583" y="782"/>
                  </a:lnTo>
                  <a:lnTo>
                    <a:pt x="580" y="778"/>
                  </a:lnTo>
                  <a:lnTo>
                    <a:pt x="576" y="776"/>
                  </a:lnTo>
                  <a:lnTo>
                    <a:pt x="574" y="773"/>
                  </a:lnTo>
                  <a:lnTo>
                    <a:pt x="572" y="773"/>
                  </a:lnTo>
                  <a:lnTo>
                    <a:pt x="572" y="771"/>
                  </a:lnTo>
                  <a:lnTo>
                    <a:pt x="572" y="769"/>
                  </a:lnTo>
                  <a:lnTo>
                    <a:pt x="574" y="769"/>
                  </a:lnTo>
                  <a:lnTo>
                    <a:pt x="578" y="767"/>
                  </a:lnTo>
                  <a:lnTo>
                    <a:pt x="582" y="767"/>
                  </a:lnTo>
                  <a:lnTo>
                    <a:pt x="587" y="767"/>
                  </a:lnTo>
                  <a:lnTo>
                    <a:pt x="595" y="765"/>
                  </a:lnTo>
                  <a:lnTo>
                    <a:pt x="603" y="765"/>
                  </a:lnTo>
                  <a:lnTo>
                    <a:pt x="612" y="765"/>
                  </a:lnTo>
                  <a:lnTo>
                    <a:pt x="622" y="765"/>
                  </a:lnTo>
                  <a:lnTo>
                    <a:pt x="633" y="765"/>
                  </a:lnTo>
                  <a:lnTo>
                    <a:pt x="646" y="767"/>
                  </a:lnTo>
                  <a:lnTo>
                    <a:pt x="662" y="767"/>
                  </a:lnTo>
                  <a:lnTo>
                    <a:pt x="677" y="767"/>
                  </a:lnTo>
                  <a:lnTo>
                    <a:pt x="694" y="769"/>
                  </a:lnTo>
                  <a:lnTo>
                    <a:pt x="711" y="769"/>
                  </a:lnTo>
                  <a:lnTo>
                    <a:pt x="730" y="771"/>
                  </a:lnTo>
                  <a:lnTo>
                    <a:pt x="749" y="773"/>
                  </a:lnTo>
                  <a:lnTo>
                    <a:pt x="768" y="774"/>
                  </a:lnTo>
                  <a:lnTo>
                    <a:pt x="786" y="776"/>
                  </a:lnTo>
                  <a:lnTo>
                    <a:pt x="803" y="778"/>
                  </a:lnTo>
                  <a:lnTo>
                    <a:pt x="818" y="780"/>
                  </a:lnTo>
                  <a:lnTo>
                    <a:pt x="833" y="782"/>
                  </a:lnTo>
                  <a:lnTo>
                    <a:pt x="847" y="784"/>
                  </a:lnTo>
                  <a:lnTo>
                    <a:pt x="858" y="784"/>
                  </a:lnTo>
                  <a:lnTo>
                    <a:pt x="871" y="786"/>
                  </a:lnTo>
                  <a:lnTo>
                    <a:pt x="883" y="788"/>
                  </a:lnTo>
                  <a:lnTo>
                    <a:pt x="892" y="788"/>
                  </a:lnTo>
                  <a:lnTo>
                    <a:pt x="902" y="788"/>
                  </a:lnTo>
                  <a:lnTo>
                    <a:pt x="912" y="790"/>
                  </a:lnTo>
                  <a:lnTo>
                    <a:pt x="919" y="790"/>
                  </a:lnTo>
                  <a:lnTo>
                    <a:pt x="925" y="790"/>
                  </a:lnTo>
                  <a:lnTo>
                    <a:pt x="933" y="790"/>
                  </a:lnTo>
                  <a:lnTo>
                    <a:pt x="944" y="790"/>
                  </a:lnTo>
                  <a:lnTo>
                    <a:pt x="953" y="788"/>
                  </a:lnTo>
                  <a:lnTo>
                    <a:pt x="965" y="784"/>
                  </a:lnTo>
                  <a:lnTo>
                    <a:pt x="974" y="780"/>
                  </a:lnTo>
                  <a:lnTo>
                    <a:pt x="984" y="774"/>
                  </a:lnTo>
                  <a:lnTo>
                    <a:pt x="995" y="769"/>
                  </a:lnTo>
                  <a:lnTo>
                    <a:pt x="1005" y="759"/>
                  </a:lnTo>
                  <a:lnTo>
                    <a:pt x="1016" y="752"/>
                  </a:lnTo>
                  <a:lnTo>
                    <a:pt x="1022" y="748"/>
                  </a:lnTo>
                  <a:lnTo>
                    <a:pt x="1028" y="742"/>
                  </a:lnTo>
                  <a:lnTo>
                    <a:pt x="1034" y="736"/>
                  </a:lnTo>
                  <a:lnTo>
                    <a:pt x="1039" y="731"/>
                  </a:lnTo>
                  <a:lnTo>
                    <a:pt x="1045" y="723"/>
                  </a:lnTo>
                  <a:lnTo>
                    <a:pt x="1049" y="715"/>
                  </a:lnTo>
                  <a:lnTo>
                    <a:pt x="1055" y="708"/>
                  </a:lnTo>
                  <a:lnTo>
                    <a:pt x="1058" y="698"/>
                  </a:lnTo>
                  <a:lnTo>
                    <a:pt x="1064" y="689"/>
                  </a:lnTo>
                  <a:lnTo>
                    <a:pt x="1070" y="679"/>
                  </a:lnTo>
                  <a:lnTo>
                    <a:pt x="1074" y="668"/>
                  </a:lnTo>
                  <a:lnTo>
                    <a:pt x="1079" y="656"/>
                  </a:lnTo>
                  <a:lnTo>
                    <a:pt x="1085" y="643"/>
                  </a:lnTo>
                  <a:lnTo>
                    <a:pt x="1091" y="631"/>
                  </a:lnTo>
                  <a:lnTo>
                    <a:pt x="1097" y="616"/>
                  </a:lnTo>
                  <a:lnTo>
                    <a:pt x="1102" y="603"/>
                  </a:lnTo>
                  <a:lnTo>
                    <a:pt x="1112" y="576"/>
                  </a:lnTo>
                  <a:lnTo>
                    <a:pt x="1121" y="551"/>
                  </a:lnTo>
                  <a:lnTo>
                    <a:pt x="1129" y="526"/>
                  </a:lnTo>
                  <a:lnTo>
                    <a:pt x="1135" y="502"/>
                  </a:lnTo>
                  <a:lnTo>
                    <a:pt x="1139" y="479"/>
                  </a:lnTo>
                  <a:lnTo>
                    <a:pt x="1142" y="456"/>
                  </a:lnTo>
                  <a:lnTo>
                    <a:pt x="1142" y="435"/>
                  </a:lnTo>
                  <a:lnTo>
                    <a:pt x="1144" y="416"/>
                  </a:lnTo>
                  <a:lnTo>
                    <a:pt x="1144" y="397"/>
                  </a:lnTo>
                  <a:lnTo>
                    <a:pt x="1142" y="382"/>
                  </a:lnTo>
                  <a:lnTo>
                    <a:pt x="1139" y="366"/>
                  </a:lnTo>
                  <a:lnTo>
                    <a:pt x="1135" y="353"/>
                  </a:lnTo>
                  <a:lnTo>
                    <a:pt x="1129" y="341"/>
                  </a:lnTo>
                  <a:lnTo>
                    <a:pt x="1121" y="332"/>
                  </a:lnTo>
                  <a:lnTo>
                    <a:pt x="1112" y="324"/>
                  </a:lnTo>
                  <a:lnTo>
                    <a:pt x="1108" y="322"/>
                  </a:lnTo>
                  <a:lnTo>
                    <a:pt x="1102" y="319"/>
                  </a:lnTo>
                  <a:lnTo>
                    <a:pt x="1089" y="315"/>
                  </a:lnTo>
                  <a:lnTo>
                    <a:pt x="1077" y="311"/>
                  </a:lnTo>
                  <a:lnTo>
                    <a:pt x="1066" y="307"/>
                  </a:lnTo>
                  <a:lnTo>
                    <a:pt x="1055" y="303"/>
                  </a:lnTo>
                  <a:lnTo>
                    <a:pt x="1030" y="298"/>
                  </a:lnTo>
                  <a:lnTo>
                    <a:pt x="1007" y="294"/>
                  </a:lnTo>
                  <a:lnTo>
                    <a:pt x="1003" y="294"/>
                  </a:lnTo>
                  <a:lnTo>
                    <a:pt x="999" y="294"/>
                  </a:lnTo>
                  <a:lnTo>
                    <a:pt x="995" y="294"/>
                  </a:lnTo>
                  <a:lnTo>
                    <a:pt x="990" y="294"/>
                  </a:lnTo>
                  <a:lnTo>
                    <a:pt x="984" y="294"/>
                  </a:lnTo>
                  <a:lnTo>
                    <a:pt x="978" y="294"/>
                  </a:lnTo>
                  <a:lnTo>
                    <a:pt x="973" y="296"/>
                  </a:lnTo>
                  <a:lnTo>
                    <a:pt x="965" y="296"/>
                  </a:lnTo>
                  <a:lnTo>
                    <a:pt x="957" y="296"/>
                  </a:lnTo>
                  <a:lnTo>
                    <a:pt x="948" y="298"/>
                  </a:lnTo>
                  <a:lnTo>
                    <a:pt x="940" y="298"/>
                  </a:lnTo>
                  <a:lnTo>
                    <a:pt x="931" y="299"/>
                  </a:lnTo>
                  <a:lnTo>
                    <a:pt x="921" y="299"/>
                  </a:lnTo>
                  <a:lnTo>
                    <a:pt x="910" y="301"/>
                  </a:lnTo>
                  <a:lnTo>
                    <a:pt x="900" y="301"/>
                  </a:lnTo>
                  <a:lnTo>
                    <a:pt x="889" y="303"/>
                  </a:lnTo>
                  <a:lnTo>
                    <a:pt x="877" y="303"/>
                  </a:lnTo>
                  <a:lnTo>
                    <a:pt x="864" y="305"/>
                  </a:lnTo>
                  <a:lnTo>
                    <a:pt x="850" y="307"/>
                  </a:lnTo>
                  <a:lnTo>
                    <a:pt x="837" y="309"/>
                  </a:lnTo>
                  <a:lnTo>
                    <a:pt x="824" y="309"/>
                  </a:lnTo>
                  <a:lnTo>
                    <a:pt x="809" y="311"/>
                  </a:lnTo>
                  <a:lnTo>
                    <a:pt x="793" y="313"/>
                  </a:lnTo>
                  <a:lnTo>
                    <a:pt x="778" y="315"/>
                  </a:lnTo>
                  <a:lnTo>
                    <a:pt x="763" y="317"/>
                  </a:lnTo>
                  <a:lnTo>
                    <a:pt x="746" y="319"/>
                  </a:lnTo>
                  <a:lnTo>
                    <a:pt x="728" y="320"/>
                  </a:lnTo>
                  <a:lnTo>
                    <a:pt x="711" y="322"/>
                  </a:lnTo>
                  <a:lnTo>
                    <a:pt x="692" y="324"/>
                  </a:lnTo>
                  <a:lnTo>
                    <a:pt x="673" y="328"/>
                  </a:lnTo>
                  <a:lnTo>
                    <a:pt x="654" y="330"/>
                  </a:lnTo>
                  <a:lnTo>
                    <a:pt x="635" y="332"/>
                  </a:lnTo>
                  <a:lnTo>
                    <a:pt x="614" y="336"/>
                  </a:lnTo>
                  <a:lnTo>
                    <a:pt x="595" y="338"/>
                  </a:lnTo>
                  <a:lnTo>
                    <a:pt x="576" y="341"/>
                  </a:lnTo>
                  <a:lnTo>
                    <a:pt x="555" y="343"/>
                  </a:lnTo>
                  <a:lnTo>
                    <a:pt x="538" y="347"/>
                  </a:lnTo>
                  <a:lnTo>
                    <a:pt x="519" y="349"/>
                  </a:lnTo>
                  <a:lnTo>
                    <a:pt x="501" y="353"/>
                  </a:lnTo>
                  <a:lnTo>
                    <a:pt x="484" y="355"/>
                  </a:lnTo>
                  <a:lnTo>
                    <a:pt x="467" y="359"/>
                  </a:lnTo>
                  <a:lnTo>
                    <a:pt x="452" y="361"/>
                  </a:lnTo>
                  <a:lnTo>
                    <a:pt x="419" y="366"/>
                  </a:lnTo>
                  <a:lnTo>
                    <a:pt x="391" y="370"/>
                  </a:lnTo>
                  <a:lnTo>
                    <a:pt x="364" y="376"/>
                  </a:lnTo>
                  <a:lnTo>
                    <a:pt x="337" y="380"/>
                  </a:lnTo>
                  <a:lnTo>
                    <a:pt x="314" y="385"/>
                  </a:lnTo>
                  <a:lnTo>
                    <a:pt x="293" y="389"/>
                  </a:lnTo>
                  <a:lnTo>
                    <a:pt x="272" y="393"/>
                  </a:lnTo>
                  <a:lnTo>
                    <a:pt x="255" y="397"/>
                  </a:lnTo>
                  <a:lnTo>
                    <a:pt x="238" y="402"/>
                  </a:lnTo>
                  <a:lnTo>
                    <a:pt x="225" y="406"/>
                  </a:lnTo>
                  <a:lnTo>
                    <a:pt x="211" y="410"/>
                  </a:lnTo>
                  <a:lnTo>
                    <a:pt x="200" y="412"/>
                  </a:lnTo>
                  <a:lnTo>
                    <a:pt x="189" y="416"/>
                  </a:lnTo>
                  <a:lnTo>
                    <a:pt x="177" y="420"/>
                  </a:lnTo>
                  <a:lnTo>
                    <a:pt x="168" y="423"/>
                  </a:lnTo>
                  <a:lnTo>
                    <a:pt x="158" y="425"/>
                  </a:lnTo>
                  <a:lnTo>
                    <a:pt x="149" y="427"/>
                  </a:lnTo>
                  <a:lnTo>
                    <a:pt x="141" y="431"/>
                  </a:lnTo>
                  <a:lnTo>
                    <a:pt x="133" y="433"/>
                  </a:lnTo>
                  <a:lnTo>
                    <a:pt x="126" y="435"/>
                  </a:lnTo>
                  <a:lnTo>
                    <a:pt x="120" y="437"/>
                  </a:lnTo>
                  <a:lnTo>
                    <a:pt x="114" y="439"/>
                  </a:lnTo>
                  <a:lnTo>
                    <a:pt x="108" y="439"/>
                  </a:lnTo>
                  <a:lnTo>
                    <a:pt x="105" y="441"/>
                  </a:lnTo>
                  <a:lnTo>
                    <a:pt x="101" y="441"/>
                  </a:lnTo>
                  <a:lnTo>
                    <a:pt x="97" y="441"/>
                  </a:lnTo>
                  <a:lnTo>
                    <a:pt x="95" y="441"/>
                  </a:lnTo>
                  <a:lnTo>
                    <a:pt x="89" y="441"/>
                  </a:lnTo>
                  <a:lnTo>
                    <a:pt x="86" y="441"/>
                  </a:lnTo>
                  <a:lnTo>
                    <a:pt x="78" y="439"/>
                  </a:lnTo>
                  <a:lnTo>
                    <a:pt x="72" y="437"/>
                  </a:lnTo>
                  <a:lnTo>
                    <a:pt x="65" y="433"/>
                  </a:lnTo>
                  <a:lnTo>
                    <a:pt x="57" y="427"/>
                  </a:lnTo>
                  <a:lnTo>
                    <a:pt x="49" y="423"/>
                  </a:lnTo>
                  <a:lnTo>
                    <a:pt x="42" y="416"/>
                  </a:lnTo>
                  <a:lnTo>
                    <a:pt x="36" y="412"/>
                  </a:lnTo>
                  <a:lnTo>
                    <a:pt x="30" y="408"/>
                  </a:lnTo>
                  <a:lnTo>
                    <a:pt x="23" y="402"/>
                  </a:lnTo>
                  <a:lnTo>
                    <a:pt x="15" y="397"/>
                  </a:lnTo>
                  <a:lnTo>
                    <a:pt x="9" y="391"/>
                  </a:lnTo>
                  <a:lnTo>
                    <a:pt x="4" y="387"/>
                  </a:lnTo>
                  <a:lnTo>
                    <a:pt x="2" y="383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0" y="376"/>
                  </a:lnTo>
                  <a:lnTo>
                    <a:pt x="0" y="374"/>
                  </a:lnTo>
                  <a:lnTo>
                    <a:pt x="4" y="370"/>
                  </a:lnTo>
                  <a:lnTo>
                    <a:pt x="7" y="364"/>
                  </a:lnTo>
                  <a:lnTo>
                    <a:pt x="13" y="359"/>
                  </a:lnTo>
                  <a:lnTo>
                    <a:pt x="23" y="353"/>
                  </a:lnTo>
                  <a:lnTo>
                    <a:pt x="30" y="347"/>
                  </a:lnTo>
                  <a:lnTo>
                    <a:pt x="42" y="340"/>
                  </a:lnTo>
                  <a:lnTo>
                    <a:pt x="53" y="332"/>
                  </a:lnTo>
                  <a:lnTo>
                    <a:pt x="65" y="324"/>
                  </a:lnTo>
                  <a:lnTo>
                    <a:pt x="74" y="315"/>
                  </a:lnTo>
                  <a:lnTo>
                    <a:pt x="84" y="305"/>
                  </a:lnTo>
                  <a:lnTo>
                    <a:pt x="93" y="294"/>
                  </a:lnTo>
                  <a:lnTo>
                    <a:pt x="103" y="282"/>
                  </a:lnTo>
                  <a:lnTo>
                    <a:pt x="110" y="269"/>
                  </a:lnTo>
                  <a:lnTo>
                    <a:pt x="118" y="256"/>
                  </a:lnTo>
                  <a:lnTo>
                    <a:pt x="126" y="242"/>
                  </a:lnTo>
                  <a:lnTo>
                    <a:pt x="131" y="229"/>
                  </a:lnTo>
                  <a:lnTo>
                    <a:pt x="135" y="216"/>
                  </a:lnTo>
                  <a:lnTo>
                    <a:pt x="139" y="202"/>
                  </a:lnTo>
                  <a:lnTo>
                    <a:pt x="143" y="189"/>
                  </a:lnTo>
                  <a:lnTo>
                    <a:pt x="147" y="174"/>
                  </a:lnTo>
                  <a:lnTo>
                    <a:pt x="150" y="158"/>
                  </a:lnTo>
                  <a:lnTo>
                    <a:pt x="154" y="143"/>
                  </a:lnTo>
                  <a:lnTo>
                    <a:pt x="158" y="126"/>
                  </a:lnTo>
                  <a:lnTo>
                    <a:pt x="158" y="111"/>
                  </a:lnTo>
                  <a:lnTo>
                    <a:pt x="156" y="97"/>
                  </a:lnTo>
                  <a:lnTo>
                    <a:pt x="154" y="86"/>
                  </a:lnTo>
                  <a:lnTo>
                    <a:pt x="152" y="72"/>
                  </a:lnTo>
                  <a:lnTo>
                    <a:pt x="149" y="63"/>
                  </a:lnTo>
                  <a:lnTo>
                    <a:pt x="145" y="52"/>
                  </a:lnTo>
                  <a:lnTo>
                    <a:pt x="141" y="44"/>
                  </a:lnTo>
                  <a:lnTo>
                    <a:pt x="137" y="36"/>
                  </a:lnTo>
                  <a:lnTo>
                    <a:pt x="133" y="29"/>
                  </a:lnTo>
                  <a:lnTo>
                    <a:pt x="131" y="23"/>
                  </a:lnTo>
                  <a:lnTo>
                    <a:pt x="129" y="19"/>
                  </a:lnTo>
                  <a:lnTo>
                    <a:pt x="131" y="15"/>
                  </a:lnTo>
                  <a:lnTo>
                    <a:pt x="131" y="11"/>
                  </a:lnTo>
                  <a:lnTo>
                    <a:pt x="135" y="8"/>
                  </a:lnTo>
                  <a:lnTo>
                    <a:pt x="141" y="6"/>
                  </a:lnTo>
                  <a:lnTo>
                    <a:pt x="145" y="4"/>
                  </a:lnTo>
                  <a:lnTo>
                    <a:pt x="149" y="4"/>
                  </a:lnTo>
                  <a:lnTo>
                    <a:pt x="152" y="2"/>
                  </a:lnTo>
                  <a:lnTo>
                    <a:pt x="158" y="2"/>
                  </a:lnTo>
                  <a:lnTo>
                    <a:pt x="164" y="0"/>
                  </a:lnTo>
                  <a:lnTo>
                    <a:pt x="169" y="0"/>
                  </a:lnTo>
                  <a:lnTo>
                    <a:pt x="177" y="0"/>
                  </a:lnTo>
                  <a:lnTo>
                    <a:pt x="185" y="2"/>
                  </a:lnTo>
                  <a:lnTo>
                    <a:pt x="194" y="2"/>
                  </a:lnTo>
                  <a:lnTo>
                    <a:pt x="204" y="2"/>
                  </a:lnTo>
                  <a:lnTo>
                    <a:pt x="215" y="4"/>
                  </a:lnTo>
                  <a:lnTo>
                    <a:pt x="227" y="4"/>
                  </a:lnTo>
                  <a:lnTo>
                    <a:pt x="240" y="6"/>
                  </a:lnTo>
                  <a:lnTo>
                    <a:pt x="253" y="8"/>
                  </a:lnTo>
                  <a:lnTo>
                    <a:pt x="269" y="10"/>
                  </a:lnTo>
                  <a:lnTo>
                    <a:pt x="284" y="11"/>
                  </a:lnTo>
                  <a:lnTo>
                    <a:pt x="299" y="13"/>
                  </a:lnTo>
                  <a:lnTo>
                    <a:pt x="316" y="15"/>
                  </a:lnTo>
                  <a:lnTo>
                    <a:pt x="316" y="38"/>
                  </a:lnTo>
                  <a:lnTo>
                    <a:pt x="314" y="59"/>
                  </a:lnTo>
                  <a:lnTo>
                    <a:pt x="313" y="82"/>
                  </a:lnTo>
                  <a:lnTo>
                    <a:pt x="309" y="103"/>
                  </a:lnTo>
                  <a:lnTo>
                    <a:pt x="301" y="124"/>
                  </a:lnTo>
                  <a:lnTo>
                    <a:pt x="295" y="147"/>
                  </a:lnTo>
                  <a:lnTo>
                    <a:pt x="286" y="168"/>
                  </a:lnTo>
                  <a:lnTo>
                    <a:pt x="274" y="191"/>
                  </a:lnTo>
                  <a:lnTo>
                    <a:pt x="269" y="202"/>
                  </a:lnTo>
                  <a:lnTo>
                    <a:pt x="265" y="214"/>
                  </a:lnTo>
                  <a:lnTo>
                    <a:pt x="261" y="223"/>
                  </a:lnTo>
                  <a:lnTo>
                    <a:pt x="257" y="233"/>
                  </a:lnTo>
                  <a:lnTo>
                    <a:pt x="253" y="242"/>
                  </a:lnTo>
                  <a:lnTo>
                    <a:pt x="252" y="250"/>
                  </a:lnTo>
                  <a:lnTo>
                    <a:pt x="250" y="258"/>
                  </a:lnTo>
                  <a:lnTo>
                    <a:pt x="248" y="263"/>
                  </a:lnTo>
                  <a:lnTo>
                    <a:pt x="248" y="269"/>
                  </a:lnTo>
                  <a:lnTo>
                    <a:pt x="248" y="275"/>
                  </a:lnTo>
                  <a:lnTo>
                    <a:pt x="248" y="280"/>
                  </a:lnTo>
                  <a:lnTo>
                    <a:pt x="248" y="284"/>
                  </a:lnTo>
                  <a:lnTo>
                    <a:pt x="250" y="286"/>
                  </a:lnTo>
                  <a:lnTo>
                    <a:pt x="250" y="290"/>
                  </a:lnTo>
                  <a:lnTo>
                    <a:pt x="252" y="292"/>
                  </a:lnTo>
                  <a:lnTo>
                    <a:pt x="253" y="294"/>
                  </a:lnTo>
                  <a:lnTo>
                    <a:pt x="255" y="294"/>
                  </a:lnTo>
                  <a:lnTo>
                    <a:pt x="257" y="294"/>
                  </a:lnTo>
                  <a:lnTo>
                    <a:pt x="259" y="296"/>
                  </a:lnTo>
                  <a:lnTo>
                    <a:pt x="263" y="296"/>
                  </a:lnTo>
                  <a:lnTo>
                    <a:pt x="267" y="296"/>
                  </a:lnTo>
                  <a:lnTo>
                    <a:pt x="272" y="296"/>
                  </a:lnTo>
                  <a:lnTo>
                    <a:pt x="278" y="296"/>
                  </a:lnTo>
                  <a:lnTo>
                    <a:pt x="284" y="296"/>
                  </a:lnTo>
                  <a:lnTo>
                    <a:pt x="292" y="296"/>
                  </a:lnTo>
                  <a:lnTo>
                    <a:pt x="299" y="296"/>
                  </a:lnTo>
                  <a:lnTo>
                    <a:pt x="307" y="296"/>
                  </a:lnTo>
                  <a:lnTo>
                    <a:pt x="316" y="294"/>
                  </a:lnTo>
                  <a:lnTo>
                    <a:pt x="326" y="294"/>
                  </a:lnTo>
                  <a:lnTo>
                    <a:pt x="335" y="294"/>
                  </a:lnTo>
                  <a:lnTo>
                    <a:pt x="347" y="294"/>
                  </a:lnTo>
                  <a:lnTo>
                    <a:pt x="360" y="292"/>
                  </a:lnTo>
                  <a:lnTo>
                    <a:pt x="372" y="292"/>
                  </a:lnTo>
                  <a:lnTo>
                    <a:pt x="385" y="290"/>
                  </a:lnTo>
                  <a:lnTo>
                    <a:pt x="400" y="288"/>
                  </a:lnTo>
                  <a:lnTo>
                    <a:pt x="416" y="288"/>
                  </a:lnTo>
                  <a:lnTo>
                    <a:pt x="431" y="286"/>
                  </a:lnTo>
                  <a:lnTo>
                    <a:pt x="448" y="284"/>
                  </a:lnTo>
                  <a:lnTo>
                    <a:pt x="465" y="282"/>
                  </a:lnTo>
                  <a:lnTo>
                    <a:pt x="482" y="280"/>
                  </a:lnTo>
                  <a:lnTo>
                    <a:pt x="501" y="279"/>
                  </a:lnTo>
                  <a:lnTo>
                    <a:pt x="522" y="277"/>
                  </a:lnTo>
                  <a:lnTo>
                    <a:pt x="541" y="275"/>
                  </a:lnTo>
                  <a:lnTo>
                    <a:pt x="564" y="273"/>
                  </a:lnTo>
                  <a:lnTo>
                    <a:pt x="585" y="269"/>
                  </a:lnTo>
                  <a:lnTo>
                    <a:pt x="608" y="267"/>
                  </a:lnTo>
                  <a:lnTo>
                    <a:pt x="631" y="263"/>
                  </a:lnTo>
                  <a:lnTo>
                    <a:pt x="656" y="261"/>
                  </a:lnTo>
                  <a:lnTo>
                    <a:pt x="681" y="259"/>
                  </a:lnTo>
                  <a:lnTo>
                    <a:pt x="706" y="256"/>
                  </a:lnTo>
                  <a:lnTo>
                    <a:pt x="728" y="254"/>
                  </a:lnTo>
                  <a:lnTo>
                    <a:pt x="749" y="252"/>
                  </a:lnTo>
                  <a:lnTo>
                    <a:pt x="770" y="250"/>
                  </a:lnTo>
                  <a:lnTo>
                    <a:pt x="791" y="248"/>
                  </a:lnTo>
                  <a:lnTo>
                    <a:pt x="812" y="244"/>
                  </a:lnTo>
                  <a:lnTo>
                    <a:pt x="831" y="242"/>
                  </a:lnTo>
                  <a:lnTo>
                    <a:pt x="850" y="240"/>
                  </a:lnTo>
                  <a:lnTo>
                    <a:pt x="868" y="238"/>
                  </a:lnTo>
                  <a:lnTo>
                    <a:pt x="885" y="237"/>
                  </a:lnTo>
                  <a:lnTo>
                    <a:pt x="902" y="235"/>
                  </a:lnTo>
                  <a:lnTo>
                    <a:pt x="917" y="233"/>
                  </a:lnTo>
                  <a:lnTo>
                    <a:pt x="933" y="231"/>
                  </a:lnTo>
                  <a:lnTo>
                    <a:pt x="946" y="229"/>
                  </a:lnTo>
                  <a:lnTo>
                    <a:pt x="959" y="227"/>
                  </a:lnTo>
                  <a:lnTo>
                    <a:pt x="973" y="225"/>
                  </a:lnTo>
                  <a:lnTo>
                    <a:pt x="984" y="223"/>
                  </a:lnTo>
                  <a:lnTo>
                    <a:pt x="995" y="221"/>
                  </a:lnTo>
                  <a:lnTo>
                    <a:pt x="1007" y="219"/>
                  </a:lnTo>
                  <a:lnTo>
                    <a:pt x="1016" y="219"/>
                  </a:lnTo>
                  <a:lnTo>
                    <a:pt x="1026" y="217"/>
                  </a:lnTo>
                  <a:lnTo>
                    <a:pt x="1034" y="216"/>
                  </a:lnTo>
                  <a:lnTo>
                    <a:pt x="1043" y="214"/>
                  </a:lnTo>
                  <a:lnTo>
                    <a:pt x="1049" y="212"/>
                  </a:lnTo>
                  <a:lnTo>
                    <a:pt x="1056" y="212"/>
                  </a:lnTo>
                  <a:lnTo>
                    <a:pt x="1062" y="210"/>
                  </a:lnTo>
                  <a:lnTo>
                    <a:pt x="1066" y="208"/>
                  </a:lnTo>
                  <a:lnTo>
                    <a:pt x="1072" y="206"/>
                  </a:lnTo>
                  <a:lnTo>
                    <a:pt x="1076" y="206"/>
                  </a:lnTo>
                  <a:lnTo>
                    <a:pt x="1077" y="204"/>
                  </a:lnTo>
                  <a:lnTo>
                    <a:pt x="1079" y="202"/>
                  </a:lnTo>
                  <a:lnTo>
                    <a:pt x="1079" y="20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9"/>
            <p:cNvSpPr/>
            <p:nvPr/>
          </p:nvSpPr>
          <p:spPr bwMode="auto">
            <a:xfrm>
              <a:off x="1713075" y="1743482"/>
              <a:ext cx="765175" cy="127000"/>
            </a:xfrm>
            <a:custGeom>
              <a:avLst/>
              <a:gdLst>
                <a:gd name="T0" fmla="*/ 366 w 963"/>
                <a:gd name="T1" fmla="*/ 131 h 160"/>
                <a:gd name="T2" fmla="*/ 299 w 963"/>
                <a:gd name="T3" fmla="*/ 137 h 160"/>
                <a:gd name="T4" fmla="*/ 238 w 963"/>
                <a:gd name="T5" fmla="*/ 143 h 160"/>
                <a:gd name="T6" fmla="*/ 183 w 963"/>
                <a:gd name="T7" fmla="*/ 148 h 160"/>
                <a:gd name="T8" fmla="*/ 132 w 963"/>
                <a:gd name="T9" fmla="*/ 152 h 160"/>
                <a:gd name="T10" fmla="*/ 88 w 963"/>
                <a:gd name="T11" fmla="*/ 156 h 160"/>
                <a:gd name="T12" fmla="*/ 48 w 963"/>
                <a:gd name="T13" fmla="*/ 158 h 160"/>
                <a:gd name="T14" fmla="*/ 13 w 963"/>
                <a:gd name="T15" fmla="*/ 160 h 160"/>
                <a:gd name="T16" fmla="*/ 0 w 963"/>
                <a:gd name="T17" fmla="*/ 87 h 160"/>
                <a:gd name="T18" fmla="*/ 84 w 963"/>
                <a:gd name="T19" fmla="*/ 87 h 160"/>
                <a:gd name="T20" fmla="*/ 166 w 963"/>
                <a:gd name="T21" fmla="*/ 83 h 160"/>
                <a:gd name="T22" fmla="*/ 244 w 963"/>
                <a:gd name="T23" fmla="*/ 78 h 160"/>
                <a:gd name="T24" fmla="*/ 317 w 963"/>
                <a:gd name="T25" fmla="*/ 68 h 160"/>
                <a:gd name="T26" fmla="*/ 391 w 963"/>
                <a:gd name="T27" fmla="*/ 62 h 160"/>
                <a:gd name="T28" fmla="*/ 450 w 963"/>
                <a:gd name="T29" fmla="*/ 53 h 160"/>
                <a:gd name="T30" fmla="*/ 492 w 963"/>
                <a:gd name="T31" fmla="*/ 47 h 160"/>
                <a:gd name="T32" fmla="*/ 536 w 963"/>
                <a:gd name="T33" fmla="*/ 40 h 160"/>
                <a:gd name="T34" fmla="*/ 582 w 963"/>
                <a:gd name="T35" fmla="*/ 32 h 160"/>
                <a:gd name="T36" fmla="*/ 631 w 963"/>
                <a:gd name="T37" fmla="*/ 22 h 160"/>
                <a:gd name="T38" fmla="*/ 679 w 963"/>
                <a:gd name="T39" fmla="*/ 13 h 160"/>
                <a:gd name="T40" fmla="*/ 723 w 963"/>
                <a:gd name="T41" fmla="*/ 7 h 160"/>
                <a:gd name="T42" fmla="*/ 763 w 963"/>
                <a:gd name="T43" fmla="*/ 3 h 160"/>
                <a:gd name="T44" fmla="*/ 799 w 963"/>
                <a:gd name="T45" fmla="*/ 0 h 160"/>
                <a:gd name="T46" fmla="*/ 830 w 963"/>
                <a:gd name="T47" fmla="*/ 0 h 160"/>
                <a:gd name="T48" fmla="*/ 858 w 963"/>
                <a:gd name="T49" fmla="*/ 0 h 160"/>
                <a:gd name="T50" fmla="*/ 883 w 963"/>
                <a:gd name="T51" fmla="*/ 3 h 160"/>
                <a:gd name="T52" fmla="*/ 902 w 963"/>
                <a:gd name="T53" fmla="*/ 7 h 160"/>
                <a:gd name="T54" fmla="*/ 921 w 963"/>
                <a:gd name="T55" fmla="*/ 19 h 160"/>
                <a:gd name="T56" fmla="*/ 940 w 963"/>
                <a:gd name="T57" fmla="*/ 30 h 160"/>
                <a:gd name="T58" fmla="*/ 956 w 963"/>
                <a:gd name="T59" fmla="*/ 40 h 160"/>
                <a:gd name="T60" fmla="*/ 963 w 963"/>
                <a:gd name="T61" fmla="*/ 47 h 160"/>
                <a:gd name="T62" fmla="*/ 963 w 963"/>
                <a:gd name="T63" fmla="*/ 49 h 160"/>
                <a:gd name="T64" fmla="*/ 963 w 963"/>
                <a:gd name="T65" fmla="*/ 55 h 160"/>
                <a:gd name="T66" fmla="*/ 959 w 963"/>
                <a:gd name="T67" fmla="*/ 59 h 160"/>
                <a:gd name="T68" fmla="*/ 954 w 963"/>
                <a:gd name="T69" fmla="*/ 62 h 160"/>
                <a:gd name="T70" fmla="*/ 946 w 963"/>
                <a:gd name="T71" fmla="*/ 64 h 160"/>
                <a:gd name="T72" fmla="*/ 936 w 963"/>
                <a:gd name="T73" fmla="*/ 68 h 160"/>
                <a:gd name="T74" fmla="*/ 923 w 963"/>
                <a:gd name="T75" fmla="*/ 70 h 160"/>
                <a:gd name="T76" fmla="*/ 908 w 963"/>
                <a:gd name="T77" fmla="*/ 72 h 160"/>
                <a:gd name="T78" fmla="*/ 889 w 963"/>
                <a:gd name="T79" fmla="*/ 76 h 160"/>
                <a:gd name="T80" fmla="*/ 851 w 963"/>
                <a:gd name="T81" fmla="*/ 80 h 160"/>
                <a:gd name="T82" fmla="*/ 818 w 963"/>
                <a:gd name="T83" fmla="*/ 83 h 160"/>
                <a:gd name="T84" fmla="*/ 788 w 963"/>
                <a:gd name="T85" fmla="*/ 87 h 160"/>
                <a:gd name="T86" fmla="*/ 763 w 963"/>
                <a:gd name="T87" fmla="*/ 87 h 160"/>
                <a:gd name="T88" fmla="*/ 742 w 963"/>
                <a:gd name="T89" fmla="*/ 91 h 160"/>
                <a:gd name="T90" fmla="*/ 717 w 963"/>
                <a:gd name="T91" fmla="*/ 95 h 160"/>
                <a:gd name="T92" fmla="*/ 683 w 963"/>
                <a:gd name="T93" fmla="*/ 99 h 160"/>
                <a:gd name="T94" fmla="*/ 641 w 963"/>
                <a:gd name="T95" fmla="*/ 103 h 160"/>
                <a:gd name="T96" fmla="*/ 593 w 963"/>
                <a:gd name="T97" fmla="*/ 108 h 160"/>
                <a:gd name="T98" fmla="*/ 551 w 963"/>
                <a:gd name="T99" fmla="*/ 112 h 160"/>
                <a:gd name="T100" fmla="*/ 523 w 963"/>
                <a:gd name="T101" fmla="*/ 116 h 160"/>
                <a:gd name="T102" fmla="*/ 490 w 963"/>
                <a:gd name="T103" fmla="*/ 118 h 160"/>
                <a:gd name="T104" fmla="*/ 456 w 963"/>
                <a:gd name="T105" fmla="*/ 122 h 160"/>
                <a:gd name="T106" fmla="*/ 420 w 963"/>
                <a:gd name="T107" fmla="*/ 125 h 160"/>
                <a:gd name="T108" fmla="*/ 402 w 963"/>
                <a:gd name="T109" fmla="*/ 12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63" h="160">
                  <a:moveTo>
                    <a:pt x="402" y="127"/>
                  </a:moveTo>
                  <a:lnTo>
                    <a:pt x="366" y="131"/>
                  </a:lnTo>
                  <a:lnTo>
                    <a:pt x="334" y="133"/>
                  </a:lnTo>
                  <a:lnTo>
                    <a:pt x="299" y="137"/>
                  </a:lnTo>
                  <a:lnTo>
                    <a:pt x="269" y="141"/>
                  </a:lnTo>
                  <a:lnTo>
                    <a:pt x="238" y="143"/>
                  </a:lnTo>
                  <a:lnTo>
                    <a:pt x="210" y="146"/>
                  </a:lnTo>
                  <a:lnTo>
                    <a:pt x="183" y="148"/>
                  </a:lnTo>
                  <a:lnTo>
                    <a:pt x="156" y="150"/>
                  </a:lnTo>
                  <a:lnTo>
                    <a:pt x="132" y="152"/>
                  </a:lnTo>
                  <a:lnTo>
                    <a:pt x="109" y="154"/>
                  </a:lnTo>
                  <a:lnTo>
                    <a:pt x="88" y="156"/>
                  </a:lnTo>
                  <a:lnTo>
                    <a:pt x="67" y="156"/>
                  </a:lnTo>
                  <a:lnTo>
                    <a:pt x="48" y="158"/>
                  </a:lnTo>
                  <a:lnTo>
                    <a:pt x="30" y="158"/>
                  </a:lnTo>
                  <a:lnTo>
                    <a:pt x="13" y="160"/>
                  </a:lnTo>
                  <a:lnTo>
                    <a:pt x="0" y="160"/>
                  </a:lnTo>
                  <a:lnTo>
                    <a:pt x="0" y="87"/>
                  </a:lnTo>
                  <a:lnTo>
                    <a:pt x="42" y="87"/>
                  </a:lnTo>
                  <a:lnTo>
                    <a:pt x="84" y="87"/>
                  </a:lnTo>
                  <a:lnTo>
                    <a:pt x="126" y="85"/>
                  </a:lnTo>
                  <a:lnTo>
                    <a:pt x="166" y="83"/>
                  </a:lnTo>
                  <a:lnTo>
                    <a:pt x="206" y="82"/>
                  </a:lnTo>
                  <a:lnTo>
                    <a:pt x="244" y="78"/>
                  </a:lnTo>
                  <a:lnTo>
                    <a:pt x="280" y="74"/>
                  </a:lnTo>
                  <a:lnTo>
                    <a:pt x="317" y="68"/>
                  </a:lnTo>
                  <a:lnTo>
                    <a:pt x="353" y="66"/>
                  </a:lnTo>
                  <a:lnTo>
                    <a:pt x="391" y="62"/>
                  </a:lnTo>
                  <a:lnTo>
                    <a:pt x="429" y="57"/>
                  </a:lnTo>
                  <a:lnTo>
                    <a:pt x="450" y="53"/>
                  </a:lnTo>
                  <a:lnTo>
                    <a:pt x="471" y="51"/>
                  </a:lnTo>
                  <a:lnTo>
                    <a:pt x="492" y="47"/>
                  </a:lnTo>
                  <a:lnTo>
                    <a:pt x="513" y="43"/>
                  </a:lnTo>
                  <a:lnTo>
                    <a:pt x="536" y="40"/>
                  </a:lnTo>
                  <a:lnTo>
                    <a:pt x="559" y="36"/>
                  </a:lnTo>
                  <a:lnTo>
                    <a:pt x="582" y="32"/>
                  </a:lnTo>
                  <a:lnTo>
                    <a:pt x="606" y="26"/>
                  </a:lnTo>
                  <a:lnTo>
                    <a:pt x="631" y="22"/>
                  </a:lnTo>
                  <a:lnTo>
                    <a:pt x="656" y="17"/>
                  </a:lnTo>
                  <a:lnTo>
                    <a:pt x="679" y="13"/>
                  </a:lnTo>
                  <a:lnTo>
                    <a:pt x="702" y="11"/>
                  </a:lnTo>
                  <a:lnTo>
                    <a:pt x="723" y="7"/>
                  </a:lnTo>
                  <a:lnTo>
                    <a:pt x="744" y="5"/>
                  </a:lnTo>
                  <a:lnTo>
                    <a:pt x="763" y="3"/>
                  </a:lnTo>
                  <a:lnTo>
                    <a:pt x="782" y="1"/>
                  </a:lnTo>
                  <a:lnTo>
                    <a:pt x="799" y="0"/>
                  </a:lnTo>
                  <a:lnTo>
                    <a:pt x="814" y="0"/>
                  </a:lnTo>
                  <a:lnTo>
                    <a:pt x="830" y="0"/>
                  </a:lnTo>
                  <a:lnTo>
                    <a:pt x="845" y="0"/>
                  </a:lnTo>
                  <a:lnTo>
                    <a:pt x="858" y="0"/>
                  </a:lnTo>
                  <a:lnTo>
                    <a:pt x="872" y="1"/>
                  </a:lnTo>
                  <a:lnTo>
                    <a:pt x="883" y="3"/>
                  </a:lnTo>
                  <a:lnTo>
                    <a:pt x="893" y="5"/>
                  </a:lnTo>
                  <a:lnTo>
                    <a:pt x="902" y="7"/>
                  </a:lnTo>
                  <a:lnTo>
                    <a:pt x="910" y="11"/>
                  </a:lnTo>
                  <a:lnTo>
                    <a:pt x="921" y="19"/>
                  </a:lnTo>
                  <a:lnTo>
                    <a:pt x="933" y="24"/>
                  </a:lnTo>
                  <a:lnTo>
                    <a:pt x="940" y="30"/>
                  </a:lnTo>
                  <a:lnTo>
                    <a:pt x="948" y="36"/>
                  </a:lnTo>
                  <a:lnTo>
                    <a:pt x="956" y="40"/>
                  </a:lnTo>
                  <a:lnTo>
                    <a:pt x="959" y="43"/>
                  </a:lnTo>
                  <a:lnTo>
                    <a:pt x="963" y="47"/>
                  </a:lnTo>
                  <a:lnTo>
                    <a:pt x="963" y="49"/>
                  </a:lnTo>
                  <a:lnTo>
                    <a:pt x="963" y="49"/>
                  </a:lnTo>
                  <a:lnTo>
                    <a:pt x="963" y="51"/>
                  </a:lnTo>
                  <a:lnTo>
                    <a:pt x="963" y="55"/>
                  </a:lnTo>
                  <a:lnTo>
                    <a:pt x="961" y="57"/>
                  </a:lnTo>
                  <a:lnTo>
                    <a:pt x="959" y="59"/>
                  </a:lnTo>
                  <a:lnTo>
                    <a:pt x="957" y="61"/>
                  </a:lnTo>
                  <a:lnTo>
                    <a:pt x="954" y="62"/>
                  </a:lnTo>
                  <a:lnTo>
                    <a:pt x="950" y="62"/>
                  </a:lnTo>
                  <a:lnTo>
                    <a:pt x="946" y="64"/>
                  </a:lnTo>
                  <a:lnTo>
                    <a:pt x="942" y="66"/>
                  </a:lnTo>
                  <a:lnTo>
                    <a:pt x="936" y="68"/>
                  </a:lnTo>
                  <a:lnTo>
                    <a:pt x="931" y="68"/>
                  </a:lnTo>
                  <a:lnTo>
                    <a:pt x="923" y="70"/>
                  </a:lnTo>
                  <a:lnTo>
                    <a:pt x="916" y="72"/>
                  </a:lnTo>
                  <a:lnTo>
                    <a:pt x="908" y="72"/>
                  </a:lnTo>
                  <a:lnTo>
                    <a:pt x="898" y="74"/>
                  </a:lnTo>
                  <a:lnTo>
                    <a:pt x="889" y="76"/>
                  </a:lnTo>
                  <a:lnTo>
                    <a:pt x="870" y="78"/>
                  </a:lnTo>
                  <a:lnTo>
                    <a:pt x="851" y="80"/>
                  </a:lnTo>
                  <a:lnTo>
                    <a:pt x="833" y="82"/>
                  </a:lnTo>
                  <a:lnTo>
                    <a:pt x="818" y="83"/>
                  </a:lnTo>
                  <a:lnTo>
                    <a:pt x="803" y="85"/>
                  </a:lnTo>
                  <a:lnTo>
                    <a:pt x="788" y="87"/>
                  </a:lnTo>
                  <a:lnTo>
                    <a:pt x="774" y="87"/>
                  </a:lnTo>
                  <a:lnTo>
                    <a:pt x="763" y="87"/>
                  </a:lnTo>
                  <a:lnTo>
                    <a:pt x="753" y="89"/>
                  </a:lnTo>
                  <a:lnTo>
                    <a:pt x="742" y="91"/>
                  </a:lnTo>
                  <a:lnTo>
                    <a:pt x="730" y="93"/>
                  </a:lnTo>
                  <a:lnTo>
                    <a:pt x="717" y="95"/>
                  </a:lnTo>
                  <a:lnTo>
                    <a:pt x="700" y="97"/>
                  </a:lnTo>
                  <a:lnTo>
                    <a:pt x="683" y="99"/>
                  </a:lnTo>
                  <a:lnTo>
                    <a:pt x="664" y="101"/>
                  </a:lnTo>
                  <a:lnTo>
                    <a:pt x="641" y="103"/>
                  </a:lnTo>
                  <a:lnTo>
                    <a:pt x="618" y="104"/>
                  </a:lnTo>
                  <a:lnTo>
                    <a:pt x="593" y="108"/>
                  </a:lnTo>
                  <a:lnTo>
                    <a:pt x="566" y="110"/>
                  </a:lnTo>
                  <a:lnTo>
                    <a:pt x="551" y="112"/>
                  </a:lnTo>
                  <a:lnTo>
                    <a:pt x="538" y="114"/>
                  </a:lnTo>
                  <a:lnTo>
                    <a:pt x="523" y="116"/>
                  </a:lnTo>
                  <a:lnTo>
                    <a:pt x="505" y="116"/>
                  </a:lnTo>
                  <a:lnTo>
                    <a:pt x="490" y="118"/>
                  </a:lnTo>
                  <a:lnTo>
                    <a:pt x="473" y="120"/>
                  </a:lnTo>
                  <a:lnTo>
                    <a:pt x="456" y="122"/>
                  </a:lnTo>
                  <a:lnTo>
                    <a:pt x="439" y="124"/>
                  </a:lnTo>
                  <a:lnTo>
                    <a:pt x="420" y="125"/>
                  </a:lnTo>
                  <a:lnTo>
                    <a:pt x="402" y="127"/>
                  </a:lnTo>
                  <a:lnTo>
                    <a:pt x="402" y="12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2" name="任意多边形: 形状 31"/>
          <p:cNvSpPr/>
          <p:nvPr/>
        </p:nvSpPr>
        <p:spPr bwMode="auto">
          <a:xfrm>
            <a:off x="1725754" y="2471624"/>
            <a:ext cx="422774" cy="389764"/>
          </a:xfrm>
          <a:custGeom>
            <a:avLst/>
            <a:gdLst>
              <a:gd name="connsiteX0" fmla="*/ 422774 w 422774"/>
              <a:gd name="connsiteY0" fmla="*/ 0 h 389764"/>
              <a:gd name="connsiteX1" fmla="*/ 421131 w 422774"/>
              <a:gd name="connsiteY1" fmla="*/ 4230 h 389764"/>
              <a:gd name="connsiteX2" fmla="*/ 417205 w 422774"/>
              <a:gd name="connsiteY2" fmla="*/ 6758 h 389764"/>
              <a:gd name="connsiteX3" fmla="*/ 416223 w 422774"/>
              <a:gd name="connsiteY3" fmla="*/ 9286 h 389764"/>
              <a:gd name="connsiteX4" fmla="*/ 412296 w 422774"/>
              <a:gd name="connsiteY4" fmla="*/ 14342 h 389764"/>
              <a:gd name="connsiteX5" fmla="*/ 406406 w 422774"/>
              <a:gd name="connsiteY5" fmla="*/ 18134 h 389764"/>
              <a:gd name="connsiteX6" fmla="*/ 402480 w 422774"/>
              <a:gd name="connsiteY6" fmla="*/ 20662 h 389764"/>
              <a:gd name="connsiteX7" fmla="*/ 396590 w 422774"/>
              <a:gd name="connsiteY7" fmla="*/ 25719 h 389764"/>
              <a:gd name="connsiteX8" fmla="*/ 391681 w 422774"/>
              <a:gd name="connsiteY8" fmla="*/ 30775 h 389764"/>
              <a:gd name="connsiteX9" fmla="*/ 385792 w 422774"/>
              <a:gd name="connsiteY9" fmla="*/ 35831 h 389764"/>
              <a:gd name="connsiteX10" fmla="*/ 379902 w 422774"/>
              <a:gd name="connsiteY10" fmla="*/ 40887 h 389764"/>
              <a:gd name="connsiteX11" fmla="*/ 373030 w 422774"/>
              <a:gd name="connsiteY11" fmla="*/ 42151 h 389764"/>
              <a:gd name="connsiteX12" fmla="*/ 365177 w 422774"/>
              <a:gd name="connsiteY12" fmla="*/ 47207 h 389764"/>
              <a:gd name="connsiteX13" fmla="*/ 354378 w 422774"/>
              <a:gd name="connsiteY13" fmla="*/ 54792 h 389764"/>
              <a:gd name="connsiteX14" fmla="*/ 344562 w 422774"/>
              <a:gd name="connsiteY14" fmla="*/ 62376 h 389764"/>
              <a:gd name="connsiteX15" fmla="*/ 333764 w 422774"/>
              <a:gd name="connsiteY15" fmla="*/ 71224 h 389764"/>
              <a:gd name="connsiteX16" fmla="*/ 321984 w 422774"/>
              <a:gd name="connsiteY16" fmla="*/ 83865 h 389764"/>
              <a:gd name="connsiteX17" fmla="*/ 309222 w 422774"/>
              <a:gd name="connsiteY17" fmla="*/ 97769 h 389764"/>
              <a:gd name="connsiteX18" fmla="*/ 295479 w 422774"/>
              <a:gd name="connsiteY18" fmla="*/ 112938 h 389764"/>
              <a:gd name="connsiteX19" fmla="*/ 282717 w 422774"/>
              <a:gd name="connsiteY19" fmla="*/ 131899 h 389764"/>
              <a:gd name="connsiteX20" fmla="*/ 269956 w 422774"/>
              <a:gd name="connsiteY20" fmla="*/ 150859 h 389764"/>
              <a:gd name="connsiteX21" fmla="*/ 254249 w 422774"/>
              <a:gd name="connsiteY21" fmla="*/ 174876 h 389764"/>
              <a:gd name="connsiteX22" fmla="*/ 239524 w 422774"/>
              <a:gd name="connsiteY22" fmla="*/ 198893 h 389764"/>
              <a:gd name="connsiteX23" fmla="*/ 224799 w 422774"/>
              <a:gd name="connsiteY23" fmla="*/ 225438 h 389764"/>
              <a:gd name="connsiteX24" fmla="*/ 208111 w 422774"/>
              <a:gd name="connsiteY24" fmla="*/ 254511 h 389764"/>
              <a:gd name="connsiteX25" fmla="*/ 191423 w 422774"/>
              <a:gd name="connsiteY25" fmla="*/ 283584 h 389764"/>
              <a:gd name="connsiteX26" fmla="*/ 172772 w 422774"/>
              <a:gd name="connsiteY26" fmla="*/ 317713 h 389764"/>
              <a:gd name="connsiteX27" fmla="*/ 155102 w 422774"/>
              <a:gd name="connsiteY27" fmla="*/ 354371 h 389764"/>
              <a:gd name="connsiteX28" fmla="*/ 134487 w 422774"/>
              <a:gd name="connsiteY28" fmla="*/ 389764 h 389764"/>
              <a:gd name="connsiteX29" fmla="*/ 0 w 422774"/>
              <a:gd name="connsiteY29" fmla="*/ 389764 h 389764"/>
              <a:gd name="connsiteX30" fmla="*/ 12761 w 422774"/>
              <a:gd name="connsiteY30" fmla="*/ 355635 h 389764"/>
              <a:gd name="connsiteX31" fmla="*/ 26504 w 422774"/>
              <a:gd name="connsiteY31" fmla="*/ 325298 h 389764"/>
              <a:gd name="connsiteX32" fmla="*/ 37303 w 422774"/>
              <a:gd name="connsiteY32" fmla="*/ 293697 h 389764"/>
              <a:gd name="connsiteX33" fmla="*/ 49083 w 422774"/>
              <a:gd name="connsiteY33" fmla="*/ 264623 h 389764"/>
              <a:gd name="connsiteX34" fmla="*/ 57918 w 422774"/>
              <a:gd name="connsiteY34" fmla="*/ 238078 h 389764"/>
              <a:gd name="connsiteX35" fmla="*/ 67734 w 422774"/>
              <a:gd name="connsiteY35" fmla="*/ 214062 h 389764"/>
              <a:gd name="connsiteX36" fmla="*/ 76569 w 422774"/>
              <a:gd name="connsiteY36" fmla="*/ 192573 h 389764"/>
              <a:gd name="connsiteX37" fmla="*/ 84422 w 422774"/>
              <a:gd name="connsiteY37" fmla="*/ 171084 h 389764"/>
              <a:gd name="connsiteX38" fmla="*/ 92276 w 422774"/>
              <a:gd name="connsiteY38" fmla="*/ 150859 h 389764"/>
              <a:gd name="connsiteX39" fmla="*/ 97184 w 422774"/>
              <a:gd name="connsiteY39" fmla="*/ 134427 h 389764"/>
              <a:gd name="connsiteX40" fmla="*/ 103074 w 422774"/>
              <a:gd name="connsiteY40" fmla="*/ 119258 h 389764"/>
              <a:gd name="connsiteX41" fmla="*/ 107000 w 422774"/>
              <a:gd name="connsiteY41" fmla="*/ 105354 h 389764"/>
              <a:gd name="connsiteX42" fmla="*/ 110927 w 422774"/>
              <a:gd name="connsiteY42" fmla="*/ 95241 h 389764"/>
              <a:gd name="connsiteX43" fmla="*/ 111909 w 422774"/>
              <a:gd name="connsiteY43" fmla="*/ 86393 h 389764"/>
              <a:gd name="connsiteX44" fmla="*/ 113872 w 422774"/>
              <a:gd name="connsiteY44" fmla="*/ 78809 h 389764"/>
              <a:gd name="connsiteX45" fmla="*/ 113872 w 422774"/>
              <a:gd name="connsiteY45" fmla="*/ 71224 h 389764"/>
              <a:gd name="connsiteX46" fmla="*/ 113872 w 422774"/>
              <a:gd name="connsiteY46" fmla="*/ 64904 h 389764"/>
              <a:gd name="connsiteX47" fmla="*/ 113872 w 422774"/>
              <a:gd name="connsiteY47" fmla="*/ 57320 h 389764"/>
              <a:gd name="connsiteX48" fmla="*/ 113872 w 422774"/>
              <a:gd name="connsiteY48" fmla="*/ 52264 h 389764"/>
              <a:gd name="connsiteX49" fmla="*/ 113872 w 422774"/>
              <a:gd name="connsiteY49" fmla="*/ 47207 h 389764"/>
              <a:gd name="connsiteX50" fmla="*/ 111909 w 422774"/>
              <a:gd name="connsiteY50" fmla="*/ 42151 h 389764"/>
              <a:gd name="connsiteX51" fmla="*/ 110927 w 422774"/>
              <a:gd name="connsiteY51" fmla="*/ 38359 h 389764"/>
              <a:gd name="connsiteX52" fmla="*/ 108964 w 422774"/>
              <a:gd name="connsiteY52" fmla="*/ 35831 h 389764"/>
              <a:gd name="connsiteX53" fmla="*/ 108340 w 422774"/>
              <a:gd name="connsiteY53" fmla="*/ 35429 h 389764"/>
              <a:gd name="connsiteX54" fmla="*/ 422774 w 422774"/>
              <a:gd name="connsiteY54" fmla="*/ 0 h 38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22774" h="389764">
                <a:moveTo>
                  <a:pt x="422774" y="0"/>
                </a:moveTo>
                <a:lnTo>
                  <a:pt x="421131" y="4230"/>
                </a:lnTo>
                <a:lnTo>
                  <a:pt x="417205" y="6758"/>
                </a:lnTo>
                <a:lnTo>
                  <a:pt x="416223" y="9286"/>
                </a:lnTo>
                <a:lnTo>
                  <a:pt x="412296" y="14342"/>
                </a:lnTo>
                <a:lnTo>
                  <a:pt x="406406" y="18134"/>
                </a:lnTo>
                <a:lnTo>
                  <a:pt x="402480" y="20662"/>
                </a:lnTo>
                <a:lnTo>
                  <a:pt x="396590" y="25719"/>
                </a:lnTo>
                <a:lnTo>
                  <a:pt x="391681" y="30775"/>
                </a:lnTo>
                <a:lnTo>
                  <a:pt x="385792" y="35831"/>
                </a:lnTo>
                <a:lnTo>
                  <a:pt x="379902" y="40887"/>
                </a:lnTo>
                <a:lnTo>
                  <a:pt x="373030" y="42151"/>
                </a:lnTo>
                <a:lnTo>
                  <a:pt x="365177" y="47207"/>
                </a:lnTo>
                <a:lnTo>
                  <a:pt x="354378" y="54792"/>
                </a:lnTo>
                <a:lnTo>
                  <a:pt x="344562" y="62376"/>
                </a:lnTo>
                <a:lnTo>
                  <a:pt x="333764" y="71224"/>
                </a:lnTo>
                <a:lnTo>
                  <a:pt x="321984" y="83865"/>
                </a:lnTo>
                <a:lnTo>
                  <a:pt x="309222" y="97769"/>
                </a:lnTo>
                <a:lnTo>
                  <a:pt x="295479" y="112938"/>
                </a:lnTo>
                <a:lnTo>
                  <a:pt x="282717" y="131899"/>
                </a:lnTo>
                <a:lnTo>
                  <a:pt x="269956" y="150859"/>
                </a:lnTo>
                <a:lnTo>
                  <a:pt x="254249" y="174876"/>
                </a:lnTo>
                <a:lnTo>
                  <a:pt x="239524" y="198893"/>
                </a:lnTo>
                <a:lnTo>
                  <a:pt x="224799" y="225438"/>
                </a:lnTo>
                <a:lnTo>
                  <a:pt x="208111" y="254511"/>
                </a:lnTo>
                <a:lnTo>
                  <a:pt x="191423" y="283584"/>
                </a:lnTo>
                <a:lnTo>
                  <a:pt x="172772" y="317713"/>
                </a:lnTo>
                <a:lnTo>
                  <a:pt x="155102" y="354371"/>
                </a:lnTo>
                <a:lnTo>
                  <a:pt x="134487" y="389764"/>
                </a:lnTo>
                <a:lnTo>
                  <a:pt x="0" y="389764"/>
                </a:lnTo>
                <a:lnTo>
                  <a:pt x="12761" y="355635"/>
                </a:lnTo>
                <a:lnTo>
                  <a:pt x="26504" y="325298"/>
                </a:lnTo>
                <a:lnTo>
                  <a:pt x="37303" y="293697"/>
                </a:lnTo>
                <a:lnTo>
                  <a:pt x="49083" y="264623"/>
                </a:lnTo>
                <a:lnTo>
                  <a:pt x="57918" y="238078"/>
                </a:lnTo>
                <a:lnTo>
                  <a:pt x="67734" y="214062"/>
                </a:lnTo>
                <a:lnTo>
                  <a:pt x="76569" y="192573"/>
                </a:lnTo>
                <a:lnTo>
                  <a:pt x="84422" y="171084"/>
                </a:lnTo>
                <a:lnTo>
                  <a:pt x="92276" y="150859"/>
                </a:lnTo>
                <a:lnTo>
                  <a:pt x="97184" y="134427"/>
                </a:lnTo>
                <a:lnTo>
                  <a:pt x="103074" y="119258"/>
                </a:lnTo>
                <a:lnTo>
                  <a:pt x="107000" y="105354"/>
                </a:lnTo>
                <a:lnTo>
                  <a:pt x="110927" y="95241"/>
                </a:lnTo>
                <a:lnTo>
                  <a:pt x="111909" y="86393"/>
                </a:lnTo>
                <a:lnTo>
                  <a:pt x="113872" y="78809"/>
                </a:lnTo>
                <a:lnTo>
                  <a:pt x="113872" y="71224"/>
                </a:lnTo>
                <a:lnTo>
                  <a:pt x="113872" y="64904"/>
                </a:lnTo>
                <a:lnTo>
                  <a:pt x="113872" y="57320"/>
                </a:lnTo>
                <a:lnTo>
                  <a:pt x="113872" y="52264"/>
                </a:lnTo>
                <a:lnTo>
                  <a:pt x="113872" y="47207"/>
                </a:lnTo>
                <a:lnTo>
                  <a:pt x="111909" y="42151"/>
                </a:lnTo>
                <a:lnTo>
                  <a:pt x="110927" y="38359"/>
                </a:lnTo>
                <a:lnTo>
                  <a:pt x="108964" y="35831"/>
                </a:lnTo>
                <a:lnTo>
                  <a:pt x="108340" y="35429"/>
                </a:lnTo>
                <a:lnTo>
                  <a:pt x="422774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3" name="任意多边形: 形状 32"/>
          <p:cNvSpPr/>
          <p:nvPr/>
        </p:nvSpPr>
        <p:spPr bwMode="auto">
          <a:xfrm>
            <a:off x="799754" y="2891724"/>
            <a:ext cx="310504" cy="556324"/>
          </a:xfrm>
          <a:custGeom>
            <a:avLst/>
            <a:gdLst>
              <a:gd name="connsiteX0" fmla="*/ 161148 w 310504"/>
              <a:gd name="connsiteY0" fmla="*/ 0 h 556324"/>
              <a:gd name="connsiteX1" fmla="*/ 166061 w 310504"/>
              <a:gd name="connsiteY1" fmla="*/ 0 h 556324"/>
              <a:gd name="connsiteX2" fmla="*/ 173922 w 310504"/>
              <a:gd name="connsiteY2" fmla="*/ 0 h 556324"/>
              <a:gd name="connsiteX3" fmla="*/ 181782 w 310504"/>
              <a:gd name="connsiteY3" fmla="*/ 2523 h 556324"/>
              <a:gd name="connsiteX4" fmla="*/ 190626 w 310504"/>
              <a:gd name="connsiteY4" fmla="*/ 2523 h 556324"/>
              <a:gd name="connsiteX5" fmla="*/ 200452 w 310504"/>
              <a:gd name="connsiteY5" fmla="*/ 2523 h 556324"/>
              <a:gd name="connsiteX6" fmla="*/ 211261 w 310504"/>
              <a:gd name="connsiteY6" fmla="*/ 5046 h 556324"/>
              <a:gd name="connsiteX7" fmla="*/ 223052 w 310504"/>
              <a:gd name="connsiteY7" fmla="*/ 5046 h 556324"/>
              <a:gd name="connsiteX8" fmla="*/ 235826 w 310504"/>
              <a:gd name="connsiteY8" fmla="*/ 7569 h 556324"/>
              <a:gd name="connsiteX9" fmla="*/ 248600 w 310504"/>
              <a:gd name="connsiteY9" fmla="*/ 10092 h 556324"/>
              <a:gd name="connsiteX10" fmla="*/ 264321 w 310504"/>
              <a:gd name="connsiteY10" fmla="*/ 12615 h 556324"/>
              <a:gd name="connsiteX11" fmla="*/ 279061 w 310504"/>
              <a:gd name="connsiteY11" fmla="*/ 13877 h 556324"/>
              <a:gd name="connsiteX12" fmla="*/ 293800 w 310504"/>
              <a:gd name="connsiteY12" fmla="*/ 16400 h 556324"/>
              <a:gd name="connsiteX13" fmla="*/ 310504 w 310504"/>
              <a:gd name="connsiteY13" fmla="*/ 18923 h 556324"/>
              <a:gd name="connsiteX14" fmla="*/ 310504 w 310504"/>
              <a:gd name="connsiteY14" fmla="*/ 47937 h 556324"/>
              <a:gd name="connsiteX15" fmla="*/ 308539 w 310504"/>
              <a:gd name="connsiteY15" fmla="*/ 74429 h 556324"/>
              <a:gd name="connsiteX16" fmla="*/ 307556 w 310504"/>
              <a:gd name="connsiteY16" fmla="*/ 103444 h 556324"/>
              <a:gd name="connsiteX17" fmla="*/ 303626 w 310504"/>
              <a:gd name="connsiteY17" fmla="*/ 129935 h 556324"/>
              <a:gd name="connsiteX18" fmla="*/ 295765 w 310504"/>
              <a:gd name="connsiteY18" fmla="*/ 156427 h 556324"/>
              <a:gd name="connsiteX19" fmla="*/ 289869 w 310504"/>
              <a:gd name="connsiteY19" fmla="*/ 185442 h 556324"/>
              <a:gd name="connsiteX20" fmla="*/ 281026 w 310504"/>
              <a:gd name="connsiteY20" fmla="*/ 211933 h 556324"/>
              <a:gd name="connsiteX21" fmla="*/ 269235 w 310504"/>
              <a:gd name="connsiteY21" fmla="*/ 240948 h 556324"/>
              <a:gd name="connsiteX22" fmla="*/ 264321 w 310504"/>
              <a:gd name="connsiteY22" fmla="*/ 254824 h 556324"/>
              <a:gd name="connsiteX23" fmla="*/ 260391 w 310504"/>
              <a:gd name="connsiteY23" fmla="*/ 269962 h 556324"/>
              <a:gd name="connsiteX24" fmla="*/ 256461 w 310504"/>
              <a:gd name="connsiteY24" fmla="*/ 281316 h 556324"/>
              <a:gd name="connsiteX25" fmla="*/ 252530 w 310504"/>
              <a:gd name="connsiteY25" fmla="*/ 293931 h 556324"/>
              <a:gd name="connsiteX26" fmla="*/ 248600 w 310504"/>
              <a:gd name="connsiteY26" fmla="*/ 305285 h 556324"/>
              <a:gd name="connsiteX27" fmla="*/ 247617 w 310504"/>
              <a:gd name="connsiteY27" fmla="*/ 315377 h 556324"/>
              <a:gd name="connsiteX28" fmla="*/ 245652 w 310504"/>
              <a:gd name="connsiteY28" fmla="*/ 325469 h 556324"/>
              <a:gd name="connsiteX29" fmla="*/ 243687 w 310504"/>
              <a:gd name="connsiteY29" fmla="*/ 331776 h 556324"/>
              <a:gd name="connsiteX30" fmla="*/ 243687 w 310504"/>
              <a:gd name="connsiteY30" fmla="*/ 339345 h 556324"/>
              <a:gd name="connsiteX31" fmla="*/ 243687 w 310504"/>
              <a:gd name="connsiteY31" fmla="*/ 346914 h 556324"/>
              <a:gd name="connsiteX32" fmla="*/ 243687 w 310504"/>
              <a:gd name="connsiteY32" fmla="*/ 353222 h 556324"/>
              <a:gd name="connsiteX33" fmla="*/ 243687 w 310504"/>
              <a:gd name="connsiteY33" fmla="*/ 358268 h 556324"/>
              <a:gd name="connsiteX34" fmla="*/ 245652 w 310504"/>
              <a:gd name="connsiteY34" fmla="*/ 360791 h 556324"/>
              <a:gd name="connsiteX35" fmla="*/ 245652 w 310504"/>
              <a:gd name="connsiteY35" fmla="*/ 365837 h 556324"/>
              <a:gd name="connsiteX36" fmla="*/ 247505 w 310504"/>
              <a:gd name="connsiteY36" fmla="*/ 368216 h 556324"/>
              <a:gd name="connsiteX37" fmla="*/ 94047 w 310504"/>
              <a:gd name="connsiteY37" fmla="*/ 556324 h 556324"/>
              <a:gd name="connsiteX38" fmla="*/ 93348 w 310504"/>
              <a:gd name="connsiteY38" fmla="*/ 556324 h 556324"/>
              <a:gd name="connsiteX39" fmla="*/ 87452 w 310504"/>
              <a:gd name="connsiteY39" fmla="*/ 556324 h 556324"/>
              <a:gd name="connsiteX40" fmla="*/ 84504 w 310504"/>
              <a:gd name="connsiteY40" fmla="*/ 556324 h 556324"/>
              <a:gd name="connsiteX41" fmla="*/ 76643 w 310504"/>
              <a:gd name="connsiteY41" fmla="*/ 553801 h 556324"/>
              <a:gd name="connsiteX42" fmla="*/ 70748 w 310504"/>
              <a:gd name="connsiteY42" fmla="*/ 551278 h 556324"/>
              <a:gd name="connsiteX43" fmla="*/ 63870 w 310504"/>
              <a:gd name="connsiteY43" fmla="*/ 546232 h 556324"/>
              <a:gd name="connsiteX44" fmla="*/ 56009 w 310504"/>
              <a:gd name="connsiteY44" fmla="*/ 538663 h 556324"/>
              <a:gd name="connsiteX45" fmla="*/ 48148 w 310504"/>
              <a:gd name="connsiteY45" fmla="*/ 533617 h 556324"/>
              <a:gd name="connsiteX46" fmla="*/ 41270 w 310504"/>
              <a:gd name="connsiteY46" fmla="*/ 524787 h 556324"/>
              <a:gd name="connsiteX47" fmla="*/ 35374 w 310504"/>
              <a:gd name="connsiteY47" fmla="*/ 519741 h 556324"/>
              <a:gd name="connsiteX48" fmla="*/ 29478 w 310504"/>
              <a:gd name="connsiteY48" fmla="*/ 514695 h 556324"/>
              <a:gd name="connsiteX49" fmla="*/ 22600 w 310504"/>
              <a:gd name="connsiteY49" fmla="*/ 507126 h 556324"/>
              <a:gd name="connsiteX50" fmla="*/ 14739 w 310504"/>
              <a:gd name="connsiteY50" fmla="*/ 500818 h 556324"/>
              <a:gd name="connsiteX51" fmla="*/ 8844 w 310504"/>
              <a:gd name="connsiteY51" fmla="*/ 493249 h 556324"/>
              <a:gd name="connsiteX52" fmla="*/ 3930 w 310504"/>
              <a:gd name="connsiteY52" fmla="*/ 488203 h 556324"/>
              <a:gd name="connsiteX53" fmla="*/ 1965 w 310504"/>
              <a:gd name="connsiteY53" fmla="*/ 483157 h 556324"/>
              <a:gd name="connsiteX54" fmla="*/ 0 w 310504"/>
              <a:gd name="connsiteY54" fmla="*/ 479372 h 556324"/>
              <a:gd name="connsiteX55" fmla="*/ 0 w 310504"/>
              <a:gd name="connsiteY55" fmla="*/ 476849 h 556324"/>
              <a:gd name="connsiteX56" fmla="*/ 0 w 310504"/>
              <a:gd name="connsiteY56" fmla="*/ 474326 h 556324"/>
              <a:gd name="connsiteX57" fmla="*/ 0 w 310504"/>
              <a:gd name="connsiteY57" fmla="*/ 471803 h 556324"/>
              <a:gd name="connsiteX58" fmla="*/ 3930 w 310504"/>
              <a:gd name="connsiteY58" fmla="*/ 466757 h 556324"/>
              <a:gd name="connsiteX59" fmla="*/ 6878 w 310504"/>
              <a:gd name="connsiteY59" fmla="*/ 459188 h 556324"/>
              <a:gd name="connsiteX60" fmla="*/ 12774 w 310504"/>
              <a:gd name="connsiteY60" fmla="*/ 452881 h 556324"/>
              <a:gd name="connsiteX61" fmla="*/ 22600 w 310504"/>
              <a:gd name="connsiteY61" fmla="*/ 445312 h 556324"/>
              <a:gd name="connsiteX62" fmla="*/ 29478 w 310504"/>
              <a:gd name="connsiteY62" fmla="*/ 437743 h 556324"/>
              <a:gd name="connsiteX63" fmla="*/ 41270 w 310504"/>
              <a:gd name="connsiteY63" fmla="*/ 428912 h 556324"/>
              <a:gd name="connsiteX64" fmla="*/ 52078 w 310504"/>
              <a:gd name="connsiteY64" fmla="*/ 418820 h 556324"/>
              <a:gd name="connsiteX65" fmla="*/ 63870 w 310504"/>
              <a:gd name="connsiteY65" fmla="*/ 408728 h 556324"/>
              <a:gd name="connsiteX66" fmla="*/ 72713 w 310504"/>
              <a:gd name="connsiteY66" fmla="*/ 397375 h 556324"/>
              <a:gd name="connsiteX67" fmla="*/ 82539 w 310504"/>
              <a:gd name="connsiteY67" fmla="*/ 384759 h 556324"/>
              <a:gd name="connsiteX68" fmla="*/ 91383 w 310504"/>
              <a:gd name="connsiteY68" fmla="*/ 370883 h 556324"/>
              <a:gd name="connsiteX69" fmla="*/ 101209 w 310504"/>
              <a:gd name="connsiteY69" fmla="*/ 355745 h 556324"/>
              <a:gd name="connsiteX70" fmla="*/ 108087 w 310504"/>
              <a:gd name="connsiteY70" fmla="*/ 339345 h 556324"/>
              <a:gd name="connsiteX71" fmla="*/ 115948 w 310504"/>
              <a:gd name="connsiteY71" fmla="*/ 322946 h 556324"/>
              <a:gd name="connsiteX72" fmla="*/ 123809 w 310504"/>
              <a:gd name="connsiteY72" fmla="*/ 305285 h 556324"/>
              <a:gd name="connsiteX73" fmla="*/ 128722 w 310504"/>
              <a:gd name="connsiteY73" fmla="*/ 288885 h 556324"/>
              <a:gd name="connsiteX74" fmla="*/ 132652 w 310504"/>
              <a:gd name="connsiteY74" fmla="*/ 272485 h 556324"/>
              <a:gd name="connsiteX75" fmla="*/ 136583 w 310504"/>
              <a:gd name="connsiteY75" fmla="*/ 254824 h 556324"/>
              <a:gd name="connsiteX76" fmla="*/ 140513 w 310504"/>
              <a:gd name="connsiteY76" fmla="*/ 238425 h 556324"/>
              <a:gd name="connsiteX77" fmla="*/ 144443 w 310504"/>
              <a:gd name="connsiteY77" fmla="*/ 219502 h 556324"/>
              <a:gd name="connsiteX78" fmla="*/ 147391 w 310504"/>
              <a:gd name="connsiteY78" fmla="*/ 199318 h 556324"/>
              <a:gd name="connsiteX79" fmla="*/ 151322 w 310504"/>
              <a:gd name="connsiteY79" fmla="*/ 180395 h 556324"/>
              <a:gd name="connsiteX80" fmla="*/ 155252 w 310504"/>
              <a:gd name="connsiteY80" fmla="*/ 158950 h 556324"/>
              <a:gd name="connsiteX81" fmla="*/ 155252 w 310504"/>
              <a:gd name="connsiteY81" fmla="*/ 140027 h 556324"/>
              <a:gd name="connsiteX82" fmla="*/ 153287 w 310504"/>
              <a:gd name="connsiteY82" fmla="*/ 122366 h 556324"/>
              <a:gd name="connsiteX83" fmla="*/ 151322 w 310504"/>
              <a:gd name="connsiteY83" fmla="*/ 108490 h 556324"/>
              <a:gd name="connsiteX84" fmla="*/ 149356 w 310504"/>
              <a:gd name="connsiteY84" fmla="*/ 90829 h 556324"/>
              <a:gd name="connsiteX85" fmla="*/ 146409 w 310504"/>
              <a:gd name="connsiteY85" fmla="*/ 79475 h 556324"/>
              <a:gd name="connsiteX86" fmla="*/ 142478 w 310504"/>
              <a:gd name="connsiteY86" fmla="*/ 65598 h 556324"/>
              <a:gd name="connsiteX87" fmla="*/ 138548 w 310504"/>
              <a:gd name="connsiteY87" fmla="*/ 55506 h 556324"/>
              <a:gd name="connsiteX88" fmla="*/ 134617 w 310504"/>
              <a:gd name="connsiteY88" fmla="*/ 45414 h 556324"/>
              <a:gd name="connsiteX89" fmla="*/ 130687 w 310504"/>
              <a:gd name="connsiteY89" fmla="*/ 36584 h 556324"/>
              <a:gd name="connsiteX90" fmla="*/ 128722 w 310504"/>
              <a:gd name="connsiteY90" fmla="*/ 29015 h 556324"/>
              <a:gd name="connsiteX91" fmla="*/ 126756 w 310504"/>
              <a:gd name="connsiteY91" fmla="*/ 23969 h 556324"/>
              <a:gd name="connsiteX92" fmla="*/ 128722 w 310504"/>
              <a:gd name="connsiteY92" fmla="*/ 18923 h 556324"/>
              <a:gd name="connsiteX93" fmla="*/ 128722 w 310504"/>
              <a:gd name="connsiteY93" fmla="*/ 13877 h 556324"/>
              <a:gd name="connsiteX94" fmla="*/ 132652 w 310504"/>
              <a:gd name="connsiteY94" fmla="*/ 10092 h 556324"/>
              <a:gd name="connsiteX95" fmla="*/ 138548 w 310504"/>
              <a:gd name="connsiteY95" fmla="*/ 7569 h 556324"/>
              <a:gd name="connsiteX96" fmla="*/ 142478 w 310504"/>
              <a:gd name="connsiteY96" fmla="*/ 5046 h 556324"/>
              <a:gd name="connsiteX97" fmla="*/ 146409 w 310504"/>
              <a:gd name="connsiteY97" fmla="*/ 5046 h 556324"/>
              <a:gd name="connsiteX98" fmla="*/ 149356 w 310504"/>
              <a:gd name="connsiteY98" fmla="*/ 2523 h 556324"/>
              <a:gd name="connsiteX99" fmla="*/ 155252 w 310504"/>
              <a:gd name="connsiteY99" fmla="*/ 2523 h 556324"/>
              <a:gd name="connsiteX100" fmla="*/ 161148 w 310504"/>
              <a:gd name="connsiteY100" fmla="*/ 0 h 55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10504" h="556324">
                <a:moveTo>
                  <a:pt x="161148" y="0"/>
                </a:moveTo>
                <a:lnTo>
                  <a:pt x="166061" y="0"/>
                </a:lnTo>
                <a:lnTo>
                  <a:pt x="173922" y="0"/>
                </a:lnTo>
                <a:lnTo>
                  <a:pt x="181782" y="2523"/>
                </a:lnTo>
                <a:lnTo>
                  <a:pt x="190626" y="2523"/>
                </a:lnTo>
                <a:lnTo>
                  <a:pt x="200452" y="2523"/>
                </a:lnTo>
                <a:lnTo>
                  <a:pt x="211261" y="5046"/>
                </a:lnTo>
                <a:lnTo>
                  <a:pt x="223052" y="5046"/>
                </a:lnTo>
                <a:lnTo>
                  <a:pt x="235826" y="7569"/>
                </a:lnTo>
                <a:lnTo>
                  <a:pt x="248600" y="10092"/>
                </a:lnTo>
                <a:lnTo>
                  <a:pt x="264321" y="12615"/>
                </a:lnTo>
                <a:lnTo>
                  <a:pt x="279061" y="13877"/>
                </a:lnTo>
                <a:lnTo>
                  <a:pt x="293800" y="16400"/>
                </a:lnTo>
                <a:lnTo>
                  <a:pt x="310504" y="18923"/>
                </a:lnTo>
                <a:lnTo>
                  <a:pt x="310504" y="47937"/>
                </a:lnTo>
                <a:lnTo>
                  <a:pt x="308539" y="74429"/>
                </a:lnTo>
                <a:lnTo>
                  <a:pt x="307556" y="103444"/>
                </a:lnTo>
                <a:lnTo>
                  <a:pt x="303626" y="129935"/>
                </a:lnTo>
                <a:lnTo>
                  <a:pt x="295765" y="156427"/>
                </a:lnTo>
                <a:lnTo>
                  <a:pt x="289869" y="185442"/>
                </a:lnTo>
                <a:lnTo>
                  <a:pt x="281026" y="211933"/>
                </a:lnTo>
                <a:lnTo>
                  <a:pt x="269235" y="240948"/>
                </a:lnTo>
                <a:lnTo>
                  <a:pt x="264321" y="254824"/>
                </a:lnTo>
                <a:lnTo>
                  <a:pt x="260391" y="269962"/>
                </a:lnTo>
                <a:lnTo>
                  <a:pt x="256461" y="281316"/>
                </a:lnTo>
                <a:lnTo>
                  <a:pt x="252530" y="293931"/>
                </a:lnTo>
                <a:lnTo>
                  <a:pt x="248600" y="305285"/>
                </a:lnTo>
                <a:lnTo>
                  <a:pt x="247617" y="315377"/>
                </a:lnTo>
                <a:lnTo>
                  <a:pt x="245652" y="325469"/>
                </a:lnTo>
                <a:lnTo>
                  <a:pt x="243687" y="331776"/>
                </a:lnTo>
                <a:lnTo>
                  <a:pt x="243687" y="339345"/>
                </a:lnTo>
                <a:lnTo>
                  <a:pt x="243687" y="346914"/>
                </a:lnTo>
                <a:lnTo>
                  <a:pt x="243687" y="353222"/>
                </a:lnTo>
                <a:lnTo>
                  <a:pt x="243687" y="358268"/>
                </a:lnTo>
                <a:lnTo>
                  <a:pt x="245652" y="360791"/>
                </a:lnTo>
                <a:lnTo>
                  <a:pt x="245652" y="365837"/>
                </a:lnTo>
                <a:lnTo>
                  <a:pt x="247505" y="368216"/>
                </a:lnTo>
                <a:lnTo>
                  <a:pt x="94047" y="556324"/>
                </a:lnTo>
                <a:lnTo>
                  <a:pt x="93348" y="556324"/>
                </a:lnTo>
                <a:lnTo>
                  <a:pt x="87452" y="556324"/>
                </a:lnTo>
                <a:lnTo>
                  <a:pt x="84504" y="556324"/>
                </a:lnTo>
                <a:lnTo>
                  <a:pt x="76643" y="553801"/>
                </a:lnTo>
                <a:lnTo>
                  <a:pt x="70748" y="551278"/>
                </a:lnTo>
                <a:lnTo>
                  <a:pt x="63870" y="546232"/>
                </a:lnTo>
                <a:lnTo>
                  <a:pt x="56009" y="538663"/>
                </a:lnTo>
                <a:lnTo>
                  <a:pt x="48148" y="533617"/>
                </a:lnTo>
                <a:lnTo>
                  <a:pt x="41270" y="524787"/>
                </a:lnTo>
                <a:lnTo>
                  <a:pt x="35374" y="519741"/>
                </a:lnTo>
                <a:lnTo>
                  <a:pt x="29478" y="514695"/>
                </a:lnTo>
                <a:lnTo>
                  <a:pt x="22600" y="507126"/>
                </a:lnTo>
                <a:lnTo>
                  <a:pt x="14739" y="500818"/>
                </a:lnTo>
                <a:lnTo>
                  <a:pt x="8844" y="493249"/>
                </a:lnTo>
                <a:lnTo>
                  <a:pt x="3930" y="488203"/>
                </a:lnTo>
                <a:lnTo>
                  <a:pt x="1965" y="483157"/>
                </a:lnTo>
                <a:lnTo>
                  <a:pt x="0" y="479372"/>
                </a:lnTo>
                <a:lnTo>
                  <a:pt x="0" y="476849"/>
                </a:lnTo>
                <a:lnTo>
                  <a:pt x="0" y="474326"/>
                </a:lnTo>
                <a:lnTo>
                  <a:pt x="0" y="471803"/>
                </a:lnTo>
                <a:lnTo>
                  <a:pt x="3930" y="466757"/>
                </a:lnTo>
                <a:lnTo>
                  <a:pt x="6878" y="459188"/>
                </a:lnTo>
                <a:lnTo>
                  <a:pt x="12774" y="452881"/>
                </a:lnTo>
                <a:lnTo>
                  <a:pt x="22600" y="445312"/>
                </a:lnTo>
                <a:lnTo>
                  <a:pt x="29478" y="437743"/>
                </a:lnTo>
                <a:lnTo>
                  <a:pt x="41270" y="428912"/>
                </a:lnTo>
                <a:lnTo>
                  <a:pt x="52078" y="418820"/>
                </a:lnTo>
                <a:lnTo>
                  <a:pt x="63870" y="408728"/>
                </a:lnTo>
                <a:lnTo>
                  <a:pt x="72713" y="397375"/>
                </a:lnTo>
                <a:lnTo>
                  <a:pt x="82539" y="384759"/>
                </a:lnTo>
                <a:lnTo>
                  <a:pt x="91383" y="370883"/>
                </a:lnTo>
                <a:lnTo>
                  <a:pt x="101209" y="355745"/>
                </a:lnTo>
                <a:lnTo>
                  <a:pt x="108087" y="339345"/>
                </a:lnTo>
                <a:lnTo>
                  <a:pt x="115948" y="322946"/>
                </a:lnTo>
                <a:lnTo>
                  <a:pt x="123809" y="305285"/>
                </a:lnTo>
                <a:lnTo>
                  <a:pt x="128722" y="288885"/>
                </a:lnTo>
                <a:lnTo>
                  <a:pt x="132652" y="272485"/>
                </a:lnTo>
                <a:lnTo>
                  <a:pt x="136583" y="254824"/>
                </a:lnTo>
                <a:lnTo>
                  <a:pt x="140513" y="238425"/>
                </a:lnTo>
                <a:lnTo>
                  <a:pt x="144443" y="219502"/>
                </a:lnTo>
                <a:lnTo>
                  <a:pt x="147391" y="199318"/>
                </a:lnTo>
                <a:lnTo>
                  <a:pt x="151322" y="180395"/>
                </a:lnTo>
                <a:lnTo>
                  <a:pt x="155252" y="158950"/>
                </a:lnTo>
                <a:lnTo>
                  <a:pt x="155252" y="140027"/>
                </a:lnTo>
                <a:lnTo>
                  <a:pt x="153287" y="122366"/>
                </a:lnTo>
                <a:lnTo>
                  <a:pt x="151322" y="108490"/>
                </a:lnTo>
                <a:lnTo>
                  <a:pt x="149356" y="90829"/>
                </a:lnTo>
                <a:lnTo>
                  <a:pt x="146409" y="79475"/>
                </a:lnTo>
                <a:lnTo>
                  <a:pt x="142478" y="65598"/>
                </a:lnTo>
                <a:lnTo>
                  <a:pt x="138548" y="55506"/>
                </a:lnTo>
                <a:lnTo>
                  <a:pt x="134617" y="45414"/>
                </a:lnTo>
                <a:lnTo>
                  <a:pt x="130687" y="36584"/>
                </a:lnTo>
                <a:lnTo>
                  <a:pt x="128722" y="29015"/>
                </a:lnTo>
                <a:lnTo>
                  <a:pt x="126756" y="23969"/>
                </a:lnTo>
                <a:lnTo>
                  <a:pt x="128722" y="18923"/>
                </a:lnTo>
                <a:lnTo>
                  <a:pt x="128722" y="13877"/>
                </a:lnTo>
                <a:lnTo>
                  <a:pt x="132652" y="10092"/>
                </a:lnTo>
                <a:lnTo>
                  <a:pt x="138548" y="7569"/>
                </a:lnTo>
                <a:lnTo>
                  <a:pt x="142478" y="5046"/>
                </a:lnTo>
                <a:lnTo>
                  <a:pt x="146409" y="5046"/>
                </a:lnTo>
                <a:lnTo>
                  <a:pt x="149356" y="2523"/>
                </a:lnTo>
                <a:lnTo>
                  <a:pt x="155252" y="2523"/>
                </a:lnTo>
                <a:lnTo>
                  <a:pt x="161148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4" name="任意多边形: 形状 33"/>
          <p:cNvSpPr/>
          <p:nvPr/>
        </p:nvSpPr>
        <p:spPr bwMode="auto">
          <a:xfrm>
            <a:off x="1670861" y="3268936"/>
            <a:ext cx="516489" cy="872524"/>
          </a:xfrm>
          <a:custGeom>
            <a:avLst/>
            <a:gdLst>
              <a:gd name="connsiteX0" fmla="*/ 516489 w 516489"/>
              <a:gd name="connsiteY0" fmla="*/ 0 h 872524"/>
              <a:gd name="connsiteX1" fmla="*/ 516489 w 516489"/>
              <a:gd name="connsiteY1" fmla="*/ 823 h 872524"/>
              <a:gd name="connsiteX2" fmla="*/ 514524 w 516489"/>
              <a:gd name="connsiteY2" fmla="*/ 5870 h 872524"/>
              <a:gd name="connsiteX3" fmla="*/ 512559 w 516489"/>
              <a:gd name="connsiteY3" fmla="*/ 13439 h 872524"/>
              <a:gd name="connsiteX4" fmla="*/ 508628 w 516489"/>
              <a:gd name="connsiteY4" fmla="*/ 18485 h 872524"/>
              <a:gd name="connsiteX5" fmla="*/ 504698 w 516489"/>
              <a:gd name="connsiteY5" fmla="*/ 22269 h 872524"/>
              <a:gd name="connsiteX6" fmla="*/ 499785 w 516489"/>
              <a:gd name="connsiteY6" fmla="*/ 27315 h 872524"/>
              <a:gd name="connsiteX7" fmla="*/ 491924 w 516489"/>
              <a:gd name="connsiteY7" fmla="*/ 32361 h 872524"/>
              <a:gd name="connsiteX8" fmla="*/ 486028 w 516489"/>
              <a:gd name="connsiteY8" fmla="*/ 34884 h 872524"/>
              <a:gd name="connsiteX9" fmla="*/ 481115 w 516489"/>
              <a:gd name="connsiteY9" fmla="*/ 39930 h 872524"/>
              <a:gd name="connsiteX10" fmla="*/ 475220 w 516489"/>
              <a:gd name="connsiteY10" fmla="*/ 44976 h 872524"/>
              <a:gd name="connsiteX11" fmla="*/ 469324 w 516489"/>
              <a:gd name="connsiteY11" fmla="*/ 51284 h 872524"/>
              <a:gd name="connsiteX12" fmla="*/ 464411 w 516489"/>
              <a:gd name="connsiteY12" fmla="*/ 58853 h 872524"/>
              <a:gd name="connsiteX13" fmla="*/ 458515 w 516489"/>
              <a:gd name="connsiteY13" fmla="*/ 68945 h 872524"/>
              <a:gd name="connsiteX14" fmla="*/ 454585 w 516489"/>
              <a:gd name="connsiteY14" fmla="*/ 80298 h 872524"/>
              <a:gd name="connsiteX15" fmla="*/ 448689 w 516489"/>
              <a:gd name="connsiteY15" fmla="*/ 92913 h 872524"/>
              <a:gd name="connsiteX16" fmla="*/ 443776 w 516489"/>
              <a:gd name="connsiteY16" fmla="*/ 106790 h 872524"/>
              <a:gd name="connsiteX17" fmla="*/ 439846 w 516489"/>
              <a:gd name="connsiteY17" fmla="*/ 121928 h 872524"/>
              <a:gd name="connsiteX18" fmla="*/ 433950 w 516489"/>
              <a:gd name="connsiteY18" fmla="*/ 140851 h 872524"/>
              <a:gd name="connsiteX19" fmla="*/ 428055 w 516489"/>
              <a:gd name="connsiteY19" fmla="*/ 157250 h 872524"/>
              <a:gd name="connsiteX20" fmla="*/ 424124 w 516489"/>
              <a:gd name="connsiteY20" fmla="*/ 176173 h 872524"/>
              <a:gd name="connsiteX21" fmla="*/ 419211 w 516489"/>
              <a:gd name="connsiteY21" fmla="*/ 198880 h 872524"/>
              <a:gd name="connsiteX22" fmla="*/ 413315 w 516489"/>
              <a:gd name="connsiteY22" fmla="*/ 222849 h 872524"/>
              <a:gd name="connsiteX23" fmla="*/ 407420 w 516489"/>
              <a:gd name="connsiteY23" fmla="*/ 246817 h 872524"/>
              <a:gd name="connsiteX24" fmla="*/ 402507 w 516489"/>
              <a:gd name="connsiteY24" fmla="*/ 270786 h 872524"/>
              <a:gd name="connsiteX25" fmla="*/ 390715 w 516489"/>
              <a:gd name="connsiteY25" fmla="*/ 321246 h 872524"/>
              <a:gd name="connsiteX26" fmla="*/ 379907 w 516489"/>
              <a:gd name="connsiteY26" fmla="*/ 371706 h 872524"/>
              <a:gd name="connsiteX27" fmla="*/ 366150 w 516489"/>
              <a:gd name="connsiteY27" fmla="*/ 417120 h 872524"/>
              <a:gd name="connsiteX28" fmla="*/ 353376 w 516489"/>
              <a:gd name="connsiteY28" fmla="*/ 462535 h 872524"/>
              <a:gd name="connsiteX29" fmla="*/ 347481 w 516489"/>
              <a:gd name="connsiteY29" fmla="*/ 485242 h 872524"/>
              <a:gd name="connsiteX30" fmla="*/ 340602 w 516489"/>
              <a:gd name="connsiteY30" fmla="*/ 506687 h 872524"/>
              <a:gd name="connsiteX31" fmla="*/ 334707 w 516489"/>
              <a:gd name="connsiteY31" fmla="*/ 528133 h 872524"/>
              <a:gd name="connsiteX32" fmla="*/ 326846 w 516489"/>
              <a:gd name="connsiteY32" fmla="*/ 547056 h 872524"/>
              <a:gd name="connsiteX33" fmla="*/ 319968 w 516489"/>
              <a:gd name="connsiteY33" fmla="*/ 565978 h 872524"/>
              <a:gd name="connsiteX34" fmla="*/ 314072 w 516489"/>
              <a:gd name="connsiteY34" fmla="*/ 586162 h 872524"/>
              <a:gd name="connsiteX35" fmla="*/ 306211 w 516489"/>
              <a:gd name="connsiteY35" fmla="*/ 602562 h 872524"/>
              <a:gd name="connsiteX36" fmla="*/ 299333 w 516489"/>
              <a:gd name="connsiteY36" fmla="*/ 618961 h 872524"/>
              <a:gd name="connsiteX37" fmla="*/ 287542 w 516489"/>
              <a:gd name="connsiteY37" fmla="*/ 636623 h 872524"/>
              <a:gd name="connsiteX38" fmla="*/ 278698 w 516489"/>
              <a:gd name="connsiteY38" fmla="*/ 653022 h 872524"/>
              <a:gd name="connsiteX39" fmla="*/ 268872 w 516489"/>
              <a:gd name="connsiteY39" fmla="*/ 668160 h 872524"/>
              <a:gd name="connsiteX40" fmla="*/ 260029 w 516489"/>
              <a:gd name="connsiteY40" fmla="*/ 682037 h 872524"/>
              <a:gd name="connsiteX41" fmla="*/ 239394 w 516489"/>
              <a:gd name="connsiteY41" fmla="*/ 711051 h 872524"/>
              <a:gd name="connsiteX42" fmla="*/ 218759 w 516489"/>
              <a:gd name="connsiteY42" fmla="*/ 735020 h 872524"/>
              <a:gd name="connsiteX43" fmla="*/ 198124 w 516489"/>
              <a:gd name="connsiteY43" fmla="*/ 758989 h 872524"/>
              <a:gd name="connsiteX44" fmla="*/ 177490 w 516489"/>
              <a:gd name="connsiteY44" fmla="*/ 780434 h 872524"/>
              <a:gd name="connsiteX45" fmla="*/ 154890 w 516489"/>
              <a:gd name="connsiteY45" fmla="*/ 798095 h 872524"/>
              <a:gd name="connsiteX46" fmla="*/ 132290 w 516489"/>
              <a:gd name="connsiteY46" fmla="*/ 814495 h 872524"/>
              <a:gd name="connsiteX47" fmla="*/ 120498 w 516489"/>
              <a:gd name="connsiteY47" fmla="*/ 822064 h 872524"/>
              <a:gd name="connsiteX48" fmla="*/ 109690 w 516489"/>
              <a:gd name="connsiteY48" fmla="*/ 828371 h 872524"/>
              <a:gd name="connsiteX49" fmla="*/ 98881 w 516489"/>
              <a:gd name="connsiteY49" fmla="*/ 835941 h 872524"/>
              <a:gd name="connsiteX50" fmla="*/ 89055 w 516489"/>
              <a:gd name="connsiteY50" fmla="*/ 840987 h 872524"/>
              <a:gd name="connsiteX51" fmla="*/ 79229 w 516489"/>
              <a:gd name="connsiteY51" fmla="*/ 846033 h 872524"/>
              <a:gd name="connsiteX52" fmla="*/ 70385 w 516489"/>
              <a:gd name="connsiteY52" fmla="*/ 851079 h 872524"/>
              <a:gd name="connsiteX53" fmla="*/ 62525 w 516489"/>
              <a:gd name="connsiteY53" fmla="*/ 854863 h 872524"/>
              <a:gd name="connsiteX54" fmla="*/ 55646 w 516489"/>
              <a:gd name="connsiteY54" fmla="*/ 859909 h 872524"/>
              <a:gd name="connsiteX55" fmla="*/ 47785 w 516489"/>
              <a:gd name="connsiteY55" fmla="*/ 862432 h 872524"/>
              <a:gd name="connsiteX56" fmla="*/ 41890 w 516489"/>
              <a:gd name="connsiteY56" fmla="*/ 864955 h 872524"/>
              <a:gd name="connsiteX57" fmla="*/ 36977 w 516489"/>
              <a:gd name="connsiteY57" fmla="*/ 867478 h 872524"/>
              <a:gd name="connsiteX58" fmla="*/ 31081 w 516489"/>
              <a:gd name="connsiteY58" fmla="*/ 870001 h 872524"/>
              <a:gd name="connsiteX59" fmla="*/ 25185 w 516489"/>
              <a:gd name="connsiteY59" fmla="*/ 870001 h 872524"/>
              <a:gd name="connsiteX60" fmla="*/ 21255 w 516489"/>
              <a:gd name="connsiteY60" fmla="*/ 872524 h 872524"/>
              <a:gd name="connsiteX61" fmla="*/ 19290 w 516489"/>
              <a:gd name="connsiteY61" fmla="*/ 872524 h 872524"/>
              <a:gd name="connsiteX62" fmla="*/ 18307 w 516489"/>
              <a:gd name="connsiteY62" fmla="*/ 872524 h 872524"/>
              <a:gd name="connsiteX63" fmla="*/ 8481 w 516489"/>
              <a:gd name="connsiteY63" fmla="*/ 867478 h 872524"/>
              <a:gd name="connsiteX64" fmla="*/ 6195 w 516489"/>
              <a:gd name="connsiteY64" fmla="*/ 866011 h 872524"/>
              <a:gd name="connsiteX65" fmla="*/ 4655 w 516489"/>
              <a:gd name="connsiteY65" fmla="*/ 851199 h 872524"/>
              <a:gd name="connsiteX66" fmla="*/ 6 w 516489"/>
              <a:gd name="connsiteY66" fmla="*/ 789461 h 872524"/>
              <a:gd name="connsiteX67" fmla="*/ 31831 w 516489"/>
              <a:gd name="connsiteY67" fmla="*/ 612654 h 872524"/>
              <a:gd name="connsiteX68" fmla="*/ 38942 w 516489"/>
              <a:gd name="connsiteY68" fmla="*/ 612654 h 872524"/>
              <a:gd name="connsiteX69" fmla="*/ 49751 w 516489"/>
              <a:gd name="connsiteY69" fmla="*/ 612654 h 872524"/>
              <a:gd name="connsiteX70" fmla="*/ 58594 w 516489"/>
              <a:gd name="connsiteY70" fmla="*/ 610131 h 872524"/>
              <a:gd name="connsiteX71" fmla="*/ 70385 w 516489"/>
              <a:gd name="connsiteY71" fmla="*/ 605085 h 872524"/>
              <a:gd name="connsiteX72" fmla="*/ 79229 w 516489"/>
              <a:gd name="connsiteY72" fmla="*/ 600039 h 872524"/>
              <a:gd name="connsiteX73" fmla="*/ 89055 w 516489"/>
              <a:gd name="connsiteY73" fmla="*/ 592470 h 872524"/>
              <a:gd name="connsiteX74" fmla="*/ 99864 w 516489"/>
              <a:gd name="connsiteY74" fmla="*/ 586162 h 872524"/>
              <a:gd name="connsiteX75" fmla="*/ 109690 w 516489"/>
              <a:gd name="connsiteY75" fmla="*/ 573547 h 872524"/>
              <a:gd name="connsiteX76" fmla="*/ 120498 w 516489"/>
              <a:gd name="connsiteY76" fmla="*/ 564717 h 872524"/>
              <a:gd name="connsiteX77" fmla="*/ 126394 w 516489"/>
              <a:gd name="connsiteY77" fmla="*/ 559671 h 872524"/>
              <a:gd name="connsiteX78" fmla="*/ 132290 w 516489"/>
              <a:gd name="connsiteY78" fmla="*/ 552102 h 872524"/>
              <a:gd name="connsiteX79" fmla="*/ 138185 w 516489"/>
              <a:gd name="connsiteY79" fmla="*/ 544533 h 872524"/>
              <a:gd name="connsiteX80" fmla="*/ 143098 w 516489"/>
              <a:gd name="connsiteY80" fmla="*/ 538225 h 872524"/>
              <a:gd name="connsiteX81" fmla="*/ 148994 w 516489"/>
              <a:gd name="connsiteY81" fmla="*/ 528133 h 872524"/>
              <a:gd name="connsiteX82" fmla="*/ 152924 w 516489"/>
              <a:gd name="connsiteY82" fmla="*/ 518041 h 872524"/>
              <a:gd name="connsiteX83" fmla="*/ 158820 w 516489"/>
              <a:gd name="connsiteY83" fmla="*/ 509210 h 872524"/>
              <a:gd name="connsiteX84" fmla="*/ 161768 w 516489"/>
              <a:gd name="connsiteY84" fmla="*/ 496595 h 872524"/>
              <a:gd name="connsiteX85" fmla="*/ 167664 w 516489"/>
              <a:gd name="connsiteY85" fmla="*/ 485242 h 872524"/>
              <a:gd name="connsiteX86" fmla="*/ 173559 w 516489"/>
              <a:gd name="connsiteY86" fmla="*/ 472627 h 872524"/>
              <a:gd name="connsiteX87" fmla="*/ 177490 w 516489"/>
              <a:gd name="connsiteY87" fmla="*/ 458750 h 872524"/>
              <a:gd name="connsiteX88" fmla="*/ 182403 w 516489"/>
              <a:gd name="connsiteY88" fmla="*/ 443612 h 872524"/>
              <a:gd name="connsiteX89" fmla="*/ 188298 w 516489"/>
              <a:gd name="connsiteY89" fmla="*/ 427213 h 872524"/>
              <a:gd name="connsiteX90" fmla="*/ 194194 w 516489"/>
              <a:gd name="connsiteY90" fmla="*/ 412074 h 872524"/>
              <a:gd name="connsiteX91" fmla="*/ 200090 w 516489"/>
              <a:gd name="connsiteY91" fmla="*/ 393152 h 872524"/>
              <a:gd name="connsiteX92" fmla="*/ 205003 w 516489"/>
              <a:gd name="connsiteY92" fmla="*/ 376752 h 872524"/>
              <a:gd name="connsiteX93" fmla="*/ 214829 w 516489"/>
              <a:gd name="connsiteY93" fmla="*/ 342692 h 872524"/>
              <a:gd name="connsiteX94" fmla="*/ 223672 w 516489"/>
              <a:gd name="connsiteY94" fmla="*/ 311154 h 872524"/>
              <a:gd name="connsiteX95" fmla="*/ 231533 w 516489"/>
              <a:gd name="connsiteY95" fmla="*/ 279616 h 872524"/>
              <a:gd name="connsiteX96" fmla="*/ 237429 w 516489"/>
              <a:gd name="connsiteY96" fmla="*/ 249340 h 872524"/>
              <a:gd name="connsiteX97" fmla="*/ 241359 w 516489"/>
              <a:gd name="connsiteY97" fmla="*/ 220326 h 872524"/>
              <a:gd name="connsiteX98" fmla="*/ 244307 w 516489"/>
              <a:gd name="connsiteY98" fmla="*/ 191311 h 872524"/>
              <a:gd name="connsiteX99" fmla="*/ 244307 w 516489"/>
              <a:gd name="connsiteY99" fmla="*/ 164819 h 872524"/>
              <a:gd name="connsiteX100" fmla="*/ 246272 w 516489"/>
              <a:gd name="connsiteY100" fmla="*/ 140851 h 872524"/>
              <a:gd name="connsiteX101" fmla="*/ 246272 w 516489"/>
              <a:gd name="connsiteY101" fmla="*/ 116882 h 872524"/>
              <a:gd name="connsiteX102" fmla="*/ 244307 w 516489"/>
              <a:gd name="connsiteY102" fmla="*/ 97959 h 872524"/>
              <a:gd name="connsiteX103" fmla="*/ 241359 w 516489"/>
              <a:gd name="connsiteY103" fmla="*/ 77775 h 872524"/>
              <a:gd name="connsiteX104" fmla="*/ 237429 w 516489"/>
              <a:gd name="connsiteY104" fmla="*/ 61376 h 872524"/>
              <a:gd name="connsiteX105" fmla="*/ 231533 w 516489"/>
              <a:gd name="connsiteY105" fmla="*/ 46238 h 872524"/>
              <a:gd name="connsiteX106" fmla="*/ 223672 w 516489"/>
              <a:gd name="connsiteY106" fmla="*/ 34884 h 872524"/>
              <a:gd name="connsiteX107" fmla="*/ 214829 w 516489"/>
              <a:gd name="connsiteY107" fmla="*/ 24792 h 872524"/>
              <a:gd name="connsiteX108" fmla="*/ 214368 w 516489"/>
              <a:gd name="connsiteY108" fmla="*/ 24496 h 872524"/>
              <a:gd name="connsiteX109" fmla="*/ 516489 w 516489"/>
              <a:gd name="connsiteY109" fmla="*/ 0 h 87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16489" h="872524">
                <a:moveTo>
                  <a:pt x="516489" y="0"/>
                </a:moveTo>
                <a:lnTo>
                  <a:pt x="516489" y="823"/>
                </a:lnTo>
                <a:lnTo>
                  <a:pt x="514524" y="5870"/>
                </a:lnTo>
                <a:lnTo>
                  <a:pt x="512559" y="13439"/>
                </a:lnTo>
                <a:lnTo>
                  <a:pt x="508628" y="18485"/>
                </a:lnTo>
                <a:lnTo>
                  <a:pt x="504698" y="22269"/>
                </a:lnTo>
                <a:lnTo>
                  <a:pt x="499785" y="27315"/>
                </a:lnTo>
                <a:lnTo>
                  <a:pt x="491924" y="32361"/>
                </a:lnTo>
                <a:lnTo>
                  <a:pt x="486028" y="34884"/>
                </a:lnTo>
                <a:lnTo>
                  <a:pt x="481115" y="39930"/>
                </a:lnTo>
                <a:lnTo>
                  <a:pt x="475220" y="44976"/>
                </a:lnTo>
                <a:lnTo>
                  <a:pt x="469324" y="51284"/>
                </a:lnTo>
                <a:lnTo>
                  <a:pt x="464411" y="58853"/>
                </a:lnTo>
                <a:lnTo>
                  <a:pt x="458515" y="68945"/>
                </a:lnTo>
                <a:lnTo>
                  <a:pt x="454585" y="80298"/>
                </a:lnTo>
                <a:lnTo>
                  <a:pt x="448689" y="92913"/>
                </a:lnTo>
                <a:lnTo>
                  <a:pt x="443776" y="106790"/>
                </a:lnTo>
                <a:lnTo>
                  <a:pt x="439846" y="121928"/>
                </a:lnTo>
                <a:lnTo>
                  <a:pt x="433950" y="140851"/>
                </a:lnTo>
                <a:lnTo>
                  <a:pt x="428055" y="157250"/>
                </a:lnTo>
                <a:lnTo>
                  <a:pt x="424124" y="176173"/>
                </a:lnTo>
                <a:lnTo>
                  <a:pt x="419211" y="198880"/>
                </a:lnTo>
                <a:lnTo>
                  <a:pt x="413315" y="222849"/>
                </a:lnTo>
                <a:lnTo>
                  <a:pt x="407420" y="246817"/>
                </a:lnTo>
                <a:lnTo>
                  <a:pt x="402507" y="270786"/>
                </a:lnTo>
                <a:lnTo>
                  <a:pt x="390715" y="321246"/>
                </a:lnTo>
                <a:lnTo>
                  <a:pt x="379907" y="371706"/>
                </a:lnTo>
                <a:lnTo>
                  <a:pt x="366150" y="417120"/>
                </a:lnTo>
                <a:lnTo>
                  <a:pt x="353376" y="462535"/>
                </a:lnTo>
                <a:lnTo>
                  <a:pt x="347481" y="485242"/>
                </a:lnTo>
                <a:lnTo>
                  <a:pt x="340602" y="506687"/>
                </a:lnTo>
                <a:lnTo>
                  <a:pt x="334707" y="528133"/>
                </a:lnTo>
                <a:lnTo>
                  <a:pt x="326846" y="547056"/>
                </a:lnTo>
                <a:lnTo>
                  <a:pt x="319968" y="565978"/>
                </a:lnTo>
                <a:lnTo>
                  <a:pt x="314072" y="586162"/>
                </a:lnTo>
                <a:lnTo>
                  <a:pt x="306211" y="602562"/>
                </a:lnTo>
                <a:lnTo>
                  <a:pt x="299333" y="618961"/>
                </a:lnTo>
                <a:lnTo>
                  <a:pt x="287542" y="636623"/>
                </a:lnTo>
                <a:lnTo>
                  <a:pt x="278698" y="653022"/>
                </a:lnTo>
                <a:lnTo>
                  <a:pt x="268872" y="668160"/>
                </a:lnTo>
                <a:lnTo>
                  <a:pt x="260029" y="682037"/>
                </a:lnTo>
                <a:lnTo>
                  <a:pt x="239394" y="711051"/>
                </a:lnTo>
                <a:lnTo>
                  <a:pt x="218759" y="735020"/>
                </a:lnTo>
                <a:lnTo>
                  <a:pt x="198124" y="758989"/>
                </a:lnTo>
                <a:lnTo>
                  <a:pt x="177490" y="780434"/>
                </a:lnTo>
                <a:lnTo>
                  <a:pt x="154890" y="798095"/>
                </a:lnTo>
                <a:lnTo>
                  <a:pt x="132290" y="814495"/>
                </a:lnTo>
                <a:lnTo>
                  <a:pt x="120498" y="822064"/>
                </a:lnTo>
                <a:lnTo>
                  <a:pt x="109690" y="828371"/>
                </a:lnTo>
                <a:lnTo>
                  <a:pt x="98881" y="835941"/>
                </a:lnTo>
                <a:lnTo>
                  <a:pt x="89055" y="840987"/>
                </a:lnTo>
                <a:lnTo>
                  <a:pt x="79229" y="846033"/>
                </a:lnTo>
                <a:lnTo>
                  <a:pt x="70385" y="851079"/>
                </a:lnTo>
                <a:lnTo>
                  <a:pt x="62525" y="854863"/>
                </a:lnTo>
                <a:lnTo>
                  <a:pt x="55646" y="859909"/>
                </a:lnTo>
                <a:lnTo>
                  <a:pt x="47785" y="862432"/>
                </a:lnTo>
                <a:lnTo>
                  <a:pt x="41890" y="864955"/>
                </a:lnTo>
                <a:lnTo>
                  <a:pt x="36977" y="867478"/>
                </a:lnTo>
                <a:lnTo>
                  <a:pt x="31081" y="870001"/>
                </a:lnTo>
                <a:lnTo>
                  <a:pt x="25185" y="870001"/>
                </a:lnTo>
                <a:lnTo>
                  <a:pt x="21255" y="872524"/>
                </a:lnTo>
                <a:lnTo>
                  <a:pt x="19290" y="872524"/>
                </a:lnTo>
                <a:lnTo>
                  <a:pt x="18307" y="872524"/>
                </a:lnTo>
                <a:lnTo>
                  <a:pt x="8481" y="867478"/>
                </a:lnTo>
                <a:lnTo>
                  <a:pt x="6195" y="866011"/>
                </a:lnTo>
                <a:lnTo>
                  <a:pt x="4655" y="851199"/>
                </a:lnTo>
                <a:cubicBezTo>
                  <a:pt x="-357" y="805132"/>
                  <a:pt x="6" y="822902"/>
                  <a:pt x="6" y="789461"/>
                </a:cubicBezTo>
                <a:lnTo>
                  <a:pt x="31831" y="612654"/>
                </a:lnTo>
                <a:lnTo>
                  <a:pt x="38942" y="612654"/>
                </a:lnTo>
                <a:lnTo>
                  <a:pt x="49751" y="612654"/>
                </a:lnTo>
                <a:lnTo>
                  <a:pt x="58594" y="610131"/>
                </a:lnTo>
                <a:lnTo>
                  <a:pt x="70385" y="605085"/>
                </a:lnTo>
                <a:lnTo>
                  <a:pt x="79229" y="600039"/>
                </a:lnTo>
                <a:lnTo>
                  <a:pt x="89055" y="592470"/>
                </a:lnTo>
                <a:lnTo>
                  <a:pt x="99864" y="586162"/>
                </a:lnTo>
                <a:lnTo>
                  <a:pt x="109690" y="573547"/>
                </a:lnTo>
                <a:lnTo>
                  <a:pt x="120498" y="564717"/>
                </a:lnTo>
                <a:lnTo>
                  <a:pt x="126394" y="559671"/>
                </a:lnTo>
                <a:lnTo>
                  <a:pt x="132290" y="552102"/>
                </a:lnTo>
                <a:lnTo>
                  <a:pt x="138185" y="544533"/>
                </a:lnTo>
                <a:lnTo>
                  <a:pt x="143098" y="538225"/>
                </a:lnTo>
                <a:lnTo>
                  <a:pt x="148994" y="528133"/>
                </a:lnTo>
                <a:lnTo>
                  <a:pt x="152924" y="518041"/>
                </a:lnTo>
                <a:lnTo>
                  <a:pt x="158820" y="509210"/>
                </a:lnTo>
                <a:lnTo>
                  <a:pt x="161768" y="496595"/>
                </a:lnTo>
                <a:lnTo>
                  <a:pt x="167664" y="485242"/>
                </a:lnTo>
                <a:lnTo>
                  <a:pt x="173559" y="472627"/>
                </a:lnTo>
                <a:lnTo>
                  <a:pt x="177490" y="458750"/>
                </a:lnTo>
                <a:lnTo>
                  <a:pt x="182403" y="443612"/>
                </a:lnTo>
                <a:lnTo>
                  <a:pt x="188298" y="427213"/>
                </a:lnTo>
                <a:lnTo>
                  <a:pt x="194194" y="412074"/>
                </a:lnTo>
                <a:lnTo>
                  <a:pt x="200090" y="393152"/>
                </a:lnTo>
                <a:lnTo>
                  <a:pt x="205003" y="376752"/>
                </a:lnTo>
                <a:lnTo>
                  <a:pt x="214829" y="342692"/>
                </a:lnTo>
                <a:lnTo>
                  <a:pt x="223672" y="311154"/>
                </a:lnTo>
                <a:lnTo>
                  <a:pt x="231533" y="279616"/>
                </a:lnTo>
                <a:lnTo>
                  <a:pt x="237429" y="249340"/>
                </a:lnTo>
                <a:lnTo>
                  <a:pt x="241359" y="220326"/>
                </a:lnTo>
                <a:lnTo>
                  <a:pt x="244307" y="191311"/>
                </a:lnTo>
                <a:lnTo>
                  <a:pt x="244307" y="164819"/>
                </a:lnTo>
                <a:lnTo>
                  <a:pt x="246272" y="140851"/>
                </a:lnTo>
                <a:lnTo>
                  <a:pt x="246272" y="116882"/>
                </a:lnTo>
                <a:lnTo>
                  <a:pt x="244307" y="97959"/>
                </a:lnTo>
                <a:lnTo>
                  <a:pt x="241359" y="77775"/>
                </a:lnTo>
                <a:lnTo>
                  <a:pt x="237429" y="61376"/>
                </a:lnTo>
                <a:lnTo>
                  <a:pt x="231533" y="46238"/>
                </a:lnTo>
                <a:lnTo>
                  <a:pt x="223672" y="34884"/>
                </a:lnTo>
                <a:lnTo>
                  <a:pt x="214829" y="24792"/>
                </a:lnTo>
                <a:lnTo>
                  <a:pt x="214368" y="24496"/>
                </a:lnTo>
                <a:lnTo>
                  <a:pt x="516489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5" name="任意多边形: 形状 34"/>
          <p:cNvSpPr/>
          <p:nvPr/>
        </p:nvSpPr>
        <p:spPr bwMode="auto">
          <a:xfrm>
            <a:off x="976748" y="2348185"/>
            <a:ext cx="1176027" cy="228793"/>
          </a:xfrm>
          <a:custGeom>
            <a:avLst/>
            <a:gdLst>
              <a:gd name="connsiteX0" fmla="*/ 934539 w 1176027"/>
              <a:gd name="connsiteY0" fmla="*/ 0 h 228793"/>
              <a:gd name="connsiteX1" fmla="*/ 936502 w 1176027"/>
              <a:gd name="connsiteY1" fmla="*/ 0 h 228793"/>
              <a:gd name="connsiteX2" fmla="*/ 940429 w 1176027"/>
              <a:gd name="connsiteY2" fmla="*/ 0 h 228793"/>
              <a:gd name="connsiteX3" fmla="*/ 942392 w 1176027"/>
              <a:gd name="connsiteY3" fmla="*/ 2528 h 228793"/>
              <a:gd name="connsiteX4" fmla="*/ 947301 w 1176027"/>
              <a:gd name="connsiteY4" fmla="*/ 2528 h 228793"/>
              <a:gd name="connsiteX5" fmla="*/ 951227 w 1176027"/>
              <a:gd name="connsiteY5" fmla="*/ 5056 h 228793"/>
              <a:gd name="connsiteX6" fmla="*/ 959081 w 1176027"/>
              <a:gd name="connsiteY6" fmla="*/ 5056 h 228793"/>
              <a:gd name="connsiteX7" fmla="*/ 963989 w 1176027"/>
              <a:gd name="connsiteY7" fmla="*/ 7584 h 228793"/>
              <a:gd name="connsiteX8" fmla="*/ 971842 w 1176027"/>
              <a:gd name="connsiteY8" fmla="*/ 8848 h 228793"/>
              <a:gd name="connsiteX9" fmla="*/ 981659 w 1176027"/>
              <a:gd name="connsiteY9" fmla="*/ 11376 h 228793"/>
              <a:gd name="connsiteX10" fmla="*/ 990494 w 1176027"/>
              <a:gd name="connsiteY10" fmla="*/ 16433 h 228793"/>
              <a:gd name="connsiteX11" fmla="*/ 1000310 w 1176027"/>
              <a:gd name="connsiteY11" fmla="*/ 18961 h 228793"/>
              <a:gd name="connsiteX12" fmla="*/ 1011109 w 1176027"/>
              <a:gd name="connsiteY12" fmla="*/ 24017 h 228793"/>
              <a:gd name="connsiteX13" fmla="*/ 1022888 w 1176027"/>
              <a:gd name="connsiteY13" fmla="*/ 29073 h 228793"/>
              <a:gd name="connsiteX14" fmla="*/ 1033687 w 1176027"/>
              <a:gd name="connsiteY14" fmla="*/ 34129 h 228793"/>
              <a:gd name="connsiteX15" fmla="*/ 1044485 w 1176027"/>
              <a:gd name="connsiteY15" fmla="*/ 37921 h 228793"/>
              <a:gd name="connsiteX16" fmla="*/ 1058228 w 1176027"/>
              <a:gd name="connsiteY16" fmla="*/ 42978 h 228793"/>
              <a:gd name="connsiteX17" fmla="*/ 1070990 w 1176027"/>
              <a:gd name="connsiteY17" fmla="*/ 50562 h 228793"/>
              <a:gd name="connsiteX18" fmla="*/ 1083751 w 1176027"/>
              <a:gd name="connsiteY18" fmla="*/ 55618 h 228793"/>
              <a:gd name="connsiteX19" fmla="*/ 1097494 w 1176027"/>
              <a:gd name="connsiteY19" fmla="*/ 61938 h 228793"/>
              <a:gd name="connsiteX20" fmla="*/ 1108293 w 1176027"/>
              <a:gd name="connsiteY20" fmla="*/ 66995 h 228793"/>
              <a:gd name="connsiteX21" fmla="*/ 1120073 w 1176027"/>
              <a:gd name="connsiteY21" fmla="*/ 72051 h 228793"/>
              <a:gd name="connsiteX22" fmla="*/ 1128908 w 1176027"/>
              <a:gd name="connsiteY22" fmla="*/ 77107 h 228793"/>
              <a:gd name="connsiteX23" fmla="*/ 1136761 w 1176027"/>
              <a:gd name="connsiteY23" fmla="*/ 82163 h 228793"/>
              <a:gd name="connsiteX24" fmla="*/ 1144614 w 1176027"/>
              <a:gd name="connsiteY24" fmla="*/ 85955 h 228793"/>
              <a:gd name="connsiteX25" fmla="*/ 1151486 w 1176027"/>
              <a:gd name="connsiteY25" fmla="*/ 91011 h 228793"/>
              <a:gd name="connsiteX26" fmla="*/ 1157376 w 1176027"/>
              <a:gd name="connsiteY26" fmla="*/ 96068 h 228793"/>
              <a:gd name="connsiteX27" fmla="*/ 1163266 w 1176027"/>
              <a:gd name="connsiteY27" fmla="*/ 98596 h 228793"/>
              <a:gd name="connsiteX28" fmla="*/ 1166211 w 1176027"/>
              <a:gd name="connsiteY28" fmla="*/ 103652 h 228793"/>
              <a:gd name="connsiteX29" fmla="*/ 1170137 w 1176027"/>
              <a:gd name="connsiteY29" fmla="*/ 106180 h 228793"/>
              <a:gd name="connsiteX30" fmla="*/ 1172101 w 1176027"/>
              <a:gd name="connsiteY30" fmla="*/ 108708 h 228793"/>
              <a:gd name="connsiteX31" fmla="*/ 1174064 w 1176027"/>
              <a:gd name="connsiteY31" fmla="*/ 111236 h 228793"/>
              <a:gd name="connsiteX32" fmla="*/ 1176027 w 1176027"/>
              <a:gd name="connsiteY32" fmla="*/ 112500 h 228793"/>
              <a:gd name="connsiteX33" fmla="*/ 1176027 w 1176027"/>
              <a:gd name="connsiteY33" fmla="*/ 115028 h 228793"/>
              <a:gd name="connsiteX34" fmla="*/ 1174064 w 1176027"/>
              <a:gd name="connsiteY34" fmla="*/ 117556 h 228793"/>
              <a:gd name="connsiteX35" fmla="*/ 1174064 w 1176027"/>
              <a:gd name="connsiteY35" fmla="*/ 120085 h 228793"/>
              <a:gd name="connsiteX36" fmla="*/ 1172101 w 1176027"/>
              <a:gd name="connsiteY36" fmla="*/ 122613 h 228793"/>
              <a:gd name="connsiteX37" fmla="*/ 1171780 w 1176027"/>
              <a:gd name="connsiteY37" fmla="*/ 123439 h 228793"/>
              <a:gd name="connsiteX38" fmla="*/ 857346 w 1176027"/>
              <a:gd name="connsiteY38" fmla="*/ 158868 h 228793"/>
              <a:gd name="connsiteX39" fmla="*/ 854043 w 1176027"/>
              <a:gd name="connsiteY39" fmla="*/ 156742 h 228793"/>
              <a:gd name="connsiteX40" fmla="*/ 852080 w 1176027"/>
              <a:gd name="connsiteY40" fmla="*/ 154214 h 228793"/>
              <a:gd name="connsiteX41" fmla="*/ 850117 w 1176027"/>
              <a:gd name="connsiteY41" fmla="*/ 154214 h 228793"/>
              <a:gd name="connsiteX42" fmla="*/ 848153 w 1176027"/>
              <a:gd name="connsiteY42" fmla="*/ 154214 h 228793"/>
              <a:gd name="connsiteX43" fmla="*/ 844227 w 1176027"/>
              <a:gd name="connsiteY43" fmla="*/ 154214 h 228793"/>
              <a:gd name="connsiteX44" fmla="*/ 842263 w 1176027"/>
              <a:gd name="connsiteY44" fmla="*/ 154214 h 228793"/>
              <a:gd name="connsiteX45" fmla="*/ 837355 w 1176027"/>
              <a:gd name="connsiteY45" fmla="*/ 154214 h 228793"/>
              <a:gd name="connsiteX46" fmla="*/ 833428 w 1176027"/>
              <a:gd name="connsiteY46" fmla="*/ 154214 h 228793"/>
              <a:gd name="connsiteX47" fmla="*/ 827538 w 1176027"/>
              <a:gd name="connsiteY47" fmla="*/ 154214 h 228793"/>
              <a:gd name="connsiteX48" fmla="*/ 821648 w 1176027"/>
              <a:gd name="connsiteY48" fmla="*/ 154214 h 228793"/>
              <a:gd name="connsiteX49" fmla="*/ 816740 w 1176027"/>
              <a:gd name="connsiteY49" fmla="*/ 154214 h 228793"/>
              <a:gd name="connsiteX50" fmla="*/ 808887 w 1176027"/>
              <a:gd name="connsiteY50" fmla="*/ 154214 h 228793"/>
              <a:gd name="connsiteX51" fmla="*/ 801034 w 1176027"/>
              <a:gd name="connsiteY51" fmla="*/ 156742 h 228793"/>
              <a:gd name="connsiteX52" fmla="*/ 794162 w 1176027"/>
              <a:gd name="connsiteY52" fmla="*/ 156742 h 228793"/>
              <a:gd name="connsiteX53" fmla="*/ 786309 w 1176027"/>
              <a:gd name="connsiteY53" fmla="*/ 156742 h 228793"/>
              <a:gd name="connsiteX54" fmla="*/ 777474 w 1176027"/>
              <a:gd name="connsiteY54" fmla="*/ 159270 h 228793"/>
              <a:gd name="connsiteX55" fmla="*/ 767657 w 1176027"/>
              <a:gd name="connsiteY55" fmla="*/ 159270 h 228793"/>
              <a:gd name="connsiteX56" fmla="*/ 758822 w 1176027"/>
              <a:gd name="connsiteY56" fmla="*/ 161798 h 228793"/>
              <a:gd name="connsiteX57" fmla="*/ 747042 w 1176027"/>
              <a:gd name="connsiteY57" fmla="*/ 161798 h 228793"/>
              <a:gd name="connsiteX58" fmla="*/ 736244 w 1176027"/>
              <a:gd name="connsiteY58" fmla="*/ 164326 h 228793"/>
              <a:gd name="connsiteX59" fmla="*/ 724464 w 1176027"/>
              <a:gd name="connsiteY59" fmla="*/ 164326 h 228793"/>
              <a:gd name="connsiteX60" fmla="*/ 711703 w 1176027"/>
              <a:gd name="connsiteY60" fmla="*/ 165590 h 228793"/>
              <a:gd name="connsiteX61" fmla="*/ 698941 w 1176027"/>
              <a:gd name="connsiteY61" fmla="*/ 168118 h 228793"/>
              <a:gd name="connsiteX62" fmla="*/ 685198 w 1176027"/>
              <a:gd name="connsiteY62" fmla="*/ 168118 h 228793"/>
              <a:gd name="connsiteX63" fmla="*/ 672436 w 1176027"/>
              <a:gd name="connsiteY63" fmla="*/ 170646 h 228793"/>
              <a:gd name="connsiteX64" fmla="*/ 657711 w 1176027"/>
              <a:gd name="connsiteY64" fmla="*/ 173174 h 228793"/>
              <a:gd name="connsiteX65" fmla="*/ 642005 w 1176027"/>
              <a:gd name="connsiteY65" fmla="*/ 175703 h 228793"/>
              <a:gd name="connsiteX66" fmla="*/ 627280 w 1176027"/>
              <a:gd name="connsiteY66" fmla="*/ 178231 h 228793"/>
              <a:gd name="connsiteX67" fmla="*/ 610592 w 1176027"/>
              <a:gd name="connsiteY67" fmla="*/ 178231 h 228793"/>
              <a:gd name="connsiteX68" fmla="*/ 595867 w 1176027"/>
              <a:gd name="connsiteY68" fmla="*/ 180759 h 228793"/>
              <a:gd name="connsiteX69" fmla="*/ 577215 w 1176027"/>
              <a:gd name="connsiteY69" fmla="*/ 183287 h 228793"/>
              <a:gd name="connsiteX70" fmla="*/ 559546 w 1176027"/>
              <a:gd name="connsiteY70" fmla="*/ 185815 h 228793"/>
              <a:gd name="connsiteX71" fmla="*/ 540894 w 1176027"/>
              <a:gd name="connsiteY71" fmla="*/ 188343 h 228793"/>
              <a:gd name="connsiteX72" fmla="*/ 522243 w 1176027"/>
              <a:gd name="connsiteY72" fmla="*/ 190871 h 228793"/>
              <a:gd name="connsiteX73" fmla="*/ 505554 w 1176027"/>
              <a:gd name="connsiteY73" fmla="*/ 192135 h 228793"/>
              <a:gd name="connsiteX74" fmla="*/ 488866 w 1176027"/>
              <a:gd name="connsiteY74" fmla="*/ 194663 h 228793"/>
              <a:gd name="connsiteX75" fmla="*/ 472178 w 1176027"/>
              <a:gd name="connsiteY75" fmla="*/ 197191 h 228793"/>
              <a:gd name="connsiteX76" fmla="*/ 455490 w 1176027"/>
              <a:gd name="connsiteY76" fmla="*/ 199719 h 228793"/>
              <a:gd name="connsiteX77" fmla="*/ 437820 w 1176027"/>
              <a:gd name="connsiteY77" fmla="*/ 199719 h 228793"/>
              <a:gd name="connsiteX78" fmla="*/ 423095 w 1176027"/>
              <a:gd name="connsiteY78" fmla="*/ 202248 h 228793"/>
              <a:gd name="connsiteX79" fmla="*/ 408370 w 1176027"/>
              <a:gd name="connsiteY79" fmla="*/ 204776 h 228793"/>
              <a:gd name="connsiteX80" fmla="*/ 395609 w 1176027"/>
              <a:gd name="connsiteY80" fmla="*/ 207304 h 228793"/>
              <a:gd name="connsiteX81" fmla="*/ 379902 w 1176027"/>
              <a:gd name="connsiteY81" fmla="*/ 209832 h 228793"/>
              <a:gd name="connsiteX82" fmla="*/ 367140 w 1176027"/>
              <a:gd name="connsiteY82" fmla="*/ 209832 h 228793"/>
              <a:gd name="connsiteX83" fmla="*/ 354379 w 1176027"/>
              <a:gd name="connsiteY83" fmla="*/ 212360 h 228793"/>
              <a:gd name="connsiteX84" fmla="*/ 342599 w 1176027"/>
              <a:gd name="connsiteY84" fmla="*/ 214888 h 228793"/>
              <a:gd name="connsiteX85" fmla="*/ 329837 w 1176027"/>
              <a:gd name="connsiteY85" fmla="*/ 214888 h 228793"/>
              <a:gd name="connsiteX86" fmla="*/ 318058 w 1176027"/>
              <a:gd name="connsiteY86" fmla="*/ 216152 h 228793"/>
              <a:gd name="connsiteX87" fmla="*/ 307259 w 1176027"/>
              <a:gd name="connsiteY87" fmla="*/ 216152 h 228793"/>
              <a:gd name="connsiteX88" fmla="*/ 297443 w 1176027"/>
              <a:gd name="connsiteY88" fmla="*/ 218680 h 228793"/>
              <a:gd name="connsiteX89" fmla="*/ 286644 w 1176027"/>
              <a:gd name="connsiteY89" fmla="*/ 218680 h 228793"/>
              <a:gd name="connsiteX90" fmla="*/ 276828 w 1176027"/>
              <a:gd name="connsiteY90" fmla="*/ 221208 h 228793"/>
              <a:gd name="connsiteX91" fmla="*/ 267993 w 1176027"/>
              <a:gd name="connsiteY91" fmla="*/ 221208 h 228793"/>
              <a:gd name="connsiteX92" fmla="*/ 260140 w 1176027"/>
              <a:gd name="connsiteY92" fmla="*/ 223736 h 228793"/>
              <a:gd name="connsiteX93" fmla="*/ 251305 w 1176027"/>
              <a:gd name="connsiteY93" fmla="*/ 223736 h 228793"/>
              <a:gd name="connsiteX94" fmla="*/ 243451 w 1176027"/>
              <a:gd name="connsiteY94" fmla="*/ 223736 h 228793"/>
              <a:gd name="connsiteX95" fmla="*/ 237562 w 1176027"/>
              <a:gd name="connsiteY95" fmla="*/ 226264 h 228793"/>
              <a:gd name="connsiteX96" fmla="*/ 230690 w 1176027"/>
              <a:gd name="connsiteY96" fmla="*/ 226264 h 228793"/>
              <a:gd name="connsiteX97" fmla="*/ 224800 w 1176027"/>
              <a:gd name="connsiteY97" fmla="*/ 226264 h 228793"/>
              <a:gd name="connsiteX98" fmla="*/ 218910 w 1176027"/>
              <a:gd name="connsiteY98" fmla="*/ 226264 h 228793"/>
              <a:gd name="connsiteX99" fmla="*/ 213020 w 1176027"/>
              <a:gd name="connsiteY99" fmla="*/ 228793 h 228793"/>
              <a:gd name="connsiteX100" fmla="*/ 210075 w 1176027"/>
              <a:gd name="connsiteY100" fmla="*/ 228793 h 228793"/>
              <a:gd name="connsiteX101" fmla="*/ 204185 w 1176027"/>
              <a:gd name="connsiteY101" fmla="*/ 228793 h 228793"/>
              <a:gd name="connsiteX102" fmla="*/ 200258 w 1176027"/>
              <a:gd name="connsiteY102" fmla="*/ 228793 h 228793"/>
              <a:gd name="connsiteX103" fmla="*/ 198295 w 1176027"/>
              <a:gd name="connsiteY103" fmla="*/ 228793 h 228793"/>
              <a:gd name="connsiteX104" fmla="*/ 181607 w 1176027"/>
              <a:gd name="connsiteY104" fmla="*/ 228793 h 228793"/>
              <a:gd name="connsiteX105" fmla="*/ 166882 w 1176027"/>
              <a:gd name="connsiteY105" fmla="*/ 226264 h 228793"/>
              <a:gd name="connsiteX106" fmla="*/ 152157 w 1176027"/>
              <a:gd name="connsiteY106" fmla="*/ 223736 h 228793"/>
              <a:gd name="connsiteX107" fmla="*/ 134487 w 1176027"/>
              <a:gd name="connsiteY107" fmla="*/ 221208 h 228793"/>
              <a:gd name="connsiteX108" fmla="*/ 119762 w 1176027"/>
              <a:gd name="connsiteY108" fmla="*/ 216152 h 228793"/>
              <a:gd name="connsiteX109" fmla="*/ 105038 w 1176027"/>
              <a:gd name="connsiteY109" fmla="*/ 212360 h 228793"/>
              <a:gd name="connsiteX110" fmla="*/ 88349 w 1176027"/>
              <a:gd name="connsiteY110" fmla="*/ 204776 h 228793"/>
              <a:gd name="connsiteX111" fmla="*/ 72643 w 1176027"/>
              <a:gd name="connsiteY111" fmla="*/ 194663 h 228793"/>
              <a:gd name="connsiteX112" fmla="*/ 63808 w 1176027"/>
              <a:gd name="connsiteY112" fmla="*/ 192135 h 228793"/>
              <a:gd name="connsiteX113" fmla="*/ 55955 w 1176027"/>
              <a:gd name="connsiteY113" fmla="*/ 188343 h 228793"/>
              <a:gd name="connsiteX114" fmla="*/ 47120 w 1176027"/>
              <a:gd name="connsiteY114" fmla="*/ 183287 h 228793"/>
              <a:gd name="connsiteX115" fmla="*/ 39266 w 1176027"/>
              <a:gd name="connsiteY115" fmla="*/ 180759 h 228793"/>
              <a:gd name="connsiteX116" fmla="*/ 33376 w 1176027"/>
              <a:gd name="connsiteY116" fmla="*/ 178231 h 228793"/>
              <a:gd name="connsiteX117" fmla="*/ 28468 w 1176027"/>
              <a:gd name="connsiteY117" fmla="*/ 173174 h 228793"/>
              <a:gd name="connsiteX118" fmla="*/ 22578 w 1176027"/>
              <a:gd name="connsiteY118" fmla="*/ 170646 h 228793"/>
              <a:gd name="connsiteX119" fmla="*/ 16688 w 1176027"/>
              <a:gd name="connsiteY119" fmla="*/ 168118 h 228793"/>
              <a:gd name="connsiteX120" fmla="*/ 12762 w 1176027"/>
              <a:gd name="connsiteY120" fmla="*/ 168118 h 228793"/>
              <a:gd name="connsiteX121" fmla="*/ 9817 w 1176027"/>
              <a:gd name="connsiteY121" fmla="*/ 165590 h 228793"/>
              <a:gd name="connsiteX122" fmla="*/ 7853 w 1176027"/>
              <a:gd name="connsiteY122" fmla="*/ 164326 h 228793"/>
              <a:gd name="connsiteX123" fmla="*/ 3927 w 1176027"/>
              <a:gd name="connsiteY123" fmla="*/ 161798 h 228793"/>
              <a:gd name="connsiteX124" fmla="*/ 1963 w 1176027"/>
              <a:gd name="connsiteY124" fmla="*/ 161798 h 228793"/>
              <a:gd name="connsiteX125" fmla="*/ 1963 w 1176027"/>
              <a:gd name="connsiteY125" fmla="*/ 159270 h 228793"/>
              <a:gd name="connsiteX126" fmla="*/ 0 w 1176027"/>
              <a:gd name="connsiteY126" fmla="*/ 156742 h 228793"/>
              <a:gd name="connsiteX127" fmla="*/ 0 w 1176027"/>
              <a:gd name="connsiteY127" fmla="*/ 154214 h 228793"/>
              <a:gd name="connsiteX128" fmla="*/ 1963 w 1176027"/>
              <a:gd name="connsiteY128" fmla="*/ 151686 h 228793"/>
              <a:gd name="connsiteX129" fmla="*/ 5890 w 1176027"/>
              <a:gd name="connsiteY129" fmla="*/ 151686 h 228793"/>
              <a:gd name="connsiteX130" fmla="*/ 7853 w 1176027"/>
              <a:gd name="connsiteY130" fmla="*/ 151686 h 228793"/>
              <a:gd name="connsiteX131" fmla="*/ 12762 w 1176027"/>
              <a:gd name="connsiteY131" fmla="*/ 149158 h 228793"/>
              <a:gd name="connsiteX132" fmla="*/ 18652 w 1176027"/>
              <a:gd name="connsiteY132" fmla="*/ 149158 h 228793"/>
              <a:gd name="connsiteX133" fmla="*/ 24542 w 1176027"/>
              <a:gd name="connsiteY133" fmla="*/ 149158 h 228793"/>
              <a:gd name="connsiteX134" fmla="*/ 31413 w 1176027"/>
              <a:gd name="connsiteY134" fmla="*/ 146629 h 228793"/>
              <a:gd name="connsiteX135" fmla="*/ 39266 w 1176027"/>
              <a:gd name="connsiteY135" fmla="*/ 146629 h 228793"/>
              <a:gd name="connsiteX136" fmla="*/ 49083 w 1176027"/>
              <a:gd name="connsiteY136" fmla="*/ 146629 h 228793"/>
              <a:gd name="connsiteX137" fmla="*/ 59881 w 1176027"/>
              <a:gd name="connsiteY137" fmla="*/ 144101 h 228793"/>
              <a:gd name="connsiteX138" fmla="*/ 71661 w 1176027"/>
              <a:gd name="connsiteY138" fmla="*/ 144101 h 228793"/>
              <a:gd name="connsiteX139" fmla="*/ 82459 w 1176027"/>
              <a:gd name="connsiteY139" fmla="*/ 141573 h 228793"/>
              <a:gd name="connsiteX140" fmla="*/ 95221 w 1176027"/>
              <a:gd name="connsiteY140" fmla="*/ 141573 h 228793"/>
              <a:gd name="connsiteX141" fmla="*/ 110927 w 1176027"/>
              <a:gd name="connsiteY141" fmla="*/ 139045 h 228793"/>
              <a:gd name="connsiteX142" fmla="*/ 125652 w 1176027"/>
              <a:gd name="connsiteY142" fmla="*/ 139045 h 228793"/>
              <a:gd name="connsiteX143" fmla="*/ 140377 w 1176027"/>
              <a:gd name="connsiteY143" fmla="*/ 139045 h 228793"/>
              <a:gd name="connsiteX144" fmla="*/ 155102 w 1176027"/>
              <a:gd name="connsiteY144" fmla="*/ 139045 h 228793"/>
              <a:gd name="connsiteX145" fmla="*/ 172772 w 1176027"/>
              <a:gd name="connsiteY145" fmla="*/ 137781 h 228793"/>
              <a:gd name="connsiteX146" fmla="*/ 189460 w 1176027"/>
              <a:gd name="connsiteY146" fmla="*/ 137781 h 228793"/>
              <a:gd name="connsiteX147" fmla="*/ 208112 w 1176027"/>
              <a:gd name="connsiteY147" fmla="*/ 135253 h 228793"/>
              <a:gd name="connsiteX148" fmla="*/ 228727 w 1176027"/>
              <a:gd name="connsiteY148" fmla="*/ 132725 h 228793"/>
              <a:gd name="connsiteX149" fmla="*/ 251305 w 1176027"/>
              <a:gd name="connsiteY149" fmla="*/ 130197 h 228793"/>
              <a:gd name="connsiteX150" fmla="*/ 273883 w 1176027"/>
              <a:gd name="connsiteY150" fmla="*/ 127669 h 228793"/>
              <a:gd name="connsiteX151" fmla="*/ 297443 w 1176027"/>
              <a:gd name="connsiteY151" fmla="*/ 125141 h 228793"/>
              <a:gd name="connsiteX152" fmla="*/ 321984 w 1176027"/>
              <a:gd name="connsiteY152" fmla="*/ 122613 h 228793"/>
              <a:gd name="connsiteX153" fmla="*/ 350452 w 1176027"/>
              <a:gd name="connsiteY153" fmla="*/ 117556 h 228793"/>
              <a:gd name="connsiteX154" fmla="*/ 375975 w 1176027"/>
              <a:gd name="connsiteY154" fmla="*/ 115028 h 228793"/>
              <a:gd name="connsiteX155" fmla="*/ 406407 w 1176027"/>
              <a:gd name="connsiteY155" fmla="*/ 111236 h 228793"/>
              <a:gd name="connsiteX156" fmla="*/ 435857 w 1176027"/>
              <a:gd name="connsiteY156" fmla="*/ 108708 h 228793"/>
              <a:gd name="connsiteX157" fmla="*/ 468251 w 1176027"/>
              <a:gd name="connsiteY157" fmla="*/ 103652 h 228793"/>
              <a:gd name="connsiteX158" fmla="*/ 499664 w 1176027"/>
              <a:gd name="connsiteY158" fmla="*/ 98596 h 228793"/>
              <a:gd name="connsiteX159" fmla="*/ 532059 w 1176027"/>
              <a:gd name="connsiteY159" fmla="*/ 93540 h 228793"/>
              <a:gd name="connsiteX160" fmla="*/ 563472 w 1176027"/>
              <a:gd name="connsiteY160" fmla="*/ 88483 h 228793"/>
              <a:gd name="connsiteX161" fmla="*/ 593904 w 1176027"/>
              <a:gd name="connsiteY161" fmla="*/ 84691 h 228793"/>
              <a:gd name="connsiteX162" fmla="*/ 619427 w 1176027"/>
              <a:gd name="connsiteY162" fmla="*/ 82163 h 228793"/>
              <a:gd name="connsiteX163" fmla="*/ 647895 w 1176027"/>
              <a:gd name="connsiteY163" fmla="*/ 77107 h 228793"/>
              <a:gd name="connsiteX164" fmla="*/ 672436 w 1176027"/>
              <a:gd name="connsiteY164" fmla="*/ 74579 h 228793"/>
              <a:gd name="connsiteX165" fmla="*/ 696978 w 1176027"/>
              <a:gd name="connsiteY165" fmla="*/ 69523 h 228793"/>
              <a:gd name="connsiteX166" fmla="*/ 719556 w 1176027"/>
              <a:gd name="connsiteY166" fmla="*/ 64466 h 228793"/>
              <a:gd name="connsiteX167" fmla="*/ 740171 w 1176027"/>
              <a:gd name="connsiteY167" fmla="*/ 61938 h 228793"/>
              <a:gd name="connsiteX168" fmla="*/ 758822 w 1176027"/>
              <a:gd name="connsiteY168" fmla="*/ 58146 h 228793"/>
              <a:gd name="connsiteX169" fmla="*/ 775510 w 1176027"/>
              <a:gd name="connsiteY169" fmla="*/ 55618 h 228793"/>
              <a:gd name="connsiteX170" fmla="*/ 792199 w 1176027"/>
              <a:gd name="connsiteY170" fmla="*/ 50562 h 228793"/>
              <a:gd name="connsiteX171" fmla="*/ 806924 w 1176027"/>
              <a:gd name="connsiteY171" fmla="*/ 45506 h 228793"/>
              <a:gd name="connsiteX172" fmla="*/ 820667 w 1176027"/>
              <a:gd name="connsiteY172" fmla="*/ 42978 h 228793"/>
              <a:gd name="connsiteX173" fmla="*/ 833428 w 1176027"/>
              <a:gd name="connsiteY173" fmla="*/ 37921 h 228793"/>
              <a:gd name="connsiteX174" fmla="*/ 842263 w 1176027"/>
              <a:gd name="connsiteY174" fmla="*/ 34129 h 228793"/>
              <a:gd name="connsiteX175" fmla="*/ 852080 w 1176027"/>
              <a:gd name="connsiteY175" fmla="*/ 29073 h 228793"/>
              <a:gd name="connsiteX176" fmla="*/ 860915 w 1176027"/>
              <a:gd name="connsiteY176" fmla="*/ 24017 h 228793"/>
              <a:gd name="connsiteX177" fmla="*/ 870731 w 1176027"/>
              <a:gd name="connsiteY177" fmla="*/ 21489 h 228793"/>
              <a:gd name="connsiteX178" fmla="*/ 878585 w 1176027"/>
              <a:gd name="connsiteY178" fmla="*/ 16433 h 228793"/>
              <a:gd name="connsiteX179" fmla="*/ 885456 w 1176027"/>
              <a:gd name="connsiteY179" fmla="*/ 13905 h 228793"/>
              <a:gd name="connsiteX180" fmla="*/ 893309 w 1176027"/>
              <a:gd name="connsiteY180" fmla="*/ 11376 h 228793"/>
              <a:gd name="connsiteX181" fmla="*/ 899199 w 1176027"/>
              <a:gd name="connsiteY181" fmla="*/ 8848 h 228793"/>
              <a:gd name="connsiteX182" fmla="*/ 906071 w 1176027"/>
              <a:gd name="connsiteY182" fmla="*/ 7584 h 228793"/>
              <a:gd name="connsiteX183" fmla="*/ 911961 w 1176027"/>
              <a:gd name="connsiteY183" fmla="*/ 7584 h 228793"/>
              <a:gd name="connsiteX184" fmla="*/ 915888 w 1176027"/>
              <a:gd name="connsiteY184" fmla="*/ 5056 h 228793"/>
              <a:gd name="connsiteX185" fmla="*/ 921778 w 1176027"/>
              <a:gd name="connsiteY185" fmla="*/ 2528 h 228793"/>
              <a:gd name="connsiteX186" fmla="*/ 924723 w 1176027"/>
              <a:gd name="connsiteY186" fmla="*/ 2528 h 228793"/>
              <a:gd name="connsiteX187" fmla="*/ 928649 w 1176027"/>
              <a:gd name="connsiteY187" fmla="*/ 2528 h 228793"/>
              <a:gd name="connsiteX188" fmla="*/ 932576 w 1176027"/>
              <a:gd name="connsiteY188" fmla="*/ 2528 h 228793"/>
              <a:gd name="connsiteX189" fmla="*/ 934539 w 1176027"/>
              <a:gd name="connsiteY189" fmla="*/ 0 h 228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176027" h="228793">
                <a:moveTo>
                  <a:pt x="934539" y="0"/>
                </a:moveTo>
                <a:lnTo>
                  <a:pt x="936502" y="0"/>
                </a:lnTo>
                <a:lnTo>
                  <a:pt x="940429" y="0"/>
                </a:lnTo>
                <a:lnTo>
                  <a:pt x="942392" y="2528"/>
                </a:lnTo>
                <a:lnTo>
                  <a:pt x="947301" y="2528"/>
                </a:lnTo>
                <a:lnTo>
                  <a:pt x="951227" y="5056"/>
                </a:lnTo>
                <a:lnTo>
                  <a:pt x="959081" y="5056"/>
                </a:lnTo>
                <a:lnTo>
                  <a:pt x="963989" y="7584"/>
                </a:lnTo>
                <a:lnTo>
                  <a:pt x="971842" y="8848"/>
                </a:lnTo>
                <a:lnTo>
                  <a:pt x="981659" y="11376"/>
                </a:lnTo>
                <a:lnTo>
                  <a:pt x="990494" y="16433"/>
                </a:lnTo>
                <a:lnTo>
                  <a:pt x="1000310" y="18961"/>
                </a:lnTo>
                <a:lnTo>
                  <a:pt x="1011109" y="24017"/>
                </a:lnTo>
                <a:lnTo>
                  <a:pt x="1022888" y="29073"/>
                </a:lnTo>
                <a:lnTo>
                  <a:pt x="1033687" y="34129"/>
                </a:lnTo>
                <a:lnTo>
                  <a:pt x="1044485" y="37921"/>
                </a:lnTo>
                <a:lnTo>
                  <a:pt x="1058228" y="42978"/>
                </a:lnTo>
                <a:lnTo>
                  <a:pt x="1070990" y="50562"/>
                </a:lnTo>
                <a:lnTo>
                  <a:pt x="1083751" y="55618"/>
                </a:lnTo>
                <a:lnTo>
                  <a:pt x="1097494" y="61938"/>
                </a:lnTo>
                <a:lnTo>
                  <a:pt x="1108293" y="66995"/>
                </a:lnTo>
                <a:lnTo>
                  <a:pt x="1120073" y="72051"/>
                </a:lnTo>
                <a:lnTo>
                  <a:pt x="1128908" y="77107"/>
                </a:lnTo>
                <a:lnTo>
                  <a:pt x="1136761" y="82163"/>
                </a:lnTo>
                <a:lnTo>
                  <a:pt x="1144614" y="85955"/>
                </a:lnTo>
                <a:lnTo>
                  <a:pt x="1151486" y="91011"/>
                </a:lnTo>
                <a:lnTo>
                  <a:pt x="1157376" y="96068"/>
                </a:lnTo>
                <a:lnTo>
                  <a:pt x="1163266" y="98596"/>
                </a:lnTo>
                <a:lnTo>
                  <a:pt x="1166211" y="103652"/>
                </a:lnTo>
                <a:lnTo>
                  <a:pt x="1170137" y="106180"/>
                </a:lnTo>
                <a:lnTo>
                  <a:pt x="1172101" y="108708"/>
                </a:lnTo>
                <a:lnTo>
                  <a:pt x="1174064" y="111236"/>
                </a:lnTo>
                <a:lnTo>
                  <a:pt x="1176027" y="112500"/>
                </a:lnTo>
                <a:lnTo>
                  <a:pt x="1176027" y="115028"/>
                </a:lnTo>
                <a:lnTo>
                  <a:pt x="1174064" y="117556"/>
                </a:lnTo>
                <a:lnTo>
                  <a:pt x="1174064" y="120085"/>
                </a:lnTo>
                <a:lnTo>
                  <a:pt x="1172101" y="122613"/>
                </a:lnTo>
                <a:lnTo>
                  <a:pt x="1171780" y="123439"/>
                </a:lnTo>
                <a:lnTo>
                  <a:pt x="857346" y="158868"/>
                </a:lnTo>
                <a:lnTo>
                  <a:pt x="854043" y="156742"/>
                </a:lnTo>
                <a:lnTo>
                  <a:pt x="852080" y="154214"/>
                </a:lnTo>
                <a:lnTo>
                  <a:pt x="850117" y="154214"/>
                </a:lnTo>
                <a:lnTo>
                  <a:pt x="848153" y="154214"/>
                </a:lnTo>
                <a:lnTo>
                  <a:pt x="844227" y="154214"/>
                </a:lnTo>
                <a:lnTo>
                  <a:pt x="842263" y="154214"/>
                </a:lnTo>
                <a:lnTo>
                  <a:pt x="837355" y="154214"/>
                </a:lnTo>
                <a:lnTo>
                  <a:pt x="833428" y="154214"/>
                </a:lnTo>
                <a:lnTo>
                  <a:pt x="827538" y="154214"/>
                </a:lnTo>
                <a:lnTo>
                  <a:pt x="821648" y="154214"/>
                </a:lnTo>
                <a:lnTo>
                  <a:pt x="816740" y="154214"/>
                </a:lnTo>
                <a:lnTo>
                  <a:pt x="808887" y="154214"/>
                </a:lnTo>
                <a:lnTo>
                  <a:pt x="801034" y="156742"/>
                </a:lnTo>
                <a:lnTo>
                  <a:pt x="794162" y="156742"/>
                </a:lnTo>
                <a:lnTo>
                  <a:pt x="786309" y="156742"/>
                </a:lnTo>
                <a:lnTo>
                  <a:pt x="777474" y="159270"/>
                </a:lnTo>
                <a:lnTo>
                  <a:pt x="767657" y="159270"/>
                </a:lnTo>
                <a:lnTo>
                  <a:pt x="758822" y="161798"/>
                </a:lnTo>
                <a:lnTo>
                  <a:pt x="747042" y="161798"/>
                </a:lnTo>
                <a:lnTo>
                  <a:pt x="736244" y="164326"/>
                </a:lnTo>
                <a:lnTo>
                  <a:pt x="724464" y="164326"/>
                </a:lnTo>
                <a:lnTo>
                  <a:pt x="711703" y="165590"/>
                </a:lnTo>
                <a:lnTo>
                  <a:pt x="698941" y="168118"/>
                </a:lnTo>
                <a:lnTo>
                  <a:pt x="685198" y="168118"/>
                </a:lnTo>
                <a:lnTo>
                  <a:pt x="672436" y="170646"/>
                </a:lnTo>
                <a:lnTo>
                  <a:pt x="657711" y="173174"/>
                </a:lnTo>
                <a:lnTo>
                  <a:pt x="642005" y="175703"/>
                </a:lnTo>
                <a:lnTo>
                  <a:pt x="627280" y="178231"/>
                </a:lnTo>
                <a:lnTo>
                  <a:pt x="610592" y="178231"/>
                </a:lnTo>
                <a:lnTo>
                  <a:pt x="595867" y="180759"/>
                </a:lnTo>
                <a:lnTo>
                  <a:pt x="577215" y="183287"/>
                </a:lnTo>
                <a:lnTo>
                  <a:pt x="559546" y="185815"/>
                </a:lnTo>
                <a:lnTo>
                  <a:pt x="540894" y="188343"/>
                </a:lnTo>
                <a:lnTo>
                  <a:pt x="522243" y="190871"/>
                </a:lnTo>
                <a:lnTo>
                  <a:pt x="505554" y="192135"/>
                </a:lnTo>
                <a:lnTo>
                  <a:pt x="488866" y="194663"/>
                </a:lnTo>
                <a:lnTo>
                  <a:pt x="472178" y="197191"/>
                </a:lnTo>
                <a:lnTo>
                  <a:pt x="455490" y="199719"/>
                </a:lnTo>
                <a:lnTo>
                  <a:pt x="437820" y="199719"/>
                </a:lnTo>
                <a:lnTo>
                  <a:pt x="423095" y="202248"/>
                </a:lnTo>
                <a:lnTo>
                  <a:pt x="408370" y="204776"/>
                </a:lnTo>
                <a:lnTo>
                  <a:pt x="395609" y="207304"/>
                </a:lnTo>
                <a:lnTo>
                  <a:pt x="379902" y="209832"/>
                </a:lnTo>
                <a:lnTo>
                  <a:pt x="367140" y="209832"/>
                </a:lnTo>
                <a:lnTo>
                  <a:pt x="354379" y="212360"/>
                </a:lnTo>
                <a:lnTo>
                  <a:pt x="342599" y="214888"/>
                </a:lnTo>
                <a:lnTo>
                  <a:pt x="329837" y="214888"/>
                </a:lnTo>
                <a:lnTo>
                  <a:pt x="318058" y="216152"/>
                </a:lnTo>
                <a:lnTo>
                  <a:pt x="307259" y="216152"/>
                </a:lnTo>
                <a:lnTo>
                  <a:pt x="297443" y="218680"/>
                </a:lnTo>
                <a:lnTo>
                  <a:pt x="286644" y="218680"/>
                </a:lnTo>
                <a:lnTo>
                  <a:pt x="276828" y="221208"/>
                </a:lnTo>
                <a:lnTo>
                  <a:pt x="267993" y="221208"/>
                </a:lnTo>
                <a:lnTo>
                  <a:pt x="260140" y="223736"/>
                </a:lnTo>
                <a:lnTo>
                  <a:pt x="251305" y="223736"/>
                </a:lnTo>
                <a:lnTo>
                  <a:pt x="243451" y="223736"/>
                </a:lnTo>
                <a:lnTo>
                  <a:pt x="237562" y="226264"/>
                </a:lnTo>
                <a:lnTo>
                  <a:pt x="230690" y="226264"/>
                </a:lnTo>
                <a:lnTo>
                  <a:pt x="224800" y="226264"/>
                </a:lnTo>
                <a:lnTo>
                  <a:pt x="218910" y="226264"/>
                </a:lnTo>
                <a:lnTo>
                  <a:pt x="213020" y="228793"/>
                </a:lnTo>
                <a:lnTo>
                  <a:pt x="210075" y="228793"/>
                </a:lnTo>
                <a:lnTo>
                  <a:pt x="204185" y="228793"/>
                </a:lnTo>
                <a:lnTo>
                  <a:pt x="200258" y="228793"/>
                </a:lnTo>
                <a:lnTo>
                  <a:pt x="198295" y="228793"/>
                </a:lnTo>
                <a:lnTo>
                  <a:pt x="181607" y="228793"/>
                </a:lnTo>
                <a:lnTo>
                  <a:pt x="166882" y="226264"/>
                </a:lnTo>
                <a:lnTo>
                  <a:pt x="152157" y="223736"/>
                </a:lnTo>
                <a:lnTo>
                  <a:pt x="134487" y="221208"/>
                </a:lnTo>
                <a:lnTo>
                  <a:pt x="119762" y="216152"/>
                </a:lnTo>
                <a:lnTo>
                  <a:pt x="105038" y="212360"/>
                </a:lnTo>
                <a:lnTo>
                  <a:pt x="88349" y="204776"/>
                </a:lnTo>
                <a:lnTo>
                  <a:pt x="72643" y="194663"/>
                </a:lnTo>
                <a:lnTo>
                  <a:pt x="63808" y="192135"/>
                </a:lnTo>
                <a:lnTo>
                  <a:pt x="55955" y="188343"/>
                </a:lnTo>
                <a:lnTo>
                  <a:pt x="47120" y="183287"/>
                </a:lnTo>
                <a:lnTo>
                  <a:pt x="39266" y="180759"/>
                </a:lnTo>
                <a:lnTo>
                  <a:pt x="33376" y="178231"/>
                </a:lnTo>
                <a:lnTo>
                  <a:pt x="28468" y="173174"/>
                </a:lnTo>
                <a:lnTo>
                  <a:pt x="22578" y="170646"/>
                </a:lnTo>
                <a:lnTo>
                  <a:pt x="16688" y="168118"/>
                </a:lnTo>
                <a:lnTo>
                  <a:pt x="12762" y="168118"/>
                </a:lnTo>
                <a:lnTo>
                  <a:pt x="9817" y="165590"/>
                </a:lnTo>
                <a:lnTo>
                  <a:pt x="7853" y="164326"/>
                </a:lnTo>
                <a:lnTo>
                  <a:pt x="3927" y="161798"/>
                </a:lnTo>
                <a:lnTo>
                  <a:pt x="1963" y="161798"/>
                </a:lnTo>
                <a:lnTo>
                  <a:pt x="1963" y="159270"/>
                </a:lnTo>
                <a:lnTo>
                  <a:pt x="0" y="156742"/>
                </a:lnTo>
                <a:lnTo>
                  <a:pt x="0" y="154214"/>
                </a:lnTo>
                <a:lnTo>
                  <a:pt x="1963" y="151686"/>
                </a:lnTo>
                <a:lnTo>
                  <a:pt x="5890" y="151686"/>
                </a:lnTo>
                <a:lnTo>
                  <a:pt x="7853" y="151686"/>
                </a:lnTo>
                <a:lnTo>
                  <a:pt x="12762" y="149158"/>
                </a:lnTo>
                <a:lnTo>
                  <a:pt x="18652" y="149158"/>
                </a:lnTo>
                <a:lnTo>
                  <a:pt x="24542" y="149158"/>
                </a:lnTo>
                <a:lnTo>
                  <a:pt x="31413" y="146629"/>
                </a:lnTo>
                <a:lnTo>
                  <a:pt x="39266" y="146629"/>
                </a:lnTo>
                <a:lnTo>
                  <a:pt x="49083" y="146629"/>
                </a:lnTo>
                <a:lnTo>
                  <a:pt x="59881" y="144101"/>
                </a:lnTo>
                <a:lnTo>
                  <a:pt x="71661" y="144101"/>
                </a:lnTo>
                <a:lnTo>
                  <a:pt x="82459" y="141573"/>
                </a:lnTo>
                <a:lnTo>
                  <a:pt x="95221" y="141573"/>
                </a:lnTo>
                <a:lnTo>
                  <a:pt x="110927" y="139045"/>
                </a:lnTo>
                <a:lnTo>
                  <a:pt x="125652" y="139045"/>
                </a:lnTo>
                <a:lnTo>
                  <a:pt x="140377" y="139045"/>
                </a:lnTo>
                <a:lnTo>
                  <a:pt x="155102" y="139045"/>
                </a:lnTo>
                <a:lnTo>
                  <a:pt x="172772" y="137781"/>
                </a:lnTo>
                <a:lnTo>
                  <a:pt x="189460" y="137781"/>
                </a:lnTo>
                <a:lnTo>
                  <a:pt x="208112" y="135253"/>
                </a:lnTo>
                <a:lnTo>
                  <a:pt x="228727" y="132725"/>
                </a:lnTo>
                <a:lnTo>
                  <a:pt x="251305" y="130197"/>
                </a:lnTo>
                <a:lnTo>
                  <a:pt x="273883" y="127669"/>
                </a:lnTo>
                <a:lnTo>
                  <a:pt x="297443" y="125141"/>
                </a:lnTo>
                <a:lnTo>
                  <a:pt x="321984" y="122613"/>
                </a:lnTo>
                <a:lnTo>
                  <a:pt x="350452" y="117556"/>
                </a:lnTo>
                <a:lnTo>
                  <a:pt x="375975" y="115028"/>
                </a:lnTo>
                <a:lnTo>
                  <a:pt x="406407" y="111236"/>
                </a:lnTo>
                <a:lnTo>
                  <a:pt x="435857" y="108708"/>
                </a:lnTo>
                <a:lnTo>
                  <a:pt x="468251" y="103652"/>
                </a:lnTo>
                <a:lnTo>
                  <a:pt x="499664" y="98596"/>
                </a:lnTo>
                <a:lnTo>
                  <a:pt x="532059" y="93540"/>
                </a:lnTo>
                <a:lnTo>
                  <a:pt x="563472" y="88483"/>
                </a:lnTo>
                <a:lnTo>
                  <a:pt x="593904" y="84691"/>
                </a:lnTo>
                <a:lnTo>
                  <a:pt x="619427" y="82163"/>
                </a:lnTo>
                <a:lnTo>
                  <a:pt x="647895" y="77107"/>
                </a:lnTo>
                <a:lnTo>
                  <a:pt x="672436" y="74579"/>
                </a:lnTo>
                <a:lnTo>
                  <a:pt x="696978" y="69523"/>
                </a:lnTo>
                <a:lnTo>
                  <a:pt x="719556" y="64466"/>
                </a:lnTo>
                <a:lnTo>
                  <a:pt x="740171" y="61938"/>
                </a:lnTo>
                <a:lnTo>
                  <a:pt x="758822" y="58146"/>
                </a:lnTo>
                <a:lnTo>
                  <a:pt x="775510" y="55618"/>
                </a:lnTo>
                <a:lnTo>
                  <a:pt x="792199" y="50562"/>
                </a:lnTo>
                <a:lnTo>
                  <a:pt x="806924" y="45506"/>
                </a:lnTo>
                <a:lnTo>
                  <a:pt x="820667" y="42978"/>
                </a:lnTo>
                <a:lnTo>
                  <a:pt x="833428" y="37921"/>
                </a:lnTo>
                <a:lnTo>
                  <a:pt x="842263" y="34129"/>
                </a:lnTo>
                <a:lnTo>
                  <a:pt x="852080" y="29073"/>
                </a:lnTo>
                <a:lnTo>
                  <a:pt x="860915" y="24017"/>
                </a:lnTo>
                <a:lnTo>
                  <a:pt x="870731" y="21489"/>
                </a:lnTo>
                <a:lnTo>
                  <a:pt x="878585" y="16433"/>
                </a:lnTo>
                <a:lnTo>
                  <a:pt x="885456" y="13905"/>
                </a:lnTo>
                <a:lnTo>
                  <a:pt x="893309" y="11376"/>
                </a:lnTo>
                <a:lnTo>
                  <a:pt x="899199" y="8848"/>
                </a:lnTo>
                <a:lnTo>
                  <a:pt x="906071" y="7584"/>
                </a:lnTo>
                <a:lnTo>
                  <a:pt x="911961" y="7584"/>
                </a:lnTo>
                <a:lnTo>
                  <a:pt x="915888" y="5056"/>
                </a:lnTo>
                <a:lnTo>
                  <a:pt x="921778" y="2528"/>
                </a:lnTo>
                <a:lnTo>
                  <a:pt x="924723" y="2528"/>
                </a:lnTo>
                <a:lnTo>
                  <a:pt x="928649" y="2528"/>
                </a:lnTo>
                <a:lnTo>
                  <a:pt x="932576" y="2528"/>
                </a:lnTo>
                <a:lnTo>
                  <a:pt x="934539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6" name="任意多边形: 形状 35"/>
          <p:cNvSpPr/>
          <p:nvPr/>
        </p:nvSpPr>
        <p:spPr bwMode="auto">
          <a:xfrm>
            <a:off x="887077" y="3122581"/>
            <a:ext cx="1300273" cy="325468"/>
          </a:xfrm>
          <a:custGeom>
            <a:avLst/>
            <a:gdLst>
              <a:gd name="connsiteX0" fmla="*/ 1039882 w 1300273"/>
              <a:gd name="connsiteY0" fmla="*/ 0 h 325468"/>
              <a:gd name="connsiteX1" fmla="*/ 1045778 w 1300273"/>
              <a:gd name="connsiteY1" fmla="*/ 2523 h 325468"/>
              <a:gd name="connsiteX2" fmla="*/ 1048726 w 1300273"/>
              <a:gd name="connsiteY2" fmla="*/ 5046 h 325468"/>
              <a:gd name="connsiteX3" fmla="*/ 1054621 w 1300273"/>
              <a:gd name="connsiteY3" fmla="*/ 7569 h 325468"/>
              <a:gd name="connsiteX4" fmla="*/ 1062482 w 1300273"/>
              <a:gd name="connsiteY4" fmla="*/ 10092 h 325468"/>
              <a:gd name="connsiteX5" fmla="*/ 1069360 w 1300273"/>
              <a:gd name="connsiteY5" fmla="*/ 12615 h 325468"/>
              <a:gd name="connsiteX6" fmla="*/ 1077221 w 1300273"/>
              <a:gd name="connsiteY6" fmla="*/ 15138 h 325468"/>
              <a:gd name="connsiteX7" fmla="*/ 1085082 w 1300273"/>
              <a:gd name="connsiteY7" fmla="*/ 16399 h 325468"/>
              <a:gd name="connsiteX8" fmla="*/ 1093926 w 1300273"/>
              <a:gd name="connsiteY8" fmla="*/ 21445 h 325468"/>
              <a:gd name="connsiteX9" fmla="*/ 1103752 w 1300273"/>
              <a:gd name="connsiteY9" fmla="*/ 23968 h 325468"/>
              <a:gd name="connsiteX10" fmla="*/ 1112595 w 1300273"/>
              <a:gd name="connsiteY10" fmla="*/ 29014 h 325468"/>
              <a:gd name="connsiteX11" fmla="*/ 1124386 w 1300273"/>
              <a:gd name="connsiteY11" fmla="*/ 34060 h 325468"/>
              <a:gd name="connsiteX12" fmla="*/ 1135195 w 1300273"/>
              <a:gd name="connsiteY12" fmla="*/ 39106 h 325468"/>
              <a:gd name="connsiteX13" fmla="*/ 1147969 w 1300273"/>
              <a:gd name="connsiteY13" fmla="*/ 45414 h 325468"/>
              <a:gd name="connsiteX14" fmla="*/ 1159760 w 1300273"/>
              <a:gd name="connsiteY14" fmla="*/ 50460 h 325468"/>
              <a:gd name="connsiteX15" fmla="*/ 1172534 w 1300273"/>
              <a:gd name="connsiteY15" fmla="*/ 58029 h 325468"/>
              <a:gd name="connsiteX16" fmla="*/ 1186291 w 1300273"/>
              <a:gd name="connsiteY16" fmla="*/ 65598 h 325468"/>
              <a:gd name="connsiteX17" fmla="*/ 1199065 w 1300273"/>
              <a:gd name="connsiteY17" fmla="*/ 71906 h 325468"/>
              <a:gd name="connsiteX18" fmla="*/ 1211839 w 1300273"/>
              <a:gd name="connsiteY18" fmla="*/ 79475 h 325468"/>
              <a:gd name="connsiteX19" fmla="*/ 1223630 w 1300273"/>
              <a:gd name="connsiteY19" fmla="*/ 87044 h 325468"/>
              <a:gd name="connsiteX20" fmla="*/ 1234438 w 1300273"/>
              <a:gd name="connsiteY20" fmla="*/ 94613 h 325468"/>
              <a:gd name="connsiteX21" fmla="*/ 1244265 w 1300273"/>
              <a:gd name="connsiteY21" fmla="*/ 98397 h 325468"/>
              <a:gd name="connsiteX22" fmla="*/ 1255073 w 1300273"/>
              <a:gd name="connsiteY22" fmla="*/ 105966 h 325468"/>
              <a:gd name="connsiteX23" fmla="*/ 1262934 w 1300273"/>
              <a:gd name="connsiteY23" fmla="*/ 111012 h 325468"/>
              <a:gd name="connsiteX24" fmla="*/ 1269812 w 1300273"/>
              <a:gd name="connsiteY24" fmla="*/ 116058 h 325468"/>
              <a:gd name="connsiteX25" fmla="*/ 1277673 w 1300273"/>
              <a:gd name="connsiteY25" fmla="*/ 121104 h 325468"/>
              <a:gd name="connsiteX26" fmla="*/ 1283569 w 1300273"/>
              <a:gd name="connsiteY26" fmla="*/ 124889 h 325468"/>
              <a:gd name="connsiteX27" fmla="*/ 1288482 w 1300273"/>
              <a:gd name="connsiteY27" fmla="*/ 129935 h 325468"/>
              <a:gd name="connsiteX28" fmla="*/ 1292412 w 1300273"/>
              <a:gd name="connsiteY28" fmla="*/ 132458 h 325468"/>
              <a:gd name="connsiteX29" fmla="*/ 1296343 w 1300273"/>
              <a:gd name="connsiteY29" fmla="*/ 137504 h 325468"/>
              <a:gd name="connsiteX30" fmla="*/ 1298308 w 1300273"/>
              <a:gd name="connsiteY30" fmla="*/ 140027 h 325468"/>
              <a:gd name="connsiteX31" fmla="*/ 1300273 w 1300273"/>
              <a:gd name="connsiteY31" fmla="*/ 145073 h 325468"/>
              <a:gd name="connsiteX32" fmla="*/ 1300273 w 1300273"/>
              <a:gd name="connsiteY32" fmla="*/ 146334 h 325468"/>
              <a:gd name="connsiteX33" fmla="*/ 1300273 w 1300273"/>
              <a:gd name="connsiteY33" fmla="*/ 153080 h 325468"/>
              <a:gd name="connsiteX34" fmla="*/ 998152 w 1300273"/>
              <a:gd name="connsiteY34" fmla="*/ 177576 h 325468"/>
              <a:gd name="connsiteX35" fmla="*/ 994682 w 1300273"/>
              <a:gd name="connsiteY35" fmla="*/ 175349 h 325468"/>
              <a:gd name="connsiteX36" fmla="*/ 988787 w 1300273"/>
              <a:gd name="connsiteY36" fmla="*/ 171565 h 325468"/>
              <a:gd name="connsiteX37" fmla="*/ 976013 w 1300273"/>
              <a:gd name="connsiteY37" fmla="*/ 166519 h 325468"/>
              <a:gd name="connsiteX38" fmla="*/ 964221 w 1300273"/>
              <a:gd name="connsiteY38" fmla="*/ 161473 h 325468"/>
              <a:gd name="connsiteX39" fmla="*/ 953413 w 1300273"/>
              <a:gd name="connsiteY39" fmla="*/ 156426 h 325468"/>
              <a:gd name="connsiteX40" fmla="*/ 942604 w 1300273"/>
              <a:gd name="connsiteY40" fmla="*/ 151380 h 325468"/>
              <a:gd name="connsiteX41" fmla="*/ 918039 w 1300273"/>
              <a:gd name="connsiteY41" fmla="*/ 145073 h 325468"/>
              <a:gd name="connsiteX42" fmla="*/ 895439 w 1300273"/>
              <a:gd name="connsiteY42" fmla="*/ 140027 h 325468"/>
              <a:gd name="connsiteX43" fmla="*/ 891508 w 1300273"/>
              <a:gd name="connsiteY43" fmla="*/ 140027 h 325468"/>
              <a:gd name="connsiteX44" fmla="*/ 887578 w 1300273"/>
              <a:gd name="connsiteY44" fmla="*/ 140027 h 325468"/>
              <a:gd name="connsiteX45" fmla="*/ 883648 w 1300273"/>
              <a:gd name="connsiteY45" fmla="*/ 140027 h 325468"/>
              <a:gd name="connsiteX46" fmla="*/ 878735 w 1300273"/>
              <a:gd name="connsiteY46" fmla="*/ 140027 h 325468"/>
              <a:gd name="connsiteX47" fmla="*/ 872839 w 1300273"/>
              <a:gd name="connsiteY47" fmla="*/ 140027 h 325468"/>
              <a:gd name="connsiteX48" fmla="*/ 866943 w 1300273"/>
              <a:gd name="connsiteY48" fmla="*/ 140027 h 325468"/>
              <a:gd name="connsiteX49" fmla="*/ 862030 w 1300273"/>
              <a:gd name="connsiteY49" fmla="*/ 142550 h 325468"/>
              <a:gd name="connsiteX50" fmla="*/ 854169 w 1300273"/>
              <a:gd name="connsiteY50" fmla="*/ 142550 h 325468"/>
              <a:gd name="connsiteX51" fmla="*/ 846309 w 1300273"/>
              <a:gd name="connsiteY51" fmla="*/ 142550 h 325468"/>
              <a:gd name="connsiteX52" fmla="*/ 837465 w 1300273"/>
              <a:gd name="connsiteY52" fmla="*/ 145073 h 325468"/>
              <a:gd name="connsiteX53" fmla="*/ 829604 w 1300273"/>
              <a:gd name="connsiteY53" fmla="*/ 145073 h 325468"/>
              <a:gd name="connsiteX54" fmla="*/ 820761 w 1300273"/>
              <a:gd name="connsiteY54" fmla="*/ 146334 h 325468"/>
              <a:gd name="connsiteX55" fmla="*/ 810935 w 1300273"/>
              <a:gd name="connsiteY55" fmla="*/ 146334 h 325468"/>
              <a:gd name="connsiteX56" fmla="*/ 800126 w 1300273"/>
              <a:gd name="connsiteY56" fmla="*/ 148857 h 325468"/>
              <a:gd name="connsiteX57" fmla="*/ 790300 w 1300273"/>
              <a:gd name="connsiteY57" fmla="*/ 148857 h 325468"/>
              <a:gd name="connsiteX58" fmla="*/ 779491 w 1300273"/>
              <a:gd name="connsiteY58" fmla="*/ 151380 h 325468"/>
              <a:gd name="connsiteX59" fmla="*/ 767700 w 1300273"/>
              <a:gd name="connsiteY59" fmla="*/ 151380 h 325468"/>
              <a:gd name="connsiteX60" fmla="*/ 754926 w 1300273"/>
              <a:gd name="connsiteY60" fmla="*/ 153903 h 325468"/>
              <a:gd name="connsiteX61" fmla="*/ 741170 w 1300273"/>
              <a:gd name="connsiteY61" fmla="*/ 156426 h 325468"/>
              <a:gd name="connsiteX62" fmla="*/ 728396 w 1300273"/>
              <a:gd name="connsiteY62" fmla="*/ 158950 h 325468"/>
              <a:gd name="connsiteX63" fmla="*/ 715622 w 1300273"/>
              <a:gd name="connsiteY63" fmla="*/ 158950 h 325468"/>
              <a:gd name="connsiteX64" fmla="*/ 700883 w 1300273"/>
              <a:gd name="connsiteY64" fmla="*/ 161473 h 325468"/>
              <a:gd name="connsiteX65" fmla="*/ 685161 w 1300273"/>
              <a:gd name="connsiteY65" fmla="*/ 163996 h 325468"/>
              <a:gd name="connsiteX66" fmla="*/ 670422 w 1300273"/>
              <a:gd name="connsiteY66" fmla="*/ 166519 h 325468"/>
              <a:gd name="connsiteX67" fmla="*/ 655683 w 1300273"/>
              <a:gd name="connsiteY67" fmla="*/ 169042 h 325468"/>
              <a:gd name="connsiteX68" fmla="*/ 638978 w 1300273"/>
              <a:gd name="connsiteY68" fmla="*/ 171565 h 325468"/>
              <a:gd name="connsiteX69" fmla="*/ 621291 w 1300273"/>
              <a:gd name="connsiteY69" fmla="*/ 172826 h 325468"/>
              <a:gd name="connsiteX70" fmla="*/ 604587 w 1300273"/>
              <a:gd name="connsiteY70" fmla="*/ 175349 h 325468"/>
              <a:gd name="connsiteX71" fmla="*/ 585918 w 1300273"/>
              <a:gd name="connsiteY71" fmla="*/ 177872 h 325468"/>
              <a:gd name="connsiteX72" fmla="*/ 567248 w 1300273"/>
              <a:gd name="connsiteY72" fmla="*/ 182918 h 325468"/>
              <a:gd name="connsiteX73" fmla="*/ 548578 w 1300273"/>
              <a:gd name="connsiteY73" fmla="*/ 185441 h 325468"/>
              <a:gd name="connsiteX74" fmla="*/ 529909 w 1300273"/>
              <a:gd name="connsiteY74" fmla="*/ 187964 h 325468"/>
              <a:gd name="connsiteX75" fmla="*/ 509274 w 1300273"/>
              <a:gd name="connsiteY75" fmla="*/ 193010 h 325468"/>
              <a:gd name="connsiteX76" fmla="*/ 490605 w 1300273"/>
              <a:gd name="connsiteY76" fmla="*/ 195533 h 325468"/>
              <a:gd name="connsiteX77" fmla="*/ 471935 w 1300273"/>
              <a:gd name="connsiteY77" fmla="*/ 199318 h 325468"/>
              <a:gd name="connsiteX78" fmla="*/ 451300 w 1300273"/>
              <a:gd name="connsiteY78" fmla="*/ 201841 h 325468"/>
              <a:gd name="connsiteX79" fmla="*/ 434596 w 1300273"/>
              <a:gd name="connsiteY79" fmla="*/ 206887 h 325468"/>
              <a:gd name="connsiteX80" fmla="*/ 415926 w 1300273"/>
              <a:gd name="connsiteY80" fmla="*/ 209410 h 325468"/>
              <a:gd name="connsiteX81" fmla="*/ 398239 w 1300273"/>
              <a:gd name="connsiteY81" fmla="*/ 214456 h 325468"/>
              <a:gd name="connsiteX82" fmla="*/ 381535 w 1300273"/>
              <a:gd name="connsiteY82" fmla="*/ 216979 h 325468"/>
              <a:gd name="connsiteX83" fmla="*/ 364831 w 1300273"/>
              <a:gd name="connsiteY83" fmla="*/ 222025 h 325468"/>
              <a:gd name="connsiteX84" fmla="*/ 350092 w 1300273"/>
              <a:gd name="connsiteY84" fmla="*/ 224548 h 325468"/>
              <a:gd name="connsiteX85" fmla="*/ 317666 w 1300273"/>
              <a:gd name="connsiteY85" fmla="*/ 230855 h 325468"/>
              <a:gd name="connsiteX86" fmla="*/ 290153 w 1300273"/>
              <a:gd name="connsiteY86" fmla="*/ 235901 h 325468"/>
              <a:gd name="connsiteX87" fmla="*/ 263622 w 1300273"/>
              <a:gd name="connsiteY87" fmla="*/ 243470 h 325468"/>
              <a:gd name="connsiteX88" fmla="*/ 237092 w 1300273"/>
              <a:gd name="connsiteY88" fmla="*/ 248516 h 325468"/>
              <a:gd name="connsiteX89" fmla="*/ 214492 w 1300273"/>
              <a:gd name="connsiteY89" fmla="*/ 254824 h 325468"/>
              <a:gd name="connsiteX90" fmla="*/ 193857 w 1300273"/>
              <a:gd name="connsiteY90" fmla="*/ 259870 h 325468"/>
              <a:gd name="connsiteX91" fmla="*/ 173222 w 1300273"/>
              <a:gd name="connsiteY91" fmla="*/ 264916 h 325468"/>
              <a:gd name="connsiteX92" fmla="*/ 156518 w 1300273"/>
              <a:gd name="connsiteY92" fmla="*/ 269962 h 325468"/>
              <a:gd name="connsiteX93" fmla="*/ 139814 w 1300273"/>
              <a:gd name="connsiteY93" fmla="*/ 276270 h 325468"/>
              <a:gd name="connsiteX94" fmla="*/ 127040 w 1300273"/>
              <a:gd name="connsiteY94" fmla="*/ 281316 h 325468"/>
              <a:gd name="connsiteX95" fmla="*/ 113283 w 1300273"/>
              <a:gd name="connsiteY95" fmla="*/ 286362 h 325468"/>
              <a:gd name="connsiteX96" fmla="*/ 102475 w 1300273"/>
              <a:gd name="connsiteY96" fmla="*/ 288885 h 325468"/>
              <a:gd name="connsiteX97" fmla="*/ 91666 w 1300273"/>
              <a:gd name="connsiteY97" fmla="*/ 293931 h 325468"/>
              <a:gd name="connsiteX98" fmla="*/ 79875 w 1300273"/>
              <a:gd name="connsiteY98" fmla="*/ 298977 h 325468"/>
              <a:gd name="connsiteX99" fmla="*/ 71031 w 1300273"/>
              <a:gd name="connsiteY99" fmla="*/ 302761 h 325468"/>
              <a:gd name="connsiteX100" fmla="*/ 61205 w 1300273"/>
              <a:gd name="connsiteY100" fmla="*/ 305284 h 325468"/>
              <a:gd name="connsiteX101" fmla="*/ 52362 w 1300273"/>
              <a:gd name="connsiteY101" fmla="*/ 307807 h 325468"/>
              <a:gd name="connsiteX102" fmla="*/ 44501 w 1300273"/>
              <a:gd name="connsiteY102" fmla="*/ 312853 h 325468"/>
              <a:gd name="connsiteX103" fmla="*/ 36640 w 1300273"/>
              <a:gd name="connsiteY103" fmla="*/ 315376 h 325468"/>
              <a:gd name="connsiteX104" fmla="*/ 29762 w 1300273"/>
              <a:gd name="connsiteY104" fmla="*/ 317899 h 325468"/>
              <a:gd name="connsiteX105" fmla="*/ 23866 w 1300273"/>
              <a:gd name="connsiteY105" fmla="*/ 320422 h 325468"/>
              <a:gd name="connsiteX106" fmla="*/ 17970 w 1300273"/>
              <a:gd name="connsiteY106" fmla="*/ 322945 h 325468"/>
              <a:gd name="connsiteX107" fmla="*/ 12075 w 1300273"/>
              <a:gd name="connsiteY107" fmla="*/ 322945 h 325468"/>
              <a:gd name="connsiteX108" fmla="*/ 9127 w 1300273"/>
              <a:gd name="connsiteY108" fmla="*/ 325468 h 325468"/>
              <a:gd name="connsiteX109" fmla="*/ 5196 w 1300273"/>
              <a:gd name="connsiteY109" fmla="*/ 325468 h 325468"/>
              <a:gd name="connsiteX110" fmla="*/ 1266 w 1300273"/>
              <a:gd name="connsiteY110" fmla="*/ 325468 h 325468"/>
              <a:gd name="connsiteX111" fmla="*/ 0 w 1300273"/>
              <a:gd name="connsiteY111" fmla="*/ 325468 h 325468"/>
              <a:gd name="connsiteX112" fmla="*/ 153458 w 1300273"/>
              <a:gd name="connsiteY112" fmla="*/ 137360 h 325468"/>
              <a:gd name="connsiteX113" fmla="*/ 153570 w 1300273"/>
              <a:gd name="connsiteY113" fmla="*/ 137504 h 325468"/>
              <a:gd name="connsiteX114" fmla="*/ 154553 w 1300273"/>
              <a:gd name="connsiteY114" fmla="*/ 140027 h 325468"/>
              <a:gd name="connsiteX115" fmla="*/ 156518 w 1300273"/>
              <a:gd name="connsiteY115" fmla="*/ 140027 h 325468"/>
              <a:gd name="connsiteX116" fmla="*/ 158483 w 1300273"/>
              <a:gd name="connsiteY116" fmla="*/ 140027 h 325468"/>
              <a:gd name="connsiteX117" fmla="*/ 160448 w 1300273"/>
              <a:gd name="connsiteY117" fmla="*/ 142550 h 325468"/>
              <a:gd name="connsiteX118" fmla="*/ 164379 w 1300273"/>
              <a:gd name="connsiteY118" fmla="*/ 142550 h 325468"/>
              <a:gd name="connsiteX119" fmla="*/ 168309 w 1300273"/>
              <a:gd name="connsiteY119" fmla="*/ 142550 h 325468"/>
              <a:gd name="connsiteX120" fmla="*/ 173222 w 1300273"/>
              <a:gd name="connsiteY120" fmla="*/ 142550 h 325468"/>
              <a:gd name="connsiteX121" fmla="*/ 179118 w 1300273"/>
              <a:gd name="connsiteY121" fmla="*/ 142550 h 325468"/>
              <a:gd name="connsiteX122" fmla="*/ 185014 w 1300273"/>
              <a:gd name="connsiteY122" fmla="*/ 142550 h 325468"/>
              <a:gd name="connsiteX123" fmla="*/ 192874 w 1300273"/>
              <a:gd name="connsiteY123" fmla="*/ 142550 h 325468"/>
              <a:gd name="connsiteX124" fmla="*/ 199753 w 1300273"/>
              <a:gd name="connsiteY124" fmla="*/ 142550 h 325468"/>
              <a:gd name="connsiteX125" fmla="*/ 207614 w 1300273"/>
              <a:gd name="connsiteY125" fmla="*/ 142550 h 325468"/>
              <a:gd name="connsiteX126" fmla="*/ 216457 w 1300273"/>
              <a:gd name="connsiteY126" fmla="*/ 140027 h 325468"/>
              <a:gd name="connsiteX127" fmla="*/ 226283 w 1300273"/>
              <a:gd name="connsiteY127" fmla="*/ 140027 h 325468"/>
              <a:gd name="connsiteX128" fmla="*/ 235127 w 1300273"/>
              <a:gd name="connsiteY128" fmla="*/ 140027 h 325468"/>
              <a:gd name="connsiteX129" fmla="*/ 246918 w 1300273"/>
              <a:gd name="connsiteY129" fmla="*/ 140027 h 325468"/>
              <a:gd name="connsiteX130" fmla="*/ 259692 w 1300273"/>
              <a:gd name="connsiteY130" fmla="*/ 137504 h 325468"/>
              <a:gd name="connsiteX131" fmla="*/ 271483 w 1300273"/>
              <a:gd name="connsiteY131" fmla="*/ 137504 h 325468"/>
              <a:gd name="connsiteX132" fmla="*/ 284257 w 1300273"/>
              <a:gd name="connsiteY132" fmla="*/ 134981 h 325468"/>
              <a:gd name="connsiteX133" fmla="*/ 298996 w 1300273"/>
              <a:gd name="connsiteY133" fmla="*/ 132458 h 325468"/>
              <a:gd name="connsiteX134" fmla="*/ 314718 w 1300273"/>
              <a:gd name="connsiteY134" fmla="*/ 132458 h 325468"/>
              <a:gd name="connsiteX135" fmla="*/ 329457 w 1300273"/>
              <a:gd name="connsiteY135" fmla="*/ 129935 h 325468"/>
              <a:gd name="connsiteX136" fmla="*/ 346161 w 1300273"/>
              <a:gd name="connsiteY136" fmla="*/ 127412 h 325468"/>
              <a:gd name="connsiteX137" fmla="*/ 362866 w 1300273"/>
              <a:gd name="connsiteY137" fmla="*/ 124889 h 325468"/>
              <a:gd name="connsiteX138" fmla="*/ 379570 w 1300273"/>
              <a:gd name="connsiteY138" fmla="*/ 122366 h 325468"/>
              <a:gd name="connsiteX139" fmla="*/ 398239 w 1300273"/>
              <a:gd name="connsiteY139" fmla="*/ 121104 h 325468"/>
              <a:gd name="connsiteX140" fmla="*/ 418874 w 1300273"/>
              <a:gd name="connsiteY140" fmla="*/ 118581 h 325468"/>
              <a:gd name="connsiteX141" fmla="*/ 437544 w 1300273"/>
              <a:gd name="connsiteY141" fmla="*/ 116058 h 325468"/>
              <a:gd name="connsiteX142" fmla="*/ 460144 w 1300273"/>
              <a:gd name="connsiteY142" fmla="*/ 113535 h 325468"/>
              <a:gd name="connsiteX143" fmla="*/ 480779 w 1300273"/>
              <a:gd name="connsiteY143" fmla="*/ 108489 h 325468"/>
              <a:gd name="connsiteX144" fmla="*/ 503378 w 1300273"/>
              <a:gd name="connsiteY144" fmla="*/ 105966 h 325468"/>
              <a:gd name="connsiteX145" fmla="*/ 525978 w 1300273"/>
              <a:gd name="connsiteY145" fmla="*/ 100920 h 325468"/>
              <a:gd name="connsiteX146" fmla="*/ 550544 w 1300273"/>
              <a:gd name="connsiteY146" fmla="*/ 98397 h 325468"/>
              <a:gd name="connsiteX147" fmla="*/ 575109 w 1300273"/>
              <a:gd name="connsiteY147" fmla="*/ 95874 h 325468"/>
              <a:gd name="connsiteX148" fmla="*/ 599674 w 1300273"/>
              <a:gd name="connsiteY148" fmla="*/ 92090 h 325468"/>
              <a:gd name="connsiteX149" fmla="*/ 621291 w 1300273"/>
              <a:gd name="connsiteY149" fmla="*/ 89567 h 325468"/>
              <a:gd name="connsiteX150" fmla="*/ 641926 w 1300273"/>
              <a:gd name="connsiteY150" fmla="*/ 87044 h 325468"/>
              <a:gd name="connsiteX151" fmla="*/ 662561 w 1300273"/>
              <a:gd name="connsiteY151" fmla="*/ 84521 h 325468"/>
              <a:gd name="connsiteX152" fmla="*/ 683196 w 1300273"/>
              <a:gd name="connsiteY152" fmla="*/ 81998 h 325468"/>
              <a:gd name="connsiteX153" fmla="*/ 703830 w 1300273"/>
              <a:gd name="connsiteY153" fmla="*/ 76952 h 325468"/>
              <a:gd name="connsiteX154" fmla="*/ 722500 w 1300273"/>
              <a:gd name="connsiteY154" fmla="*/ 74429 h 325468"/>
              <a:gd name="connsiteX155" fmla="*/ 741170 w 1300273"/>
              <a:gd name="connsiteY155" fmla="*/ 71906 h 325468"/>
              <a:gd name="connsiteX156" fmla="*/ 758856 w 1300273"/>
              <a:gd name="connsiteY156" fmla="*/ 69383 h 325468"/>
              <a:gd name="connsiteX157" fmla="*/ 775561 w 1300273"/>
              <a:gd name="connsiteY157" fmla="*/ 68121 h 325468"/>
              <a:gd name="connsiteX158" fmla="*/ 792265 w 1300273"/>
              <a:gd name="connsiteY158" fmla="*/ 65598 h 325468"/>
              <a:gd name="connsiteX159" fmla="*/ 807004 w 1300273"/>
              <a:gd name="connsiteY159" fmla="*/ 63075 h 325468"/>
              <a:gd name="connsiteX160" fmla="*/ 822726 w 1300273"/>
              <a:gd name="connsiteY160" fmla="*/ 60552 h 325468"/>
              <a:gd name="connsiteX161" fmla="*/ 835500 w 1300273"/>
              <a:gd name="connsiteY161" fmla="*/ 58029 h 325468"/>
              <a:gd name="connsiteX162" fmla="*/ 848274 w 1300273"/>
              <a:gd name="connsiteY162" fmla="*/ 55506 h 325468"/>
              <a:gd name="connsiteX163" fmla="*/ 862030 w 1300273"/>
              <a:gd name="connsiteY163" fmla="*/ 52983 h 325468"/>
              <a:gd name="connsiteX164" fmla="*/ 872839 w 1300273"/>
              <a:gd name="connsiteY164" fmla="*/ 50460 h 325468"/>
              <a:gd name="connsiteX165" fmla="*/ 883648 w 1300273"/>
              <a:gd name="connsiteY165" fmla="*/ 47937 h 325468"/>
              <a:gd name="connsiteX166" fmla="*/ 895439 w 1300273"/>
              <a:gd name="connsiteY166" fmla="*/ 45414 h 325468"/>
              <a:gd name="connsiteX167" fmla="*/ 904282 w 1300273"/>
              <a:gd name="connsiteY167" fmla="*/ 45414 h 325468"/>
              <a:gd name="connsiteX168" fmla="*/ 914108 w 1300273"/>
              <a:gd name="connsiteY168" fmla="*/ 42891 h 325468"/>
              <a:gd name="connsiteX169" fmla="*/ 921969 w 1300273"/>
              <a:gd name="connsiteY169" fmla="*/ 41629 h 325468"/>
              <a:gd name="connsiteX170" fmla="*/ 930813 w 1300273"/>
              <a:gd name="connsiteY170" fmla="*/ 39106 h 325468"/>
              <a:gd name="connsiteX171" fmla="*/ 936708 w 1300273"/>
              <a:gd name="connsiteY171" fmla="*/ 36583 h 325468"/>
              <a:gd name="connsiteX172" fmla="*/ 943587 w 1300273"/>
              <a:gd name="connsiteY172" fmla="*/ 36583 h 325468"/>
              <a:gd name="connsiteX173" fmla="*/ 949482 w 1300273"/>
              <a:gd name="connsiteY173" fmla="*/ 34060 h 325468"/>
              <a:gd name="connsiteX174" fmla="*/ 953413 w 1300273"/>
              <a:gd name="connsiteY174" fmla="*/ 31537 h 325468"/>
              <a:gd name="connsiteX175" fmla="*/ 959308 w 1300273"/>
              <a:gd name="connsiteY175" fmla="*/ 29014 h 325468"/>
              <a:gd name="connsiteX176" fmla="*/ 963239 w 1300273"/>
              <a:gd name="connsiteY176" fmla="*/ 29014 h 325468"/>
              <a:gd name="connsiteX177" fmla="*/ 964221 w 1300273"/>
              <a:gd name="connsiteY177" fmla="*/ 26491 h 325468"/>
              <a:gd name="connsiteX178" fmla="*/ 966187 w 1300273"/>
              <a:gd name="connsiteY178" fmla="*/ 23968 h 325468"/>
              <a:gd name="connsiteX179" fmla="*/ 976013 w 1300273"/>
              <a:gd name="connsiteY179" fmla="*/ 18922 h 325468"/>
              <a:gd name="connsiteX180" fmla="*/ 983874 w 1300273"/>
              <a:gd name="connsiteY180" fmla="*/ 15138 h 325468"/>
              <a:gd name="connsiteX181" fmla="*/ 990752 w 1300273"/>
              <a:gd name="connsiteY181" fmla="*/ 10092 h 325468"/>
              <a:gd name="connsiteX182" fmla="*/ 1000578 w 1300273"/>
              <a:gd name="connsiteY182" fmla="*/ 7569 h 325468"/>
              <a:gd name="connsiteX183" fmla="*/ 1009421 w 1300273"/>
              <a:gd name="connsiteY183" fmla="*/ 5046 h 325468"/>
              <a:gd name="connsiteX184" fmla="*/ 1019247 w 1300273"/>
              <a:gd name="connsiteY184" fmla="*/ 2523 h 325468"/>
              <a:gd name="connsiteX185" fmla="*/ 1028091 w 1300273"/>
              <a:gd name="connsiteY185" fmla="*/ 2523 h 325468"/>
              <a:gd name="connsiteX186" fmla="*/ 1039882 w 1300273"/>
              <a:gd name="connsiteY186" fmla="*/ 0 h 32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300273" h="325468">
                <a:moveTo>
                  <a:pt x="1039882" y="0"/>
                </a:moveTo>
                <a:lnTo>
                  <a:pt x="1045778" y="2523"/>
                </a:lnTo>
                <a:lnTo>
                  <a:pt x="1048726" y="5046"/>
                </a:lnTo>
                <a:lnTo>
                  <a:pt x="1054621" y="7569"/>
                </a:lnTo>
                <a:lnTo>
                  <a:pt x="1062482" y="10092"/>
                </a:lnTo>
                <a:lnTo>
                  <a:pt x="1069360" y="12615"/>
                </a:lnTo>
                <a:lnTo>
                  <a:pt x="1077221" y="15138"/>
                </a:lnTo>
                <a:lnTo>
                  <a:pt x="1085082" y="16399"/>
                </a:lnTo>
                <a:lnTo>
                  <a:pt x="1093926" y="21445"/>
                </a:lnTo>
                <a:lnTo>
                  <a:pt x="1103752" y="23968"/>
                </a:lnTo>
                <a:lnTo>
                  <a:pt x="1112595" y="29014"/>
                </a:lnTo>
                <a:lnTo>
                  <a:pt x="1124386" y="34060"/>
                </a:lnTo>
                <a:lnTo>
                  <a:pt x="1135195" y="39106"/>
                </a:lnTo>
                <a:lnTo>
                  <a:pt x="1147969" y="45414"/>
                </a:lnTo>
                <a:lnTo>
                  <a:pt x="1159760" y="50460"/>
                </a:lnTo>
                <a:lnTo>
                  <a:pt x="1172534" y="58029"/>
                </a:lnTo>
                <a:lnTo>
                  <a:pt x="1186291" y="65598"/>
                </a:lnTo>
                <a:lnTo>
                  <a:pt x="1199065" y="71906"/>
                </a:lnTo>
                <a:lnTo>
                  <a:pt x="1211839" y="79475"/>
                </a:lnTo>
                <a:lnTo>
                  <a:pt x="1223630" y="87044"/>
                </a:lnTo>
                <a:lnTo>
                  <a:pt x="1234438" y="94613"/>
                </a:lnTo>
                <a:lnTo>
                  <a:pt x="1244265" y="98397"/>
                </a:lnTo>
                <a:lnTo>
                  <a:pt x="1255073" y="105966"/>
                </a:lnTo>
                <a:lnTo>
                  <a:pt x="1262934" y="111012"/>
                </a:lnTo>
                <a:lnTo>
                  <a:pt x="1269812" y="116058"/>
                </a:lnTo>
                <a:lnTo>
                  <a:pt x="1277673" y="121104"/>
                </a:lnTo>
                <a:lnTo>
                  <a:pt x="1283569" y="124889"/>
                </a:lnTo>
                <a:lnTo>
                  <a:pt x="1288482" y="129935"/>
                </a:lnTo>
                <a:lnTo>
                  <a:pt x="1292412" y="132458"/>
                </a:lnTo>
                <a:lnTo>
                  <a:pt x="1296343" y="137504"/>
                </a:lnTo>
                <a:lnTo>
                  <a:pt x="1298308" y="140027"/>
                </a:lnTo>
                <a:lnTo>
                  <a:pt x="1300273" y="145073"/>
                </a:lnTo>
                <a:lnTo>
                  <a:pt x="1300273" y="146334"/>
                </a:lnTo>
                <a:lnTo>
                  <a:pt x="1300273" y="153080"/>
                </a:lnTo>
                <a:lnTo>
                  <a:pt x="998152" y="177576"/>
                </a:lnTo>
                <a:lnTo>
                  <a:pt x="994682" y="175349"/>
                </a:lnTo>
                <a:lnTo>
                  <a:pt x="988787" y="171565"/>
                </a:lnTo>
                <a:lnTo>
                  <a:pt x="976013" y="166519"/>
                </a:lnTo>
                <a:lnTo>
                  <a:pt x="964221" y="161473"/>
                </a:lnTo>
                <a:lnTo>
                  <a:pt x="953413" y="156426"/>
                </a:lnTo>
                <a:lnTo>
                  <a:pt x="942604" y="151380"/>
                </a:lnTo>
                <a:lnTo>
                  <a:pt x="918039" y="145073"/>
                </a:lnTo>
                <a:lnTo>
                  <a:pt x="895439" y="140027"/>
                </a:lnTo>
                <a:lnTo>
                  <a:pt x="891508" y="140027"/>
                </a:lnTo>
                <a:lnTo>
                  <a:pt x="887578" y="140027"/>
                </a:lnTo>
                <a:lnTo>
                  <a:pt x="883648" y="140027"/>
                </a:lnTo>
                <a:lnTo>
                  <a:pt x="878735" y="140027"/>
                </a:lnTo>
                <a:lnTo>
                  <a:pt x="872839" y="140027"/>
                </a:lnTo>
                <a:lnTo>
                  <a:pt x="866943" y="140027"/>
                </a:lnTo>
                <a:lnTo>
                  <a:pt x="862030" y="142550"/>
                </a:lnTo>
                <a:lnTo>
                  <a:pt x="854169" y="142550"/>
                </a:lnTo>
                <a:lnTo>
                  <a:pt x="846309" y="142550"/>
                </a:lnTo>
                <a:lnTo>
                  <a:pt x="837465" y="145073"/>
                </a:lnTo>
                <a:lnTo>
                  <a:pt x="829604" y="145073"/>
                </a:lnTo>
                <a:lnTo>
                  <a:pt x="820761" y="146334"/>
                </a:lnTo>
                <a:lnTo>
                  <a:pt x="810935" y="146334"/>
                </a:lnTo>
                <a:lnTo>
                  <a:pt x="800126" y="148857"/>
                </a:lnTo>
                <a:lnTo>
                  <a:pt x="790300" y="148857"/>
                </a:lnTo>
                <a:lnTo>
                  <a:pt x="779491" y="151380"/>
                </a:lnTo>
                <a:lnTo>
                  <a:pt x="767700" y="151380"/>
                </a:lnTo>
                <a:lnTo>
                  <a:pt x="754926" y="153903"/>
                </a:lnTo>
                <a:lnTo>
                  <a:pt x="741170" y="156426"/>
                </a:lnTo>
                <a:lnTo>
                  <a:pt x="728396" y="158950"/>
                </a:lnTo>
                <a:lnTo>
                  <a:pt x="715622" y="158950"/>
                </a:lnTo>
                <a:lnTo>
                  <a:pt x="700883" y="161473"/>
                </a:lnTo>
                <a:lnTo>
                  <a:pt x="685161" y="163996"/>
                </a:lnTo>
                <a:lnTo>
                  <a:pt x="670422" y="166519"/>
                </a:lnTo>
                <a:lnTo>
                  <a:pt x="655683" y="169042"/>
                </a:lnTo>
                <a:lnTo>
                  <a:pt x="638978" y="171565"/>
                </a:lnTo>
                <a:lnTo>
                  <a:pt x="621291" y="172826"/>
                </a:lnTo>
                <a:lnTo>
                  <a:pt x="604587" y="175349"/>
                </a:lnTo>
                <a:lnTo>
                  <a:pt x="585918" y="177872"/>
                </a:lnTo>
                <a:lnTo>
                  <a:pt x="567248" y="182918"/>
                </a:lnTo>
                <a:lnTo>
                  <a:pt x="548578" y="185441"/>
                </a:lnTo>
                <a:lnTo>
                  <a:pt x="529909" y="187964"/>
                </a:lnTo>
                <a:lnTo>
                  <a:pt x="509274" y="193010"/>
                </a:lnTo>
                <a:lnTo>
                  <a:pt x="490605" y="195533"/>
                </a:lnTo>
                <a:lnTo>
                  <a:pt x="471935" y="199318"/>
                </a:lnTo>
                <a:lnTo>
                  <a:pt x="451300" y="201841"/>
                </a:lnTo>
                <a:lnTo>
                  <a:pt x="434596" y="206887"/>
                </a:lnTo>
                <a:lnTo>
                  <a:pt x="415926" y="209410"/>
                </a:lnTo>
                <a:lnTo>
                  <a:pt x="398239" y="214456"/>
                </a:lnTo>
                <a:lnTo>
                  <a:pt x="381535" y="216979"/>
                </a:lnTo>
                <a:lnTo>
                  <a:pt x="364831" y="222025"/>
                </a:lnTo>
                <a:lnTo>
                  <a:pt x="350092" y="224548"/>
                </a:lnTo>
                <a:lnTo>
                  <a:pt x="317666" y="230855"/>
                </a:lnTo>
                <a:lnTo>
                  <a:pt x="290153" y="235901"/>
                </a:lnTo>
                <a:lnTo>
                  <a:pt x="263622" y="243470"/>
                </a:lnTo>
                <a:lnTo>
                  <a:pt x="237092" y="248516"/>
                </a:lnTo>
                <a:lnTo>
                  <a:pt x="214492" y="254824"/>
                </a:lnTo>
                <a:lnTo>
                  <a:pt x="193857" y="259870"/>
                </a:lnTo>
                <a:lnTo>
                  <a:pt x="173222" y="264916"/>
                </a:lnTo>
                <a:lnTo>
                  <a:pt x="156518" y="269962"/>
                </a:lnTo>
                <a:lnTo>
                  <a:pt x="139814" y="276270"/>
                </a:lnTo>
                <a:lnTo>
                  <a:pt x="127040" y="281316"/>
                </a:lnTo>
                <a:lnTo>
                  <a:pt x="113283" y="286362"/>
                </a:lnTo>
                <a:lnTo>
                  <a:pt x="102475" y="288885"/>
                </a:lnTo>
                <a:lnTo>
                  <a:pt x="91666" y="293931"/>
                </a:lnTo>
                <a:lnTo>
                  <a:pt x="79875" y="298977"/>
                </a:lnTo>
                <a:lnTo>
                  <a:pt x="71031" y="302761"/>
                </a:lnTo>
                <a:lnTo>
                  <a:pt x="61205" y="305284"/>
                </a:lnTo>
                <a:lnTo>
                  <a:pt x="52362" y="307807"/>
                </a:lnTo>
                <a:lnTo>
                  <a:pt x="44501" y="312853"/>
                </a:lnTo>
                <a:lnTo>
                  <a:pt x="36640" y="315376"/>
                </a:lnTo>
                <a:lnTo>
                  <a:pt x="29762" y="317899"/>
                </a:lnTo>
                <a:lnTo>
                  <a:pt x="23866" y="320422"/>
                </a:lnTo>
                <a:lnTo>
                  <a:pt x="17970" y="322945"/>
                </a:lnTo>
                <a:lnTo>
                  <a:pt x="12075" y="322945"/>
                </a:lnTo>
                <a:lnTo>
                  <a:pt x="9127" y="325468"/>
                </a:lnTo>
                <a:lnTo>
                  <a:pt x="5196" y="325468"/>
                </a:lnTo>
                <a:lnTo>
                  <a:pt x="1266" y="325468"/>
                </a:lnTo>
                <a:lnTo>
                  <a:pt x="0" y="325468"/>
                </a:lnTo>
                <a:lnTo>
                  <a:pt x="153458" y="137360"/>
                </a:lnTo>
                <a:lnTo>
                  <a:pt x="153570" y="137504"/>
                </a:lnTo>
                <a:lnTo>
                  <a:pt x="154553" y="140027"/>
                </a:lnTo>
                <a:lnTo>
                  <a:pt x="156518" y="140027"/>
                </a:lnTo>
                <a:lnTo>
                  <a:pt x="158483" y="140027"/>
                </a:lnTo>
                <a:lnTo>
                  <a:pt x="160448" y="142550"/>
                </a:lnTo>
                <a:lnTo>
                  <a:pt x="164379" y="142550"/>
                </a:lnTo>
                <a:lnTo>
                  <a:pt x="168309" y="142550"/>
                </a:lnTo>
                <a:lnTo>
                  <a:pt x="173222" y="142550"/>
                </a:lnTo>
                <a:lnTo>
                  <a:pt x="179118" y="142550"/>
                </a:lnTo>
                <a:lnTo>
                  <a:pt x="185014" y="142550"/>
                </a:lnTo>
                <a:lnTo>
                  <a:pt x="192874" y="142550"/>
                </a:lnTo>
                <a:lnTo>
                  <a:pt x="199753" y="142550"/>
                </a:lnTo>
                <a:lnTo>
                  <a:pt x="207614" y="142550"/>
                </a:lnTo>
                <a:lnTo>
                  <a:pt x="216457" y="140027"/>
                </a:lnTo>
                <a:lnTo>
                  <a:pt x="226283" y="140027"/>
                </a:lnTo>
                <a:lnTo>
                  <a:pt x="235127" y="140027"/>
                </a:lnTo>
                <a:lnTo>
                  <a:pt x="246918" y="140027"/>
                </a:lnTo>
                <a:lnTo>
                  <a:pt x="259692" y="137504"/>
                </a:lnTo>
                <a:lnTo>
                  <a:pt x="271483" y="137504"/>
                </a:lnTo>
                <a:lnTo>
                  <a:pt x="284257" y="134981"/>
                </a:lnTo>
                <a:lnTo>
                  <a:pt x="298996" y="132458"/>
                </a:lnTo>
                <a:lnTo>
                  <a:pt x="314718" y="132458"/>
                </a:lnTo>
                <a:lnTo>
                  <a:pt x="329457" y="129935"/>
                </a:lnTo>
                <a:lnTo>
                  <a:pt x="346161" y="127412"/>
                </a:lnTo>
                <a:lnTo>
                  <a:pt x="362866" y="124889"/>
                </a:lnTo>
                <a:lnTo>
                  <a:pt x="379570" y="122366"/>
                </a:lnTo>
                <a:lnTo>
                  <a:pt x="398239" y="121104"/>
                </a:lnTo>
                <a:lnTo>
                  <a:pt x="418874" y="118581"/>
                </a:lnTo>
                <a:lnTo>
                  <a:pt x="437544" y="116058"/>
                </a:lnTo>
                <a:lnTo>
                  <a:pt x="460144" y="113535"/>
                </a:lnTo>
                <a:lnTo>
                  <a:pt x="480779" y="108489"/>
                </a:lnTo>
                <a:lnTo>
                  <a:pt x="503378" y="105966"/>
                </a:lnTo>
                <a:lnTo>
                  <a:pt x="525978" y="100920"/>
                </a:lnTo>
                <a:lnTo>
                  <a:pt x="550544" y="98397"/>
                </a:lnTo>
                <a:lnTo>
                  <a:pt x="575109" y="95874"/>
                </a:lnTo>
                <a:lnTo>
                  <a:pt x="599674" y="92090"/>
                </a:lnTo>
                <a:lnTo>
                  <a:pt x="621291" y="89567"/>
                </a:lnTo>
                <a:lnTo>
                  <a:pt x="641926" y="87044"/>
                </a:lnTo>
                <a:lnTo>
                  <a:pt x="662561" y="84521"/>
                </a:lnTo>
                <a:lnTo>
                  <a:pt x="683196" y="81998"/>
                </a:lnTo>
                <a:lnTo>
                  <a:pt x="703830" y="76952"/>
                </a:lnTo>
                <a:lnTo>
                  <a:pt x="722500" y="74429"/>
                </a:lnTo>
                <a:lnTo>
                  <a:pt x="741170" y="71906"/>
                </a:lnTo>
                <a:lnTo>
                  <a:pt x="758856" y="69383"/>
                </a:lnTo>
                <a:lnTo>
                  <a:pt x="775561" y="68121"/>
                </a:lnTo>
                <a:lnTo>
                  <a:pt x="792265" y="65598"/>
                </a:lnTo>
                <a:lnTo>
                  <a:pt x="807004" y="63075"/>
                </a:lnTo>
                <a:lnTo>
                  <a:pt x="822726" y="60552"/>
                </a:lnTo>
                <a:lnTo>
                  <a:pt x="835500" y="58029"/>
                </a:lnTo>
                <a:lnTo>
                  <a:pt x="848274" y="55506"/>
                </a:lnTo>
                <a:lnTo>
                  <a:pt x="862030" y="52983"/>
                </a:lnTo>
                <a:lnTo>
                  <a:pt x="872839" y="50460"/>
                </a:lnTo>
                <a:lnTo>
                  <a:pt x="883648" y="47937"/>
                </a:lnTo>
                <a:lnTo>
                  <a:pt x="895439" y="45414"/>
                </a:lnTo>
                <a:lnTo>
                  <a:pt x="904282" y="45414"/>
                </a:lnTo>
                <a:lnTo>
                  <a:pt x="914108" y="42891"/>
                </a:lnTo>
                <a:lnTo>
                  <a:pt x="921969" y="41629"/>
                </a:lnTo>
                <a:lnTo>
                  <a:pt x="930813" y="39106"/>
                </a:lnTo>
                <a:lnTo>
                  <a:pt x="936708" y="36583"/>
                </a:lnTo>
                <a:lnTo>
                  <a:pt x="943587" y="36583"/>
                </a:lnTo>
                <a:lnTo>
                  <a:pt x="949482" y="34060"/>
                </a:lnTo>
                <a:lnTo>
                  <a:pt x="953413" y="31537"/>
                </a:lnTo>
                <a:lnTo>
                  <a:pt x="959308" y="29014"/>
                </a:lnTo>
                <a:lnTo>
                  <a:pt x="963239" y="29014"/>
                </a:lnTo>
                <a:lnTo>
                  <a:pt x="964221" y="26491"/>
                </a:lnTo>
                <a:lnTo>
                  <a:pt x="966187" y="23968"/>
                </a:lnTo>
                <a:lnTo>
                  <a:pt x="976013" y="18922"/>
                </a:lnTo>
                <a:lnTo>
                  <a:pt x="983874" y="15138"/>
                </a:lnTo>
                <a:lnTo>
                  <a:pt x="990752" y="10092"/>
                </a:lnTo>
                <a:lnTo>
                  <a:pt x="1000578" y="7569"/>
                </a:lnTo>
                <a:lnTo>
                  <a:pt x="1009421" y="5046"/>
                </a:lnTo>
                <a:lnTo>
                  <a:pt x="1019247" y="2523"/>
                </a:lnTo>
                <a:lnTo>
                  <a:pt x="1028091" y="2523"/>
                </a:lnTo>
                <a:lnTo>
                  <a:pt x="103988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36"/>
          <p:cNvSpPr/>
          <p:nvPr/>
        </p:nvSpPr>
        <p:spPr bwMode="auto">
          <a:xfrm>
            <a:off x="1361806" y="3850053"/>
            <a:ext cx="347610" cy="284895"/>
          </a:xfrm>
          <a:custGeom>
            <a:avLst/>
            <a:gdLst>
              <a:gd name="connsiteX0" fmla="*/ 22600 w 347610"/>
              <a:gd name="connsiteY0" fmla="*/ 0 h 284895"/>
              <a:gd name="connsiteX1" fmla="*/ 30460 w 347610"/>
              <a:gd name="connsiteY1" fmla="*/ 0 h 284895"/>
              <a:gd name="connsiteX2" fmla="*/ 39304 w 347610"/>
              <a:gd name="connsiteY2" fmla="*/ 0 h 284895"/>
              <a:gd name="connsiteX3" fmla="*/ 49130 w 347610"/>
              <a:gd name="connsiteY3" fmla="*/ 0 h 284895"/>
              <a:gd name="connsiteX4" fmla="*/ 59939 w 347610"/>
              <a:gd name="connsiteY4" fmla="*/ 0 h 284895"/>
              <a:gd name="connsiteX5" fmla="*/ 72713 w 347610"/>
              <a:gd name="connsiteY5" fmla="*/ 2523 h 284895"/>
              <a:gd name="connsiteX6" fmla="*/ 88434 w 347610"/>
              <a:gd name="connsiteY6" fmla="*/ 2523 h 284895"/>
              <a:gd name="connsiteX7" fmla="*/ 103173 w 347610"/>
              <a:gd name="connsiteY7" fmla="*/ 2523 h 284895"/>
              <a:gd name="connsiteX8" fmla="*/ 119878 w 347610"/>
              <a:gd name="connsiteY8" fmla="*/ 5046 h 284895"/>
              <a:gd name="connsiteX9" fmla="*/ 136582 w 347610"/>
              <a:gd name="connsiteY9" fmla="*/ 5046 h 284895"/>
              <a:gd name="connsiteX10" fmla="*/ 155252 w 347610"/>
              <a:gd name="connsiteY10" fmla="*/ 7569 h 284895"/>
              <a:gd name="connsiteX11" fmla="*/ 173921 w 347610"/>
              <a:gd name="connsiteY11" fmla="*/ 10092 h 284895"/>
              <a:gd name="connsiteX12" fmla="*/ 192591 w 347610"/>
              <a:gd name="connsiteY12" fmla="*/ 11354 h 284895"/>
              <a:gd name="connsiteX13" fmla="*/ 210278 w 347610"/>
              <a:gd name="connsiteY13" fmla="*/ 13877 h 284895"/>
              <a:gd name="connsiteX14" fmla="*/ 226982 w 347610"/>
              <a:gd name="connsiteY14" fmla="*/ 16400 h 284895"/>
              <a:gd name="connsiteX15" fmla="*/ 241721 w 347610"/>
              <a:gd name="connsiteY15" fmla="*/ 18923 h 284895"/>
              <a:gd name="connsiteX16" fmla="*/ 256460 w 347610"/>
              <a:gd name="connsiteY16" fmla="*/ 21446 h 284895"/>
              <a:gd name="connsiteX17" fmla="*/ 270217 w 347610"/>
              <a:gd name="connsiteY17" fmla="*/ 23969 h 284895"/>
              <a:gd name="connsiteX18" fmla="*/ 281025 w 347610"/>
              <a:gd name="connsiteY18" fmla="*/ 23969 h 284895"/>
              <a:gd name="connsiteX19" fmla="*/ 293799 w 347610"/>
              <a:gd name="connsiteY19" fmla="*/ 26492 h 284895"/>
              <a:gd name="connsiteX20" fmla="*/ 305591 w 347610"/>
              <a:gd name="connsiteY20" fmla="*/ 29015 h 284895"/>
              <a:gd name="connsiteX21" fmla="*/ 314434 w 347610"/>
              <a:gd name="connsiteY21" fmla="*/ 29015 h 284895"/>
              <a:gd name="connsiteX22" fmla="*/ 324260 w 347610"/>
              <a:gd name="connsiteY22" fmla="*/ 29015 h 284895"/>
              <a:gd name="connsiteX23" fmla="*/ 334086 w 347610"/>
              <a:gd name="connsiteY23" fmla="*/ 31538 h 284895"/>
              <a:gd name="connsiteX24" fmla="*/ 340964 w 347610"/>
              <a:gd name="connsiteY24" fmla="*/ 31538 h 284895"/>
              <a:gd name="connsiteX25" fmla="*/ 346860 w 347610"/>
              <a:gd name="connsiteY25" fmla="*/ 31538 h 284895"/>
              <a:gd name="connsiteX26" fmla="*/ 347610 w 347610"/>
              <a:gd name="connsiteY26" fmla="*/ 31538 h 284895"/>
              <a:gd name="connsiteX27" fmla="*/ 315785 w 347610"/>
              <a:gd name="connsiteY27" fmla="*/ 208345 h 284895"/>
              <a:gd name="connsiteX28" fmla="*/ 320434 w 347610"/>
              <a:gd name="connsiteY28" fmla="*/ 270083 h 284895"/>
              <a:gd name="connsiteX29" fmla="*/ 321974 w 347610"/>
              <a:gd name="connsiteY29" fmla="*/ 284895 h 284895"/>
              <a:gd name="connsiteX30" fmla="*/ 316399 w 347610"/>
              <a:gd name="connsiteY30" fmla="*/ 281316 h 284895"/>
              <a:gd name="connsiteX31" fmla="*/ 309521 w 347610"/>
              <a:gd name="connsiteY31" fmla="*/ 273747 h 284895"/>
              <a:gd name="connsiteX32" fmla="*/ 303625 w 347610"/>
              <a:gd name="connsiteY32" fmla="*/ 267440 h 284895"/>
              <a:gd name="connsiteX33" fmla="*/ 295764 w 347610"/>
              <a:gd name="connsiteY33" fmla="*/ 257348 h 284895"/>
              <a:gd name="connsiteX34" fmla="*/ 290851 w 347610"/>
              <a:gd name="connsiteY34" fmla="*/ 244732 h 284895"/>
              <a:gd name="connsiteX35" fmla="*/ 284956 w 347610"/>
              <a:gd name="connsiteY35" fmla="*/ 233379 h 284895"/>
              <a:gd name="connsiteX36" fmla="*/ 281025 w 347610"/>
              <a:gd name="connsiteY36" fmla="*/ 219502 h 284895"/>
              <a:gd name="connsiteX37" fmla="*/ 277095 w 347610"/>
              <a:gd name="connsiteY37" fmla="*/ 209410 h 284895"/>
              <a:gd name="connsiteX38" fmla="*/ 275130 w 347610"/>
              <a:gd name="connsiteY38" fmla="*/ 201841 h 284895"/>
              <a:gd name="connsiteX39" fmla="*/ 270217 w 347610"/>
              <a:gd name="connsiteY39" fmla="*/ 194272 h 284895"/>
              <a:gd name="connsiteX40" fmla="*/ 266286 w 347610"/>
              <a:gd name="connsiteY40" fmla="*/ 185442 h 284895"/>
              <a:gd name="connsiteX41" fmla="*/ 258425 w 347610"/>
              <a:gd name="connsiteY41" fmla="*/ 177873 h 284895"/>
              <a:gd name="connsiteX42" fmla="*/ 251547 w 347610"/>
              <a:gd name="connsiteY42" fmla="*/ 170304 h 284895"/>
              <a:gd name="connsiteX43" fmla="*/ 243686 w 347610"/>
              <a:gd name="connsiteY43" fmla="*/ 161473 h 284895"/>
              <a:gd name="connsiteX44" fmla="*/ 233860 w 347610"/>
              <a:gd name="connsiteY44" fmla="*/ 153904 h 284895"/>
              <a:gd name="connsiteX45" fmla="*/ 225017 w 347610"/>
              <a:gd name="connsiteY45" fmla="*/ 143812 h 284895"/>
              <a:gd name="connsiteX46" fmla="*/ 215191 w 347610"/>
              <a:gd name="connsiteY46" fmla="*/ 137504 h 284895"/>
              <a:gd name="connsiteX47" fmla="*/ 204382 w 347610"/>
              <a:gd name="connsiteY47" fmla="*/ 127412 h 284895"/>
              <a:gd name="connsiteX48" fmla="*/ 191608 w 347610"/>
              <a:gd name="connsiteY48" fmla="*/ 119843 h 284895"/>
              <a:gd name="connsiteX49" fmla="*/ 177852 w 347610"/>
              <a:gd name="connsiteY49" fmla="*/ 111013 h 284895"/>
              <a:gd name="connsiteX50" fmla="*/ 165078 w 347610"/>
              <a:gd name="connsiteY50" fmla="*/ 103444 h 284895"/>
              <a:gd name="connsiteX51" fmla="*/ 150339 w 347610"/>
              <a:gd name="connsiteY51" fmla="*/ 95875 h 284895"/>
              <a:gd name="connsiteX52" fmla="*/ 134617 w 347610"/>
              <a:gd name="connsiteY52" fmla="*/ 89567 h 284895"/>
              <a:gd name="connsiteX53" fmla="*/ 117913 w 347610"/>
              <a:gd name="connsiteY53" fmla="*/ 79475 h 284895"/>
              <a:gd name="connsiteX54" fmla="*/ 103173 w 347610"/>
              <a:gd name="connsiteY54" fmla="*/ 71906 h 284895"/>
              <a:gd name="connsiteX55" fmla="*/ 88434 w 347610"/>
              <a:gd name="connsiteY55" fmla="*/ 64337 h 284895"/>
              <a:gd name="connsiteX56" fmla="*/ 74678 w 347610"/>
              <a:gd name="connsiteY56" fmla="*/ 58030 h 284895"/>
              <a:gd name="connsiteX57" fmla="*/ 61904 w 347610"/>
              <a:gd name="connsiteY57" fmla="*/ 52984 h 284895"/>
              <a:gd name="connsiteX58" fmla="*/ 50113 w 347610"/>
              <a:gd name="connsiteY58" fmla="*/ 45414 h 284895"/>
              <a:gd name="connsiteX59" fmla="*/ 41269 w 347610"/>
              <a:gd name="connsiteY59" fmla="*/ 40368 h 284895"/>
              <a:gd name="connsiteX60" fmla="*/ 31443 w 347610"/>
              <a:gd name="connsiteY60" fmla="*/ 34061 h 284895"/>
              <a:gd name="connsiteX61" fmla="*/ 24565 w 347610"/>
              <a:gd name="connsiteY61" fmla="*/ 29015 h 284895"/>
              <a:gd name="connsiteX62" fmla="*/ 16704 w 347610"/>
              <a:gd name="connsiteY62" fmla="*/ 23969 h 284895"/>
              <a:gd name="connsiteX63" fmla="*/ 10808 w 347610"/>
              <a:gd name="connsiteY63" fmla="*/ 21446 h 284895"/>
              <a:gd name="connsiteX64" fmla="*/ 7860 w 347610"/>
              <a:gd name="connsiteY64" fmla="*/ 16400 h 284895"/>
              <a:gd name="connsiteX65" fmla="*/ 3930 w 347610"/>
              <a:gd name="connsiteY65" fmla="*/ 13877 h 284895"/>
              <a:gd name="connsiteX66" fmla="*/ 1965 w 347610"/>
              <a:gd name="connsiteY66" fmla="*/ 10092 h 284895"/>
              <a:gd name="connsiteX67" fmla="*/ 0 w 347610"/>
              <a:gd name="connsiteY67" fmla="*/ 10092 h 284895"/>
              <a:gd name="connsiteX68" fmla="*/ 0 w 347610"/>
              <a:gd name="connsiteY68" fmla="*/ 7569 h 284895"/>
              <a:gd name="connsiteX69" fmla="*/ 0 w 347610"/>
              <a:gd name="connsiteY69" fmla="*/ 5046 h 284895"/>
              <a:gd name="connsiteX70" fmla="*/ 1965 w 347610"/>
              <a:gd name="connsiteY70" fmla="*/ 5046 h 284895"/>
              <a:gd name="connsiteX71" fmla="*/ 5895 w 347610"/>
              <a:gd name="connsiteY71" fmla="*/ 2523 h 284895"/>
              <a:gd name="connsiteX72" fmla="*/ 9826 w 347610"/>
              <a:gd name="connsiteY72" fmla="*/ 2523 h 284895"/>
              <a:gd name="connsiteX73" fmla="*/ 14739 w 347610"/>
              <a:gd name="connsiteY73" fmla="*/ 2523 h 284895"/>
              <a:gd name="connsiteX74" fmla="*/ 22600 w 347610"/>
              <a:gd name="connsiteY74" fmla="*/ 0 h 28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47610" h="284895">
                <a:moveTo>
                  <a:pt x="22600" y="0"/>
                </a:moveTo>
                <a:lnTo>
                  <a:pt x="30460" y="0"/>
                </a:lnTo>
                <a:lnTo>
                  <a:pt x="39304" y="0"/>
                </a:lnTo>
                <a:lnTo>
                  <a:pt x="49130" y="0"/>
                </a:lnTo>
                <a:lnTo>
                  <a:pt x="59939" y="0"/>
                </a:lnTo>
                <a:lnTo>
                  <a:pt x="72713" y="2523"/>
                </a:lnTo>
                <a:lnTo>
                  <a:pt x="88434" y="2523"/>
                </a:lnTo>
                <a:lnTo>
                  <a:pt x="103173" y="2523"/>
                </a:lnTo>
                <a:lnTo>
                  <a:pt x="119878" y="5046"/>
                </a:lnTo>
                <a:lnTo>
                  <a:pt x="136582" y="5046"/>
                </a:lnTo>
                <a:lnTo>
                  <a:pt x="155252" y="7569"/>
                </a:lnTo>
                <a:lnTo>
                  <a:pt x="173921" y="10092"/>
                </a:lnTo>
                <a:lnTo>
                  <a:pt x="192591" y="11354"/>
                </a:lnTo>
                <a:lnTo>
                  <a:pt x="210278" y="13877"/>
                </a:lnTo>
                <a:lnTo>
                  <a:pt x="226982" y="16400"/>
                </a:lnTo>
                <a:lnTo>
                  <a:pt x="241721" y="18923"/>
                </a:lnTo>
                <a:lnTo>
                  <a:pt x="256460" y="21446"/>
                </a:lnTo>
                <a:lnTo>
                  <a:pt x="270217" y="23969"/>
                </a:lnTo>
                <a:lnTo>
                  <a:pt x="281025" y="23969"/>
                </a:lnTo>
                <a:lnTo>
                  <a:pt x="293799" y="26492"/>
                </a:lnTo>
                <a:lnTo>
                  <a:pt x="305591" y="29015"/>
                </a:lnTo>
                <a:lnTo>
                  <a:pt x="314434" y="29015"/>
                </a:lnTo>
                <a:lnTo>
                  <a:pt x="324260" y="29015"/>
                </a:lnTo>
                <a:lnTo>
                  <a:pt x="334086" y="31538"/>
                </a:lnTo>
                <a:lnTo>
                  <a:pt x="340964" y="31538"/>
                </a:lnTo>
                <a:lnTo>
                  <a:pt x="346860" y="31538"/>
                </a:lnTo>
                <a:lnTo>
                  <a:pt x="347610" y="31538"/>
                </a:lnTo>
                <a:lnTo>
                  <a:pt x="315785" y="208345"/>
                </a:lnTo>
                <a:cubicBezTo>
                  <a:pt x="315785" y="241786"/>
                  <a:pt x="315422" y="224016"/>
                  <a:pt x="320434" y="270083"/>
                </a:cubicBezTo>
                <a:lnTo>
                  <a:pt x="321974" y="284895"/>
                </a:lnTo>
                <a:lnTo>
                  <a:pt x="316399" y="281316"/>
                </a:lnTo>
                <a:lnTo>
                  <a:pt x="309521" y="273747"/>
                </a:lnTo>
                <a:lnTo>
                  <a:pt x="303625" y="267440"/>
                </a:lnTo>
                <a:lnTo>
                  <a:pt x="295764" y="257348"/>
                </a:lnTo>
                <a:lnTo>
                  <a:pt x="290851" y="244732"/>
                </a:lnTo>
                <a:lnTo>
                  <a:pt x="284956" y="233379"/>
                </a:lnTo>
                <a:lnTo>
                  <a:pt x="281025" y="219502"/>
                </a:lnTo>
                <a:lnTo>
                  <a:pt x="277095" y="209410"/>
                </a:lnTo>
                <a:lnTo>
                  <a:pt x="275130" y="201841"/>
                </a:lnTo>
                <a:lnTo>
                  <a:pt x="270217" y="194272"/>
                </a:lnTo>
                <a:lnTo>
                  <a:pt x="266286" y="185442"/>
                </a:lnTo>
                <a:lnTo>
                  <a:pt x="258425" y="177873"/>
                </a:lnTo>
                <a:lnTo>
                  <a:pt x="251547" y="170304"/>
                </a:lnTo>
                <a:lnTo>
                  <a:pt x="243686" y="161473"/>
                </a:lnTo>
                <a:lnTo>
                  <a:pt x="233860" y="153904"/>
                </a:lnTo>
                <a:lnTo>
                  <a:pt x="225017" y="143812"/>
                </a:lnTo>
                <a:lnTo>
                  <a:pt x="215191" y="137504"/>
                </a:lnTo>
                <a:lnTo>
                  <a:pt x="204382" y="127412"/>
                </a:lnTo>
                <a:lnTo>
                  <a:pt x="191608" y="119843"/>
                </a:lnTo>
                <a:lnTo>
                  <a:pt x="177852" y="111013"/>
                </a:lnTo>
                <a:lnTo>
                  <a:pt x="165078" y="103444"/>
                </a:lnTo>
                <a:lnTo>
                  <a:pt x="150339" y="95875"/>
                </a:lnTo>
                <a:lnTo>
                  <a:pt x="134617" y="89567"/>
                </a:lnTo>
                <a:lnTo>
                  <a:pt x="117913" y="79475"/>
                </a:lnTo>
                <a:lnTo>
                  <a:pt x="103173" y="71906"/>
                </a:lnTo>
                <a:lnTo>
                  <a:pt x="88434" y="64337"/>
                </a:lnTo>
                <a:lnTo>
                  <a:pt x="74678" y="58030"/>
                </a:lnTo>
                <a:lnTo>
                  <a:pt x="61904" y="52984"/>
                </a:lnTo>
                <a:lnTo>
                  <a:pt x="50113" y="45414"/>
                </a:lnTo>
                <a:lnTo>
                  <a:pt x="41269" y="40368"/>
                </a:lnTo>
                <a:lnTo>
                  <a:pt x="31443" y="34061"/>
                </a:lnTo>
                <a:lnTo>
                  <a:pt x="24565" y="29015"/>
                </a:lnTo>
                <a:lnTo>
                  <a:pt x="16704" y="23969"/>
                </a:lnTo>
                <a:lnTo>
                  <a:pt x="10808" y="21446"/>
                </a:lnTo>
                <a:lnTo>
                  <a:pt x="7860" y="16400"/>
                </a:lnTo>
                <a:lnTo>
                  <a:pt x="3930" y="13877"/>
                </a:lnTo>
                <a:lnTo>
                  <a:pt x="1965" y="10092"/>
                </a:lnTo>
                <a:lnTo>
                  <a:pt x="0" y="10092"/>
                </a:lnTo>
                <a:lnTo>
                  <a:pt x="0" y="7569"/>
                </a:lnTo>
                <a:lnTo>
                  <a:pt x="0" y="5046"/>
                </a:lnTo>
                <a:lnTo>
                  <a:pt x="1965" y="5046"/>
                </a:lnTo>
                <a:lnTo>
                  <a:pt x="5895" y="2523"/>
                </a:lnTo>
                <a:lnTo>
                  <a:pt x="9826" y="2523"/>
                </a:lnTo>
                <a:lnTo>
                  <a:pt x="14739" y="2523"/>
                </a:lnTo>
                <a:lnTo>
                  <a:pt x="2260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68" name="Freeform 9"/>
          <p:cNvSpPr/>
          <p:nvPr/>
        </p:nvSpPr>
        <p:spPr bwMode="auto">
          <a:xfrm>
            <a:off x="1039679" y="2798185"/>
            <a:ext cx="947901" cy="202247"/>
          </a:xfrm>
          <a:custGeom>
            <a:avLst/>
            <a:gdLst>
              <a:gd name="T0" fmla="*/ 366 w 963"/>
              <a:gd name="T1" fmla="*/ 131 h 160"/>
              <a:gd name="T2" fmla="*/ 299 w 963"/>
              <a:gd name="T3" fmla="*/ 137 h 160"/>
              <a:gd name="T4" fmla="*/ 238 w 963"/>
              <a:gd name="T5" fmla="*/ 143 h 160"/>
              <a:gd name="T6" fmla="*/ 183 w 963"/>
              <a:gd name="T7" fmla="*/ 148 h 160"/>
              <a:gd name="T8" fmla="*/ 132 w 963"/>
              <a:gd name="T9" fmla="*/ 152 h 160"/>
              <a:gd name="T10" fmla="*/ 88 w 963"/>
              <a:gd name="T11" fmla="*/ 156 h 160"/>
              <a:gd name="T12" fmla="*/ 48 w 963"/>
              <a:gd name="T13" fmla="*/ 158 h 160"/>
              <a:gd name="T14" fmla="*/ 13 w 963"/>
              <a:gd name="T15" fmla="*/ 160 h 160"/>
              <a:gd name="T16" fmla="*/ 0 w 963"/>
              <a:gd name="T17" fmla="*/ 87 h 160"/>
              <a:gd name="T18" fmla="*/ 84 w 963"/>
              <a:gd name="T19" fmla="*/ 87 h 160"/>
              <a:gd name="T20" fmla="*/ 166 w 963"/>
              <a:gd name="T21" fmla="*/ 83 h 160"/>
              <a:gd name="T22" fmla="*/ 244 w 963"/>
              <a:gd name="T23" fmla="*/ 78 h 160"/>
              <a:gd name="T24" fmla="*/ 317 w 963"/>
              <a:gd name="T25" fmla="*/ 68 h 160"/>
              <a:gd name="T26" fmla="*/ 391 w 963"/>
              <a:gd name="T27" fmla="*/ 62 h 160"/>
              <a:gd name="T28" fmla="*/ 450 w 963"/>
              <a:gd name="T29" fmla="*/ 53 h 160"/>
              <a:gd name="T30" fmla="*/ 492 w 963"/>
              <a:gd name="T31" fmla="*/ 47 h 160"/>
              <a:gd name="T32" fmla="*/ 536 w 963"/>
              <a:gd name="T33" fmla="*/ 40 h 160"/>
              <a:gd name="T34" fmla="*/ 582 w 963"/>
              <a:gd name="T35" fmla="*/ 32 h 160"/>
              <a:gd name="T36" fmla="*/ 631 w 963"/>
              <a:gd name="T37" fmla="*/ 22 h 160"/>
              <a:gd name="T38" fmla="*/ 679 w 963"/>
              <a:gd name="T39" fmla="*/ 13 h 160"/>
              <a:gd name="T40" fmla="*/ 723 w 963"/>
              <a:gd name="T41" fmla="*/ 7 h 160"/>
              <a:gd name="T42" fmla="*/ 763 w 963"/>
              <a:gd name="T43" fmla="*/ 3 h 160"/>
              <a:gd name="T44" fmla="*/ 799 w 963"/>
              <a:gd name="T45" fmla="*/ 0 h 160"/>
              <a:gd name="T46" fmla="*/ 830 w 963"/>
              <a:gd name="T47" fmla="*/ 0 h 160"/>
              <a:gd name="T48" fmla="*/ 858 w 963"/>
              <a:gd name="T49" fmla="*/ 0 h 160"/>
              <a:gd name="T50" fmla="*/ 883 w 963"/>
              <a:gd name="T51" fmla="*/ 3 h 160"/>
              <a:gd name="T52" fmla="*/ 902 w 963"/>
              <a:gd name="T53" fmla="*/ 7 h 160"/>
              <a:gd name="T54" fmla="*/ 921 w 963"/>
              <a:gd name="T55" fmla="*/ 19 h 160"/>
              <a:gd name="T56" fmla="*/ 940 w 963"/>
              <a:gd name="T57" fmla="*/ 30 h 160"/>
              <a:gd name="T58" fmla="*/ 956 w 963"/>
              <a:gd name="T59" fmla="*/ 40 h 160"/>
              <a:gd name="T60" fmla="*/ 963 w 963"/>
              <a:gd name="T61" fmla="*/ 47 h 160"/>
              <a:gd name="T62" fmla="*/ 963 w 963"/>
              <a:gd name="T63" fmla="*/ 49 h 160"/>
              <a:gd name="T64" fmla="*/ 963 w 963"/>
              <a:gd name="T65" fmla="*/ 55 h 160"/>
              <a:gd name="T66" fmla="*/ 959 w 963"/>
              <a:gd name="T67" fmla="*/ 59 h 160"/>
              <a:gd name="T68" fmla="*/ 954 w 963"/>
              <a:gd name="T69" fmla="*/ 62 h 160"/>
              <a:gd name="T70" fmla="*/ 946 w 963"/>
              <a:gd name="T71" fmla="*/ 64 h 160"/>
              <a:gd name="T72" fmla="*/ 936 w 963"/>
              <a:gd name="T73" fmla="*/ 68 h 160"/>
              <a:gd name="T74" fmla="*/ 923 w 963"/>
              <a:gd name="T75" fmla="*/ 70 h 160"/>
              <a:gd name="T76" fmla="*/ 908 w 963"/>
              <a:gd name="T77" fmla="*/ 72 h 160"/>
              <a:gd name="T78" fmla="*/ 889 w 963"/>
              <a:gd name="T79" fmla="*/ 76 h 160"/>
              <a:gd name="T80" fmla="*/ 851 w 963"/>
              <a:gd name="T81" fmla="*/ 80 h 160"/>
              <a:gd name="T82" fmla="*/ 818 w 963"/>
              <a:gd name="T83" fmla="*/ 83 h 160"/>
              <a:gd name="T84" fmla="*/ 788 w 963"/>
              <a:gd name="T85" fmla="*/ 87 h 160"/>
              <a:gd name="T86" fmla="*/ 763 w 963"/>
              <a:gd name="T87" fmla="*/ 87 h 160"/>
              <a:gd name="T88" fmla="*/ 742 w 963"/>
              <a:gd name="T89" fmla="*/ 91 h 160"/>
              <a:gd name="T90" fmla="*/ 717 w 963"/>
              <a:gd name="T91" fmla="*/ 95 h 160"/>
              <a:gd name="T92" fmla="*/ 683 w 963"/>
              <a:gd name="T93" fmla="*/ 99 h 160"/>
              <a:gd name="T94" fmla="*/ 641 w 963"/>
              <a:gd name="T95" fmla="*/ 103 h 160"/>
              <a:gd name="T96" fmla="*/ 593 w 963"/>
              <a:gd name="T97" fmla="*/ 108 h 160"/>
              <a:gd name="T98" fmla="*/ 551 w 963"/>
              <a:gd name="T99" fmla="*/ 112 h 160"/>
              <a:gd name="T100" fmla="*/ 523 w 963"/>
              <a:gd name="T101" fmla="*/ 116 h 160"/>
              <a:gd name="T102" fmla="*/ 490 w 963"/>
              <a:gd name="T103" fmla="*/ 118 h 160"/>
              <a:gd name="T104" fmla="*/ 456 w 963"/>
              <a:gd name="T105" fmla="*/ 122 h 160"/>
              <a:gd name="T106" fmla="*/ 420 w 963"/>
              <a:gd name="T107" fmla="*/ 125 h 160"/>
              <a:gd name="T108" fmla="*/ 402 w 963"/>
              <a:gd name="T109" fmla="*/ 12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63" h="160">
                <a:moveTo>
                  <a:pt x="402" y="127"/>
                </a:moveTo>
                <a:lnTo>
                  <a:pt x="366" y="131"/>
                </a:lnTo>
                <a:lnTo>
                  <a:pt x="334" y="133"/>
                </a:lnTo>
                <a:lnTo>
                  <a:pt x="299" y="137"/>
                </a:lnTo>
                <a:lnTo>
                  <a:pt x="269" y="141"/>
                </a:lnTo>
                <a:lnTo>
                  <a:pt x="238" y="143"/>
                </a:lnTo>
                <a:lnTo>
                  <a:pt x="210" y="146"/>
                </a:lnTo>
                <a:lnTo>
                  <a:pt x="183" y="148"/>
                </a:lnTo>
                <a:lnTo>
                  <a:pt x="156" y="150"/>
                </a:lnTo>
                <a:lnTo>
                  <a:pt x="132" y="152"/>
                </a:lnTo>
                <a:lnTo>
                  <a:pt x="109" y="154"/>
                </a:lnTo>
                <a:lnTo>
                  <a:pt x="88" y="156"/>
                </a:lnTo>
                <a:lnTo>
                  <a:pt x="67" y="156"/>
                </a:lnTo>
                <a:lnTo>
                  <a:pt x="48" y="158"/>
                </a:lnTo>
                <a:lnTo>
                  <a:pt x="30" y="158"/>
                </a:lnTo>
                <a:lnTo>
                  <a:pt x="13" y="160"/>
                </a:lnTo>
                <a:lnTo>
                  <a:pt x="0" y="160"/>
                </a:lnTo>
                <a:lnTo>
                  <a:pt x="0" y="87"/>
                </a:lnTo>
                <a:lnTo>
                  <a:pt x="42" y="87"/>
                </a:lnTo>
                <a:lnTo>
                  <a:pt x="84" y="87"/>
                </a:lnTo>
                <a:lnTo>
                  <a:pt x="126" y="85"/>
                </a:lnTo>
                <a:lnTo>
                  <a:pt x="166" y="83"/>
                </a:lnTo>
                <a:lnTo>
                  <a:pt x="206" y="82"/>
                </a:lnTo>
                <a:lnTo>
                  <a:pt x="244" y="78"/>
                </a:lnTo>
                <a:lnTo>
                  <a:pt x="280" y="74"/>
                </a:lnTo>
                <a:lnTo>
                  <a:pt x="317" y="68"/>
                </a:lnTo>
                <a:lnTo>
                  <a:pt x="353" y="66"/>
                </a:lnTo>
                <a:lnTo>
                  <a:pt x="391" y="62"/>
                </a:lnTo>
                <a:lnTo>
                  <a:pt x="429" y="57"/>
                </a:lnTo>
                <a:lnTo>
                  <a:pt x="450" y="53"/>
                </a:lnTo>
                <a:lnTo>
                  <a:pt x="471" y="51"/>
                </a:lnTo>
                <a:lnTo>
                  <a:pt x="492" y="47"/>
                </a:lnTo>
                <a:lnTo>
                  <a:pt x="513" y="43"/>
                </a:lnTo>
                <a:lnTo>
                  <a:pt x="536" y="40"/>
                </a:lnTo>
                <a:lnTo>
                  <a:pt x="559" y="36"/>
                </a:lnTo>
                <a:lnTo>
                  <a:pt x="582" y="32"/>
                </a:lnTo>
                <a:lnTo>
                  <a:pt x="606" y="26"/>
                </a:lnTo>
                <a:lnTo>
                  <a:pt x="631" y="22"/>
                </a:lnTo>
                <a:lnTo>
                  <a:pt x="656" y="17"/>
                </a:lnTo>
                <a:lnTo>
                  <a:pt x="679" y="13"/>
                </a:lnTo>
                <a:lnTo>
                  <a:pt x="702" y="11"/>
                </a:lnTo>
                <a:lnTo>
                  <a:pt x="723" y="7"/>
                </a:lnTo>
                <a:lnTo>
                  <a:pt x="744" y="5"/>
                </a:lnTo>
                <a:lnTo>
                  <a:pt x="763" y="3"/>
                </a:lnTo>
                <a:lnTo>
                  <a:pt x="782" y="1"/>
                </a:lnTo>
                <a:lnTo>
                  <a:pt x="799" y="0"/>
                </a:lnTo>
                <a:lnTo>
                  <a:pt x="814" y="0"/>
                </a:lnTo>
                <a:lnTo>
                  <a:pt x="830" y="0"/>
                </a:lnTo>
                <a:lnTo>
                  <a:pt x="845" y="0"/>
                </a:lnTo>
                <a:lnTo>
                  <a:pt x="858" y="0"/>
                </a:lnTo>
                <a:lnTo>
                  <a:pt x="872" y="1"/>
                </a:lnTo>
                <a:lnTo>
                  <a:pt x="883" y="3"/>
                </a:lnTo>
                <a:lnTo>
                  <a:pt x="893" y="5"/>
                </a:lnTo>
                <a:lnTo>
                  <a:pt x="902" y="7"/>
                </a:lnTo>
                <a:lnTo>
                  <a:pt x="910" y="11"/>
                </a:lnTo>
                <a:lnTo>
                  <a:pt x="921" y="19"/>
                </a:lnTo>
                <a:lnTo>
                  <a:pt x="933" y="24"/>
                </a:lnTo>
                <a:lnTo>
                  <a:pt x="940" y="30"/>
                </a:lnTo>
                <a:lnTo>
                  <a:pt x="948" y="36"/>
                </a:lnTo>
                <a:lnTo>
                  <a:pt x="956" y="40"/>
                </a:lnTo>
                <a:lnTo>
                  <a:pt x="959" y="43"/>
                </a:lnTo>
                <a:lnTo>
                  <a:pt x="963" y="47"/>
                </a:lnTo>
                <a:lnTo>
                  <a:pt x="963" y="49"/>
                </a:lnTo>
                <a:lnTo>
                  <a:pt x="963" y="49"/>
                </a:lnTo>
                <a:lnTo>
                  <a:pt x="963" y="51"/>
                </a:lnTo>
                <a:lnTo>
                  <a:pt x="963" y="55"/>
                </a:lnTo>
                <a:lnTo>
                  <a:pt x="961" y="57"/>
                </a:lnTo>
                <a:lnTo>
                  <a:pt x="959" y="59"/>
                </a:lnTo>
                <a:lnTo>
                  <a:pt x="957" y="61"/>
                </a:lnTo>
                <a:lnTo>
                  <a:pt x="954" y="62"/>
                </a:lnTo>
                <a:lnTo>
                  <a:pt x="950" y="62"/>
                </a:lnTo>
                <a:lnTo>
                  <a:pt x="946" y="64"/>
                </a:lnTo>
                <a:lnTo>
                  <a:pt x="942" y="66"/>
                </a:lnTo>
                <a:lnTo>
                  <a:pt x="936" y="68"/>
                </a:lnTo>
                <a:lnTo>
                  <a:pt x="931" y="68"/>
                </a:lnTo>
                <a:lnTo>
                  <a:pt x="923" y="70"/>
                </a:lnTo>
                <a:lnTo>
                  <a:pt x="916" y="72"/>
                </a:lnTo>
                <a:lnTo>
                  <a:pt x="908" y="72"/>
                </a:lnTo>
                <a:lnTo>
                  <a:pt x="898" y="74"/>
                </a:lnTo>
                <a:lnTo>
                  <a:pt x="889" y="76"/>
                </a:lnTo>
                <a:lnTo>
                  <a:pt x="870" y="78"/>
                </a:lnTo>
                <a:lnTo>
                  <a:pt x="851" y="80"/>
                </a:lnTo>
                <a:lnTo>
                  <a:pt x="833" y="82"/>
                </a:lnTo>
                <a:lnTo>
                  <a:pt x="818" y="83"/>
                </a:lnTo>
                <a:lnTo>
                  <a:pt x="803" y="85"/>
                </a:lnTo>
                <a:lnTo>
                  <a:pt x="788" y="87"/>
                </a:lnTo>
                <a:lnTo>
                  <a:pt x="774" y="87"/>
                </a:lnTo>
                <a:lnTo>
                  <a:pt x="763" y="87"/>
                </a:lnTo>
                <a:lnTo>
                  <a:pt x="753" y="89"/>
                </a:lnTo>
                <a:lnTo>
                  <a:pt x="742" y="91"/>
                </a:lnTo>
                <a:lnTo>
                  <a:pt x="730" y="93"/>
                </a:lnTo>
                <a:lnTo>
                  <a:pt x="717" y="95"/>
                </a:lnTo>
                <a:lnTo>
                  <a:pt x="700" y="97"/>
                </a:lnTo>
                <a:lnTo>
                  <a:pt x="683" y="99"/>
                </a:lnTo>
                <a:lnTo>
                  <a:pt x="664" y="101"/>
                </a:lnTo>
                <a:lnTo>
                  <a:pt x="641" y="103"/>
                </a:lnTo>
                <a:lnTo>
                  <a:pt x="618" y="104"/>
                </a:lnTo>
                <a:lnTo>
                  <a:pt x="593" y="108"/>
                </a:lnTo>
                <a:lnTo>
                  <a:pt x="566" y="110"/>
                </a:lnTo>
                <a:lnTo>
                  <a:pt x="551" y="112"/>
                </a:lnTo>
                <a:lnTo>
                  <a:pt x="538" y="114"/>
                </a:lnTo>
                <a:lnTo>
                  <a:pt x="523" y="116"/>
                </a:lnTo>
                <a:lnTo>
                  <a:pt x="505" y="116"/>
                </a:lnTo>
                <a:lnTo>
                  <a:pt x="490" y="118"/>
                </a:lnTo>
                <a:lnTo>
                  <a:pt x="473" y="120"/>
                </a:lnTo>
                <a:lnTo>
                  <a:pt x="456" y="122"/>
                </a:lnTo>
                <a:lnTo>
                  <a:pt x="439" y="124"/>
                </a:lnTo>
                <a:lnTo>
                  <a:pt x="420" y="125"/>
                </a:lnTo>
                <a:lnTo>
                  <a:pt x="402" y="127"/>
                </a:lnTo>
                <a:lnTo>
                  <a:pt x="402" y="127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文本框 75"/>
          <p:cNvSpPr txBox="1"/>
          <p:nvPr/>
        </p:nvSpPr>
        <p:spPr>
          <a:xfrm>
            <a:off x="3112519" y="1203598"/>
            <a:ext cx="4000007" cy="64516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：独体字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0" name="文本框 75"/>
          <p:cNvSpPr txBox="1"/>
          <p:nvPr/>
        </p:nvSpPr>
        <p:spPr>
          <a:xfrm>
            <a:off x="3112520" y="2060854"/>
            <a:ext cx="4428579" cy="64516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组词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：弓箭 弯弓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" name="文本框 75"/>
          <p:cNvSpPr txBox="1"/>
          <p:nvPr/>
        </p:nvSpPr>
        <p:spPr>
          <a:xfrm>
            <a:off x="2944558" y="3147814"/>
            <a:ext cx="6357155" cy="1200318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：小明有一把年代很久的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弓箭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/>
      <p:bldP spid="70" grpId="0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s://timgsa.baidu.com/timg?image&amp;quality=80&amp;size=b9999_10000&amp;sec=1537897694219&amp;di=caa3da6a61fbd5e4d50eb05eb48841ad&amp;imgtype=0&amp;src=http%3A%2F%2Fimgsrc.baidu.com%2Fimage%2Fc0%253Dpixel_huitu%252C0%252C0%252C294%252C40%2Fsign%3D3ffa56f248166d222c7a1dd42f5b6c9b%2F5ab5c9ea15ce36d3bf38520931f33a87e950b1cf.jpg"/>
          <p:cNvPicPr>
            <a:picLocks noChangeAspect="1" noChangeArrowheads="1"/>
          </p:cNvPicPr>
          <p:nvPr/>
        </p:nvPicPr>
        <p:blipFill>
          <a:blip r:embed="rId2" cstate="print"/>
          <a:srcRect b="3880"/>
          <a:stretch>
            <a:fillRect/>
          </a:stretch>
        </p:blipFill>
        <p:spPr bwMode="auto">
          <a:xfrm>
            <a:off x="4355976" y="1397028"/>
            <a:ext cx="3816424" cy="2569620"/>
          </a:xfrm>
          <a:prstGeom prst="rect">
            <a:avLst/>
          </a:prstGeom>
          <a:noFill/>
        </p:spPr>
      </p:pic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661037" y="584616"/>
            <a:ext cx="2142642" cy="62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词语解释</a:t>
            </a:r>
            <a:endParaRPr lang="zh-CN" alt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42923" y="589346"/>
            <a:ext cx="53585" cy="431157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3363" y="589346"/>
            <a:ext cx="50482" cy="408971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1036" y="1419622"/>
            <a:ext cx="3478917" cy="96948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滋润：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增添水分</a:t>
            </a:r>
            <a:r>
              <a:rPr lang="en-US" altLang="zh-CN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使不干枯。</a:t>
            </a:r>
            <a:endParaRPr lang="zh-CN" altLang="en-US" sz="22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295" y="2499742"/>
            <a:ext cx="3518658" cy="1338820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禾苗的生长必须由雨露的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滋润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timgsa.baidu.com/timg?image&amp;quality=80&amp;size=b9999_10000&amp;sec=1537898171870&amp;di=f6921fea9bbb7a1b58f2193e2e4b7e8d&amp;imgtype=0&amp;src=http%3A%2F%2Fpic41.photophoto.cn%2F20161213%2F1155116389205291_b.jpg"/>
          <p:cNvPicPr>
            <a:picLocks noChangeAspect="1" noChangeArrowheads="1"/>
          </p:cNvPicPr>
          <p:nvPr/>
        </p:nvPicPr>
        <p:blipFill>
          <a:blip r:embed="rId2" cstate="print"/>
          <a:srcRect b="3071"/>
          <a:stretch>
            <a:fillRect/>
          </a:stretch>
        </p:blipFill>
        <p:spPr bwMode="auto">
          <a:xfrm>
            <a:off x="395536" y="913558"/>
            <a:ext cx="3960440" cy="2969942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754136" y="1059582"/>
            <a:ext cx="4178111" cy="96948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生机勃勃：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精神旺盛或欲     望强烈的样子。</a:t>
            </a:r>
            <a:endParaRPr lang="zh-CN" altLang="en-US" sz="22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2760" y="2452729"/>
            <a:ext cx="4086433" cy="1384986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春天到了，万物呈现出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勃勃生机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"/>
          <p:cNvSpPr txBox="1">
            <a:spLocks noChangeArrowheads="1"/>
          </p:cNvSpPr>
          <p:nvPr/>
        </p:nvSpPr>
        <p:spPr bwMode="auto">
          <a:xfrm>
            <a:off x="539552" y="1923678"/>
            <a:ext cx="8208912" cy="2653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31" tIns="45716" rIns="91431" bIns="45716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课文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很久很久以前，天空中同时出现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炙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烤着大地，人类的生活十分艰难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神弓射下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</a:t>
            </a:r>
            <a:r>
              <a:rPr lang="en-US" altLang="zh-CN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让大地重新回到了生机勃勃的景象。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9712" y="2571750"/>
            <a:ext cx="1998482" cy="11310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十个太阳</a:t>
            </a:r>
            <a:endParaRPr lang="zh-CN" altLang="en-US" sz="3300" dirty="0" smtClean="0">
              <a:solidFill>
                <a:srgbClr val="FF0000"/>
              </a:solidFill>
            </a:endParaRPr>
          </a:p>
          <a:p>
            <a:endParaRPr lang="zh-CN" altLang="en-US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3219822"/>
            <a:ext cx="1998482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神箭手</a:t>
            </a:r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hlinkClick r:id="rId2" action="ppaction://hlinkpres?slideindex=1&amp;slidetitle="/>
              </a:rPr>
              <a:t>羿</a:t>
            </a:r>
            <a:endParaRPr lang="zh-CN" altLang="en-US" sz="3300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3219822"/>
            <a:ext cx="1998482" cy="11310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九个太阳</a:t>
            </a:r>
            <a:endParaRPr lang="zh-CN" altLang="en-US" sz="3300" dirty="0" smtClean="0">
              <a:solidFill>
                <a:srgbClr val="FF0000"/>
              </a:solidFill>
            </a:endParaRPr>
          </a:p>
          <a:p>
            <a:endParaRPr lang="zh-CN" altLang="en-US" sz="36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3961" y="992654"/>
            <a:ext cx="7848872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自由朗读课文，用自己的话说一说课文讲了一件什么事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?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4490" y="411510"/>
            <a:ext cx="2529818" cy="561692"/>
            <a:chOff x="154490" y="436158"/>
            <a:chExt cx="2529818" cy="561692"/>
          </a:xfrm>
        </p:grpSpPr>
        <p:sp>
          <p:nvSpPr>
            <p:cNvPr id="10" name="文本框 14"/>
            <p:cNvSpPr txBox="1"/>
            <p:nvPr/>
          </p:nvSpPr>
          <p:spPr>
            <a:xfrm>
              <a:off x="536936" y="436158"/>
              <a:ext cx="214737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整体感知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90" y="488835"/>
              <a:ext cx="366860" cy="456338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3954643" y="3559601"/>
            <a:ext cx="335134" cy="47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755084" y="699542"/>
            <a:ext cx="7561824" cy="58432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根据内容，说说</a:t>
            </a: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课文</a:t>
            </a: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是按照什么顺序写的？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20"/>
          <p:cNvSpPr/>
          <p:nvPr/>
        </p:nvSpPr>
        <p:spPr>
          <a:xfrm>
            <a:off x="1979712" y="3446116"/>
            <a:ext cx="4752528" cy="7098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事情发展的先后顺序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1635646"/>
            <a:ext cx="6048672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课文先写了</a:t>
            </a:r>
            <a:r>
              <a:rPr lang="zh-CN" altLang="en-US" sz="3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再写了</a:t>
            </a:r>
            <a:r>
              <a:rPr lang="zh-CN" altLang="en-US" sz="3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最后写了</a:t>
            </a:r>
            <a:r>
              <a:rPr lang="zh-CN" altLang="en-US" sz="32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1635646"/>
            <a:ext cx="2652008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后羿射日的原因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2139702"/>
            <a:ext cx="367240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后羿射日的经过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2643758"/>
            <a:ext cx="3456384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后羿射日的结果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187923" y="871062"/>
            <a:ext cx="3672110" cy="711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一、加一加，填一填。</a:t>
            </a:r>
          </a:p>
        </p:txBody>
      </p:sp>
      <p:sp>
        <p:nvSpPr>
          <p:cNvPr id="11" name="TextBox 23"/>
          <p:cNvSpPr txBox="1"/>
          <p:nvPr/>
        </p:nvSpPr>
        <p:spPr>
          <a:xfrm>
            <a:off x="2934036" y="1841215"/>
            <a:ext cx="1097904" cy="5762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类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259632" y="1733203"/>
            <a:ext cx="5894361" cy="17276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米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）；人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直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）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火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火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）；亲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斤</a:t>
            </a:r>
            <a:r>
              <a:rPr kumimoji="1"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kumimoji="1"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  ）</a:t>
            </a:r>
          </a:p>
        </p:txBody>
      </p:sp>
      <p:sp>
        <p:nvSpPr>
          <p:cNvPr id="4" name="TextBox 23"/>
          <p:cNvSpPr txBox="1"/>
          <p:nvPr/>
        </p:nvSpPr>
        <p:spPr>
          <a:xfrm>
            <a:off x="5850740" y="1841215"/>
            <a:ext cx="1097904" cy="5762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值</a:t>
            </a:r>
          </a:p>
        </p:txBody>
      </p:sp>
      <p:sp>
        <p:nvSpPr>
          <p:cNvPr id="8" name="TextBox 23"/>
          <p:cNvSpPr txBox="1"/>
          <p:nvPr/>
        </p:nvSpPr>
        <p:spPr>
          <a:xfrm>
            <a:off x="2880023" y="2867329"/>
            <a:ext cx="1097904" cy="5762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</a:t>
            </a:r>
          </a:p>
        </p:txBody>
      </p:sp>
      <p:sp>
        <p:nvSpPr>
          <p:cNvPr id="9" name="TextBox 23"/>
          <p:cNvSpPr txBox="1"/>
          <p:nvPr/>
        </p:nvSpPr>
        <p:spPr>
          <a:xfrm>
            <a:off x="5850740" y="2867329"/>
            <a:ext cx="1097904" cy="5762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24620" y="411510"/>
            <a:ext cx="2403164" cy="561692"/>
            <a:chOff x="224620" y="411510"/>
            <a:chExt cx="2403164" cy="561692"/>
          </a:xfrm>
        </p:grpSpPr>
        <p:sp>
          <p:nvSpPr>
            <p:cNvPr id="12" name="文本框 14"/>
            <p:cNvSpPr txBox="1"/>
            <p:nvPr/>
          </p:nvSpPr>
          <p:spPr>
            <a:xfrm>
              <a:off x="624428" y="411510"/>
              <a:ext cx="2003356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20" y="464186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/>
      <p:bldP spid="2" grpId="0"/>
      <p:bldP spid="4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93676" y="1172671"/>
            <a:ext cx="6390692" cy="28392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烤焦     翻过    蹚过     射下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太阳    大河     大地     高山</a:t>
            </a: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	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2303452" y="1869672"/>
            <a:ext cx="2754665" cy="1566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977856" y="1977684"/>
            <a:ext cx="2754665" cy="1566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3680785" y="1977684"/>
            <a:ext cx="1377332" cy="1458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2519504" y="1977684"/>
            <a:ext cx="3915945" cy="1566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862734" y="555526"/>
            <a:ext cx="2348720" cy="63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二、连一连。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529" y="699542"/>
            <a:ext cx="675177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三、读完课文，说一说后羿做了一件什么事？他成功了吗？</a:t>
            </a:r>
            <a:endParaRPr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3482" y="2143123"/>
            <a:ext cx="53049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后羿帮助人们射下来九个太阳，他成功了。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38015" y="3704357"/>
            <a:ext cx="2338441" cy="472337"/>
            <a:chOff x="6338015" y="3704357"/>
            <a:chExt cx="2338441" cy="472337"/>
          </a:xfrm>
        </p:grpSpPr>
        <p:sp>
          <p:nvSpPr>
            <p:cNvPr id="5" name="TextBox 11"/>
            <p:cNvSpPr txBox="1">
              <a:spLocks noChangeArrowheads="1"/>
            </p:cNvSpPr>
            <p:nvPr/>
          </p:nvSpPr>
          <p:spPr bwMode="auto">
            <a:xfrm>
              <a:off x="6338015" y="3720946"/>
              <a:ext cx="1398053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</a:rPr>
                <a:t>字词听写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386" y="3770381"/>
              <a:ext cx="351070" cy="380165"/>
            </a:xfrm>
            <a:prstGeom prst="rect">
              <a:avLst/>
            </a:prstGeom>
          </p:spPr>
        </p:pic>
        <p:pic>
          <p:nvPicPr>
            <p:cNvPr id="7" name="图片 6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7851344" y="3704357"/>
              <a:ext cx="335134" cy="4723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7431" y="1071553"/>
            <a:ext cx="7453798" cy="23314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上节课学习了生字，这节课，我们就一块去看看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为什么会同时出现十个太阳？然后发生了什么故事呢？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让我们走进课文，看看是谁帮助了人类，他又是怎样做到的。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5" y="428611"/>
            <a:ext cx="1523286" cy="35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177990" y="428610"/>
            <a:ext cx="1071710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kumimoji="1" lang="zh-CN" altLang="en-US" sz="1800" dirty="0" smtClean="0">
                <a:solidFill>
                  <a:schemeClr val="bg1"/>
                </a:solidFill>
              </a:rPr>
              <a:t>第二课</a:t>
            </a:r>
            <a:r>
              <a:rPr kumimoji="1" lang="zh-CN" altLang="en-US" sz="1800" dirty="0">
                <a:solidFill>
                  <a:schemeClr val="bg1"/>
                </a:solidFill>
              </a:rPr>
              <a:t>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2" cstate="print"/>
          <a:srcRect t="6029"/>
          <a:stretch>
            <a:fillRect/>
          </a:stretch>
        </p:blipFill>
        <p:spPr bwMode="auto">
          <a:xfrm>
            <a:off x="4463974" y="1632216"/>
            <a:ext cx="1836443" cy="1690457"/>
          </a:xfrm>
          <a:prstGeom prst="rect">
            <a:avLst/>
          </a:prstGeom>
          <a:noFill/>
        </p:spPr>
      </p:pic>
      <p:pic>
        <p:nvPicPr>
          <p:cNvPr id="10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2" cstate="print"/>
          <a:srcRect t="6029"/>
          <a:stretch>
            <a:fillRect/>
          </a:stretch>
        </p:blipFill>
        <p:spPr bwMode="auto">
          <a:xfrm>
            <a:off x="3383713" y="465516"/>
            <a:ext cx="1674404" cy="1541299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4031870" y="3273828"/>
            <a:ext cx="4494085" cy="1084913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如果天上有十个太阳，又会是怎样的情境呢？</a:t>
            </a:r>
            <a:endParaRPr lang="zh-CN" altLang="en-US" sz="33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2946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3" cstate="print"/>
          <a:srcRect t="6029"/>
          <a:stretch>
            <a:fillRect/>
          </a:stretch>
        </p:blipFill>
        <p:spPr bwMode="auto">
          <a:xfrm>
            <a:off x="358983" y="411510"/>
            <a:ext cx="1109120" cy="1020952"/>
          </a:xfrm>
          <a:prstGeom prst="rect">
            <a:avLst/>
          </a:prstGeom>
          <a:noFill/>
        </p:spPr>
      </p:pic>
      <p:pic>
        <p:nvPicPr>
          <p:cNvPr id="7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4" cstate="print"/>
          <a:srcRect t="6029"/>
          <a:stretch>
            <a:fillRect/>
          </a:stretch>
        </p:blipFill>
        <p:spPr bwMode="auto">
          <a:xfrm>
            <a:off x="1169179" y="1329612"/>
            <a:ext cx="1343800" cy="1236976"/>
          </a:xfrm>
          <a:prstGeom prst="rect">
            <a:avLst/>
          </a:prstGeom>
          <a:noFill/>
        </p:spPr>
      </p:pic>
      <p:pic>
        <p:nvPicPr>
          <p:cNvPr id="8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5" cstate="print"/>
          <a:srcRect t="6029"/>
          <a:stretch>
            <a:fillRect/>
          </a:stretch>
        </p:blipFill>
        <p:spPr bwMode="auto">
          <a:xfrm>
            <a:off x="2141413" y="141480"/>
            <a:ext cx="1366112" cy="1257514"/>
          </a:xfrm>
          <a:prstGeom prst="rect">
            <a:avLst/>
          </a:prstGeom>
          <a:noFill/>
        </p:spPr>
      </p:pic>
      <p:pic>
        <p:nvPicPr>
          <p:cNvPr id="11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4" cstate="print"/>
          <a:srcRect t="6029"/>
          <a:stretch>
            <a:fillRect/>
          </a:stretch>
        </p:blipFill>
        <p:spPr bwMode="auto">
          <a:xfrm>
            <a:off x="5058118" y="411510"/>
            <a:ext cx="1343800" cy="1236976"/>
          </a:xfrm>
          <a:prstGeom prst="rect">
            <a:avLst/>
          </a:prstGeom>
          <a:noFill/>
        </p:spPr>
      </p:pic>
      <p:pic>
        <p:nvPicPr>
          <p:cNvPr id="12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6" cstate="print"/>
          <a:srcRect t="6029"/>
          <a:stretch>
            <a:fillRect/>
          </a:stretch>
        </p:blipFill>
        <p:spPr bwMode="auto">
          <a:xfrm>
            <a:off x="2789570" y="1869672"/>
            <a:ext cx="1519810" cy="1398994"/>
          </a:xfrm>
          <a:prstGeom prst="rect">
            <a:avLst/>
          </a:prstGeom>
          <a:noFill/>
        </p:spPr>
      </p:pic>
      <p:pic>
        <p:nvPicPr>
          <p:cNvPr id="13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7" cstate="print"/>
          <a:srcRect t="6029"/>
          <a:stretch>
            <a:fillRect/>
          </a:stretch>
        </p:blipFill>
        <p:spPr bwMode="auto">
          <a:xfrm>
            <a:off x="7488703" y="249492"/>
            <a:ext cx="1248772" cy="1149502"/>
          </a:xfrm>
          <a:prstGeom prst="rect">
            <a:avLst/>
          </a:prstGeom>
          <a:noFill/>
        </p:spPr>
      </p:pic>
      <p:pic>
        <p:nvPicPr>
          <p:cNvPr id="14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6" cstate="print"/>
          <a:srcRect t="6029"/>
          <a:stretch>
            <a:fillRect/>
          </a:stretch>
        </p:blipFill>
        <p:spPr bwMode="auto">
          <a:xfrm>
            <a:off x="6462456" y="1275606"/>
            <a:ext cx="1519810" cy="1398994"/>
          </a:xfrm>
          <a:prstGeom prst="rect">
            <a:avLst/>
          </a:prstGeom>
          <a:noFill/>
        </p:spPr>
      </p:pic>
      <p:pic>
        <p:nvPicPr>
          <p:cNvPr id="16" name="Picture 2" descr="http://preview.quanjing.com/ul1284/ul1284-2127.jpg"/>
          <p:cNvPicPr>
            <a:picLocks noChangeAspect="1" noChangeArrowheads="1"/>
          </p:cNvPicPr>
          <p:nvPr/>
        </p:nvPicPr>
        <p:blipFill>
          <a:blip r:embed="rId8" cstate="print"/>
          <a:srcRect t="6029"/>
          <a:stretch>
            <a:fillRect/>
          </a:stretch>
        </p:blipFill>
        <p:spPr bwMode="auto">
          <a:xfrm>
            <a:off x="521022" y="2733768"/>
            <a:ext cx="991781" cy="9129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387" y="1653648"/>
            <a:ext cx="6427551" cy="15927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自读课文第</a:t>
            </a:r>
            <a:r>
              <a:rPr lang="en-US" altLang="zh-CN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，说一说</a:t>
            </a:r>
            <a:endParaRPr lang="en-US" altLang="zh-CN" sz="33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十个</a:t>
            </a:r>
            <a:r>
              <a:rPr lang="zh-CN" altLang="en-US" sz="3300" b="1" dirty="0">
                <a:latin typeface="黑体" panose="02010609060101010101" pitchFamily="49" charset="-122"/>
                <a:ea typeface="黑体" panose="02010609060101010101" pitchFamily="49" charset="-122"/>
              </a:rPr>
              <a:t>太阳开始是怎样为大地工作的</a:t>
            </a:r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3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36194" y="411510"/>
            <a:ext cx="2319582" cy="561692"/>
            <a:chOff x="236194" y="411510"/>
            <a:chExt cx="2319582" cy="561692"/>
          </a:xfrm>
        </p:grpSpPr>
        <p:sp>
          <p:nvSpPr>
            <p:cNvPr id="6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456339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82" y="1947477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19930" y="1357337"/>
            <a:ext cx="8424936" cy="26545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很久很久以前，在世界最东边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的海上，生长着一棵大树叫扶桑。扶桑的枝头站着一个太阳，底下还有九个太阳。每天天刚亮时，扶桑枝头的太阳就坐上两轮车，开始从东往西穿过天空。十个太阳每天轮换，给大地万物带来光明和温暖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4817803" y="567921"/>
            <a:ext cx="3680778" cy="480497"/>
          </a:xfrm>
          <a:prstGeom prst="wedgeRectCallout">
            <a:avLst>
              <a:gd name="adj1" fmla="val -88037"/>
              <a:gd name="adj2" fmla="val 124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故事发生的时间以及地点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标注 11"/>
          <p:cNvSpPr/>
          <p:nvPr/>
        </p:nvSpPr>
        <p:spPr>
          <a:xfrm>
            <a:off x="2411760" y="3978930"/>
            <a:ext cx="5328592" cy="918755"/>
          </a:xfrm>
          <a:prstGeom prst="wedgeRectCallout">
            <a:avLst>
              <a:gd name="adj1" fmla="val -82680"/>
              <a:gd name="adj2" fmla="val -618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拟人的手法，交代了十个太阳原先是轮流值日，造福大地万物的。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539552" y="2679205"/>
            <a:ext cx="80378" cy="113198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817827"/>
            <a:ext cx="600164" cy="825867"/>
          </a:xfrm>
          <a:prstGeom prst="rect">
            <a:avLst/>
          </a:prstGeom>
          <a:noFill/>
        </p:spPr>
        <p:txBody>
          <a:bodyPr vert="eaVert" wrap="non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拟人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835829" y="2947097"/>
            <a:ext cx="696611" cy="482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4" grpId="0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835696" y="808596"/>
            <a:ext cx="6840760" cy="178465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后来发生了什么变化呢？</a:t>
            </a:r>
            <a:endParaRPr lang="en-US" altLang="zh-CN" sz="3000" b="1" dirty="0" smtClean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后羿为什么要射太阳？</a:t>
            </a:r>
            <a:endParaRPr lang="en-US" altLang="zh-CN" sz="3000" b="1" dirty="0" smtClean="0"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快速阅读课文第</a:t>
            </a:r>
            <a:r>
              <a:rPr lang="en-US" altLang="zh-CN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2—3</a:t>
            </a: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自然段，找出答案。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6894560" y="519522"/>
            <a:ext cx="1188287" cy="432048"/>
          </a:xfrm>
          <a:prstGeom prst="borderCallout1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>
            <a:off x="6550049" y="2214725"/>
            <a:ext cx="685889" cy="459486"/>
          </a:xfrm>
          <a:prstGeom prst="wedgeRoundRectCallou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" y="1347614"/>
            <a:ext cx="1392071" cy="1994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3061" y="771550"/>
            <a:ext cx="4013282" cy="307007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可是，有一天，这十个太阳</a:t>
            </a:r>
            <a:r>
              <a:rPr lang="zh-CN" altLang="zh-CN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觉得轮流值日太没意思了</a:t>
            </a: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，于是，他们一齐跑了出来，出现在天空中</a:t>
            </a:r>
            <a:r>
              <a:rPr lang="zh-CN" altLang="zh-CN" sz="3000" b="1" dirty="0" smtClean="0"/>
              <a:t>。 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169179" y="3093808"/>
            <a:ext cx="34568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37074" y="3687874"/>
            <a:ext cx="1512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6"/>
          <p:cNvSpPr txBox="1"/>
          <p:nvPr/>
        </p:nvSpPr>
        <p:spPr>
          <a:xfrm>
            <a:off x="5220156" y="2877784"/>
            <a:ext cx="3109669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十个太阳很调皮</a:t>
            </a:r>
          </a:p>
        </p:txBody>
      </p:sp>
      <p:sp>
        <p:nvSpPr>
          <p:cNvPr id="31" name="文本框 26"/>
          <p:cNvSpPr txBox="1"/>
          <p:nvPr/>
        </p:nvSpPr>
        <p:spPr>
          <a:xfrm>
            <a:off x="5750880" y="1157287"/>
            <a:ext cx="910464" cy="530915"/>
          </a:xfrm>
          <a:prstGeom prst="borderCallout1">
            <a:avLst>
              <a:gd name="adj1" fmla="val 18750"/>
              <a:gd name="adj2" fmla="val -8333"/>
              <a:gd name="adj3" fmla="val 98903"/>
              <a:gd name="adj4" fmla="val -131509"/>
            </a:avLst>
          </a:prstGeom>
          <a:noFill/>
          <a:ln>
            <a:solidFill>
              <a:srgbClr val="FF0000"/>
            </a:solidFill>
          </a:ln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0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拟人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线形标注 1 25"/>
          <p:cNvSpPr/>
          <p:nvPr/>
        </p:nvSpPr>
        <p:spPr>
          <a:xfrm>
            <a:off x="630787" y="720225"/>
            <a:ext cx="4176464" cy="702572"/>
          </a:xfrm>
          <a:prstGeom prst="borderCallout1">
            <a:avLst>
              <a:gd name="adj1" fmla="val 59909"/>
              <a:gd name="adj2" fmla="val 99718"/>
              <a:gd name="adj3" fmla="val 121105"/>
              <a:gd name="adj4" fmla="val 12282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7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炙烤：太炎热，烤的意思。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71600" y="1419622"/>
            <a:ext cx="7489310" cy="789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十个太阳像十个大火球，炙烤着大地</a:t>
            </a:r>
            <a:r>
              <a:rPr lang="zh-CN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zh-CN" altLang="en-US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2405111" y="2619972"/>
            <a:ext cx="1193275" cy="70019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1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比喻</a:t>
            </a:r>
          </a:p>
        </p:txBody>
      </p:sp>
      <p:sp>
        <p:nvSpPr>
          <p:cNvPr id="24" name="文本框 46"/>
          <p:cNvSpPr txBox="1">
            <a:spLocks noChangeArrowheads="1"/>
          </p:cNvSpPr>
          <p:nvPr/>
        </p:nvSpPr>
        <p:spPr bwMode="auto">
          <a:xfrm>
            <a:off x="630787" y="3507854"/>
            <a:ext cx="6698184" cy="609398"/>
          </a:xfrm>
          <a:prstGeom prst="rect">
            <a:avLst/>
          </a:prstGeom>
          <a:solidFill>
            <a:srgbClr val="FF0000">
              <a:alpha val="61176"/>
            </a:srgb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写出了十个太阳一起出现时的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威力巨大。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652120" y="1517312"/>
            <a:ext cx="972235" cy="594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6"/>
          <p:cNvSpPr/>
          <p:nvPr/>
        </p:nvSpPr>
        <p:spPr>
          <a:xfrm>
            <a:off x="2871659" y="2111378"/>
            <a:ext cx="260181" cy="46037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24" grpId="0" animBg="1"/>
      <p:bldP spid="28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0"/>
            <a:ext cx="9144000" cy="51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7544" y="808872"/>
            <a:ext cx="8280920" cy="5499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十日当空，大地万物变成了什么样子？（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课后第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53127" y="2499742"/>
            <a:ext cx="1158867" cy="576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禾苗</a:t>
            </a:r>
            <a:endParaRPr lang="zh-CN" altLang="en-US" sz="33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27531" y="2499742"/>
            <a:ext cx="1158867" cy="576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土地</a:t>
            </a:r>
            <a:endParaRPr lang="zh-CN" altLang="en-US" sz="33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01935" y="2499742"/>
            <a:ext cx="1158867" cy="576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江河</a:t>
            </a:r>
            <a:endParaRPr lang="zh-CN" altLang="en-US" sz="33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68313" y="2499742"/>
            <a:ext cx="2430586" cy="577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地上的沙石</a:t>
            </a:r>
            <a:endParaRPr lang="zh-CN" altLang="en-US" sz="33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 animBg="1"/>
      <p:bldP spid="6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51520" y="873331"/>
            <a:ext cx="7950861" cy="210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禾苗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被晒枯了，</a:t>
            </a:r>
            <a:r>
              <a:rPr lang="zh-CN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土地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被烤焦了，</a:t>
            </a:r>
            <a:r>
              <a:rPr lang="zh-CN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江河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里的水被蒸干了，连地上的</a:t>
            </a:r>
            <a:r>
              <a:rPr lang="zh-CN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沙石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好像都要被熔化了。人类的日子非常艰难。</a:t>
            </a:r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8055055" y="1262667"/>
            <a:ext cx="642656" cy="133113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1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排比</a:t>
            </a:r>
          </a:p>
        </p:txBody>
      </p:sp>
      <p:sp>
        <p:nvSpPr>
          <p:cNvPr id="19" name="右大括号 18"/>
          <p:cNvSpPr/>
          <p:nvPr/>
        </p:nvSpPr>
        <p:spPr>
          <a:xfrm>
            <a:off x="7950572" y="1017400"/>
            <a:ext cx="53585" cy="182166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98477" y="3287567"/>
            <a:ext cx="787790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表现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了十个太阳同时出现对大地万物的伤害，点明羿射九日的原因。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imgsrc.baidu.com/image/c0%3Dshijue1%2C0%2C0%2C294%2C40/sign=0fc3c609753e6709aa0d4dbc53aef548/c83d70cf3bc79f3d5099de1eb0a1cd11728b29a7.jpg"/>
          <p:cNvPicPr>
            <a:picLocks noChangeAspect="1" noChangeArrowheads="1"/>
          </p:cNvPicPr>
          <p:nvPr/>
        </p:nvPicPr>
        <p:blipFill>
          <a:blip r:embed="rId2" cstate="print"/>
          <a:srcRect t="15938" b="11874"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412996" y="3489852"/>
            <a:ext cx="2656496" cy="732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31" tIns="45716" rIns="91431" bIns="45716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禾苗被晒枯了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6300417" y="1761660"/>
            <a:ext cx="2656496" cy="732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91431" tIns="45716" rIns="91431" bIns="45716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土地被烤焦了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春天在哪里 - 儿歌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33002" y="4365308"/>
            <a:ext cx="1060747" cy="751999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445918" y="3053957"/>
            <a:ext cx="7984236" cy="57708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会不会有人帮我们把多余的太阳射掉呢？</a:t>
            </a:r>
            <a:endParaRPr lang="zh-CN" altLang="en-US" sz="33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5718" name="Picture 6" descr="http://att.bbs.duowan.com/forum/201312/24/151557um10z6rbummbuvrs.jpg"/>
          <p:cNvPicPr>
            <a:picLocks noChangeAspect="1" noChangeArrowheads="1"/>
          </p:cNvPicPr>
          <p:nvPr/>
        </p:nvPicPr>
        <p:blipFill>
          <a:blip r:embed="rId6" cstate="print"/>
          <a:srcRect t="9497" b="5026"/>
          <a:stretch>
            <a:fillRect/>
          </a:stretch>
        </p:blipFill>
        <p:spPr bwMode="auto">
          <a:xfrm>
            <a:off x="1624799" y="428610"/>
            <a:ext cx="5129880" cy="2430270"/>
          </a:xfrm>
          <a:prstGeom prst="rect">
            <a:avLst/>
          </a:prstGeom>
          <a:noFill/>
        </p:spPr>
      </p:pic>
      <p:sp>
        <p:nvSpPr>
          <p:cNvPr id="5" name="文本框 1"/>
          <p:cNvSpPr txBox="1"/>
          <p:nvPr/>
        </p:nvSpPr>
        <p:spPr>
          <a:xfrm>
            <a:off x="392332" y="3804056"/>
            <a:ext cx="8751667" cy="57708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今天啊，我们就一起去看看，这是谁在射太阳。</a:t>
            </a:r>
            <a:endParaRPr lang="zh-CN" altLang="en-US" sz="33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5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timgsa.baidu.com/timg?image&amp;quality=80&amp;size=b9999_10000&amp;sec=1512968456338&amp;di=0101f0e13f99e60e7bc4b7988296890b&amp;imgtype=0&amp;src=http%3A%2F%2Fimgsrc.baidu.com%2Fimgad%2Fpic%2Fitem%2F3b292df5e0fe992580500e693fa85edf8db171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627531" y="2895786"/>
            <a:ext cx="3892412" cy="732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31" tIns="45716" rIns="91431" bIns="45716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江河里的水被蒸干了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timgsa.baidu.com/timg?image&amp;quality=80&amp;size=b9999_10000&amp;sec=1513563347&amp;di=818b0cb7545a3d768b5b0082c2386dea&amp;imgtype=jpg&amp;er=1&amp;src=http%3A%2F%2Fso.deskcar.com%2Fdesktop%2Ffengjing%2F201381695935%2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4517987" y="3813888"/>
            <a:ext cx="4387314" cy="732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31" tIns="45716" rIns="91431" bIns="45716">
            <a:spAutoFit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沙石好像都要被熔化了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矩形 1"/>
          <p:cNvSpPr>
            <a:spLocks noChangeArrowheads="1"/>
          </p:cNvSpPr>
          <p:nvPr/>
        </p:nvSpPr>
        <p:spPr bwMode="auto">
          <a:xfrm>
            <a:off x="1027113" y="1430338"/>
            <a:ext cx="7159625" cy="265302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用一个排比句写出春天来了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，大地万物的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变化。　　　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春天来了，小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草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______,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鲜花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，小河里的水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______________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26"/>
          <p:cNvSpPr txBox="1"/>
          <p:nvPr/>
        </p:nvSpPr>
        <p:spPr>
          <a:xfrm>
            <a:off x="4726054" y="2715766"/>
            <a:ext cx="1374415" cy="56169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发芽了</a:t>
            </a:r>
          </a:p>
        </p:txBody>
      </p:sp>
      <p:sp>
        <p:nvSpPr>
          <p:cNvPr id="7" name="文本框 26"/>
          <p:cNvSpPr txBox="1"/>
          <p:nvPr/>
        </p:nvSpPr>
        <p:spPr>
          <a:xfrm>
            <a:off x="1115616" y="3363838"/>
            <a:ext cx="1374415" cy="56169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盛开了</a:t>
            </a:r>
          </a:p>
        </p:txBody>
      </p:sp>
      <p:sp>
        <p:nvSpPr>
          <p:cNvPr id="8" name="文本框 26"/>
          <p:cNvSpPr txBox="1"/>
          <p:nvPr/>
        </p:nvSpPr>
        <p:spPr>
          <a:xfrm>
            <a:off x="4932040" y="3363838"/>
            <a:ext cx="2610330" cy="56169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欢快的流淌了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83568" y="520906"/>
            <a:ext cx="2099196" cy="561692"/>
            <a:chOff x="755576" y="411510"/>
            <a:chExt cx="2099196" cy="561692"/>
          </a:xfrm>
        </p:grpSpPr>
        <p:sp>
          <p:nvSpPr>
            <p:cNvPr id="10" name="文本框 9"/>
            <p:cNvSpPr txBox="1"/>
            <p:nvPr/>
          </p:nvSpPr>
          <p:spPr>
            <a:xfrm>
              <a:off x="1331640" y="411510"/>
              <a:ext cx="152313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小</a:t>
              </a:r>
              <a:r>
                <a:rPr lang="zh-CN" altLang="en-US" sz="32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练笔</a:t>
              </a:r>
              <a:endPara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1619672" y="1347614"/>
            <a:ext cx="6624736" cy="125880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每天一个太阳值班和十日当空，人们的生活有什么区别？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91630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95404" y="1799889"/>
            <a:ext cx="4088564" cy="2572061"/>
            <a:chOff x="0" y="2643182"/>
            <a:chExt cx="5450709" cy="3429415"/>
          </a:xfrm>
        </p:grpSpPr>
        <p:pic>
          <p:nvPicPr>
            <p:cNvPr id="134148" name="Picture 4" descr="http://imgsrc.baidu.com/image/c0%3Dpixel_huitu%2C0%2C0%2C294%2C40/sign=78cad9502e2dd42a4b0409eb6a433ed9/d1a20cf431adcbefd9e9f23fa7af2edda3cc9f2e.jpg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 b="5625"/>
            <a:stretch>
              <a:fillRect/>
            </a:stretch>
          </p:blipFill>
          <p:spPr bwMode="auto">
            <a:xfrm>
              <a:off x="0" y="2643182"/>
              <a:ext cx="5450709" cy="3429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150" name="Picture 6" descr="http://pic.58pic.com/58pic/15/56/91/15h58PICEy2_102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09256" y="2714620"/>
              <a:ext cx="692705" cy="6286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矩形 4"/>
          <p:cNvSpPr/>
          <p:nvPr/>
        </p:nvSpPr>
        <p:spPr>
          <a:xfrm>
            <a:off x="398003" y="696503"/>
            <a:ext cx="3094157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一个太阳值班，人们生活安居乐业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51700" y="669992"/>
            <a:ext cx="333415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十个太阳值班，人们生活在灾难中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41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3974" y="1779662"/>
            <a:ext cx="4189164" cy="254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99592" y="573529"/>
            <a:ext cx="7543351" cy="96141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羿又是怎样帮助人们脱离苦海呢？仔细阅读第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自然段，画出相关句子。（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课后第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）</a:t>
            </a:r>
          </a:p>
        </p:txBody>
      </p:sp>
      <p:pic>
        <p:nvPicPr>
          <p:cNvPr id="139266" name="Picture 2" descr="http://img.zcool.cn/community/01583b56caca4532f875520f737075.jpg@1280w_1l_2o_100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758086"/>
            <a:ext cx="3996992" cy="274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4315" y="436880"/>
            <a:ext cx="4789170" cy="426974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神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箭手羿决心帮助人们脱离苦海。他翻过九十九座高山，跨过九十九条大河，来到东海边。</a:t>
            </a: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他登上一座大山，搭上神箭，拉开神弓，对准天上的一个太阳，嗖地就是一箭。 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文本框 26"/>
          <p:cNvSpPr txBox="1"/>
          <p:nvPr/>
        </p:nvSpPr>
        <p:spPr>
          <a:xfrm>
            <a:off x="5752771" y="3499652"/>
            <a:ext cx="2248051" cy="70019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100" b="1" dirty="0" smtClean="0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动作描写</a:t>
            </a:r>
          </a:p>
        </p:txBody>
      </p:sp>
      <p:sp>
        <p:nvSpPr>
          <p:cNvPr id="17" name="矩形 16"/>
          <p:cNvSpPr/>
          <p:nvPr/>
        </p:nvSpPr>
        <p:spPr>
          <a:xfrm>
            <a:off x="2582453" y="1203975"/>
            <a:ext cx="8642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434634" y="1779707"/>
            <a:ext cx="8642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34489" y="2355912"/>
            <a:ext cx="8642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09665" y="2945698"/>
            <a:ext cx="8642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355726"/>
            <a:ext cx="3068931" cy="2051493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1355516" y="1065421"/>
            <a:ext cx="31923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07167" y="1635770"/>
            <a:ext cx="1728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线形标注 1 22"/>
          <p:cNvSpPr/>
          <p:nvPr/>
        </p:nvSpPr>
        <p:spPr>
          <a:xfrm>
            <a:off x="5351011" y="915824"/>
            <a:ext cx="3600400" cy="1008112"/>
          </a:xfrm>
          <a:prstGeom prst="borderCallout1">
            <a:avLst>
              <a:gd name="adj1" fmla="val 3984"/>
              <a:gd name="adj2" fmla="val -4494"/>
              <a:gd name="adj3" fmla="val 24842"/>
              <a:gd name="adj4" fmla="val -2064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说明羿心地善良，把人们的疾苦放在心上</a:t>
            </a:r>
          </a:p>
          <a:p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2926095" y="2403408"/>
            <a:ext cx="8642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926730" y="2985068"/>
            <a:ext cx="8642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4965" y="3558473"/>
            <a:ext cx="8642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488940" y="2805430"/>
            <a:ext cx="2035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动作描写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7" grpId="0" bldLvl="0" animBg="1"/>
      <p:bldP spid="19" grpId="0" bldLvl="0" animBg="1"/>
      <p:bldP spid="24" grpId="0" bldLvl="0" animBg="1"/>
      <p:bldP spid="25" grpId="0" bldLvl="0" animBg="1"/>
      <p:bldP spid="23" grpId="0" bldLvl="0" animBg="1"/>
      <p:bldP spid="2" grpId="0" bldLvl="0" animBg="1"/>
      <p:bldP spid="3" grpId="0" bldLvl="0" animBg="1"/>
      <p:bldP spid="5" grpId="0" bldLvl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266605" y="2193814"/>
            <a:ext cx="7333461" cy="176415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" name="矩形 5"/>
          <p:cNvSpPr/>
          <p:nvPr/>
        </p:nvSpPr>
        <p:spPr>
          <a:xfrm>
            <a:off x="1196496" y="2703195"/>
            <a:ext cx="70146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同学们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书包，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座位，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教室，</a:t>
            </a:r>
            <a:r>
              <a:rPr lang="en-US" altLang="zh-CN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学校，高高兴兴回家了。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3583" y="2715766"/>
            <a:ext cx="831105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背好</a:t>
            </a:r>
            <a:endParaRPr lang="zh-CN" altLang="en-US" sz="2700" b="1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1153" y="1167595"/>
            <a:ext cx="7687311" cy="66941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放学铃响了，同学们是怎样离开教室回家呢？</a:t>
            </a:r>
            <a:endParaRPr lang="zh-CN" altLang="en-US" sz="30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21123" y="2663066"/>
            <a:ext cx="830997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离开</a:t>
            </a:r>
            <a:endParaRPr lang="zh-CN" altLang="en-US" sz="27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88224" y="2715766"/>
            <a:ext cx="830997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走出</a:t>
            </a:r>
            <a:endParaRPr lang="zh-CN" altLang="en-US" sz="2700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84819" y="3075806"/>
            <a:ext cx="830997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跑出</a:t>
            </a:r>
            <a:endParaRPr lang="zh-CN" altLang="en-US" sz="2700" b="1" dirty="0">
              <a:solidFill>
                <a:srgbClr val="FF00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25478" y="411510"/>
            <a:ext cx="6840537" cy="5730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仿照课文写一段动作描写的句子。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5822"/>
            <a:ext cx="455882" cy="444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8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07949" y="2956298"/>
            <a:ext cx="3726899" cy="11881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86781" y="411510"/>
            <a:ext cx="5941433" cy="61863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被射中的太阳怎么样了？</a:t>
            </a:r>
          </a:p>
        </p:txBody>
      </p:sp>
      <p:sp>
        <p:nvSpPr>
          <p:cNvPr id="6" name="文本框 7"/>
          <p:cNvSpPr txBox="1"/>
          <p:nvPr/>
        </p:nvSpPr>
        <p:spPr>
          <a:xfrm>
            <a:off x="640193" y="2646024"/>
            <a:ext cx="1408261" cy="577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33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爆炸开</a:t>
            </a:r>
          </a:p>
        </p:txBody>
      </p:sp>
      <p:sp>
        <p:nvSpPr>
          <p:cNvPr id="7" name="文本框 7"/>
          <p:cNvSpPr txBox="1"/>
          <p:nvPr/>
        </p:nvSpPr>
        <p:spPr>
          <a:xfrm>
            <a:off x="851816" y="3654581"/>
            <a:ext cx="985013" cy="577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33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噗噗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061" y="1275606"/>
            <a:ext cx="7057291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那个太阳一下子爆裂开，一团团火球到处乱窜，接着，噗噗地掉在地上。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067466" y="2936004"/>
            <a:ext cx="3672886" cy="11772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从“爆裂开、噗噗”说明太阳已被射中，更体现了羿的箭法精准，百发百中。</a:t>
            </a:r>
          </a:p>
        </p:txBody>
      </p:sp>
      <p:sp>
        <p:nvSpPr>
          <p:cNvPr id="9" name="下箭头 8"/>
          <p:cNvSpPr/>
          <p:nvPr/>
        </p:nvSpPr>
        <p:spPr>
          <a:xfrm rot="17409174">
            <a:off x="2725521" y="2666366"/>
            <a:ext cx="348885" cy="91204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 rot="15443686">
            <a:off x="2736659" y="3328781"/>
            <a:ext cx="348885" cy="102012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6" grpId="0" animBg="1"/>
      <p:bldP spid="7" grpId="0" animBg="1"/>
      <p:bldP spid="2" grpId="0"/>
      <p:bldP spid="29697" grpId="0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5" y="1151005"/>
            <a:ext cx="7780337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2671138" y="1802254"/>
            <a:ext cx="987418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噗噗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595584" y="1801130"/>
            <a:ext cx="987418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啪啪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71138" y="2714749"/>
            <a:ext cx="987418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滴滴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664702" y="2642741"/>
            <a:ext cx="987418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哗哗</a:t>
            </a:r>
          </a:p>
        </p:txBody>
      </p:sp>
      <p:sp>
        <p:nvSpPr>
          <p:cNvPr id="15" name="文本框 11"/>
          <p:cNvSpPr txBox="1"/>
          <p:nvPr/>
        </p:nvSpPr>
        <p:spPr>
          <a:xfrm>
            <a:off x="890495" y="488657"/>
            <a:ext cx="4266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表示声音的</a:t>
            </a: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词语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6" y="465178"/>
            <a:ext cx="447979" cy="53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羿射九日.sw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TextBox 48"/>
          <p:cNvSpPr txBox="1"/>
          <p:nvPr/>
        </p:nvSpPr>
        <p:spPr>
          <a:xfrm>
            <a:off x="4572000" y="2211710"/>
            <a:ext cx="4248472" cy="85408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25  </a:t>
            </a:r>
            <a:r>
              <a:rPr lang="zh-CN" altLang="en-US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羿射九日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238670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15"/>
          <p:cNvSpPr txBox="1"/>
          <p:nvPr/>
        </p:nvSpPr>
        <p:spPr>
          <a:xfrm>
            <a:off x="7275010" y="4227934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hlinkClick r:id="rId7" action="ppaction://hlinksldjump"/>
              </a:rPr>
              <a:t>第一课时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5" name="文本框 14"/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hlinkClick r:id="rId8" action="ppaction://hlinksldjump"/>
              </a:rPr>
              <a:t>第二课时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6"/>
          <p:cNvSpPr txBox="1"/>
          <p:nvPr/>
        </p:nvSpPr>
        <p:spPr>
          <a:xfrm>
            <a:off x="2411760" y="1131590"/>
            <a:ext cx="6157486" cy="159274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大声朗读第</a:t>
            </a:r>
            <a:r>
              <a:rPr lang="en-US" altLang="zh-CN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自然段，羿一口气射下了九个太阳，最后一个太阳有什么反应？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91630"/>
            <a:ext cx="1356678" cy="194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64788" y="627534"/>
            <a:ext cx="5878166" cy="1255152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这个太阳</a:t>
            </a:r>
            <a:r>
              <a:rPr lang="zh-CN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害怕极了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慌慌张张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地躲进了大海里</a:t>
            </a:r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</a:p>
        </p:txBody>
      </p:sp>
      <p:sp>
        <p:nvSpPr>
          <p:cNvPr id="7" name="文本框 3"/>
          <p:cNvSpPr txBox="1"/>
          <p:nvPr/>
        </p:nvSpPr>
        <p:spPr>
          <a:xfrm>
            <a:off x="467544" y="2546192"/>
            <a:ext cx="7984790" cy="1551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害怕极了，慌慌张张</a:t>
            </a:r>
            <a:r>
              <a:rPr lang="zh-CN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”写出最后一个太阳的内心的无比惧怕来。一个“</a:t>
            </a:r>
            <a:r>
              <a:rPr lang="zh-CN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躲</a:t>
            </a:r>
            <a:r>
              <a:rPr lang="zh-CN" altLang="zh-CN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”字，写出最后一个太阳被侥幸保留下来的原因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8996" y="1707655"/>
            <a:ext cx="54013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▲ 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69777" y="1329612"/>
            <a:ext cx="1080261" cy="4860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3300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拟人</a:t>
            </a:r>
            <a:endParaRPr lang="zh-CN" altLang="en-US" sz="3300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302975" y="1221601"/>
            <a:ext cx="5941433" cy="195617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   默读</a:t>
            </a:r>
            <a:r>
              <a:rPr lang="zh-CN" altLang="en-US" sz="33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33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33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自然段</a:t>
            </a:r>
            <a:r>
              <a:rPr lang="zh-CN" altLang="en-US" sz="33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，想一想为什么羿留下了一个太阳？说明后羿还具有什么品质？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5" y="1707654"/>
            <a:ext cx="1404000" cy="2012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39552" y="843558"/>
            <a:ext cx="8281426" cy="210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羿想，没有了太阳，就没有了光明和温暖，庄稼不能生长，人类和动物也没法活下去。于是，羿留下了最后一个太阳。 </a:t>
            </a:r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115869" y="3147813"/>
            <a:ext cx="7128792" cy="1034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羿不但本领高强，而且有勇有谋，一心为人民着想。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115616" y="729233"/>
            <a:ext cx="6843367" cy="125880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齐读课文最后一段，说说天上只剩一个太阳后，大地又变成了什么样子？</a:t>
            </a:r>
          </a:p>
        </p:txBody>
      </p:sp>
      <p:sp>
        <p:nvSpPr>
          <p:cNvPr id="6" name="文本框 7"/>
          <p:cNvSpPr txBox="1"/>
          <p:nvPr/>
        </p:nvSpPr>
        <p:spPr>
          <a:xfrm>
            <a:off x="2465492" y="2715766"/>
            <a:ext cx="3524500" cy="5770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恢复了原来的样子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83568" y="724758"/>
            <a:ext cx="7299352" cy="2007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土地渐渐滋润起来，花草树木渐渐繁茂起来，江河奔腾欢唱，大地上重新现出了</a:t>
            </a:r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勃勃生机</a:t>
            </a: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 </a:t>
            </a:r>
            <a:r>
              <a:rPr lang="zh-CN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6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71906" y="3075806"/>
            <a:ext cx="8220573" cy="9002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这是羿射九日的结果</a:t>
            </a:r>
            <a:r>
              <a:rPr lang="zh-CN" altLang="en-US" sz="27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zh-CN" sz="27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万物恢复到原来的样子，重新现出了勃勃生机。</a:t>
            </a:r>
            <a:endParaRPr lang="zh-CN" altLang="en-US" sz="27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1" y="1169345"/>
            <a:ext cx="7780337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6"/>
          <p:cNvSpPr txBox="1"/>
          <p:nvPr/>
        </p:nvSpPr>
        <p:spPr>
          <a:xfrm>
            <a:off x="3347864" y="1779662"/>
            <a:ext cx="1837683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勃勃生机</a:t>
            </a:r>
          </a:p>
        </p:txBody>
      </p:sp>
      <p:sp>
        <p:nvSpPr>
          <p:cNvPr id="4" name="文本框 26"/>
          <p:cNvSpPr txBox="1"/>
          <p:nvPr/>
        </p:nvSpPr>
        <p:spPr>
          <a:xfrm>
            <a:off x="1709310" y="3003798"/>
            <a:ext cx="1836319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历历在目</a:t>
            </a:r>
          </a:p>
        </p:txBody>
      </p:sp>
      <p:sp>
        <p:nvSpPr>
          <p:cNvPr id="5" name="文本框 26"/>
          <p:cNvSpPr txBox="1"/>
          <p:nvPr/>
        </p:nvSpPr>
        <p:spPr>
          <a:xfrm>
            <a:off x="4664876" y="3020946"/>
            <a:ext cx="1836319" cy="57708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3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恋恋不舍</a:t>
            </a:r>
          </a:p>
        </p:txBody>
      </p:sp>
      <p:sp>
        <p:nvSpPr>
          <p:cNvPr id="10" name="文本框 11"/>
          <p:cNvSpPr txBox="1"/>
          <p:nvPr/>
        </p:nvSpPr>
        <p:spPr>
          <a:xfrm>
            <a:off x="1031038" y="506997"/>
            <a:ext cx="42668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AABC</a:t>
            </a: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式的词语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9" y="483518"/>
            <a:ext cx="447979" cy="53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timgsa.baidu.com/timg?image&amp;quality=80&amp;size=b9999_10000&amp;sec=1536215403839&amp;di=e06094b4cc2fada7c2d8db2e474f3e15&amp;imgtype=0&amp;src=http%3A%2F%2Fpic27.nipic.com%2F20130330%2F11915653_124019455187_2.jpg"/>
          <p:cNvPicPr>
            <a:picLocks noChangeAspect="1" noChangeArrowheads="1"/>
          </p:cNvPicPr>
          <p:nvPr/>
        </p:nvPicPr>
        <p:blipFill>
          <a:blip r:embed="rId2" cstate="print"/>
          <a:srcRect l="1361" t="2496" b="442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88919" y="141481"/>
            <a:ext cx="3216683" cy="438581"/>
          </a:xfrm>
          <a:prstGeom prst="rect">
            <a:avLst/>
          </a:prstGeom>
          <a:solidFill>
            <a:schemeClr val="accent5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花草树木渐渐繁茂起来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s://timgsa.baidu.com/timg?image&amp;quality=80&amp;size=b9999_10000&amp;sec=1536215611210&amp;di=f5a5a36cb5316374d9291c2626db3068&amp;imgtype=0&amp;src=http%3A%2F%2Fimgsrc.baidu.com%2Fimage%2Fc0%253Dpixel_huitu%252C0%252C0%252C294%252C40%2Fsign%3D535924b8c01349546a13e0243f36f734%2Fc83d70cf3bc79f3df55a7809b1a1cd11728b294b.jpg"/>
          <p:cNvPicPr>
            <a:picLocks noChangeAspect="1" noChangeArrowheads="1"/>
          </p:cNvPicPr>
          <p:nvPr/>
        </p:nvPicPr>
        <p:blipFill>
          <a:blip r:embed="rId2" cstate="print"/>
          <a:srcRect b="5511"/>
          <a:stretch>
            <a:fillRect/>
          </a:stretch>
        </p:blipFill>
        <p:spPr bwMode="auto">
          <a:xfrm>
            <a:off x="0" y="-4155"/>
            <a:ext cx="9144000" cy="5147655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88918" y="141481"/>
            <a:ext cx="1985417" cy="438581"/>
          </a:xfrm>
          <a:prstGeom prst="rect">
            <a:avLst/>
          </a:prstGeom>
          <a:solidFill>
            <a:schemeClr val="accent5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江河奔腾欢唱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25361" y="825895"/>
            <a:ext cx="5995446" cy="44319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学完课文，你觉得羿是一个什么样的人？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635896" y="2177460"/>
            <a:ext cx="5220157" cy="17312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pitchFamily="49" charset="-122"/>
              </a:rPr>
              <a:t>    羿是一个无私奉献、敢于担当、处处为大地万物着想的大英雄。</a:t>
            </a:r>
            <a:endParaRPr lang="zh-CN" altLang="en-US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20483" name="Picture 3" descr="https://timgsa.baidu.com/timg?image&amp;quality=80&amp;size=b9999_10000&amp;sec=1536215981035&amp;di=e829e1e471e37d468378848599956cbd&amp;imgtype=0&amp;src=http%3A%2F%2Fs6.sinaimg.cn%2Fmiddle%2F5e4b444fg8523de79c5e5%266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035" y="1977685"/>
            <a:ext cx="2840030" cy="2130794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575036" y="735547"/>
            <a:ext cx="1523692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说一说：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076056" y="1563638"/>
            <a:ext cx="109271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射箭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射日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44056" y="3435846"/>
            <a:ext cx="968104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值日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值班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745574" y="1419622"/>
            <a:ext cx="60176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shè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763688" y="3291830"/>
            <a:ext cx="54886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zhí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1638402" y="1851670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射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1669904" y="3723878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值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4994" name="Picture 2" descr="http://img.mp.itc.cn/upload/20170410/56505651b0a74535bce0e86e244c2852_th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763697" y="1563638"/>
            <a:ext cx="1661150" cy="992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9622"/>
            <a:ext cx="1108833" cy="567000"/>
          </a:xfrm>
          <a:prstGeom prst="rect">
            <a:avLst/>
          </a:prstGeom>
        </p:spPr>
      </p:pic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2388599" y="2715766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很多人都喜欢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射箭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2388599" y="4552585"/>
            <a:ext cx="5401303" cy="4674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值日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生每天都要打扫教室。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42" name="Picture 2" descr="https://timgsa.baidu.com/timg?image&amp;quality=80&amp;size=b9999_10000&amp;sec=1537439150380&amp;di=732c029540fe2a2f7cdd94e4c2a19f00&amp;imgtype=0&amp;src=http%3A%2F%2Fs16.sinaimg.cn%2Fmw690%2F001Nygsjgy6Nc4NFK3B5f%266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0111" y="3379371"/>
            <a:ext cx="1835885" cy="1136595"/>
          </a:xfrm>
          <a:prstGeom prst="rect">
            <a:avLst/>
          </a:prstGeom>
          <a:noFill/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4" y="411511"/>
            <a:ext cx="1523286" cy="35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11"/>
          <p:cNvSpPr txBox="1"/>
          <p:nvPr/>
        </p:nvSpPr>
        <p:spPr>
          <a:xfrm>
            <a:off x="168394" y="411510"/>
            <a:ext cx="1071710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kumimoji="1" lang="zh-CN" altLang="en-US" sz="1800" dirty="0">
                <a:solidFill>
                  <a:schemeClr val="bg1"/>
                </a:solidFill>
              </a:rPr>
              <a:t>第一课时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79512" y="771550"/>
            <a:ext cx="5154047" cy="600074"/>
            <a:chOff x="210041" y="422324"/>
            <a:chExt cx="5154047" cy="600074"/>
          </a:xfrm>
        </p:grpSpPr>
        <p:sp>
          <p:nvSpPr>
            <p:cNvPr id="24" name="文本框 14"/>
            <p:cNvSpPr txBox="1"/>
            <p:nvPr/>
          </p:nvSpPr>
          <p:spPr>
            <a:xfrm>
              <a:off x="653667" y="422324"/>
              <a:ext cx="403383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朗读课文 扫清障碍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018" y="603851"/>
              <a:ext cx="351070" cy="380165"/>
            </a:xfrm>
            <a:prstGeom prst="rect">
              <a:avLst/>
            </a:prstGeom>
          </p:spPr>
        </p:pic>
        <p:pic>
          <p:nvPicPr>
            <p:cNvPr id="26" name="图片 25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4408959" y="550061"/>
              <a:ext cx="335134" cy="47233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41" y="489080"/>
              <a:ext cx="366860" cy="456339"/>
            </a:xfrm>
            <a:prstGeom prst="rect">
              <a:avLst/>
            </a:prstGeom>
          </p:spPr>
        </p:pic>
      </p:grpSp>
      <p:sp>
        <p:nvSpPr>
          <p:cNvPr id="28" name="圆角矩形 27"/>
          <p:cNvSpPr/>
          <p:nvPr/>
        </p:nvSpPr>
        <p:spPr>
          <a:xfrm>
            <a:off x="6180151" y="3297733"/>
            <a:ext cx="2640322" cy="1146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巧记</a:t>
            </a:r>
            <a:endParaRPr lang="en-US" altLang="zh-CN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/>
      <p:bldP spid="4" grpId="0" autoUpdateAnimBg="0"/>
      <p:bldP spid="5" grpId="0" autoUpdateAnimBg="0"/>
      <p:bldP spid="17" grpId="0"/>
      <p:bldP spid="19" grpId="0"/>
      <p:bldP spid="18" grpId="0"/>
      <p:bldP spid="20" grpId="0" animBg="1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061955" y="889699"/>
            <a:ext cx="902481" cy="483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原因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875275" y="769684"/>
            <a:ext cx="2579229" cy="9002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十日当空，</a:t>
            </a:r>
            <a:endParaRPr lang="en-US" altLang="zh-CN" sz="27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万物生灵涂炭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785694" y="889699"/>
            <a:ext cx="276261" cy="3407093"/>
          </a:xfrm>
          <a:prstGeom prst="leftBrace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2" name="组合 61"/>
          <p:cNvGrpSpPr/>
          <p:nvPr/>
        </p:nvGrpSpPr>
        <p:grpSpPr bwMode="auto">
          <a:xfrm rot="180569">
            <a:off x="813944" y="1603959"/>
            <a:ext cx="691129" cy="1833436"/>
            <a:chOff x="2739154" y="1988582"/>
            <a:chExt cx="1032743" cy="66363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3" name="圆角矩形 62"/>
            <p:cNvSpPr/>
            <p:nvPr/>
          </p:nvSpPr>
          <p:spPr>
            <a:xfrm rot="21436152">
              <a:off x="2739154" y="2911539"/>
              <a:ext cx="900975" cy="3303939"/>
            </a:xfrm>
            <a:prstGeom prst="roundRect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ysDot"/>
            </a:ln>
            <a:effectLst>
              <a:outerShdw dist="12700" algn="l" rotWithShape="0">
                <a:srgbClr val="F79646">
                  <a:lumMod val="50000"/>
                </a:srgbClr>
              </a:outerShdw>
            </a:effectLst>
          </p:spPr>
          <p:txBody>
            <a:bodyPr anchor="ctr"/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kern="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 rot="21444755">
              <a:off x="2742437" y="1988582"/>
              <a:ext cx="1029460" cy="6035224"/>
            </a:xfrm>
            <a:prstGeom prst="roundRect">
              <a:avLst/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kern="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5" name="矩形 18"/>
            <p:cNvSpPr>
              <a:spLocks noChangeArrowheads="1"/>
            </p:cNvSpPr>
            <p:nvPr/>
          </p:nvSpPr>
          <p:spPr bwMode="auto">
            <a:xfrm rot="21419431">
              <a:off x="2912880" y="2274934"/>
              <a:ext cx="556022" cy="63500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700" b="1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羿射九日</a:t>
              </a:r>
              <a:endParaRPr lang="zh-CN" altLang="en-US" sz="27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107068" y="2323686"/>
            <a:ext cx="874740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pPr algn="ctr"/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经过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左大括号 18"/>
          <p:cNvSpPr/>
          <p:nvPr/>
        </p:nvSpPr>
        <p:spPr>
          <a:xfrm flipH="1">
            <a:off x="6732240" y="627534"/>
            <a:ext cx="276261" cy="3914299"/>
          </a:xfrm>
          <a:prstGeom prst="leftBrace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3500290" y="1734323"/>
            <a:ext cx="2625688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翻过 蹚过 来到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500290" y="2377265"/>
            <a:ext cx="2947201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搭上 拉开 一口气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3339534" y="3823885"/>
            <a:ext cx="3000787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万物出现勃勃生机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左大括号 36"/>
          <p:cNvSpPr/>
          <p:nvPr/>
        </p:nvSpPr>
        <p:spPr>
          <a:xfrm>
            <a:off x="3178778" y="1841479"/>
            <a:ext cx="218897" cy="1432061"/>
          </a:xfrm>
          <a:prstGeom prst="leftBrace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00290" y="3073785"/>
            <a:ext cx="2413949" cy="483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留下一个太阳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07068" y="3877463"/>
            <a:ext cx="910953" cy="4838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结果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51250" y="2216523"/>
            <a:ext cx="1602351" cy="9002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无私奉献</a:t>
            </a:r>
            <a:endParaRPr lang="en-US" altLang="zh-CN" sz="2700" b="1" dirty="0" smtClean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大英雄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64091" y="281866"/>
            <a:ext cx="2651725" cy="561692"/>
            <a:chOff x="192083" y="411510"/>
            <a:chExt cx="2651725" cy="561692"/>
          </a:xfrm>
        </p:grpSpPr>
        <p:sp>
          <p:nvSpPr>
            <p:cNvPr id="24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5" grpId="0" bldLvl="0" animBg="1"/>
      <p:bldP spid="2" grpId="0" bldLvl="0" animBg="1"/>
      <p:bldP spid="23" grpId="0" bldLvl="0" animBg="1"/>
      <p:bldP spid="19" grpId="0" bldLvl="0" animBg="1"/>
      <p:bldP spid="32" grpId="0" bldLvl="0" animBg="1"/>
      <p:bldP spid="33" grpId="0" bldLvl="0" animBg="1"/>
      <p:bldP spid="34" grpId="0" bldLvl="0" animBg="1"/>
      <p:bldP spid="37" grpId="0" bldLvl="0" animBg="1"/>
      <p:bldP spid="5" grpId="0" bldLvl="0" animBg="1"/>
      <p:bldP spid="7" grpId="0" bldLvl="0" animBg="1"/>
      <p:bldP spid="8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9484" y="1275606"/>
            <a:ext cx="7879350" cy="28392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本文讲述了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，万物生灵涂炭，羿射到了多余的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，表现了羿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的精神，敢于担当的气魄，体现了上古时代人类的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美好愿望。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26158" y="1339445"/>
            <a:ext cx="1821906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十日当空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3108" y="2035965"/>
            <a:ext cx="219700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九个太阳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370" y="2714749"/>
            <a:ext cx="2625688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无私奉献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3003" y="3429006"/>
            <a:ext cx="1929077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征服自然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9512" y="411510"/>
            <a:ext cx="2481672" cy="561692"/>
            <a:chOff x="179512" y="411510"/>
            <a:chExt cx="2481672" cy="561692"/>
          </a:xfrm>
        </p:grpSpPr>
        <p:sp>
          <p:nvSpPr>
            <p:cNvPr id="9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8" name="Picture 6" descr="https://timgsa.baidu.com/timg?image&amp;quality=80&amp;size=b9999_10000&amp;sec=1536224065545&amp;di=89c1106f5c8669c5b65336494e916a34&amp;imgtype=0&amp;src=http%3A%2F%2F5b0988e595225.cdn.sohucs.com%2Fimages%2F20180328%2F50956f57c3264ff4890f8f7218ffe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42" y="1275606"/>
            <a:ext cx="3954795" cy="3171882"/>
          </a:xfrm>
          <a:prstGeom prst="rect">
            <a:avLst/>
          </a:prstGeom>
          <a:noFill/>
        </p:spPr>
      </p:pic>
      <p:sp>
        <p:nvSpPr>
          <p:cNvPr id="136194" name="AutoShape 2" descr="data:image/jpeg;base64,/9j/4AAQSkZJRgABAQAAAQABAAD/2wBDAAgGBgcGBQgHBwcJCQgKDBQNDAsLDBkSEw8UHRofHh0aHBwgJC4nICIsIxwcKDcpLDAxNDQ0Hyc5PTgyPC4zNDL/2wBDAQkJCQwLDBgNDRgyIRwhMjIyMjIyMjIyMjIyMjIyMjIyMjIyMjIyMjIyMjIyMjIyMjIyMjIyMjIyMjIyMjIyMjL/wAARCAEsAX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zSdqGAtIaq3l9BYQGWdwq5wMnqfSsPWfE8FjHMkJ3ToqnGOAzfdB/nXNWxNKkveZdOnObtFHSg0GuS0HWjHAf7Tuo1kY5Cu/zH8Ow9q25dYtIIIpnkCpKwVC3G4mlSxVOcOa450Zxly2NLFFcnqHiqOLWBaxyBYovmlY8kn+6K1dOnu2gFzfqlu8pwseclR2B9TThiYTk4x6BOjOCTa3NiikyMDPGaWugyCiiigAooooAKKKTIHWgBaKiaYKcAZ/GkNyg/hP5Vn7WHVjsTUVGkyOcA81JirTTEFFLikNMAooooAKKKKACikJxVN9TtE3ZnU7Thtpzg/hSbSAu0VUg1G0u2KQXMMjDqFcE/lVvFMAooooAKKKKACiiigAooooAKKKKACiiigAooooAKKKKAFqNpEUhSwBboCeTUma5fXp7a21K3vmu/LmtlP7oYPmK3b26dayrVVSjzSLhBydkaWt6tFpFg1xKT6KFGSTXJaf4lnsYw927XNxcMCsattVR6eg61o6m7+J9FD2doWkD/KJWC4Hcis7TvBF0l0j3U6rGoBxGcnPYfh6+9eVVnXrVIypbHfRhQjBqruaevWep61b2TW6CIK4Z0Y52n1Jrj7zQtUGprbfZ2kdgDvXJGCeua9NsNMh07cIXlYN1Ejlv51e3KByQK1q4GFX36mj6kUcY6K5YJNHLReFEXSthZPt7AMZmUN8w7fSsnxRp9xZabYmZZLmVZizOoyBx0I9K73zEB++PzpzBZFKsMg1rLC0Zw5YszjiakZqctdTx/S7N9V1n7SxSKNZ1ds9GA5IH0xWlq2vHVdes3tpG+zqgZYx/G54xW1rfhW8vNWj+wtHbWRjKuVOCCSMjHoazV0NfCkq6hqEqT7WxBGgwd3qSa8/6vVpXi9r7npOvSqvm+1ayR2Ol21+3lzahKodVwsMf3V9ye5rYBzXHQeNBcSLHDaxkhVaWRp1WNCe2ep/Kuqt51lhV8j5hng5H5161CvTmrRdzya1KcH76sWKKKK6jAKKKKAELbajLbgRinlQ3XtQihRgVEk2/IaKTMAxAIY+1JuZEyQCR3NXfKTcW2jPrUdwiGEgpuHoK55YbzKTKazMJslcgnCkEDj2NXUuI3OAwzWaViSRgFjUD7vzDOPpUYTLA+YGVgRgDA/TpWMajp6JXHa5ryzKqE9azHOMck4/vHOfrUcbFPlGBlj8wHP6VK8Fw0O5BGp27v3uT+eKmpKpV+FDjZblOSR4wCX+Y9flFNi1CWF28uXcFx8rGicxrGftHloORhlyvsagSONHDRyoQwIDKi4/TmuNOrGWjdy/cZqDW0jQtNDJgd1G7NH/AAkFs6jy0kZj/CRt/nVCXS7idCIvMUldpZguT34BpNO0m5tZ4PNRXCDbuZAOOffrXXCriXoyWoottdXV64ihTylOcv14x61fg0+CJArKHIO7noD7VcACjApcd67oUrO8ncyuMEUYIYIMr046VLRRW4BRRRQAUUUUAFFFFABRRRQAUUUUAFFFFABRRRQAUUUUARFwqlmOAO9eZ+Iy91rsk9ptlRVUnbhhgCvRb21jvbSS3kZgkgwxU4OK8xDPompTQwOpVZCrfKC236kc142bc3Ik9rnoZevecuqH6Zq2pPcqxupbeDkbgnH4jFelWk6z2yOJY5CRyyfdJrmdL16W8ultpNMkVW/iYjH+FdIILaxhcxRJEMZO0YyavAxjCDlF3XmRi5e0nZqz8ijr2vQaJbb3w0hGVXufpXm2q+LNU1BwRM0KDOFQ4qPXL46nfSXTMGUttj2nIAFZTrjHevLxmNlVqNJ+6e5gMvpwgpTV2SHUr7JY3MpY9y1a2leL9TsJt0jmdGGGVj/KsF2UNtHzDvUQYBiCcYrmp1KkNUehUwlKpGzR7lpGrwaxYpcQsDkfMvcVh+OIVvNPggjm2zlmaOMttV8ddx9Bx+dcR4X1h9G1mGPcfInYKyk8ZPSvW7mztrry3nhSRo+V3LnB9f0r38PV+s0HGW58viaEsJXTW3Q870zwPdoBcXVyLVv4QpDEH6112heH/wCyZJJGvJbiRv4nJrhr/wASvca2166OEtjst4d2AzDueOK2NB1rVNQdrqRbu6Ab5YYGVYx7H/8AXXPh6lGFTlUdV1NMVTrzgpztY9DFLVe3eSaEPLC0THqpYEj8RVivaTurnkhRRRTATFITjsTTqKTAQHPbFRylhjbUmKXFS02hmW+5WJKKGbPRc4p8U7KpDKCMdMYq80avjPOKaIIx/DXP7GaldMq5TjuUeQ7IGDHuBU4ieUDzwuOwFTpCiElVAJp+K2hFpaksiEEQHCL+VCxIpyqqD7CpaKuwhMUU7FGKsYUUUUgCiiimAUUUUAFFFFABRRRQAUUUUAFFFFABRRRQAUUUUAFFFFAFW4uobWBpp3WONRks3QVz17qGhXgjknhM0jA7AIyWI/Cr/iG0kutHlSNwrdee/tXGadoerzSkxq0Kg4LPxx6V5GNq1VNQhG6Z3YalBwc5Ss0ddZaVHaTi4styxsozC/TPqPQ1b1w7dGu2HURNj8qo6dp2rxXO+4uV8kDhE/8A1VsXduLm1khPR1Iropwk6Uk1a5i2o1E27nijDK4qFgckEdKvXdq9neyWs3BRsH39DVWRtmUXjPU+or5KUXGpZn2dGalBNFJgSc7sknAGKRQvJwVOcEnvUz5dWL9PSmYAbAOcVrc2QiH99G2OjA/rXvNoxeyiY8llB/SvGdB059R1qCEfd3Bm46AGvbAoRAoGABivbyqDtKT2Pm87nFzilueT6lc6WfEl5NJbyvErMrsecv0wB2rStfEciW9vbaZbwWcCgeYzkKqn0BPer/iK60G+mltXfZLBlpJYkGV/2fcn+lWvDGjaX9lLR2ZJyPmuUDFvcDtUqm/btRktfvMp1IugnJO6+46iymE1tG/mLISoyynIq0KqW0FraIY7aKKIE7ikYA/HAq3XtwTUbM8h73CiiiqJCiiigBaKKKBhRRRQAUUUUAFFFFABRRRTAKKKKACiiigAooooAKKKKACiiigAooooAKKKKACiiigAooooAKKKKAM/UYYZrNxNGZVUbgq/eJHpVD/hINNtbNJQziJmCICpyze2a28GuJ8YQ3cd3b3eQ0EbAKq84b1NcGLnOlBzhub4emqklBs6KTXbGOeOBnYyuAQqqSQD646VpJKjnAPNebaNo17Nf/bblzFHgs7luW9hXXaHdaWWlt9MQbUOHYZ5I9z171jhMXOp/Ea1NMTQjSdou5S8U+G/7RIurcDzlGCMferzi6tpLeTZNC0cgJB3dG+le5EVVu9NtL6PbdQRyj/aWjFZbCu3JaM6MJmU6K5Wro8QKqeop9tYXN7crb2sLSu3p0H1r1xvCeiuxZrGPJ6mtC1sreyQJbwpGo4wq4rjp5PJP33od1TO1b93HUxPC/hpdEgLOAZ35ZsdPYV0pIIP0qtLfW8SFmkUAZyc+lc7qPjK1i09ZrcFmlYom8YA9Sa9Pmo4ePKjx5KriJ81rs5a88N32p6vcPZtHNCxJMxcAEk+g5rotO8IX1oqD+1nwG3MqoAN3161b0Ha2JIYVitjlpJiNrSv349K6gHNZ0MNTm/aNamtbF1eVU+iK6WkSTGbYvmsiozeoXOB+pqzQKK9I4WwooopCCiiigBaKKKBhRRRQAUUUUAFFFFABRRRTAKKM0ZoAKKKKACiiigAooooAKKKKACiiigAooooAKKKKACiiigAooooAbWR4gsLjUdLeC3dUkJGS3THcVr4paicFOLi+oQk4SUkeZXmg+II7hLWNXmj2YRlOFA7gnt2rcstOHh+2ja5vhEzMFCRKoUn8eT9a7A1z/ibQf7atIgjATRMSpJwMHrXnvAxpRcqavLodqxTqyUZ6IzofF8KNI87ARc7AT8zY7n69gK0LDxAkoLXq/ZQ5/cK/Bce3c9qw/DHh5DqMk9y8UvlH5Y0YMAfU12clpBM0bywxu0ZyjMoJU+o9KWGhiJx5pu3kTiFShLlgvmc7f8AjCK2e9RYGb7KFAZuMue1VNC1u+1kMokWPa5MzsOVXsqj8+TWb4l8N3NvcTX32hTaysXkLZG0duO56+lZs+s29pphsdNQiK4TdJIDhlY/wg47CuWpXrQq+/e3Y64YelOmuTd9ex2c2m2V3BezaeQ1zJC0e8twSR+XOOtcSdLlWdbfUSYIkGElwuGzyQvr9a7DwzpE32FJJmeKBwGWDoxHbc3X8K09S8OWmqzwSXDOEhBCxKcKQfWuqeG+sQU3pIypYlUJyje67nEX2tC6ay02y80QwnAVeDMVG1QPrXe6dDfLEv2uRVwoHloOF9snrVOw8Kabp9+byFCZgMKW5Cj29/et8A5rbC4eVK7k73McRWpy0prQkHSigdKK7TkCiiigAooooAKKKKACiiigAooooAKKKKACg9KKo6jqNppdobu9nWGFSAWY8c8D+dMCW4uorWCSed1SKNSzM3RQO9ctZfEbw3d6hHYx3c0dzJL5SrNbug3dhkjAB7Vznj/xfbKwt4ZRLBa/vJAvKtJ/Cp9QOv1x6Vw/w+0SXxt4nmu7meZLO0dLg4TiZgem76rmsVUcpWRu6VqfM9z6MooxS4rY5wooooGFFFFABRRRQAUUUUAFFFFABRRRQAUUUUAFFFFABmikpRQAlFBopCIYreKDPlRqm45baOpqUDFLRQBWvLOC/tnt7iMSROMMrdCKpp4f0xJI3WziDRfcO37tatJik4xe6KU5JWTDFLiiiqEFFFFIQtFFFAwooooAKKKKACiim7vahuwDqKQHNLQAUUUUAFB6UUGgCvc3MVpbyXE8ixxRqWd2OAoHUmvFfGPjKTWtRjtrWNniTc1vAPlZgR/rH3YwDzgenNdl46j1/WL6DQNPsyLK4j3TXJHydcFWPoOuO9cz4mn0jSdIg0e0guLm33M95qcMRYrKDjdu6ZznpkDpXPUvL3Xsb0JKMk2rmP8ADvwgPE97LqOrbTp9jP5S2qjKzOBnLf7I3dO5r3O2tobWMR28McUYHCooUV4BoeszeH7fUH0651CZJpFeSONAjZA4K7l5yOuPSt3RPjXbW2oLba0s32aX7k5VS0Zz91sdR+tbQjZaFV7uV+h7YKXNVrS7gvbWK5tpVlglUOjochlPQg1YqzmCiiigAooooAKKKKACiiigAooooAKKKKACiiigAooooAKKKKAFooooAKKKKACiiigAooooAKKKKACiiigAooooAKKKKACoytSUhFTJXAiLbVLYzQJs/wAJH1ppJD4P4U1nUD5sD6sKwc3F2KsWA2aUsB1qqsxZQQCB796TzDnPXnHy8iq9qhWLYIPSgnFVQ5yT0x68VHe31va2kkk1zDAMYVpnCru7cn3qo1FLYDzb4leNby00OKbQgZIhcbZWLALMgBVlAB3EbjyRj61yFhquoT6gJNcvLZoY0WWC0tcLCq4+QqPQ1jQ3EUGtRahMVSZ5J/kSTfGwB5Zc9ARuFV9QtLbXNtyxaKJRIrtuMaKqjIBPTOTgCsXLmnys7oUlGnzrc0td8WW8czvN9pbp8rMAyqe4HcfSuO1v7LqkQvrFys6Zd1xw6j+JVPcdxWZYBtQLaZcSMH5NtI2SQw/h5xwQaz2aexuGilQqVOGXoCfautNJWOaU3L0Pavh58UtK0q3e1vHFtbsu8wsSQkvGfLPTa3XacbTnsa9SsPiT4S1F0jh1q1EjfwM4BFfIT3mHOCCD13IM1ELh0+62c9aDI+64po54xJE6vGwyrKcgipK+ZPhn8VNQ0EDRrm2fULaRv3CrIFZD3C7uMe1fROk6j/aNt5ptLq1bjdHcxbGH4UAaVFFFAgooooAKKKKACiiigAooooAKKKKACiiigAooooAWiiigAooooAKKKKACiiigAooooAKKKKACiiigAoqOSQIMkE/So1uEdRjIPpjkVPMgsWKQnFMkbbGx68Gq5KldxP0qJTUR2J5QpU5qAIrdQD9RVcOVGBLtPdT1AqV1G0ZyWPQKcVyVKibGhDIVOei/xDv+VLhWUshKlvQ9KYecKrru/wBoc/d9amgWPDZ4PcGlBczsDAKzZxyw6g9DXzp418bXS/EPVLJ7VLuC0/0S3t5VyqnA3t9Tzz16V9IhVH3TXyJ8RdQh/wCFra1d2yZEV5ghuhZQqt/48DXbTpqIi9rer2sljbrJOZb+3hUMy/KsMe4DYoHXg8nviqF5cWSaSlpFPJJtfzSrk7HkH3sg8cjpXJXdw0t08itw3A+npXU+HPB7a1YvfXMzQwZ2xYXc0jd/wFKcqdNc0jpp89T3ImRq18Z7+G9iAicIoUpxgr0P5YqS8uLTVmDkiGcjnI4+h/xqDUNKurCZ7aZDmJtu4Drnp/Ks14HiYrIpUg4wa0jJNXRnKE46NE8+nSRZ+dGx/dNVjA69qQkjoTTN7ZOCaZlp0HBirAlQcHPIr2f4b/Fm60u3XS76GK4gVgqj7RsZR/shuD9MivGPmbrzQVIxQKx9w6Nr1hrlss1lNuyAWRuGX2IrVr5++Fuj3+kTtqWkail9I0S/aNIuEaCfYf4lZuDjsR8p9a9+RtygkEEjJB6igB1FFFABRRRQAUUUUAFFFFABRRRQAUUUUAFFFFAC0UUUAFFFFABRRRQAUUUUAFFFFABRRRQAVCZMkrj9amqMxg9OKiabWgFUuOhbI9KjfajFzlQTg/jVl4BywY/Q81Wi3rEUkYSEk/Nt28fSuKpFx3KQNdyOFSNCvO0lhUEqysBGHwufmK8H1wPenFkCjIYlTnp3preW2ZQjOVbOenNZyqOVrlJEgIWUsW3Af7PT9aHfcxVUZm3DBYYH4VW80xTSlMKeN4c5GaajFnImfLK52rEflIPGDnnNYt2At+a6yBC8e0kBTipo5ljXaVbHbd161QQyoxLJEkZyFUt87D8ePwFSKzoqrDcsQpzs2ZJ9tx6V00HqDNESgsAI2GfavAfif8LLtvEF5rOmRNLHqDmTYi5KTH7wI9G5OfWvoGDe0YaThj1FSnFehF2IPkbwT8PbrxbfanYu0lndWsW5RIp27s42tjpxXoFlpsukaJb6XcIqzWqNHIFbcA2455r2Gy0OCy1zUNTQ4kvdm8Dj7owP6V57470u50XVZ9TDO2m3jbn2x7hA+ADnHQHGc+tcGY0ZVaPu9Dvy+rGFZc2xw91BFPJmVAzr8pOMbh6H1FZV/otjeQmNohGw+6ycYFa7TxTr5sbq6n+JTkVkauZNgmhd1KHJ2nGRXnUJVFJJux79anTcXJK5yWo+HXtiWDKYx/Eq8/iKq/2JPgNGVZT8ysD94jt7da7Y2jtABNI0ityC2OnpxWZLB5MyhMBVOdpGQa9OFe2jPNngYPWJyMVlK4JCEbWAfP8AD7mtyDwvMZkbzbaaLOcLLtLVYWNI7pnAwLgFSvTDDp+fWup0i2udWKCx024ubg/JthhJUMOfmbAUeu4mtqs5JJw6mNPC0tXUex3Xwfu7fTY7rRrq6mM+7faLKwZVTHzKh7EHqPpivYQK868K/D19NubfUdWkVr2J/MWKBsxqcEckjLH5vYV6KBWsHLl97c82tyc75NhaKKKsyCiiigAooooAKKKKACiiigAooooAKKKKAFooooAKKKKACiiigAooooAKKKKACiiigAoNFQSuyMqqoJJx9BSk7K4DndExuOM1n6kv7lfJkKsc7CPXFTu+xdzHOOnqaoyszhZAjrlhtxtz+X0rz6uI5k1YtIWKF2xJKThlxtD5Ge5ppuFRAoV2jL7cjnHzfypx88xK0UkRKncrOhGR+dVUDoykrKpU8qiAqxbsPauRyKJQSspczR4bO5Q2S1PjlkkDMUWEHKqM/MfSmW1m77hHJJCvPysAx4NWDp8zYBuS69SCg6+vpW0KEpq6JK6RruBAaR2BBVucfWtGB1jUh08sepHX61HHZSrID5zjHQjqD9OmKuxxsFxI4dvXGK6qNDkV+omxfMReC65PQZqTOaQKF6ClxXWiQqN41kUqwDAjBBGQakopgeBa/pC6Brt3p7RgRs5mtztwGiZs7R9Dwfwrk9dHkMsiFvLI2up6/wC9X0d4k8OWPiXTTZ3ykAHdHIhw8bdmU9jXzz4z0I+FtfFlPqn2yPaJISVAYdQwcL0Pv3rzamFam6i2PcwuM5qapvczdMvFjtmtpMkJ8ykc5FWGEU67lLNn0XpWHfXqRBbmA/MmGZT3HdTSRX8Elk85DEKuPKViFU/3mPf2A/GmqHNqjaeJjBND5/3m5IsszAMCDtUY75NdL4R+J154LtriD7LFLHOyv+8ZgFYA7iMDvx+VcIklz9oKRo0rRocLNyFX2B6fhUwa0njBEpaeM5aGaQ7WPoM4DD24NdcNFY8fEV3N2PsDw9qr634esNTkt2t5LqFZWibqpI6VqA18u+GPiFr/AIa1G2RJrqTSUdfOtJF3BF7hCc7V6Y5r16P4ueHjbwsI7xZHUN5bxhSDnkdeT34znNaXOQ9FFLXlt98Yra0uYYV0uVRKMjz2aNmHsNtZ3ivx3rczRRQ6Vqun2IRmmmQDzGb+EAjovfI6/SlzovlZ7FRXnfhPxha2Gkwx+IvEsct1L8ytcKsZReyswUBm9TXoKOroGU5UjIPrVJ3EPooopiCiiigAooooAKKKKACiiigBaKKKACiiigAooooAKKKKACiiigAooooAKgnViAUPIqeg1Mo8ysBjy3LLNHCIXZjkkgdBxzUTyMXCsWVAcodmSfyrVmh3fOvDCs8iUNIMmMkngYx7HmvMq0nEtMhcyLGC4VVHTecZ/Co1lDMXFyyycZG3aoAz1HpT2G8tu82VOrBtpHHoRQ4leXcTGpYgEsCCV7j3rlKuSQGaSbbHJtkXlhkFWB/iFXRDeBgTNGy9wV6isIXASZt9wluFYjEnKn028jA/GnNNLPKY478hVGT5aM3HrycYrro4iMFawmrnUCjFZ1gRBB5bOzFeS7tnI9cmrwdf7y/nXoQmpIhohuryKytZbm4dY4YVLu7HACgZJrzaD4w2SsTNps32cHloXVmVexYcDpjoar/FnXpWQeHrVypePzZ2DdVz8o/MZ298DtXlw0bXLvTjPHod5LZhWk8+OMyFyCQzbjxj5ewqZTleyN6VODXvn0XoHizR/E8Dvpt0HMeN6Mu1l+oPat4NxXyHo91cWdzHdWdy9vPFhUnjG1kJ4P8A+o8Gu3v/AB1fzQMl3rdxcYG11XbECfooHFTPEKOjWpqsFKWz0PSvFvje304NYaZIst6VZWlTDJAfVj3b2/OvENbllQvIrs8kw3SSscsxzyc1Zjlv9UY2+j6ZLK2N22CIsPyHFVfE3hzXdD0pL7WFitzM6rHBJIGlbPcKPSsF7SpJNqyOqm6VCO92chNON207ipOSMYzUunWzNBsdWkkjYSLbnoy+q+taEWjahGLoi2ieXau1pGy0ZLFcADjJ5/AVdUWt+1pJPZMtn5R3TE7TuChVI284BFbcyirIymnLVlNGvbuaWWC3iaTcI5d3HlsWJBP8vwqJTaJBdWUixfaGDI6quSzdVKmrsNuILnztOmiiSGOOKddu5ZCWOT79vzpEa8TUzEITct5hZZoFCnBGSvPSmpJ7HFUT6lFElFrYyRbow3yhgx2nA5UgHr/OrNrfLoN2txFI66jbNlHjBVmDc5Gf61XSSb7MyXEcT2cblskkP8pIwcdCM1IZovtEDWhkuBIg8xnbJQ8rjn1Awc1Zg2eo22oxfFnTdOWd4bPXbJmCrOpVbhWX7yn14zivWPDWlXOm+G7XT9SeKeWNCjkDKsM8DnrxXyxaTaxZzR3MVwtrPCSyFeTvT5h9P4vzb1r6J+F/jk+N9AkmuQi31q+ycKMBs8hgO2aqI+ZnRzeFdCuLhbiXSrRpFIKlowQCOnHStpVCrgUUtUMSiiimAUUUUAFFFFABRRRQAUUUUALRRRQAUUUUAFFFFABRRRQAUUUUAFFFFABRRRQAGmNGjDlQafRQBV+yRKCEUKDydvGageBElBCDPC7j6fWtAimlQcZAP1FYzoRkrDuZUsMG8iSJTjozJx+dMmMMjvAJl3BQSmQcA9CPxxWuUVsZAP1Gaxplgs7iSURqoc7pGVcFvQ57968/EYf2a5ky0zOktLicObiViABiNBkFue3Gfp2/GpmKpFEhSZo1IDeSoOT2xjkd6ke6haLMcqsGJOQrN+VJAZS0gBaJAvO1SGY92w3QVwKrJSTLSOf1vwfYavrNhqd1uC2aMnktJnzuRtViOf7wxXVW2oeUPJS0KhFwFj56egOKz5Vy0CXMgkiZcnzR3bpggcdKlJnVTIYVHdiXJUD13d66FjZg1cwdX+G/h7xPcPqFoz2F0zHzXgUAMe+5Txn3qSw+Evheynjme3luXXB/fyFgW9cVq/aLdZljJyR91Vyqr757/NV+0vLx1MTW6rtOGJbceuPxrso4qFR2cdQc5rRM0baztrOFYrWCOGNRgLGoUfpXzx8bb+6uvGtpbTI0NtZQ5gkZSPOc8naT1wcCvoKJPs0Uk1xOSWG52Y8KPQegr58+IyQeJfEkmovqEs1oi7bfaMKqg/MFHfLc5711zqxjHUdClOpP3Vcyraznjuo47vUZHhvHDS5XazOq7iAeoXPHFVHZbKaCwCM1opXz2ztZFY52nn1/SoNOezkhnm1CSaWe3lUxzlyWWPB2hR65qGKRbsy2t2GilZHeZicbiRuUZ/vH5fwFc1ru53SfKrdQubZlnX7DGsd1cSNiINhWGSenTgYqus89nCty0byTMzGdE48sg4yPQdBUqFNqQPh5kV/OmLZ3AgFWB7Ae1QRmRC73DrPFJFuyrHIX19+cVpE4a2oi27C3nlEzo8yiQoeQX3cqfQ8qKWd2aJEjtWiuFl2uhRiG4yVyvX7uaZO0d7LKsU8sbJtLIowzerHI7cUXd9K9u0c0zRx+eGE6HHzheCR6+prSP4nI0WtP0qLXPEFrpct+YpbqSJI3i+ZGBGCfqMV9Q+EPDqeGtAg07MLyxja8sUQj8zHQsPXFeYfCXwFaXYtfFlzfTTzRSSJCm1QmAcZzjnvXt45rWJSFoooqhhRRRQAUUUUAFFFFABRRRQAUUUUALRRRQAUUUUAFFFFABRRRQAUUUUAFFFFABRRRQAUUUUAFBoqreKWtyoYruIBI9O9TJ2VwCW6252oWI9TiqN5egRFJojlh8uPmy3pipZD5cO0cgLtArJlWVRKVun3hsdAAv+ea8itipSdlsaJFq0t4IY1eNiwK5GWyAfYdqrX026V1+0Lbuqgq2RllOP0Bpsf2RrU/aVibOVGF5b8hVKKJkUx20RKl2CxsoZY+AQGJ6c9q4JamqJUuIvMWKZYXkXBZmlG0kdwKIvLE4fz4ZsrkRBsKPpnofr1/CkCTwOr3MLSdCAGUJkdcY4Faxj0y7AWe3hjk6gMApPup71th6Km9XqJuxnOyebzJFEiksNw3Nz0xtzxV+2LJva2uopVUgMobJH15/nirkemWyhcbioBABbjmvMvHmtomsyabZqIoLeMfamh+VpGbHyFh2A6j3Fd8aXsE5P8A4I6cHVmooqeLfGU+sLLDE+zTEcg7Wx5+08knsue1ea3s0l+weMAQDhWkyq49vWpLrU4WMcTtut1kBaNBwFHb6ciqktw18+IUllUNnMaMwX/Z+XgVMVKT5me1Hkox9mtO5SDLbzJMYVudqsuxm28EfKSe/Q1Zie4lgRGV4mVQ8TLhgzcD8gp5qaDQNX1FlgstLvJXkY5Cxsq9MdSPau1sPgdquo23maperZsqYWFG3seOAWHAFdcKbauzz8RON9GebzQ2EcZuLh2lbzNrOj7S+CcqF7DaV/WoJ7q0EqWcc6xw7fmkT5wpznC8Vuax4f1iymjknsRBehlZYWQM7Bgy5+ny8CsOLRmR0uJyG3DLKOx9Kpcq0ZzKnKew17i51QStbDdOrea8gGN2OOO/PXFb3g3w7Hrfi/RrDU23Wk0pM0bvgMdpbAI6Z24xVS3tVtowFXAYhwPQ1eguLjTriK+hws1tIs8ZPqpz+o3D8a66cYSV1uaTwllfqfUOiaPZaBpMGmafGY7WAERqWyQCSev41qCq9pMl1aw3MfKSorr9CMj+dWKzRwiUUUuKYCUUuKMUAJRRRQAUUUUAFFFFABRRRQAtFFFABRRRQAUUUUAFFFFABRRRQAUUUUAFFFFABRRRQAUx1DKVPQ0+ikBgalaXQRRBIEjLANyPlHcjiqU8bLdb5bmF1Chk8yLCk55LEd66h0V12npWJc6fJb3LzQRmVZQFMZ6LjPSvNxWF+1E0jJIowxQ3lywM0blMMVi+Vc5GOnJq+kUdugSJFXcxYKvGSf4vrWOI7hrrzGhuLJVLMu4DD56jjn86uLYSzSI4MskiHIlJ2hWH93PbFeb7GpzWsacyLM8LPkhFdiu1ScDae39awrn7ZcBY47NQiq0ZaYBihH3jjpnA4x+NaUkMttdma6uWZYyV2j7oDD7xH1ouATLOrIzRsciTjaqqOhz2z+dZzUoO2zGtTG1TxC3h7RomW4dp5FIiVpEZQAPmb5R0GfzryaS8FwJridz9mdmZmb/WTMWBLH3Jp/i3xGNRuWkjRlRiIolZQcRqcdB2JyawZ5gYtnmcL9zJwAK9CEZuK5methaSpx5nuaOlQWOv+J9N05ohb2005EskZ2s0W0llyP4eB9Pxr6S0nTNK0+xS30y2gitlHyiJRg14N8PNJkh1FNfuR5VvbRv5ErDO5m+UnHBwATj1zXrkMwscyQzrbJOwJZkB8xsDG1RWn1ynSlyM4MX787o68Ig6ACq1/I8cI2HBY4z6VjReJ4I5Fguc+azEAouASMDkHpV63NxqDtLOFS0IwkR5Le5NdaqxrRtB6nE01uee/Eey26Xa6pAu2W3fy2ZeeCdysPUhwPzrh/E2kokkGpWiBrHUlFxCwXISQjLL165r2zxJ4ej1LQL+1QsJZY2KMzsdrDkY/ECvNvByQeJvBX9l3okVrW5eJlU4ZXHzLt9+T+VYexnTjq7nXh66izzSGF0umtyqhWBaPIz/AA4xV2a32Kvy7VxtxV3XdFl0y7jSZ1ZJDmG4X5Vf8P4WHcVVTUYYISl8WRlH3wgKsPw6VpRrNNI9OpyzhdHtngPU3k8JaZM99LcstusL26RAlHQbSM9QeO9dKNftkKLPFPCzjgMoPPp8pPNeC+AvHf8AY7Xtq6MLKeRpYiqFiZdqgj8dvWu803xdod5H9hE88VxIzf6/C7t2QQrHr16fl2rOvWrQk3BaHjyo2ep6XBf29xgJJhj/AAsNrfkef0q2DXEiTzUiuy8kHl/KHnwm0dGAHU9KvJ4hFrIC/nTRMqkPswTk4yPUUqWPjJ2nozKVN9DqDRWHFe3OqSoLQGC2By7sfmb2A7VtivQjJSV0ZtDqKKKoBKKKKACiiigAooooAWiiigAooooAKKKKACiiigAooooAKKKKACiiigAooooAKKM00nFSwFJxUTSAdaV2qu7ZNcOJxPJsWkUpvEej292bWbULeKdSF2M4Byeg/SrzXdsqhmmXDcjBzmvL/iN4dSVZNWKLLbgr9ogK8jsHU9j0z9a5/wAKa3qHhmF7BmS+07zGeNXLCWMEcgFuCO9ZfXfc5o2udMMNKavE9hvZbC9DR71MwUhTyMfiK898UyLpPhW4AKxzXR2QqxLSKGHIJ6cLnt0rST4i6LtHmx3UT91MYIH4g15p428VN4h1Jmg3LBCvlRI33jzyze54/AVxRqVMRVUpxSsbUMO1NcydjlbmTz7gsN2NwEaKM/TFd94c+GF1q1rHea1cNbE5P2ZY8kr23HP6U74X+FEu5W1+9i3RxOVtVYDDOOC+D6dq9eTaVDFgufWpxWOVOXs47m1eq29CtaaVZ2NukUMEeFUDJUZOOh/WoJIYoJw7LEiytl08sYB9STyPwrVC7o9ny/UjNUrmHzhItzCrpu+UqMtgdSfTtXn+2jI5XqY8GrrBfskFu14hJA83AA54+du/HQ88Ct1/E9tZyLFe28sLFQdq7XC+3y1nGCG2WMAIwL7myFYHHY56fw89aUKIZTML5YV2qSoiDMo55z2rrw2NlTdkzOUOY6kXsD263Af92wyDXlelLbaD8W9W08xj+ztWtxdorQ8b1+9gfnzXXaVEGllvjK8gdyIgzkhVGcEe59a4z4lyXNhdaN4htwcafdbZHC5Oxuqn24P/AH1XqwxzqPl7k+yaOjn0Cy1O4u45Y7a4tVdlxIvmElvm7n5Su7GRXmHifRIvD2sSWJO6znTzbSSZiTt/iUnPJB/SvVEnZpE2R7Y87VNupQEduvboOfWoNR8I2+t7f7VnnlSMZjj3Y8tsYyrdc1w08Ryzd+p00Zyg1fY8beyeKJig+VRk4xwB9f5VnyXDkDIVlPU7SrY7/d6V3nibwXfaIpuLYSXOng4ZtoaWIejKPvL7151c703tbBZI26qD8qkdh+dd9GrJuyPQc6VSJ6R4L8Xwauy6VevLPfAFYmmbDSrg4X+6SP1r0my026WJJInKbWBEeVO7kEsT36DjjFfL9peXFrqMFzCywywSq6yMSQvPP0FfRfg7V9P8VQqwjuIrqIHz/JfCo2B93HY9Qal4SEqnP3PMrxcdtjrrbUirGK6jMTg4BCnaat2d5HeozRCQBTty6kZ9xmpgoUAEBsdyMmng5616NNJKyZxDqKKXFaCEooooAKKKKACiiigBaKKKACiiigAooooAKKKKACiiigAooooAKKKKACkNBOKrzTbR6YrOdRQ3GlckZ8VCZ19ay59TjYlQW/75NYut+JbXR7VZbhmAZtqtsYqp/wBogHAry6uIm3Y6YUL6nVNcLVaW6C5AHNedH4haezMX1TTJQRuwk+0/QZ61f0zxTZatpzahBKPIUtvLfKU29S1eTivbWvZm8KKudVcrFcwvFMivG6lXVhkEGvN9R8B30Tl9MvUmtznZHOQrKPTcBgj3rcHi/SZ7iGBb5PMmYrEuDlzjtVS/1KYTOtreXKywna21Qyq2Mnk+1YUfbQeq3OiClB+6zzHWLS/0qcW1/bNE5GQGxtYeqkdRWJDbSXt2ltCpaaVtowPvMx212Wr63FrllLZX2t6Y8aScSZw8R9VPf9K57Tb3TvD/AIht7+S+t9SWIgokAYYY8ZYH09q+gpQl7PbUp17q0tz27RLbTzYwWA0+WA2saxZddpZfqD/erYFpbWsMuImlDnJVyGyfbNee23xT0+ZSk0bRE9M1fg8YQ3DKLfXbdIyMMJYcHOM8V8/Xwld1HKUTG1zWnWz+1BpIb+JlOVWJ2ABrq4JkmjDpnB9RgisW01m0uIQyXMDk+jjk1fS4VwQTlT+tcUoyg7NMUohc3dgJP380IccKSwyGqodKRkZ7K7lj3nOQwZWplzYafOys9uhwckAcmpZZ3srFfssHmFfuxh9ufxNJu7sCi18JnSxa1aKBAYnTOQQOuK5TxPdapqWiXenXNmD5ilgdjDa3X+Yrck+IFrbSGLUrSe2mXorgZxUi+ONMuEVlyuGH3s/0rto+0pyUrM3UZPeJz3gjxNBeeF7CG5lkjvrb9yZJGYKFRvlBUdflIH4V3EusXMmRBEmAAxl3grtLYyM4rlNT1JZbRhoS28UgJldIoQzPk89O+6uK1HxbdXK+QzTSsu0MUiKgcjkgda7eRV5OUdLk/V2etW+vXM9ram3tVkmmViGaUbeP4jjp9Kq6z4K8O6s0c9zp8cE0xAa4t2MTAkZyccHnHUV45Z+I9Us9ctW0wq1wZdiiYbVkU8EH0DV1svxO1vRAItX8NMsOPmMb71J/2W5GOvet1h60F7j19TGpCUJWiZPif4ZXWnB59HuTf28YLurECRV7nP8AFXI6ZqtxpF6jxvNC6t8jKxUrz90juOeQa9wstVn1Gx+0yW8kCttZVZk2qvUE7c9RmvOfGf8AZPiHUbi4tLq3gvkiZ5QuVikA7MT95/THXNb4PFSlJwmtUOKm17y0Os0jx7Yz2caamsVpcrnbPbqRFKrdiRyv0rurHVCYoLqxu2lsm27gzBlI24wv8QOe1fLsFwsEQaMOlwvBKksrKe209DXVeGvFNtYveFoLkB2TyDE+0xMqncQvTnI/KumpR5f3lOTT7Gc6Kex9NW2orKcSRNCcAgP1Oankukj2r95ycbVOTXjlt4vl1SzhaCNorjGZH5Oct6dOq10+jeLGgWJLi3WWVmCb0O0tn29aKGLcnyy3MZYWSjz9D0MU4UlKK9I5RKKKKACiiigBaKKKACiiigAooooAKKKKACiiigAooooAKKKKAGP93NY91OVBJNbDsEXJrzHxB4mvbe6e2i0ppGJPlsdw349ABXPWg56I2oW5jUv9XSBQzM3zDLBei1wfiPWJby0uLFrqRbWZgCIhtbb/AHSfSo9Rv/E1wruNCURnov2ja34e1cJrM3iaW3kWTSngQYyVGWH9TXn/AFd8+56kZRirWLF/se1a3Q2sCBcHbaglj6+1R+FtcPh2O8t98d5ayjeox8wfkfkRnP0qppOmWVppx1XxJqJFs6lYbOGXdNI3uB90fWk0ex03xBevFpmj3MQQbmlN1lY19Wyv6V0Spr2bUnoR7RSmklZmxNfeGoVGqK8puIXDRw+Vj5uuQCcYFWNb1W5bQdgKx3V1H9ou53XaI1Y4OMdzwAPanxeBVtyXu9VX5TvAZAFAHrnrUlyuiwPM0klzftNtEir9xlU5A/PFciqUk0lrY2lTqM87h0j7Y5S0u4pnzhV2sC304rUj+H/iCS2WbyIlz/Cz4b8q9AtPEuiWuEggltl6NttwRj6itmDUbO7iBgu4mDc4DgFfqDUV8xrxfuQ0MoYKL+I8pTTPEujQuJNOE8AXlZBv2+pHcV0nh/SNJ8SacskU7W9+gxNCOzeoH9012EkqnbjDfRv8KqSabYzTPOLdYpXBzJF8rYPuKxnmDqRtNWl3RtDDcj93VHNXXhm+swTbXwcD7uyTb3zzVYanrelsVF1cKy9gxNb5ge1wgbzlKgBkHP41YtzBcYRhxgkB06/TNOOIsrSSZs8PExrfx/rcCqhuRLt5ZZBnityH4nMyAzWaghMsy9M1abQdL1KEedbYIOVaP5So7ZI4FYlx4DjlLPp+r2pUdI5nAIPpkVrTWGrK0o2ZhKCg9zoIPG+lXDBZAyhmP+tww7VDcL4e1VS8bRQzHq0LbQfqDxXI3PgbxFbMwGltIAeGgZWDH17VkXek6xp433VhcwRdN7oVH/7VV/Z9OTvTbKjU5T0uDTdPgkaaNpSyqVB8w9/p9KkCQrHuiVhKnSXd82CckE9815cuo3KZxdyqCuNpNXIdfvrdt3ms4PZjms55VWbupGyrx6nc3FxcHzDCto+TkNNF8w/KmXmqtpem+dJbG7mZgGWOMKoX1zzmuRXxNPtXzEDHAOVNH9swyMBHLcRMc7gOQep5FJYGrG3PqgcoS8ieXxrYtFLBLpksSMuCIJvL3exGMVgXVxpuogXFrB9jkjGGtmcsrr2ZSe/qK2Lo6VfBzIIt7HO7GDXMarpUVtJG1tMrrIDhS2WGMf4120KdOOiVmc9VOKvuVA2YWb1qZNUsoQoijkBC4YZyN394Uw2skNsN/G8AL+JwK6y18KaOjxyzCRgVHyFuCfT1ronKEF7xztSl8Jn6R4vSzjW2FqVDHa8+7LD6V6/4Gtk1fWLeeHalraqJV2Dqe2ffOa8zj8JQm6Ywq0SD7u4hgPpXonw9tpNE1FXe6KW75DoG+Vj2/Ws6fspTUkRU9pGDiz2UUtRxTxzDMbhh7VJXoHnBRRRQIKKKKAFooooAKKKKACiiigAooooAKKKKACiiigAoooNAEU27Ydoy3avNdZ1zULW8uBNY7pVBKfKQFB9K9OPaq9xFFLxJEjj/AGhmoauOMnF3R82a7ceIdUmMkfm26J8qqjFQR7+tYsGs+ItPXZMFmRcEF/vY+or6fm0fTJlbzLC2bbjGYxVO48J6BeII59JtmXd02Vk6Temh1rEWPlm4lv8AxK8Vs9pCsqtnzUXB298+ors9MjOkaathbBYlB3Oycs59WPr/ACr2eLwJ4Zhd5YdIgjk2/eXIP86kfwboHln/AIlyf99N/jWNfDylHlTsjpoV4QfM1dniF0ZJcu+5ifViazZE6ALkdxXvsngHw4ykGwP/AH9b/GoT8N/C79dPb/v63+NY08Jy6XOuWPg1sfPkmOVK5bsfSqbJ8rHd9049zX0LJ8MfCpc/6A//AH+f/Gom+FnhRgM2co+k7VsqHmZvFQa2Z89xSXFvIHgkdGHfcRW1beJr2CEpcbbnIwpbIK/417P/AMKj8Jf8+1z/AOBDVGfhJ4VLn91eD6XLUqmGjb3lcj60ltc8YfxVcu8ZEcIVfvKGyzf4VqDW7W6XdKTDkYKFPavSJPgp4RZjJjUA/wDeF0c/yqJ/hB4aiVwsuoncOpnBI+ny1DwkGk46Dhi5PQ8P1u4tAzGxu7qDdnMYZtp9e/ArNSCwSEPJczSHjKxJgAn3Ne7TfBbwsTuMupZPX/SB/wDE0RfBvw0ttLifUun/AD3X/wCJrqjT5YpHLKfNI8PfX9TtpQbHVdQiRRtVWlbKj+76Vmm8uZJN8lzLIxOTudjk/jXux+DvhvzP+PjUeg/5ap/e/wByq/8Awqnw+mcTX34un/xFO/LsSoXdzy2yLzRBzgsPlP1p5LgEEFc+or05fAumQ7lS4uwM+qeg/wBmqN94R0+ONdstyM5zyv8Ae/3aunUcnY6ktDgBkKCD17d6FXcoJPykZK9/yrr/APhF7IY/fXB69Svv/s1mz6NbxD5ZJeVOckf7PtXS1oCMJl2qTGpGOtRPGXUrIOd25cHn6+33v0rbfT4tn3m+96D/AGvamNpsQ/jkP1x/hUqKY2ZKWq5Vg7EKcjcWOD9BWtbzSK5CuwYjGc9KiW3QYxn7y9/epogBtPeh0otakHU2E+5ANuPxrr9EbcyYHysOW74zyc/lXE6d90V3OhdV/H+lY/V4ReiM60mkeiaIVML7Sx5/irVNZ+lf6k1oVZ50tWFFFFAj/9k="/>
          <p:cNvSpPr>
            <a:spLocks noChangeAspect="1" noChangeArrowheads="1"/>
          </p:cNvSpPr>
          <p:nvPr/>
        </p:nvSpPr>
        <p:spPr bwMode="auto">
          <a:xfrm>
            <a:off x="55967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6196" name="AutoShape 4" descr="data:image/jpeg;base64,/9j/4AAQSkZJRgABAQAAAQABAAD/2wBDAAgGBgcGBQgHBwcJCQgKDBQNDAsLDBkSEw8UHRofHh0aHBwgJC4nICIsIxwcKDcpLDAxNDQ0Hyc5PTgyPC4zNDL/2wBDAQkJCQwLDBgNDRgyIRwhMjIyMjIyMjIyMjIyMjIyMjIyMjIyMjIyMjIyMjIyMjIyMjIyMjIyMjIyMjIyMjIyMjL/wAARCAEsAX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zSdqGAtIaq3l9BYQGWdwq5wMnqfSsPWfE8FjHMkJ3ToqnGOAzfdB/nXNWxNKkveZdOnObtFHSg0GuS0HWjHAf7Tuo1kY5Cu/zH8Ow9q25dYtIIIpnkCpKwVC3G4mlSxVOcOa450Zxly2NLFFcnqHiqOLWBaxyBYovmlY8kn+6K1dOnu2gFzfqlu8pwseclR2B9TThiYTk4x6BOjOCTa3NiikyMDPGaWugyCiiigAooooAKKKTIHWgBaKiaYKcAZ/GkNyg/hP5Vn7WHVjsTUVGkyOcA81JirTTEFFLikNMAooooAKKKKACikJxVN9TtE3ZnU7Thtpzg/hSbSAu0VUg1G0u2KQXMMjDqFcE/lVvFMAooooAKKKKACiiigAooooAKKKKACiiigAooooAKKKKAFqNpEUhSwBboCeTUma5fXp7a21K3vmu/LmtlP7oYPmK3b26dayrVVSjzSLhBydkaWt6tFpFg1xKT6KFGSTXJaf4lnsYw927XNxcMCsattVR6eg61o6m7+J9FD2doWkD/KJWC4Hcis7TvBF0l0j3U6rGoBxGcnPYfh6+9eVVnXrVIypbHfRhQjBqruaevWep61b2TW6CIK4Z0Y52n1Jrj7zQtUGprbfZ2kdgDvXJGCeua9NsNMh07cIXlYN1Ejlv51e3KByQK1q4GFX36mj6kUcY6K5YJNHLReFEXSthZPt7AMZmUN8w7fSsnxRp9xZabYmZZLmVZizOoyBx0I9K73zEB++PzpzBZFKsMg1rLC0Zw5YszjiakZqctdTx/S7N9V1n7SxSKNZ1ds9GA5IH0xWlq2vHVdes3tpG+zqgZYx/G54xW1rfhW8vNWj+wtHbWRjKuVOCCSMjHoazV0NfCkq6hqEqT7WxBGgwd3qSa8/6vVpXi9r7npOvSqvm+1ayR2Ol21+3lzahKodVwsMf3V9ye5rYBzXHQeNBcSLHDaxkhVaWRp1WNCe2ep/Kuqt51lhV8j5hng5H5161CvTmrRdzya1KcH76sWKKKK6jAKKKKAELbajLbgRinlQ3XtQihRgVEk2/IaKTMAxAIY+1JuZEyQCR3NXfKTcW2jPrUdwiGEgpuHoK55YbzKTKazMJslcgnCkEDj2NXUuI3OAwzWaViSRgFjUD7vzDOPpUYTLA+YGVgRgDA/TpWMajp6JXHa5ryzKqE9azHOMck4/vHOfrUcbFPlGBlj8wHP6VK8Fw0O5BGp27v3uT+eKmpKpV+FDjZblOSR4wCX+Y9flFNi1CWF28uXcFx8rGicxrGftHloORhlyvsagSONHDRyoQwIDKi4/TmuNOrGWjdy/cZqDW0jQtNDJgd1G7NH/AAkFs6jy0kZj/CRt/nVCXS7idCIvMUldpZguT34BpNO0m5tZ4PNRXCDbuZAOOffrXXCriXoyWoottdXV64ihTylOcv14x61fg0+CJArKHIO7noD7VcACjApcd67oUrO8ncyuMEUYIYIMr046VLRRW4BRRRQAUUUUAFFFFABRRRQAUUUUAFFFFABRRRQAUUUUARFwqlmOAO9eZ+Iy91rsk9ptlRVUnbhhgCvRb21jvbSS3kZgkgwxU4OK8xDPompTQwOpVZCrfKC236kc142bc3Ik9rnoZevecuqH6Zq2pPcqxupbeDkbgnH4jFelWk6z2yOJY5CRyyfdJrmdL16W8ultpNMkVW/iYjH+FdIILaxhcxRJEMZO0YyavAxjCDlF3XmRi5e0nZqz8ijr2vQaJbb3w0hGVXufpXm2q+LNU1BwRM0KDOFQ4qPXL46nfSXTMGUttj2nIAFZTrjHevLxmNlVqNJ+6e5gMvpwgpTV2SHUr7JY3MpY9y1a2leL9TsJt0jmdGGGVj/KsF2UNtHzDvUQYBiCcYrmp1KkNUehUwlKpGzR7lpGrwaxYpcQsDkfMvcVh+OIVvNPggjm2zlmaOMttV8ddx9Bx+dcR4X1h9G1mGPcfInYKyk8ZPSvW7mztrry3nhSRo+V3LnB9f0r38PV+s0HGW58viaEsJXTW3Q870zwPdoBcXVyLVv4QpDEH6112heH/wCyZJJGvJbiRv4nJrhr/wASvca2166OEtjst4d2AzDueOK2NB1rVNQdrqRbu6Ab5YYGVYx7H/8AXXPh6lGFTlUdV1NMVTrzgpztY9DFLVe3eSaEPLC0THqpYEj8RVivaTurnkhRRRTATFITjsTTqKTAQHPbFRylhjbUmKXFS02hmW+5WJKKGbPRc4p8U7KpDKCMdMYq80avjPOKaIIx/DXP7GaldMq5TjuUeQ7IGDHuBU4ieUDzwuOwFTpCiElVAJp+K2hFpaksiEEQHCL+VCxIpyqqD7CpaKuwhMUU7FGKsYUUUUgCiiimAUUUUAFFFFABRRRQAUUUUAFFFFABRRRQAUUUUAFFFFAFW4uobWBpp3WONRks3QVz17qGhXgjknhM0jA7AIyWI/Cr/iG0kutHlSNwrdee/tXGadoerzSkxq0Kg4LPxx6V5GNq1VNQhG6Z3YalBwc5Ss0ddZaVHaTi4styxsozC/TPqPQ1b1w7dGu2HURNj8qo6dp2rxXO+4uV8kDhE/8A1VsXduLm1khPR1Iropwk6Uk1a5i2o1E27nijDK4qFgckEdKvXdq9neyWs3BRsH39DVWRtmUXjPU+or5KUXGpZn2dGalBNFJgSc7sknAGKRQvJwVOcEnvUz5dWL9PSmYAbAOcVrc2QiH99G2OjA/rXvNoxeyiY8llB/SvGdB059R1qCEfd3Bm46AGvbAoRAoGABivbyqDtKT2Pm87nFzilueT6lc6WfEl5NJbyvErMrsecv0wB2rStfEciW9vbaZbwWcCgeYzkKqn0BPer/iK60G+mltXfZLBlpJYkGV/2fcn+lWvDGjaX9lLR2ZJyPmuUDFvcDtUqm/btRktfvMp1IugnJO6+46iymE1tG/mLISoyynIq0KqW0FraIY7aKKIE7ikYA/HAq3XtwTUbM8h73CiiiqJCiiigBaKKKBhRRRQAUUUUAFFFFABRRRTAKKKKACiiigAooooAKKKKACiiigAooooAKKKKACiiigAooooAKKKKAM/UYYZrNxNGZVUbgq/eJHpVD/hINNtbNJQziJmCICpyze2a28GuJ8YQ3cd3b3eQ0EbAKq84b1NcGLnOlBzhub4emqklBs6KTXbGOeOBnYyuAQqqSQD646VpJKjnAPNebaNo17Nf/bblzFHgs7luW9hXXaHdaWWlt9MQbUOHYZ5I9z171jhMXOp/Ea1NMTQjSdou5S8U+G/7RIurcDzlGCMferzi6tpLeTZNC0cgJB3dG+le5EVVu9NtL6PbdQRyj/aWjFZbCu3JaM6MJmU6K5Wro8QKqeop9tYXN7crb2sLSu3p0H1r1xvCeiuxZrGPJ6mtC1sreyQJbwpGo4wq4rjp5PJP33od1TO1b93HUxPC/hpdEgLOAZ35ZsdPYV0pIIP0qtLfW8SFmkUAZyc+lc7qPjK1i09ZrcFmlYom8YA9Sa9Pmo4ePKjx5KriJ81rs5a88N32p6vcPZtHNCxJMxcAEk+g5rotO8IX1oqD+1nwG3MqoAN3161b0Ha2JIYVitjlpJiNrSv349K6gHNZ0MNTm/aNamtbF1eVU+iK6WkSTGbYvmsiozeoXOB+pqzQKK9I4WwooopCCiiigBaKKKBhRRRQAUUUUAFFFFABRRRTAKKM0ZoAKKKKACiiigAooooAKKKKACiiigAooooAKKKKACiiigAooooAbWR4gsLjUdLeC3dUkJGS3THcVr4paicFOLi+oQk4SUkeZXmg+II7hLWNXmj2YRlOFA7gnt2rcstOHh+2ja5vhEzMFCRKoUn8eT9a7A1z/ibQf7atIgjATRMSpJwMHrXnvAxpRcqavLodqxTqyUZ6IzofF8KNI87ARc7AT8zY7n69gK0LDxAkoLXq/ZQ5/cK/Bce3c9qw/DHh5DqMk9y8UvlH5Y0YMAfU12clpBM0bywxu0ZyjMoJU+o9KWGhiJx5pu3kTiFShLlgvmc7f8AjCK2e9RYGb7KFAZuMue1VNC1u+1kMokWPa5MzsOVXsqj8+TWb4l8N3NvcTX32hTaysXkLZG0duO56+lZs+s29pphsdNQiK4TdJIDhlY/wg47CuWpXrQq+/e3Y64YelOmuTd9ex2c2m2V3BezaeQ1zJC0e8twSR+XOOtcSdLlWdbfUSYIkGElwuGzyQvr9a7DwzpE32FJJmeKBwGWDoxHbc3X8K09S8OWmqzwSXDOEhBCxKcKQfWuqeG+sQU3pIypYlUJyje67nEX2tC6ay02y80QwnAVeDMVG1QPrXe6dDfLEv2uRVwoHloOF9snrVOw8Kabp9+byFCZgMKW5Cj29/et8A5rbC4eVK7k73McRWpy0prQkHSigdKK7TkCiiigAooooAKKKKACiiigAooooAKKKKACg9KKo6jqNppdobu9nWGFSAWY8c8D+dMCW4uorWCSed1SKNSzM3RQO9ctZfEbw3d6hHYx3c0dzJL5SrNbug3dhkjAB7Vznj/xfbKwt4ZRLBa/vJAvKtJ/Cp9QOv1x6Vw/w+0SXxt4nmu7meZLO0dLg4TiZgem76rmsVUcpWRu6VqfM9z6MooxS4rY5wooooGFFFFABRRRQAUUUUAFFFFABRRRQAUUUUAFFFFABmikpRQAlFBopCIYreKDPlRqm45baOpqUDFLRQBWvLOC/tnt7iMSROMMrdCKpp4f0xJI3WziDRfcO37tatJik4xe6KU5JWTDFLiiiqEFFFFIQtFFFAwooooAKKKKACiim7vahuwDqKQHNLQAUUUUAFB6UUGgCvc3MVpbyXE8ixxRqWd2OAoHUmvFfGPjKTWtRjtrWNniTc1vAPlZgR/rH3YwDzgenNdl46j1/WL6DQNPsyLK4j3TXJHydcFWPoOuO9cz4mn0jSdIg0e0guLm33M95qcMRYrKDjdu6ZznpkDpXPUvL3Xsb0JKMk2rmP8ADvwgPE97LqOrbTp9jP5S2qjKzOBnLf7I3dO5r3O2tobWMR28McUYHCooUV4BoeszeH7fUH0651CZJpFeSONAjZA4K7l5yOuPSt3RPjXbW2oLba0s32aX7k5VS0Zz91sdR+tbQjZaFV7uV+h7YKXNVrS7gvbWK5tpVlglUOjochlPQg1YqzmCiiigAooooAKKKKACiiigAooooAKKKKACiiigAooooAKKKKAFooooAKKKKACiiigAooooAKKKKACiiigAooooAKKKKACoytSUhFTJXAiLbVLYzQJs/wAJH1ppJD4P4U1nUD5sD6sKwc3F2KsWA2aUsB1qqsxZQQCB796TzDnPXnHy8iq9qhWLYIPSgnFVQ5yT0x68VHe31va2kkk1zDAMYVpnCru7cn3qo1FLYDzb4leNby00OKbQgZIhcbZWLALMgBVlAB3EbjyRj61yFhquoT6gJNcvLZoY0WWC0tcLCq4+QqPQ1jQ3EUGtRahMVSZ5J/kSTfGwB5Zc9ARuFV9QtLbXNtyxaKJRIrtuMaKqjIBPTOTgCsXLmnys7oUlGnzrc0td8WW8czvN9pbp8rMAyqe4HcfSuO1v7LqkQvrFys6Zd1xw6j+JVPcdxWZYBtQLaZcSMH5NtI2SQw/h5xwQaz2aexuGilQqVOGXoCfautNJWOaU3L0Pavh58UtK0q3e1vHFtbsu8wsSQkvGfLPTa3XacbTnsa9SsPiT4S1F0jh1q1EjfwM4BFfIT3mHOCCD13IM1ELh0+62c9aDI+64po54xJE6vGwyrKcgipK+ZPhn8VNQ0EDRrm2fULaRv3CrIFZD3C7uMe1fROk6j/aNt5ptLq1bjdHcxbGH4UAaVFFFAgooooAKKKKACiiigAooooAKKKKACiiigAooooAWiiigAooooAKKKKACiiigAooooAKKKKACiiigAoqOSQIMkE/So1uEdRjIPpjkVPMgsWKQnFMkbbGx68Gq5KldxP0qJTUR2J5QpU5qAIrdQD9RVcOVGBLtPdT1AqV1G0ZyWPQKcVyVKibGhDIVOei/xDv+VLhWUshKlvQ9KYecKrru/wBoc/d9amgWPDZ4PcGlBczsDAKzZxyw6g9DXzp418bXS/EPVLJ7VLuC0/0S3t5VyqnA3t9Tzz16V9IhVH3TXyJ8RdQh/wCFra1d2yZEV5ghuhZQqt/48DXbTpqIi9rer2sljbrJOZb+3hUMy/KsMe4DYoHXg8nviqF5cWSaSlpFPJJtfzSrk7HkH3sg8cjpXJXdw0t08itw3A+npXU+HPB7a1YvfXMzQwZ2xYXc0jd/wFKcqdNc0jpp89T3ImRq18Z7+G9iAicIoUpxgr0P5YqS8uLTVmDkiGcjnI4+h/xqDUNKurCZ7aZDmJtu4Drnp/Ks14HiYrIpUg4wa0jJNXRnKE46NE8+nSRZ+dGx/dNVjA69qQkjoTTN7ZOCaZlp0HBirAlQcHPIr2f4b/Fm60u3XS76GK4gVgqj7RsZR/shuD9MivGPmbrzQVIxQKx9w6Nr1hrlss1lNuyAWRuGX2IrVr5++Fuj3+kTtqWkail9I0S/aNIuEaCfYf4lZuDjsR8p9a9+RtygkEEjJB6igB1FFFABRRRQAUUUUAFFFFABRRRQAUUUUAFFFFAC0UUUAFFFFABRRRQAUUUUAFFFFABRRRQAVCZMkrj9amqMxg9OKiabWgFUuOhbI9KjfajFzlQTg/jVl4BywY/Q81Wi3rEUkYSEk/Nt28fSuKpFx3KQNdyOFSNCvO0lhUEqysBGHwufmK8H1wPenFkCjIYlTnp3preW2ZQjOVbOenNZyqOVrlJEgIWUsW3Af7PT9aHfcxVUZm3DBYYH4VW80xTSlMKeN4c5GaajFnImfLK52rEflIPGDnnNYt2At+a6yBC8e0kBTipo5ljXaVbHbd161QQyoxLJEkZyFUt87D8ePwFSKzoqrDcsQpzs2ZJ9tx6V00HqDNESgsAI2GfavAfif8LLtvEF5rOmRNLHqDmTYi5KTH7wI9G5OfWvoGDe0YaThj1FSnFehF2IPkbwT8PbrxbfanYu0lndWsW5RIp27s42tjpxXoFlpsukaJb6XcIqzWqNHIFbcA2455r2Gy0OCy1zUNTQ4kvdm8Dj7owP6V57470u50XVZ9TDO2m3jbn2x7hA+ADnHQHGc+tcGY0ZVaPu9Dvy+rGFZc2xw91BFPJmVAzr8pOMbh6H1FZV/otjeQmNohGw+6ycYFa7TxTr5sbq6n+JTkVkauZNgmhd1KHJ2nGRXnUJVFJJux79anTcXJK5yWo+HXtiWDKYx/Eq8/iKq/2JPgNGVZT8ysD94jt7da7Y2jtABNI0ityC2OnpxWZLB5MyhMBVOdpGQa9OFe2jPNngYPWJyMVlK4JCEbWAfP8AD7mtyDwvMZkbzbaaLOcLLtLVYWNI7pnAwLgFSvTDDp+fWup0i2udWKCx024ubg/JthhJUMOfmbAUeu4mtqs5JJw6mNPC0tXUex3Xwfu7fTY7rRrq6mM+7faLKwZVTHzKh7EHqPpivYQK868K/D19NubfUdWkVr2J/MWKBsxqcEckjLH5vYV6KBWsHLl97c82tyc75NhaKKKsyCiiigAooooAKKKKACiiigAooooAKKKKAFooooAKKKKACiiigAooooAKKKKACiiigAoNFQSuyMqqoJJx9BSk7K4DndExuOM1n6kv7lfJkKsc7CPXFTu+xdzHOOnqaoyszhZAjrlhtxtz+X0rz6uI5k1YtIWKF2xJKThlxtD5Ge5ppuFRAoV2jL7cjnHzfypx88xK0UkRKncrOhGR+dVUDoykrKpU8qiAqxbsPauRyKJQSspczR4bO5Q2S1PjlkkDMUWEHKqM/MfSmW1m77hHJJCvPysAx4NWDp8zYBuS69SCg6+vpW0KEpq6JK6RruBAaR2BBVucfWtGB1jUh08sepHX61HHZSrID5zjHQjqD9OmKuxxsFxI4dvXGK6qNDkV+omxfMReC65PQZqTOaQKF6ClxXWiQqN41kUqwDAjBBGQakopgeBa/pC6Brt3p7RgRs5mtztwGiZs7R9Dwfwrk9dHkMsiFvLI2up6/wC9X0d4k8OWPiXTTZ3ykAHdHIhw8bdmU9jXzz4z0I+FtfFlPqn2yPaJISVAYdQwcL0Pv3rzamFam6i2PcwuM5qapvczdMvFjtmtpMkJ8ykc5FWGEU67lLNn0XpWHfXqRBbmA/MmGZT3HdTSRX8Elk85DEKuPKViFU/3mPf2A/GmqHNqjaeJjBND5/3m5IsszAMCDtUY75NdL4R+J154LtriD7LFLHOyv+8ZgFYA7iMDvx+VcIklz9oKRo0rRocLNyFX2B6fhUwa0njBEpaeM5aGaQ7WPoM4DD24NdcNFY8fEV3N2PsDw9qr634esNTkt2t5LqFZWibqpI6VqA18u+GPiFr/AIa1G2RJrqTSUdfOtJF3BF7hCc7V6Y5r16P4ueHjbwsI7xZHUN5bxhSDnkdeT34znNaXOQ9FFLXlt98Yra0uYYV0uVRKMjz2aNmHsNtZ3ivx3rczRRQ6Vqun2IRmmmQDzGb+EAjovfI6/SlzovlZ7FRXnfhPxha2Gkwx+IvEsct1L8ytcKsZReyswUBm9TXoKOroGU5UjIPrVJ3EPooopiCiiigAooooAKKKKACiiigBaKKKACiiigAooooAKKKKACiiigAooooAKgnViAUPIqeg1Mo8ysBjy3LLNHCIXZjkkgdBxzUTyMXCsWVAcodmSfyrVmh3fOvDCs8iUNIMmMkngYx7HmvMq0nEtMhcyLGC4VVHTecZ/Co1lDMXFyyycZG3aoAz1HpT2G8tu82VOrBtpHHoRQ4leXcTGpYgEsCCV7j3rlKuSQGaSbbHJtkXlhkFWB/iFXRDeBgTNGy9wV6isIXASZt9wluFYjEnKn028jA/GnNNLPKY478hVGT5aM3HrycYrro4iMFawmrnUCjFZ1gRBB5bOzFeS7tnI9cmrwdf7y/nXoQmpIhohuryKytZbm4dY4YVLu7HACgZJrzaD4w2SsTNps32cHloXVmVexYcDpjoar/FnXpWQeHrVypePzZ2DdVz8o/MZ298DtXlw0bXLvTjPHod5LZhWk8+OMyFyCQzbjxj5ewqZTleyN6VODXvn0XoHizR/E8Dvpt0HMeN6Mu1l+oPat4NxXyHo91cWdzHdWdy9vPFhUnjG1kJ4P8A+o8Gu3v/AB1fzQMl3rdxcYG11XbECfooHFTPEKOjWpqsFKWz0PSvFvje304NYaZIst6VZWlTDJAfVj3b2/OvENbllQvIrs8kw3SSscsxzyc1Zjlv9UY2+j6ZLK2N22CIsPyHFVfE3hzXdD0pL7WFitzM6rHBJIGlbPcKPSsF7SpJNqyOqm6VCO92chNON207ipOSMYzUunWzNBsdWkkjYSLbnoy+q+taEWjahGLoi2ieXau1pGy0ZLFcADjJ5/AVdUWt+1pJPZMtn5R3TE7TuChVI284BFbcyirIymnLVlNGvbuaWWC3iaTcI5d3HlsWJBP8vwqJTaJBdWUixfaGDI6quSzdVKmrsNuILnztOmiiSGOOKddu5ZCWOT79vzpEa8TUzEITct5hZZoFCnBGSvPSmpJ7HFUT6lFElFrYyRbow3yhgx2nA5UgHr/OrNrfLoN2txFI66jbNlHjBVmDc5Gf61XSSb7MyXEcT2cblskkP8pIwcdCM1IZovtEDWhkuBIg8xnbJQ8rjn1Awc1Zg2eo22oxfFnTdOWd4bPXbJmCrOpVbhWX7yn14zivWPDWlXOm+G7XT9SeKeWNCjkDKsM8DnrxXyxaTaxZzR3MVwtrPCSyFeTvT5h9P4vzb1r6J+F/jk+N9AkmuQi31q+ycKMBs8hgO2aqI+ZnRzeFdCuLhbiXSrRpFIKlowQCOnHStpVCrgUUtUMSiiimAUUUUAFFFFABRRRQAUUUUALRRRQAUUUUAFFFFABRRRQAUUUUAFFFFABRRRQAGmNGjDlQafRQBV+yRKCEUKDydvGageBElBCDPC7j6fWtAimlQcZAP1FYzoRkrDuZUsMG8iSJTjozJx+dMmMMjvAJl3BQSmQcA9CPxxWuUVsZAP1Gaxplgs7iSURqoc7pGVcFvQ57968/EYf2a5ky0zOktLicObiViABiNBkFue3Gfp2/GpmKpFEhSZo1IDeSoOT2xjkd6ke6haLMcqsGJOQrN+VJAZS0gBaJAvO1SGY92w3QVwKrJSTLSOf1vwfYavrNhqd1uC2aMnktJnzuRtViOf7wxXVW2oeUPJS0KhFwFj56egOKz5Vy0CXMgkiZcnzR3bpggcdKlJnVTIYVHdiXJUD13d66FjZg1cwdX+G/h7xPcPqFoz2F0zHzXgUAMe+5Txn3qSw+Evheynjme3luXXB/fyFgW9cVq/aLdZljJyR91Vyqr757/NV+0vLx1MTW6rtOGJbceuPxrso4qFR2cdQc5rRM0baztrOFYrWCOGNRgLGoUfpXzx8bb+6uvGtpbTI0NtZQ5gkZSPOc8naT1wcCvoKJPs0Uk1xOSWG52Y8KPQegr58+IyQeJfEkmovqEs1oi7bfaMKqg/MFHfLc5711zqxjHUdClOpP3Vcyraznjuo47vUZHhvHDS5XazOq7iAeoXPHFVHZbKaCwCM1opXz2ztZFY52nn1/SoNOezkhnm1CSaWe3lUxzlyWWPB2hR65qGKRbsy2t2GilZHeZicbiRuUZ/vH5fwFc1ru53SfKrdQubZlnX7DGsd1cSNiINhWGSenTgYqus89nCty0byTMzGdE48sg4yPQdBUqFNqQPh5kV/OmLZ3AgFWB7Ae1QRmRC73DrPFJFuyrHIX19+cVpE4a2oi27C3nlEzo8yiQoeQX3cqfQ8qKWd2aJEjtWiuFl2uhRiG4yVyvX7uaZO0d7LKsU8sbJtLIowzerHI7cUXd9K9u0c0zRx+eGE6HHzheCR6+prSP4nI0WtP0qLXPEFrpct+YpbqSJI3i+ZGBGCfqMV9Q+EPDqeGtAg07MLyxja8sUQj8zHQsPXFeYfCXwFaXYtfFlzfTTzRSSJCm1QmAcZzjnvXt45rWJSFoooqhhRRRQAUUUUAFFFFABRRRQAUUUUALRRRQAUUUUAFFFFABRRRQAUUUUAFFFFABRRRQAUUUUAFBoqreKWtyoYruIBI9O9TJ2VwCW6252oWI9TiqN5egRFJojlh8uPmy3pipZD5cO0cgLtArJlWVRKVun3hsdAAv+ea8itipSdlsaJFq0t4IY1eNiwK5GWyAfYdqrX026V1+0Lbuqgq2RllOP0Bpsf2RrU/aVibOVGF5b8hVKKJkUx20RKl2CxsoZY+AQGJ6c9q4JamqJUuIvMWKZYXkXBZmlG0kdwKIvLE4fz4ZsrkRBsKPpnofr1/CkCTwOr3MLSdCAGUJkdcY4Faxj0y7AWe3hjk6gMApPup71th6Km9XqJuxnOyebzJFEiksNw3Nz0xtzxV+2LJva2uopVUgMobJH15/nirkemWyhcbioBABbjmvMvHmtomsyabZqIoLeMfamh+VpGbHyFh2A6j3Fd8aXsE5P8A4I6cHVmooqeLfGU+sLLDE+zTEcg7Wx5+08knsue1ea3s0l+weMAQDhWkyq49vWpLrU4WMcTtut1kBaNBwFHb6ciqktw18+IUllUNnMaMwX/Z+XgVMVKT5me1Hkox9mtO5SDLbzJMYVudqsuxm28EfKSe/Q1Zie4lgRGV4mVQ8TLhgzcD8gp5qaDQNX1FlgstLvJXkY5Cxsq9MdSPau1sPgdquo23maperZsqYWFG3seOAWHAFdcKbauzz8RON9GebzQ2EcZuLh2lbzNrOj7S+CcqF7DaV/WoJ7q0EqWcc6xw7fmkT5wpznC8Vuax4f1iymjknsRBehlZYWQM7Bgy5+ny8CsOLRmR0uJyG3DLKOx9Kpcq0ZzKnKew17i51QStbDdOrea8gGN2OOO/PXFb3g3w7Hrfi/RrDU23Wk0pM0bvgMdpbAI6Z24xVS3tVtowFXAYhwPQ1eguLjTriK+hws1tIs8ZPqpz+o3D8a66cYSV1uaTwllfqfUOiaPZaBpMGmafGY7WAERqWyQCSev41qCq9pMl1aw3MfKSorr9CMj+dWKzRwiUUUuKYCUUuKMUAJRRRQAUUUUAFFFFABRRRQAtFFFABRRRQAUUUUAFFFFABRRRQAUUUUAFFFFABRRRQAUx1DKVPQ0+ikBgalaXQRRBIEjLANyPlHcjiqU8bLdb5bmF1Chk8yLCk55LEd66h0V12npWJc6fJb3LzQRmVZQFMZ6LjPSvNxWF+1E0jJIowxQ3lywM0blMMVi+Vc5GOnJq+kUdugSJFXcxYKvGSf4vrWOI7hrrzGhuLJVLMu4DD56jjn86uLYSzSI4MskiHIlJ2hWH93PbFeb7GpzWsacyLM8LPkhFdiu1ScDae39awrn7ZcBY47NQiq0ZaYBihH3jjpnA4x+NaUkMttdma6uWZYyV2j7oDD7xH1ouATLOrIzRsciTjaqqOhz2z+dZzUoO2zGtTG1TxC3h7RomW4dp5FIiVpEZQAPmb5R0GfzryaS8FwJridz9mdmZmb/WTMWBLH3Jp/i3xGNRuWkjRlRiIolZQcRqcdB2JyawZ5gYtnmcL9zJwAK9CEZuK5methaSpx5nuaOlQWOv+J9N05ohb2005EskZ2s0W0llyP4eB9Pxr6S0nTNK0+xS30y2gitlHyiJRg14N8PNJkh1FNfuR5VvbRv5ErDO5m+UnHBwATj1zXrkMwscyQzrbJOwJZkB8xsDG1RWn1ynSlyM4MX787o68Ig6ACq1/I8cI2HBY4z6VjReJ4I5Fguc+azEAouASMDkHpV63NxqDtLOFS0IwkR5Le5NdaqxrRtB6nE01uee/Eey26Xa6pAu2W3fy2ZeeCdysPUhwPzrh/E2kokkGpWiBrHUlFxCwXISQjLL165r2zxJ4ej1LQL+1QsJZY2KMzsdrDkY/ECvNvByQeJvBX9l3okVrW5eJlU4ZXHzLt9+T+VYexnTjq7nXh66izzSGF0umtyqhWBaPIz/AA4xV2a32Kvy7VxtxV3XdFl0y7jSZ1ZJDmG4X5Vf8P4WHcVVTUYYISl8WRlH3wgKsPw6VpRrNNI9OpyzhdHtngPU3k8JaZM99LcstusL26RAlHQbSM9QeO9dKNftkKLPFPCzjgMoPPp8pPNeC+AvHf8AY7Xtq6MLKeRpYiqFiZdqgj8dvWu803xdod5H9hE88VxIzf6/C7t2QQrHr16fl2rOvWrQk3BaHjyo2ep6XBf29xgJJhj/AAsNrfkef0q2DXEiTzUiuy8kHl/KHnwm0dGAHU9KvJ4hFrIC/nTRMqkPswTk4yPUUqWPjJ2nozKVN9DqDRWHFe3OqSoLQGC2By7sfmb2A7VtivQjJSV0ZtDqKKKoBKKKKACiiigAooooAWiiigAooooAKKKKACiiigAooooAKKKKACiiigAooooAKKM00nFSwFJxUTSAdaV2qu7ZNcOJxPJsWkUpvEej292bWbULeKdSF2M4Byeg/SrzXdsqhmmXDcjBzmvL/iN4dSVZNWKLLbgr9ogK8jsHU9j0z9a5/wAKa3qHhmF7BmS+07zGeNXLCWMEcgFuCO9ZfXfc5o2udMMNKavE9hvZbC9DR71MwUhTyMfiK898UyLpPhW4AKxzXR2QqxLSKGHIJ6cLnt0rST4i6LtHmx3UT91MYIH4g15p428VN4h1Jmg3LBCvlRI33jzyze54/AVxRqVMRVUpxSsbUMO1NcydjlbmTz7gsN2NwEaKM/TFd94c+GF1q1rHea1cNbE5P2ZY8kr23HP6U74X+FEu5W1+9i3RxOVtVYDDOOC+D6dq9eTaVDFgufWpxWOVOXs47m1eq29CtaaVZ2NukUMEeFUDJUZOOh/WoJIYoJw7LEiytl08sYB9STyPwrVC7o9ny/UjNUrmHzhItzCrpu+UqMtgdSfTtXn+2jI5XqY8GrrBfskFu14hJA83AA54+du/HQ88Ct1/E9tZyLFe28sLFQdq7XC+3y1nGCG2WMAIwL7myFYHHY56fw89aUKIZTML5YV2qSoiDMo55z2rrw2NlTdkzOUOY6kXsD263Af92wyDXlelLbaD8W9W08xj+ztWtxdorQ8b1+9gfnzXXaVEGllvjK8gdyIgzkhVGcEe59a4z4lyXNhdaN4htwcafdbZHC5Oxuqn24P/AH1XqwxzqPl7k+yaOjn0Cy1O4u45Y7a4tVdlxIvmElvm7n5Su7GRXmHifRIvD2sSWJO6znTzbSSZiTt/iUnPJB/SvVEnZpE2R7Y87VNupQEduvboOfWoNR8I2+t7f7VnnlSMZjj3Y8tsYyrdc1w08Ryzd+p00Zyg1fY8beyeKJig+VRk4xwB9f5VnyXDkDIVlPU7SrY7/d6V3nibwXfaIpuLYSXOng4ZtoaWIejKPvL7151c703tbBZI26qD8qkdh+dd9GrJuyPQc6VSJ6R4L8Xwauy6VevLPfAFYmmbDSrg4X+6SP1r0my026WJJInKbWBEeVO7kEsT36DjjFfL9peXFrqMFzCywywSq6yMSQvPP0FfRfg7V9P8VQqwjuIrqIHz/JfCo2B93HY9Qal4SEqnP3PMrxcdtjrrbUirGK6jMTg4BCnaat2d5HeozRCQBTty6kZ9xmpgoUAEBsdyMmng5616NNJKyZxDqKKXFaCEooooAKKKKACiiigBaKKKACiiigAooooAKKKKACiiigAooooAKKKKACkNBOKrzTbR6YrOdRQ3GlckZ8VCZ19ay59TjYlQW/75NYut+JbXR7VZbhmAZtqtsYqp/wBogHAry6uIm3Y6YUL6nVNcLVaW6C5AHNedH4haezMX1TTJQRuwk+0/QZ61f0zxTZatpzahBKPIUtvLfKU29S1eTivbWvZm8KKudVcrFcwvFMivG6lXVhkEGvN9R8B30Tl9MvUmtznZHOQrKPTcBgj3rcHi/SZ7iGBb5PMmYrEuDlzjtVS/1KYTOtreXKywna21Qyq2Mnk+1YUfbQeq3OiClB+6zzHWLS/0qcW1/bNE5GQGxtYeqkdRWJDbSXt2ltCpaaVtowPvMx212Wr63FrllLZX2t6Y8aScSZw8R9VPf9K57Tb3TvD/AIht7+S+t9SWIgokAYYY8ZYH09q+gpQl7PbUp17q0tz27RLbTzYwWA0+WA2saxZddpZfqD/erYFpbWsMuImlDnJVyGyfbNee23xT0+ZSk0bRE9M1fg8YQ3DKLfXbdIyMMJYcHOM8V8/Xwld1HKUTG1zWnWz+1BpIb+JlOVWJ2ABrq4JkmjDpnB9RgisW01m0uIQyXMDk+jjk1fS4VwQTlT+tcUoyg7NMUohc3dgJP380IccKSwyGqodKRkZ7K7lj3nOQwZWplzYafOys9uhwckAcmpZZ3srFfssHmFfuxh9ufxNJu7sCi18JnSxa1aKBAYnTOQQOuK5TxPdapqWiXenXNmD5ilgdjDa3X+Yrck+IFrbSGLUrSe2mXorgZxUi+ONMuEVlyuGH3s/0rto+0pyUrM3UZPeJz3gjxNBeeF7CG5lkjvrb9yZJGYKFRvlBUdflIH4V3EusXMmRBEmAAxl3grtLYyM4rlNT1JZbRhoS28UgJldIoQzPk89O+6uK1HxbdXK+QzTSsu0MUiKgcjkgda7eRV5OUdLk/V2etW+vXM9ram3tVkmmViGaUbeP4jjp9Kq6z4K8O6s0c9zp8cE0xAa4t2MTAkZyccHnHUV45Z+I9Us9ctW0wq1wZdiiYbVkU8EH0DV1svxO1vRAItX8NMsOPmMb71J/2W5GOvet1h60F7j19TGpCUJWiZPif4ZXWnB59HuTf28YLurECRV7nP8AFXI6ZqtxpF6jxvNC6t8jKxUrz90juOeQa9wstVn1Gx+0yW8kCttZVZk2qvUE7c9RmvOfGf8AZPiHUbi4tLq3gvkiZ5QuVikA7MT95/THXNb4PFSlJwmtUOKm17y0Os0jx7Yz2caamsVpcrnbPbqRFKrdiRyv0rurHVCYoLqxu2lsm27gzBlI24wv8QOe1fLsFwsEQaMOlwvBKksrKe209DXVeGvFNtYveFoLkB2TyDE+0xMqncQvTnI/KumpR5f3lOTT7Gc6Kex9NW2orKcSRNCcAgP1Oankukj2r95ycbVOTXjlt4vl1SzhaCNorjGZH5Oct6dOq10+jeLGgWJLi3WWVmCb0O0tn29aKGLcnyy3MZYWSjz9D0MU4UlKK9I5RKKKKACiiigBaKKKACiiigAooooAKKKKACiiigAooooAKKKKAGP93NY91OVBJNbDsEXJrzHxB4mvbe6e2i0ppGJPlsdw349ABXPWg56I2oW5jUv9XSBQzM3zDLBei1wfiPWJby0uLFrqRbWZgCIhtbb/AHSfSo9Rv/E1wruNCURnov2ja34e1cJrM3iaW3kWTSngQYyVGWH9TXn/AFd8+56kZRirWLF/se1a3Q2sCBcHbaglj6+1R+FtcPh2O8t98d5ayjeox8wfkfkRnP0qppOmWVppx1XxJqJFs6lYbOGXdNI3uB90fWk0ex03xBevFpmj3MQQbmlN1lY19Wyv6V0Spr2bUnoR7RSmklZmxNfeGoVGqK8puIXDRw+Vj5uuQCcYFWNb1W5bQdgKx3V1H9ou53XaI1Y4OMdzwAPanxeBVtyXu9VX5TvAZAFAHrnrUlyuiwPM0klzftNtEir9xlU5A/PFciqUk0lrY2lTqM87h0j7Y5S0u4pnzhV2sC304rUj+H/iCS2WbyIlz/Cz4b8q9AtPEuiWuEggltl6NttwRj6itmDUbO7iBgu4mDc4DgFfqDUV8xrxfuQ0MoYKL+I8pTTPEujQuJNOE8AXlZBv2+pHcV0nh/SNJ8SacskU7W9+gxNCOzeoH9012EkqnbjDfRv8KqSabYzTPOLdYpXBzJF8rYPuKxnmDqRtNWl3RtDDcj93VHNXXhm+swTbXwcD7uyTb3zzVYanrelsVF1cKy9gxNb5ge1wgbzlKgBkHP41YtzBcYRhxgkB06/TNOOIsrSSZs8PExrfx/rcCqhuRLt5ZZBnityH4nMyAzWaghMsy9M1abQdL1KEedbYIOVaP5So7ZI4FYlx4DjlLPp+r2pUdI5nAIPpkVrTWGrK0o2ZhKCg9zoIPG+lXDBZAyhmP+tww7VDcL4e1VS8bRQzHq0LbQfqDxXI3PgbxFbMwGltIAeGgZWDH17VkXek6xp433VhcwRdN7oVH/7VV/Z9OTvTbKjU5T0uDTdPgkaaNpSyqVB8w9/p9KkCQrHuiVhKnSXd82CckE9815cuo3KZxdyqCuNpNXIdfvrdt3ms4PZjms55VWbupGyrx6nc3FxcHzDCto+TkNNF8w/KmXmqtpem+dJbG7mZgGWOMKoX1zzmuRXxNPtXzEDHAOVNH9swyMBHLcRMc7gOQep5FJYGrG3PqgcoS8ieXxrYtFLBLpksSMuCIJvL3exGMVgXVxpuogXFrB9jkjGGtmcsrr2ZSe/qK2Lo6VfBzIIt7HO7GDXMarpUVtJG1tMrrIDhS2WGMf4120KdOOiVmc9VOKvuVA2YWb1qZNUsoQoijkBC4YZyN394Uw2skNsN/G8AL+JwK6y18KaOjxyzCRgVHyFuCfT1ronKEF7xztSl8Jn6R4vSzjW2FqVDHa8+7LD6V6/4Gtk1fWLeeHalraqJV2Dqe2ffOa8zj8JQm6Ywq0SD7u4hgPpXonw9tpNE1FXe6KW75DoG+Vj2/Ws6fspTUkRU9pGDiz2UUtRxTxzDMbhh7VJXoHnBRRRQIKKKKAFooooAKKKKACiiigAooooAKKKKACiiigAoooNAEU27Ydoy3avNdZ1zULW8uBNY7pVBKfKQFB9K9OPaq9xFFLxJEjj/AGhmoauOMnF3R82a7ceIdUmMkfm26J8qqjFQR7+tYsGs+ItPXZMFmRcEF/vY+or6fm0fTJlbzLC2bbjGYxVO48J6BeII59JtmXd02Vk6Temh1rEWPlm4lv8AxK8Vs9pCsqtnzUXB298+ors9MjOkaathbBYlB3Oycs59WPr/ACr2eLwJ4Zhd5YdIgjk2/eXIP86kfwboHln/AIlyf99N/jWNfDylHlTsjpoV4QfM1dniF0ZJcu+5ifViazZE6ALkdxXvsngHw4ykGwP/AH9b/GoT8N/C79dPb/v63+NY08Jy6XOuWPg1sfPkmOVK5bsfSqbJ8rHd9049zX0LJ8MfCpc/6A//AH+f/Gom+FnhRgM2co+k7VsqHmZvFQa2Z89xSXFvIHgkdGHfcRW1beJr2CEpcbbnIwpbIK/417P/AMKj8Jf8+1z/AOBDVGfhJ4VLn91eD6XLUqmGjb3lcj60ltc8YfxVcu8ZEcIVfvKGyzf4VqDW7W6XdKTDkYKFPavSJPgp4RZjJjUA/wDeF0c/yqJ/hB4aiVwsuoncOpnBI+ny1DwkGk46Dhi5PQ8P1u4tAzGxu7qDdnMYZtp9e/ArNSCwSEPJczSHjKxJgAn3Ne7TfBbwsTuMupZPX/SB/wDE0RfBvw0ttLifUun/AD3X/wCJrqjT5YpHLKfNI8PfX9TtpQbHVdQiRRtVWlbKj+76Vmm8uZJN8lzLIxOTudjk/jXux+DvhvzP+PjUeg/5ap/e/wByq/8Awqnw+mcTX34un/xFO/LsSoXdzy2yLzRBzgsPlP1p5LgEEFc+or05fAumQ7lS4uwM+qeg/wBmqN94R0+ONdstyM5zyv8Ae/3aunUcnY6ktDgBkKCD17d6FXcoJPykZK9/yrr/APhF7IY/fXB69Svv/s1mz6NbxD5ZJeVOckf7PtXS1oCMJl2qTGpGOtRPGXUrIOd25cHn6+33v0rbfT4tn3m+96D/AGvamNpsQ/jkP1x/hUqKY2ZKWq5Vg7EKcjcWOD9BWtbzSK5CuwYjGc9KiW3QYxn7y9/epogBtPeh0otakHU2E+5ANuPxrr9EbcyYHysOW74zyc/lXE6d90V3OhdV/H+lY/V4ReiM60mkeiaIVML7Sx5/irVNZ+lf6k1oVZ50tWFFFFAj/9k="/>
          <p:cNvSpPr>
            <a:spLocks noChangeAspect="1" noChangeArrowheads="1"/>
          </p:cNvSpPr>
          <p:nvPr/>
        </p:nvSpPr>
        <p:spPr bwMode="auto">
          <a:xfrm>
            <a:off x="55967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96901" y="1275607"/>
            <a:ext cx="4570214" cy="300851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夸父逐日</a:t>
            </a:r>
          </a:p>
          <a:p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夸父与日逐走，入日；渴，欲得饮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饮于河，渭；河，渭不足，北饮大泽。未至，道渴而死。弃其杖，化为邓林。</a:t>
            </a:r>
            <a:endParaRPr lang="zh-CN" altLang="en-US" sz="30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79512" y="411510"/>
            <a:ext cx="2376264" cy="561692"/>
            <a:chOff x="179512" y="411510"/>
            <a:chExt cx="2376264" cy="561692"/>
          </a:xfrm>
        </p:grpSpPr>
        <p:sp>
          <p:nvSpPr>
            <p:cNvPr id="9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AutoShape 2" descr="data:image/jpeg;base64,/9j/4AAQSkZJRgABAQAAAQABAAD/2wBDAAgGBgcGBQgHBwcJCQgKDBQNDAsLDBkSEw8UHRofHh0aHBwgJC4nICIsIxwcKDcpLDAxNDQ0Hyc5PTgyPC4zNDL/2wBDAQkJCQwLDBgNDRgyIRwhMjIyMjIyMjIyMjIyMjIyMjIyMjIyMjIyMjIyMjIyMjIyMjIyMjIyMjIyMjIyMjIyMjL/wAARCAEsAX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zSdqGAtIaq3l9BYQGWdwq5wMnqfSsPWfE8FjHMkJ3ToqnGOAzfdB/nXNWxNKkveZdOnObtFHSg0GuS0HWjHAf7Tuo1kY5Cu/zH8Ow9q25dYtIIIpnkCpKwVC3G4mlSxVOcOa450Zxly2NLFFcnqHiqOLWBaxyBYovmlY8kn+6K1dOnu2gFzfqlu8pwseclR2B9TThiYTk4x6BOjOCTa3NiikyMDPGaWugyCiiigAooooAKKKTIHWgBaKiaYKcAZ/GkNyg/hP5Vn7WHVjsTUVGkyOcA81JirTTEFFLikNMAooooAKKKKACikJxVN9TtE3ZnU7Thtpzg/hSbSAu0VUg1G0u2KQXMMjDqFcE/lVvFMAooooAKKKKACiiigAooooAKKKKACiiigAooooAKKKKAFqNpEUhSwBboCeTUma5fXp7a21K3vmu/LmtlP7oYPmK3b26dayrVVSjzSLhBydkaWt6tFpFg1xKT6KFGSTXJaf4lnsYw927XNxcMCsattVR6eg61o6m7+J9FD2doWkD/KJWC4Hcis7TvBF0l0j3U6rGoBxGcnPYfh6+9eVVnXrVIypbHfRhQjBqruaevWep61b2TW6CIK4Z0Y52n1Jrj7zQtUGprbfZ2kdgDvXJGCeua9NsNMh07cIXlYN1Ejlv51e3KByQK1q4GFX36mj6kUcY6K5YJNHLReFEXSthZPt7AMZmUN8w7fSsnxRp9xZabYmZZLmVZizOoyBx0I9K73zEB++PzpzBZFKsMg1rLC0Zw5YszjiakZqctdTx/S7N9V1n7SxSKNZ1ds9GA5IH0xWlq2vHVdes3tpG+zqgZYx/G54xW1rfhW8vNWj+wtHbWRjKuVOCCSMjHoazV0NfCkq6hqEqT7WxBGgwd3qSa8/6vVpXi9r7npOvSqvm+1ayR2Ol21+3lzahKodVwsMf3V9ye5rYBzXHQeNBcSLHDaxkhVaWRp1WNCe2ep/Kuqt51lhV8j5hng5H5161CvTmrRdzya1KcH76sWKKKK6jAKKKKAELbajLbgRinlQ3XtQihRgVEk2/IaKTMAxAIY+1JuZEyQCR3NXfKTcW2jPrUdwiGEgpuHoK55YbzKTKazMJslcgnCkEDj2NXUuI3OAwzWaViSRgFjUD7vzDOPpUYTLA+YGVgRgDA/TpWMajp6JXHa5ryzKqE9azHOMck4/vHOfrUcbFPlGBlj8wHP6VK8Fw0O5BGp27v3uT+eKmpKpV+FDjZblOSR4wCX+Y9flFNi1CWF28uXcFx8rGicxrGftHloORhlyvsagSONHDRyoQwIDKi4/TmuNOrGWjdy/cZqDW0jQtNDJgd1G7NH/AAkFs6jy0kZj/CRt/nVCXS7idCIvMUldpZguT34BpNO0m5tZ4PNRXCDbuZAOOffrXXCriXoyWoottdXV64ihTylOcv14x61fg0+CJArKHIO7noD7VcACjApcd67oUrO8ncyuMEUYIYIMr046VLRRW4BRRRQAUUUUAFFFFABRRRQAUUUUAFFFFABRRRQAUUUUARFwqlmOAO9eZ+Iy91rsk9ptlRVUnbhhgCvRb21jvbSS3kZgkgwxU4OK8xDPompTQwOpVZCrfKC236kc142bc3Ik9rnoZevecuqH6Zq2pPcqxupbeDkbgnH4jFelWk6z2yOJY5CRyyfdJrmdL16W8ultpNMkVW/iYjH+FdIILaxhcxRJEMZO0YyavAxjCDlF3XmRi5e0nZqz8ijr2vQaJbb3w0hGVXufpXm2q+LNU1BwRM0KDOFQ4qPXL46nfSXTMGUttj2nIAFZTrjHevLxmNlVqNJ+6e5gMvpwgpTV2SHUr7JY3MpY9y1a2leL9TsJt0jmdGGGVj/KsF2UNtHzDvUQYBiCcYrmp1KkNUehUwlKpGzR7lpGrwaxYpcQsDkfMvcVh+OIVvNPggjm2zlmaOMttV8ddx9Bx+dcR4X1h9G1mGPcfInYKyk8ZPSvW7mztrry3nhSRo+V3LnB9f0r38PV+s0HGW58viaEsJXTW3Q870zwPdoBcXVyLVv4QpDEH6112heH/wCyZJJGvJbiRv4nJrhr/wASvca2166OEtjst4d2AzDueOK2NB1rVNQdrqRbu6Ab5YYGVYx7H/8AXXPh6lGFTlUdV1NMVTrzgpztY9DFLVe3eSaEPLC0THqpYEj8RVivaTurnkhRRRTATFITjsTTqKTAQHPbFRylhjbUmKXFS02hmW+5WJKKGbPRc4p8U7KpDKCMdMYq80avjPOKaIIx/DXP7GaldMq5TjuUeQ7IGDHuBU4ieUDzwuOwFTpCiElVAJp+K2hFpaksiEEQHCL+VCxIpyqqD7CpaKuwhMUU7FGKsYUUUUgCiiimAUUUUAFFFFABRRRQAUUUUAFFFFABRRRQAUUUUAFFFFAFW4uobWBpp3WONRks3QVz17qGhXgjknhM0jA7AIyWI/Cr/iG0kutHlSNwrdee/tXGadoerzSkxq0Kg4LPxx6V5GNq1VNQhG6Z3YalBwc5Ss0ddZaVHaTi4styxsozC/TPqPQ1b1w7dGu2HURNj8qo6dp2rxXO+4uV8kDhE/8A1VsXduLm1khPR1Iropwk6Uk1a5i2o1E27nijDK4qFgckEdKvXdq9neyWs3BRsH39DVWRtmUXjPU+or5KUXGpZn2dGalBNFJgSc7sknAGKRQvJwVOcEnvUz5dWL9PSmYAbAOcVrc2QiH99G2OjA/rXvNoxeyiY8llB/SvGdB059R1qCEfd3Bm46AGvbAoRAoGABivbyqDtKT2Pm87nFzilueT6lc6WfEl5NJbyvErMrsecv0wB2rStfEciW9vbaZbwWcCgeYzkKqn0BPer/iK60G+mltXfZLBlpJYkGV/2fcn+lWvDGjaX9lLR2ZJyPmuUDFvcDtUqm/btRktfvMp1IugnJO6+46iymE1tG/mLISoyynIq0KqW0FraIY7aKKIE7ikYA/HAq3XtwTUbM8h73CiiiqJCiiigBaKKKBhRRRQAUUUUAFFFFABRRRTAKKKKACiiigAooooAKKKKACiiigAooooAKKKKACiiigAooooAKKKKAM/UYYZrNxNGZVUbgq/eJHpVD/hINNtbNJQziJmCICpyze2a28GuJ8YQ3cd3b3eQ0EbAKq84b1NcGLnOlBzhub4emqklBs6KTXbGOeOBnYyuAQqqSQD646VpJKjnAPNebaNo17Nf/bblzFHgs7luW9hXXaHdaWWlt9MQbUOHYZ5I9z171jhMXOp/Ea1NMTQjSdou5S8U+G/7RIurcDzlGCMferzi6tpLeTZNC0cgJB3dG+le5EVVu9NtL6PbdQRyj/aWjFZbCu3JaM6MJmU6K5Wro8QKqeop9tYXN7crb2sLSu3p0H1r1xvCeiuxZrGPJ6mtC1sreyQJbwpGo4wq4rjp5PJP33od1TO1b93HUxPC/hpdEgLOAZ35ZsdPYV0pIIP0qtLfW8SFmkUAZyc+lc7qPjK1i09ZrcFmlYom8YA9Sa9Pmo4ePKjx5KriJ81rs5a88N32p6vcPZtHNCxJMxcAEk+g5rotO8IX1oqD+1nwG3MqoAN3161b0Ha2JIYVitjlpJiNrSv349K6gHNZ0MNTm/aNamtbF1eVU+iK6WkSTGbYvmsiozeoXOB+pqzQKK9I4WwooopCCiiigBaKKKBhRRRQAUUUUAFFFFABRRRTAKKM0ZoAKKKKACiiigAooooAKKKKACiiigAooooAKKKKACiiigAooooAbWR4gsLjUdLeC3dUkJGS3THcVr4paicFOLi+oQk4SUkeZXmg+II7hLWNXmj2YRlOFA7gnt2rcstOHh+2ja5vhEzMFCRKoUn8eT9a7A1z/ibQf7atIgjATRMSpJwMHrXnvAxpRcqavLodqxTqyUZ6IzofF8KNI87ARc7AT8zY7n69gK0LDxAkoLXq/ZQ5/cK/Bce3c9qw/DHh5DqMk9y8UvlH5Y0YMAfU12clpBM0bywxu0ZyjMoJU+o9KWGhiJx5pu3kTiFShLlgvmc7f8AjCK2e9RYGb7KFAZuMue1VNC1u+1kMokWPa5MzsOVXsqj8+TWb4l8N3NvcTX32hTaysXkLZG0duO56+lZs+s29pphsdNQiK4TdJIDhlY/wg47CuWpXrQq+/e3Y64YelOmuTd9ex2c2m2V3BezaeQ1zJC0e8twSR+XOOtcSdLlWdbfUSYIkGElwuGzyQvr9a7DwzpE32FJJmeKBwGWDoxHbc3X8K09S8OWmqzwSXDOEhBCxKcKQfWuqeG+sQU3pIypYlUJyje67nEX2tC6ay02y80QwnAVeDMVG1QPrXe6dDfLEv2uRVwoHloOF9snrVOw8Kabp9+byFCZgMKW5Cj29/et8A5rbC4eVK7k73McRWpy0prQkHSigdKK7TkCiiigAooooAKKKKACiiigAooooAKKKKACg9KKo6jqNppdobu9nWGFSAWY8c8D+dMCW4uorWCSed1SKNSzM3RQO9ctZfEbw3d6hHYx3c0dzJL5SrNbug3dhkjAB7Vznj/xfbKwt4ZRLBa/vJAvKtJ/Cp9QOv1x6Vw/w+0SXxt4nmu7meZLO0dLg4TiZgem76rmsVUcpWRu6VqfM9z6MooxS4rY5wooooGFFFFABRRRQAUUUUAFFFFABRRRQAUUUUAFFFFABmikpRQAlFBopCIYreKDPlRqm45baOpqUDFLRQBWvLOC/tnt7iMSROMMrdCKpp4f0xJI3WziDRfcO37tatJik4xe6KU5JWTDFLiiiqEFFFFIQtFFFAwooooAKKKKACiim7vahuwDqKQHNLQAUUUUAFB6UUGgCvc3MVpbyXE8ixxRqWd2OAoHUmvFfGPjKTWtRjtrWNniTc1vAPlZgR/rH3YwDzgenNdl46j1/WL6DQNPsyLK4j3TXJHydcFWPoOuO9cz4mn0jSdIg0e0guLm33M95qcMRYrKDjdu6ZznpkDpXPUvL3Xsb0JKMk2rmP8ADvwgPE97LqOrbTp9jP5S2qjKzOBnLf7I3dO5r3O2tobWMR28McUYHCooUV4BoeszeH7fUH0651CZJpFeSONAjZA4K7l5yOuPSt3RPjXbW2oLba0s32aX7k5VS0Zz91sdR+tbQjZaFV7uV+h7YKXNVrS7gvbWK5tpVlglUOjochlPQg1YqzmCiiigAooooAKKKKACiiigAooooAKKKKACiiigAooooAKKKKAFooooAKKKKACiiigAooooAKKKKACiiigAooooAKKKKACoytSUhFTJXAiLbVLYzQJs/wAJH1ppJD4P4U1nUD5sD6sKwc3F2KsWA2aUsB1qqsxZQQCB796TzDnPXnHy8iq9qhWLYIPSgnFVQ5yT0x68VHe31va2kkk1zDAMYVpnCru7cn3qo1FLYDzb4leNby00OKbQgZIhcbZWLALMgBVlAB3EbjyRj61yFhquoT6gJNcvLZoY0WWC0tcLCq4+QqPQ1jQ3EUGtRahMVSZ5J/kSTfGwB5Zc9ARuFV9QtLbXNtyxaKJRIrtuMaKqjIBPTOTgCsXLmnys7oUlGnzrc0td8WW8czvN9pbp8rMAyqe4HcfSuO1v7LqkQvrFys6Zd1xw6j+JVPcdxWZYBtQLaZcSMH5NtI2SQw/h5xwQaz2aexuGilQqVOGXoCfautNJWOaU3L0Pavh58UtK0q3e1vHFtbsu8wsSQkvGfLPTa3XacbTnsa9SsPiT4S1F0jh1q1EjfwM4BFfIT3mHOCCD13IM1ELh0+62c9aDI+64po54xJE6vGwyrKcgipK+ZPhn8VNQ0EDRrm2fULaRv3CrIFZD3C7uMe1fROk6j/aNt5ptLq1bjdHcxbGH4UAaVFFFAgooooAKKKKACiiigAooooAKKKKACiiigAooooAWiiigAooooAKKKKACiiigAooooAKKKKACiiigAoqOSQIMkE/So1uEdRjIPpjkVPMgsWKQnFMkbbGx68Gq5KldxP0qJTUR2J5QpU5qAIrdQD9RVcOVGBLtPdT1AqV1G0ZyWPQKcVyVKibGhDIVOei/xDv+VLhWUshKlvQ9KYecKrru/wBoc/d9amgWPDZ4PcGlBczsDAKzZxyw6g9DXzp418bXS/EPVLJ7VLuC0/0S3t5VyqnA3t9Tzz16V9IhVH3TXyJ8RdQh/wCFra1d2yZEV5ghuhZQqt/48DXbTpqIi9rer2sljbrJOZb+3hUMy/KsMe4DYoHXg8nviqF5cWSaSlpFPJJtfzSrk7HkH3sg8cjpXJXdw0t08itw3A+npXU+HPB7a1YvfXMzQwZ2xYXc0jd/wFKcqdNc0jpp89T3ImRq18Z7+G9iAicIoUpxgr0P5YqS8uLTVmDkiGcjnI4+h/xqDUNKurCZ7aZDmJtu4Drnp/Ks14HiYrIpUg4wa0jJNXRnKE46NE8+nSRZ+dGx/dNVjA69qQkjoTTN7ZOCaZlp0HBirAlQcHPIr2f4b/Fm60u3XS76GK4gVgqj7RsZR/shuD9MivGPmbrzQVIxQKx9w6Nr1hrlss1lNuyAWRuGX2IrVr5++Fuj3+kTtqWkail9I0S/aNIuEaCfYf4lZuDjsR8p9a9+RtygkEEjJB6igB1FFFABRRRQAUUUUAFFFFABRRRQAUUUUAFFFFAC0UUUAFFFFABRRRQAUUUUAFFFFABRRRQAVCZMkrj9amqMxg9OKiabWgFUuOhbI9KjfajFzlQTg/jVl4BywY/Q81Wi3rEUkYSEk/Nt28fSuKpFx3KQNdyOFSNCvO0lhUEqysBGHwufmK8H1wPenFkCjIYlTnp3preW2ZQjOVbOenNZyqOVrlJEgIWUsW3Af7PT9aHfcxVUZm3DBYYH4VW80xTSlMKeN4c5GaajFnImfLK52rEflIPGDnnNYt2At+a6yBC8e0kBTipo5ljXaVbHbd161QQyoxLJEkZyFUt87D8ePwFSKzoqrDcsQpzs2ZJ9tx6V00HqDNESgsAI2GfavAfif8LLtvEF5rOmRNLHqDmTYi5KTH7wI9G5OfWvoGDe0YaThj1FSnFehF2IPkbwT8PbrxbfanYu0lndWsW5RIp27s42tjpxXoFlpsukaJb6XcIqzWqNHIFbcA2455r2Gy0OCy1zUNTQ4kvdm8Dj7owP6V57470u50XVZ9TDO2m3jbn2x7hA+ADnHQHGc+tcGY0ZVaPu9Dvy+rGFZc2xw91BFPJmVAzr8pOMbh6H1FZV/otjeQmNohGw+6ycYFa7TxTr5sbq6n+JTkVkauZNgmhd1KHJ2nGRXnUJVFJJux79anTcXJK5yWo+HXtiWDKYx/Eq8/iKq/2JPgNGVZT8ysD94jt7da7Y2jtABNI0ityC2OnpxWZLB5MyhMBVOdpGQa9OFe2jPNngYPWJyMVlK4JCEbWAfP8AD7mtyDwvMZkbzbaaLOcLLtLVYWNI7pnAwLgFSvTDDp+fWup0i2udWKCx024ubg/JthhJUMOfmbAUeu4mtqs5JJw6mNPC0tXUex3Xwfu7fTY7rRrq6mM+7faLKwZVTHzKh7EHqPpivYQK868K/D19NubfUdWkVr2J/MWKBsxqcEckjLH5vYV6KBWsHLl97c82tyc75NhaKKKsyCiiigAooooAKKKKACiiigAooooAKKKKAFooooAKKKKACiiigAooooAKKKKACiiigAoNFQSuyMqqoJJx9BSk7K4DndExuOM1n6kv7lfJkKsc7CPXFTu+xdzHOOnqaoyszhZAjrlhtxtz+X0rz6uI5k1YtIWKF2xJKThlxtD5Ge5ppuFRAoV2jL7cjnHzfypx88xK0UkRKncrOhGR+dVUDoykrKpU8qiAqxbsPauRyKJQSspczR4bO5Q2S1PjlkkDMUWEHKqM/MfSmW1m77hHJJCvPysAx4NWDp8zYBuS69SCg6+vpW0KEpq6JK6RruBAaR2BBVucfWtGB1jUh08sepHX61HHZSrID5zjHQjqD9OmKuxxsFxI4dvXGK6qNDkV+omxfMReC65PQZqTOaQKF6ClxXWiQqN41kUqwDAjBBGQakopgeBa/pC6Brt3p7RgRs5mtztwGiZs7R9Dwfwrk9dHkMsiFvLI2up6/wC9X0d4k8OWPiXTTZ3ykAHdHIhw8bdmU9jXzz4z0I+FtfFlPqn2yPaJISVAYdQwcL0Pv3rzamFam6i2PcwuM5qapvczdMvFjtmtpMkJ8ykc5FWGEU67lLNn0XpWHfXqRBbmA/MmGZT3HdTSRX8Elk85DEKuPKViFU/3mPf2A/GmqHNqjaeJjBND5/3m5IsszAMCDtUY75NdL4R+J154LtriD7LFLHOyv+8ZgFYA7iMDvx+VcIklz9oKRo0rRocLNyFX2B6fhUwa0njBEpaeM5aGaQ7WPoM4DD24NdcNFY8fEV3N2PsDw9qr634esNTkt2t5LqFZWibqpI6VqA18u+GPiFr/AIa1G2RJrqTSUdfOtJF3BF7hCc7V6Y5r16P4ueHjbwsI7xZHUN5bxhSDnkdeT34znNaXOQ9FFLXlt98Yra0uYYV0uVRKMjz2aNmHsNtZ3ivx3rczRRQ6Vqun2IRmmmQDzGb+EAjovfI6/SlzovlZ7FRXnfhPxha2Gkwx+IvEsct1L8ytcKsZReyswUBm9TXoKOroGU5UjIPrVJ3EPooopiCiiigAooooAKKKKACiiigBaKKKACiiigAooooAKKKKACiiigAooooAKgnViAUPIqeg1Mo8ysBjy3LLNHCIXZjkkgdBxzUTyMXCsWVAcodmSfyrVmh3fOvDCs8iUNIMmMkngYx7HmvMq0nEtMhcyLGC4VVHTecZ/Co1lDMXFyyycZG3aoAz1HpT2G8tu82VOrBtpHHoRQ4leXcTGpYgEsCCV7j3rlKuSQGaSbbHJtkXlhkFWB/iFXRDeBgTNGy9wV6isIXASZt9wluFYjEnKn028jA/GnNNLPKY478hVGT5aM3HrycYrro4iMFawmrnUCjFZ1gRBB5bOzFeS7tnI9cmrwdf7y/nXoQmpIhohuryKytZbm4dY4YVLu7HACgZJrzaD4w2SsTNps32cHloXVmVexYcDpjoar/FnXpWQeHrVypePzZ2DdVz8o/MZ298DtXlw0bXLvTjPHod5LZhWk8+OMyFyCQzbjxj5ewqZTleyN6VODXvn0XoHizR/E8Dvpt0HMeN6Mu1l+oPat4NxXyHo91cWdzHdWdy9vPFhUnjG1kJ4P8A+o8Gu3v/AB1fzQMl3rdxcYG11XbECfooHFTPEKOjWpqsFKWz0PSvFvje304NYaZIst6VZWlTDJAfVj3b2/OvENbllQvIrs8kw3SSscsxzyc1Zjlv9UY2+j6ZLK2N22CIsPyHFVfE3hzXdD0pL7WFitzM6rHBJIGlbPcKPSsF7SpJNqyOqm6VCO92chNON207ipOSMYzUunWzNBsdWkkjYSLbnoy+q+taEWjahGLoi2ieXau1pGy0ZLFcADjJ5/AVdUWt+1pJPZMtn5R3TE7TuChVI284BFbcyirIymnLVlNGvbuaWWC3iaTcI5d3HlsWJBP8vwqJTaJBdWUixfaGDI6quSzdVKmrsNuILnztOmiiSGOOKddu5ZCWOT79vzpEa8TUzEITct5hZZoFCnBGSvPSmpJ7HFUT6lFElFrYyRbow3yhgx2nA5UgHr/OrNrfLoN2txFI66jbNlHjBVmDc5Gf61XSSb7MyXEcT2cblskkP8pIwcdCM1IZovtEDWhkuBIg8xnbJQ8rjn1Awc1Zg2eo22oxfFnTdOWd4bPXbJmCrOpVbhWX7yn14zivWPDWlXOm+G7XT9SeKeWNCjkDKsM8DnrxXyxaTaxZzR3MVwtrPCSyFeTvT5h9P4vzb1r6J+F/jk+N9AkmuQi31q+ycKMBs8hgO2aqI+ZnRzeFdCuLhbiXSrRpFIKlowQCOnHStpVCrgUUtUMSiiimAUUUUAFFFFABRRRQAUUUUALRRRQAUUUUAFFFFABRRRQAUUUUAFFFFABRRRQAGmNGjDlQafRQBV+yRKCEUKDydvGageBElBCDPC7j6fWtAimlQcZAP1FYzoRkrDuZUsMG8iSJTjozJx+dMmMMjvAJl3BQSmQcA9CPxxWuUVsZAP1Gaxplgs7iSURqoc7pGVcFvQ57968/EYf2a5ky0zOktLicObiViABiNBkFue3Gfp2/GpmKpFEhSZo1IDeSoOT2xjkd6ke6haLMcqsGJOQrN+VJAZS0gBaJAvO1SGY92w3QVwKrJSTLSOf1vwfYavrNhqd1uC2aMnktJnzuRtViOf7wxXVW2oeUPJS0KhFwFj56egOKz5Vy0CXMgkiZcnzR3bpggcdKlJnVTIYVHdiXJUD13d66FjZg1cwdX+G/h7xPcPqFoz2F0zHzXgUAMe+5Txn3qSw+Evheynjme3luXXB/fyFgW9cVq/aLdZljJyR91Vyqr757/NV+0vLx1MTW6rtOGJbceuPxrso4qFR2cdQc5rRM0baztrOFYrWCOGNRgLGoUfpXzx8bb+6uvGtpbTI0NtZQ5gkZSPOc8naT1wcCvoKJPs0Uk1xOSWG52Y8KPQegr58+IyQeJfEkmovqEs1oi7bfaMKqg/MFHfLc5711zqxjHUdClOpP3Vcyraznjuo47vUZHhvHDS5XazOq7iAeoXPHFVHZbKaCwCM1opXz2ztZFY52nn1/SoNOezkhnm1CSaWe3lUxzlyWWPB2hR65qGKRbsy2t2GilZHeZicbiRuUZ/vH5fwFc1ru53SfKrdQubZlnX7DGsd1cSNiINhWGSenTgYqus89nCty0byTMzGdE48sg4yPQdBUqFNqQPh5kV/OmLZ3AgFWB7Ae1QRmRC73DrPFJFuyrHIX19+cVpE4a2oi27C3nlEzo8yiQoeQX3cqfQ8qKWd2aJEjtWiuFl2uhRiG4yVyvX7uaZO0d7LKsU8sbJtLIowzerHI7cUXd9K9u0c0zRx+eGE6HHzheCR6+prSP4nI0WtP0qLXPEFrpct+YpbqSJI3i+ZGBGCfqMV9Q+EPDqeGtAg07MLyxja8sUQj8zHQsPXFeYfCXwFaXYtfFlzfTTzRSSJCm1QmAcZzjnvXt45rWJSFoooqhhRRRQAUUUUAFFFFABRRRQAUUUUALRRRQAUUUUAFFFFABRRRQAUUUUAFFFFABRRRQAUUUUAFBoqreKWtyoYruIBI9O9TJ2VwCW6252oWI9TiqN5egRFJojlh8uPmy3pipZD5cO0cgLtArJlWVRKVun3hsdAAv+ea8itipSdlsaJFq0t4IY1eNiwK5GWyAfYdqrX026V1+0Lbuqgq2RllOP0Bpsf2RrU/aVibOVGF5b8hVKKJkUx20RKl2CxsoZY+AQGJ6c9q4JamqJUuIvMWKZYXkXBZmlG0kdwKIvLE4fz4ZsrkRBsKPpnofr1/CkCTwOr3MLSdCAGUJkdcY4Faxj0y7AWe3hjk6gMApPup71th6Km9XqJuxnOyebzJFEiksNw3Nz0xtzxV+2LJva2uopVUgMobJH15/nirkemWyhcbioBABbjmvMvHmtomsyabZqIoLeMfamh+VpGbHyFh2A6j3Fd8aXsE5P8A4I6cHVmooqeLfGU+sLLDE+zTEcg7Wx5+08knsue1ea3s0l+weMAQDhWkyq49vWpLrU4WMcTtut1kBaNBwFHb6ciqktw18+IUllUNnMaMwX/Z+XgVMVKT5me1Hkox9mtO5SDLbzJMYVudqsuxm28EfKSe/Q1Zie4lgRGV4mVQ8TLhgzcD8gp5qaDQNX1FlgstLvJXkY5Cxsq9MdSPau1sPgdquo23maperZsqYWFG3seOAWHAFdcKbauzz8RON9GebzQ2EcZuLh2lbzNrOj7S+CcqF7DaV/WoJ7q0EqWcc6xw7fmkT5wpznC8Vuax4f1iymjknsRBehlZYWQM7Bgy5+ny8CsOLRmR0uJyG3DLKOx9Kpcq0ZzKnKew17i51QStbDdOrea8gGN2OOO/PXFb3g3w7Hrfi/RrDU23Wk0pM0bvgMdpbAI6Z24xVS3tVtowFXAYhwPQ1eguLjTriK+hws1tIs8ZPqpz+o3D8a66cYSV1uaTwllfqfUOiaPZaBpMGmafGY7WAERqWyQCSev41qCq9pMl1aw3MfKSorr9CMj+dWKzRwiUUUuKYCUUuKMUAJRRRQAUUUUAFFFFABRRRQAtFFFABRRRQAUUUUAFFFFABRRRQAUUUUAFFFFABRRRQAUx1DKVPQ0+ikBgalaXQRRBIEjLANyPlHcjiqU8bLdb5bmF1Chk8yLCk55LEd66h0V12npWJc6fJb3LzQRmVZQFMZ6LjPSvNxWF+1E0jJIowxQ3lywM0blMMVi+Vc5GOnJq+kUdugSJFXcxYKvGSf4vrWOI7hrrzGhuLJVLMu4DD56jjn86uLYSzSI4MskiHIlJ2hWH93PbFeb7GpzWsacyLM8LPkhFdiu1ScDae39awrn7ZcBY47NQiq0ZaYBihH3jjpnA4x+NaUkMttdma6uWZYyV2j7oDD7xH1ouATLOrIzRsciTjaqqOhz2z+dZzUoO2zGtTG1TxC3h7RomW4dp5FIiVpEZQAPmb5R0GfzryaS8FwJridz9mdmZmb/WTMWBLH3Jp/i3xGNRuWkjRlRiIolZQcRqcdB2JyawZ5gYtnmcL9zJwAK9CEZuK5methaSpx5nuaOlQWOv+J9N05ohb2005EskZ2s0W0llyP4eB9Pxr6S0nTNK0+xS30y2gitlHyiJRg14N8PNJkh1FNfuR5VvbRv5ErDO5m+UnHBwATj1zXrkMwscyQzrbJOwJZkB8xsDG1RWn1ynSlyM4MX787o68Ig6ACq1/I8cI2HBY4z6VjReJ4I5Fguc+azEAouASMDkHpV63NxqDtLOFS0IwkR5Le5NdaqxrRtB6nE01uee/Eey26Xa6pAu2W3fy2ZeeCdysPUhwPzrh/E2kokkGpWiBrHUlFxCwXISQjLL165r2zxJ4ej1LQL+1QsJZY2KMzsdrDkY/ECvNvByQeJvBX9l3okVrW5eJlU4ZXHzLt9+T+VYexnTjq7nXh66izzSGF0umtyqhWBaPIz/AA4xV2a32Kvy7VxtxV3XdFl0y7jSZ1ZJDmG4X5Vf8P4WHcVVTUYYISl8WRlH3wgKsPw6VpRrNNI9OpyzhdHtngPU3k8JaZM99LcstusL26RAlHQbSM9QeO9dKNftkKLPFPCzjgMoPPp8pPNeC+AvHf8AY7Xtq6MLKeRpYiqFiZdqgj8dvWu803xdod5H9hE88VxIzf6/C7t2QQrHr16fl2rOvWrQk3BaHjyo2ep6XBf29xgJJhj/AAsNrfkef0q2DXEiTzUiuy8kHl/KHnwm0dGAHU9KvJ4hFrIC/nTRMqkPswTk4yPUUqWPjJ2nozKVN9DqDRWHFe3OqSoLQGC2By7sfmb2A7VtivQjJSV0ZtDqKKKoBKKKKACiiigAooooAWiiigAooooAKKKKACiiigAooooAKKKKACiiigAooooAKKM00nFSwFJxUTSAdaV2qu7ZNcOJxPJsWkUpvEej292bWbULeKdSF2M4Byeg/SrzXdsqhmmXDcjBzmvL/iN4dSVZNWKLLbgr9ogK8jsHU9j0z9a5/wAKa3qHhmF7BmS+07zGeNXLCWMEcgFuCO9ZfXfc5o2udMMNKavE9hvZbC9DR71MwUhTyMfiK898UyLpPhW4AKxzXR2QqxLSKGHIJ6cLnt0rST4i6LtHmx3UT91MYIH4g15p428VN4h1Jmg3LBCvlRI33jzyze54/AVxRqVMRVUpxSsbUMO1NcydjlbmTz7gsN2NwEaKM/TFd94c+GF1q1rHea1cNbE5P2ZY8kr23HP6U74X+FEu5W1+9i3RxOVtVYDDOOC+D6dq9eTaVDFgufWpxWOVOXs47m1eq29CtaaVZ2NukUMEeFUDJUZOOh/WoJIYoJw7LEiytl08sYB9STyPwrVC7o9ny/UjNUrmHzhItzCrpu+UqMtgdSfTtXn+2jI5XqY8GrrBfskFu14hJA83AA54+du/HQ88Ct1/E9tZyLFe28sLFQdq7XC+3y1nGCG2WMAIwL7myFYHHY56fw89aUKIZTML5YV2qSoiDMo55z2rrw2NlTdkzOUOY6kXsD263Af92wyDXlelLbaD8W9W08xj+ztWtxdorQ8b1+9gfnzXXaVEGllvjK8gdyIgzkhVGcEe59a4z4lyXNhdaN4htwcafdbZHC5Oxuqn24P/AH1XqwxzqPl7k+yaOjn0Cy1O4u45Y7a4tVdlxIvmElvm7n5Su7GRXmHifRIvD2sSWJO6znTzbSSZiTt/iUnPJB/SvVEnZpE2R7Y87VNupQEduvboOfWoNR8I2+t7f7VnnlSMZjj3Y8tsYyrdc1w08Ryzd+p00Zyg1fY8beyeKJig+VRk4xwB9f5VnyXDkDIVlPU7SrY7/d6V3nibwXfaIpuLYSXOng4ZtoaWIejKPvL7151c703tbBZI26qD8qkdh+dd9GrJuyPQc6VSJ6R4L8Xwauy6VevLPfAFYmmbDSrg4X+6SP1r0my026WJJInKbWBEeVO7kEsT36DjjFfL9peXFrqMFzCywywSq6yMSQvPP0FfRfg7V9P8VQqwjuIrqIHz/JfCo2B93HY9Qal4SEqnP3PMrxcdtjrrbUirGK6jMTg4BCnaat2d5HeozRCQBTty6kZ9xmpgoUAEBsdyMmng5616NNJKyZxDqKKXFaCEooooAKKKKACiiigBaKKKACiiigAooooAKKKKACiiigAooooAKKKKACkNBOKrzTbR6YrOdRQ3GlckZ8VCZ19ay59TjYlQW/75NYut+JbXR7VZbhmAZtqtsYqp/wBogHAry6uIm3Y6YUL6nVNcLVaW6C5AHNedH4haezMX1TTJQRuwk+0/QZ61f0zxTZatpzahBKPIUtvLfKU29S1eTivbWvZm8KKudVcrFcwvFMivG6lXVhkEGvN9R8B30Tl9MvUmtznZHOQrKPTcBgj3rcHi/SZ7iGBb5PMmYrEuDlzjtVS/1KYTOtreXKywna21Qyq2Mnk+1YUfbQeq3OiClB+6zzHWLS/0qcW1/bNE5GQGxtYeqkdRWJDbSXt2ltCpaaVtowPvMx212Wr63FrllLZX2t6Y8aScSZw8R9VPf9K57Tb3TvD/AIht7+S+t9SWIgokAYYY8ZYH09q+gpQl7PbUp17q0tz27RLbTzYwWA0+WA2saxZddpZfqD/erYFpbWsMuImlDnJVyGyfbNee23xT0+ZSk0bRE9M1fg8YQ3DKLfXbdIyMMJYcHOM8V8/Xwld1HKUTG1zWnWz+1BpIb+JlOVWJ2ABrq4JkmjDpnB9RgisW01m0uIQyXMDk+jjk1fS4VwQTlT+tcUoyg7NMUohc3dgJP380IccKSwyGqodKRkZ7K7lj3nOQwZWplzYafOys9uhwckAcmpZZ3srFfssHmFfuxh9ufxNJu7sCi18JnSxa1aKBAYnTOQQOuK5TxPdapqWiXenXNmD5ilgdjDa3X+Yrck+IFrbSGLUrSe2mXorgZxUi+ONMuEVlyuGH3s/0rto+0pyUrM3UZPeJz3gjxNBeeF7CG5lkjvrb9yZJGYKFRvlBUdflIH4V3EusXMmRBEmAAxl3grtLYyM4rlNT1JZbRhoS28UgJldIoQzPk89O+6uK1HxbdXK+QzTSsu0MUiKgcjkgda7eRV5OUdLk/V2etW+vXM9ram3tVkmmViGaUbeP4jjp9Kq6z4K8O6s0c9zp8cE0xAa4t2MTAkZyccHnHUV45Z+I9Us9ctW0wq1wZdiiYbVkU8EH0DV1svxO1vRAItX8NMsOPmMb71J/2W5GOvet1h60F7j19TGpCUJWiZPif4ZXWnB59HuTf28YLurECRV7nP8AFXI6ZqtxpF6jxvNC6t8jKxUrz90juOeQa9wstVn1Gx+0yW8kCttZVZk2qvUE7c9RmvOfGf8AZPiHUbi4tLq3gvkiZ5QuVikA7MT95/THXNb4PFSlJwmtUOKm17y0Os0jx7Yz2caamsVpcrnbPbqRFKrdiRyv0rurHVCYoLqxu2lsm27gzBlI24wv8QOe1fLsFwsEQaMOlwvBKksrKe209DXVeGvFNtYveFoLkB2TyDE+0xMqncQvTnI/KumpR5f3lOTT7Gc6Kex9NW2orKcSRNCcAgP1Oankukj2r95ycbVOTXjlt4vl1SzhaCNorjGZH5Oct6dOq10+jeLGgWJLi3WWVmCb0O0tn29aKGLcnyy3MZYWSjz9D0MU4UlKK9I5RKKKKACiiigBaKKKACiiigAooooAKKKKACiiigAooooAKKKKAGP93NY91OVBJNbDsEXJrzHxB4mvbe6e2i0ppGJPlsdw349ABXPWg56I2oW5jUv9XSBQzM3zDLBei1wfiPWJby0uLFrqRbWZgCIhtbb/AHSfSo9Rv/E1wruNCURnov2ja34e1cJrM3iaW3kWTSngQYyVGWH9TXn/AFd8+56kZRirWLF/se1a3Q2sCBcHbaglj6+1R+FtcPh2O8t98d5ayjeox8wfkfkRnP0qppOmWVppx1XxJqJFs6lYbOGXdNI3uB90fWk0ex03xBevFpmj3MQQbmlN1lY19Wyv6V0Spr2bUnoR7RSmklZmxNfeGoVGqK8puIXDRw+Vj5uuQCcYFWNb1W5bQdgKx3V1H9ou53XaI1Y4OMdzwAPanxeBVtyXu9VX5TvAZAFAHrnrUlyuiwPM0klzftNtEir9xlU5A/PFciqUk0lrY2lTqM87h0j7Y5S0u4pnzhV2sC304rUj+H/iCS2WbyIlz/Cz4b8q9AtPEuiWuEggltl6NttwRj6itmDUbO7iBgu4mDc4DgFfqDUV8xrxfuQ0MoYKL+I8pTTPEujQuJNOE8AXlZBv2+pHcV0nh/SNJ8SacskU7W9+gxNCOzeoH9012EkqnbjDfRv8KqSabYzTPOLdYpXBzJF8rYPuKxnmDqRtNWl3RtDDcj93VHNXXhm+swTbXwcD7uyTb3zzVYanrelsVF1cKy9gxNb5ge1wgbzlKgBkHP41YtzBcYRhxgkB06/TNOOIsrSSZs8PExrfx/rcCqhuRLt5ZZBnityH4nMyAzWaghMsy9M1abQdL1KEedbYIOVaP5So7ZI4FYlx4DjlLPp+r2pUdI5nAIPpkVrTWGrK0o2ZhKCg9zoIPG+lXDBZAyhmP+tww7VDcL4e1VS8bRQzHq0LbQfqDxXI3PgbxFbMwGltIAeGgZWDH17VkXek6xp433VhcwRdN7oVH/7VV/Z9OTvTbKjU5T0uDTdPgkaaNpSyqVB8w9/p9KkCQrHuiVhKnSXd82CckE9815cuo3KZxdyqCuNpNXIdfvrdt3ms4PZjms55VWbupGyrx6nc3FxcHzDCto+TkNNF8w/KmXmqtpem+dJbG7mZgGWOMKoX1zzmuRXxNPtXzEDHAOVNH9swyMBHLcRMc7gOQep5FJYGrG3PqgcoS8ieXxrYtFLBLpksSMuCIJvL3exGMVgXVxpuogXFrB9jkjGGtmcsrr2ZSe/qK2Lo6VfBzIIt7HO7GDXMarpUVtJG1tMrrIDhS2WGMf4120KdOOiVmc9VOKvuVA2YWb1qZNUsoQoijkBC4YZyN394Uw2skNsN/G8AL+JwK6y18KaOjxyzCRgVHyFuCfT1ronKEF7xztSl8Jn6R4vSzjW2FqVDHa8+7LD6V6/4Gtk1fWLeeHalraqJV2Dqe2ffOa8zj8JQm6Ywq0SD7u4hgPpXonw9tpNE1FXe6KW75DoG+Vj2/Ws6fspTUkRU9pGDiz2UUtRxTxzDMbhh7VJXoHnBRRRQIKKKKAFooooAKKKKACiiigAooooAKKKKACiiigAoooNAEU27Ydoy3avNdZ1zULW8uBNY7pVBKfKQFB9K9OPaq9xFFLxJEjj/AGhmoauOMnF3R82a7ceIdUmMkfm26J8qqjFQR7+tYsGs+ItPXZMFmRcEF/vY+or6fm0fTJlbzLC2bbjGYxVO48J6BeII59JtmXd02Vk6Temh1rEWPlm4lv8AxK8Vs9pCsqtnzUXB298+ors9MjOkaathbBYlB3Oycs59WPr/ACr2eLwJ4Zhd5YdIgjk2/eXIP86kfwboHln/AIlyf99N/jWNfDylHlTsjpoV4QfM1dniF0ZJcu+5ifViazZE6ALkdxXvsngHw4ykGwP/AH9b/GoT8N/C79dPb/v63+NY08Jy6XOuWPg1sfPkmOVK5bsfSqbJ8rHd9049zX0LJ8MfCpc/6A//AH+f/Gom+FnhRgM2co+k7VsqHmZvFQa2Z89xSXFvIHgkdGHfcRW1beJr2CEpcbbnIwpbIK/417P/AMKj8Jf8+1z/AOBDVGfhJ4VLn91eD6XLUqmGjb3lcj60ltc8YfxVcu8ZEcIVfvKGyzf4VqDW7W6XdKTDkYKFPavSJPgp4RZjJjUA/wDeF0c/yqJ/hB4aiVwsuoncOpnBI+ny1DwkGk46Dhi5PQ8P1u4tAzGxu7qDdnMYZtp9e/ArNSCwSEPJczSHjKxJgAn3Ne7TfBbwsTuMupZPX/SB/wDE0RfBvw0ttLifUun/AD3X/wCJrqjT5YpHLKfNI8PfX9TtpQbHVdQiRRtVWlbKj+76Vmm8uZJN8lzLIxOTudjk/jXux+DvhvzP+PjUeg/5ap/e/wByq/8Awqnw+mcTX34un/xFO/LsSoXdzy2yLzRBzgsPlP1p5LgEEFc+or05fAumQ7lS4uwM+qeg/wBmqN94R0+ONdstyM5zyv8Ae/3aunUcnY6ktDgBkKCD17d6FXcoJPykZK9/yrr/APhF7IY/fXB69Svv/s1mz6NbxD5ZJeVOckf7PtXS1oCMJl2qTGpGOtRPGXUrIOd25cHn6+33v0rbfT4tn3m+96D/AGvamNpsQ/jkP1x/hUqKY2ZKWq5Vg7EKcjcWOD9BWtbzSK5CuwYjGc9KiW3QYxn7y9/epogBtPeh0otakHU2E+5ANuPxrr9EbcyYHysOW74zyc/lXE6d90V3OhdV/H+lY/V4ReiM60mkeiaIVML7Sx5/irVNZ+lf6k1oVZ50tWFFFFAj/9k="/>
          <p:cNvSpPr>
            <a:spLocks noChangeAspect="1" noChangeArrowheads="1"/>
          </p:cNvSpPr>
          <p:nvPr/>
        </p:nvSpPr>
        <p:spPr bwMode="auto">
          <a:xfrm>
            <a:off x="55967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6196" name="AutoShape 4" descr="data:image/jpeg;base64,/9j/4AAQSkZJRgABAQAAAQABAAD/2wBDAAgGBgcGBQgHBwcJCQgKDBQNDAsLDBkSEw8UHRofHh0aHBwgJC4nICIsIxwcKDcpLDAxNDQ0Hyc5PTgyPC4zNDL/2wBDAQkJCQwLDBgNDRgyIRwhMjIyMjIyMjIyMjIyMjIyMjIyMjIyMjIyMjIyMjIyMjIyMjIyMjIyMjIyMjIyMjIyMjL/wAARCAEsAX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zSdqGAtIaq3l9BYQGWdwq5wMnqfSsPWfE8FjHMkJ3ToqnGOAzfdB/nXNWxNKkveZdOnObtFHSg0GuS0HWjHAf7Tuo1kY5Cu/zH8Ow9q25dYtIIIpnkCpKwVC3G4mlSxVOcOa450Zxly2NLFFcnqHiqOLWBaxyBYovmlY8kn+6K1dOnu2gFzfqlu8pwseclR2B9TThiYTk4x6BOjOCTa3NiikyMDPGaWugyCiiigAooooAKKKTIHWgBaKiaYKcAZ/GkNyg/hP5Vn7WHVjsTUVGkyOcA81JirTTEFFLikNMAooooAKKKKACikJxVN9TtE3ZnU7Thtpzg/hSbSAu0VUg1G0u2KQXMMjDqFcE/lVvFMAooooAKKKKACiiigAooooAKKKKACiiigAooooAKKKKAFqNpEUhSwBboCeTUma5fXp7a21K3vmu/LmtlP7oYPmK3b26dayrVVSjzSLhBydkaWt6tFpFg1xKT6KFGSTXJaf4lnsYw927XNxcMCsattVR6eg61o6m7+J9FD2doWkD/KJWC4Hcis7TvBF0l0j3U6rGoBxGcnPYfh6+9eVVnXrVIypbHfRhQjBqruaevWep61b2TW6CIK4Z0Y52n1Jrj7zQtUGprbfZ2kdgDvXJGCeua9NsNMh07cIXlYN1Ejlv51e3KByQK1q4GFX36mj6kUcY6K5YJNHLReFEXSthZPt7AMZmUN8w7fSsnxRp9xZabYmZZLmVZizOoyBx0I9K73zEB++PzpzBZFKsMg1rLC0Zw5YszjiakZqctdTx/S7N9V1n7SxSKNZ1ds9GA5IH0xWlq2vHVdes3tpG+zqgZYx/G54xW1rfhW8vNWj+wtHbWRjKuVOCCSMjHoazV0NfCkq6hqEqT7WxBGgwd3qSa8/6vVpXi9r7npOvSqvm+1ayR2Ol21+3lzahKodVwsMf3V9ye5rYBzXHQeNBcSLHDaxkhVaWRp1WNCe2ep/Kuqt51lhV8j5hng5H5161CvTmrRdzya1KcH76sWKKKK6jAKKKKAELbajLbgRinlQ3XtQihRgVEk2/IaKTMAxAIY+1JuZEyQCR3NXfKTcW2jPrUdwiGEgpuHoK55YbzKTKazMJslcgnCkEDj2NXUuI3OAwzWaViSRgFjUD7vzDOPpUYTLA+YGVgRgDA/TpWMajp6JXHa5ryzKqE9azHOMck4/vHOfrUcbFPlGBlj8wHP6VK8Fw0O5BGp27v3uT+eKmpKpV+FDjZblOSR4wCX+Y9flFNi1CWF28uXcFx8rGicxrGftHloORhlyvsagSONHDRyoQwIDKi4/TmuNOrGWjdy/cZqDW0jQtNDJgd1G7NH/AAkFs6jy0kZj/CRt/nVCXS7idCIvMUldpZguT34BpNO0m5tZ4PNRXCDbuZAOOffrXXCriXoyWoottdXV64ihTylOcv14x61fg0+CJArKHIO7noD7VcACjApcd67oUrO8ncyuMEUYIYIMr046VLRRW4BRRRQAUUUUAFFFFABRRRQAUUUUAFFFFABRRRQAUUUUARFwqlmOAO9eZ+Iy91rsk9ptlRVUnbhhgCvRb21jvbSS3kZgkgwxU4OK8xDPompTQwOpVZCrfKC236kc142bc3Ik9rnoZevecuqH6Zq2pPcqxupbeDkbgnH4jFelWk6z2yOJY5CRyyfdJrmdL16W8ultpNMkVW/iYjH+FdIILaxhcxRJEMZO0YyavAxjCDlF3XmRi5e0nZqz8ijr2vQaJbb3w0hGVXufpXm2q+LNU1BwRM0KDOFQ4qPXL46nfSXTMGUttj2nIAFZTrjHevLxmNlVqNJ+6e5gMvpwgpTV2SHUr7JY3MpY9y1a2leL9TsJt0jmdGGGVj/KsF2UNtHzDvUQYBiCcYrmp1KkNUehUwlKpGzR7lpGrwaxYpcQsDkfMvcVh+OIVvNPggjm2zlmaOMttV8ddx9Bx+dcR4X1h9G1mGPcfInYKyk8ZPSvW7mztrry3nhSRo+V3LnB9f0r38PV+s0HGW58viaEsJXTW3Q870zwPdoBcXVyLVv4QpDEH6112heH/wCyZJJGvJbiRv4nJrhr/wASvca2166OEtjst4d2AzDueOK2NB1rVNQdrqRbu6Ab5YYGVYx7H/8AXXPh6lGFTlUdV1NMVTrzgpztY9DFLVe3eSaEPLC0THqpYEj8RVivaTurnkhRRRTATFITjsTTqKTAQHPbFRylhjbUmKXFS02hmW+5WJKKGbPRc4p8U7KpDKCMdMYq80avjPOKaIIx/DXP7GaldMq5TjuUeQ7IGDHuBU4ieUDzwuOwFTpCiElVAJp+K2hFpaksiEEQHCL+VCxIpyqqD7CpaKuwhMUU7FGKsYUUUUgCiiimAUUUUAFFFFABRRRQAUUUUAFFFFABRRRQAUUUUAFFFFAFW4uobWBpp3WONRks3QVz17qGhXgjknhM0jA7AIyWI/Cr/iG0kutHlSNwrdee/tXGadoerzSkxq0Kg4LPxx6V5GNq1VNQhG6Z3YalBwc5Ss0ddZaVHaTi4styxsozC/TPqPQ1b1w7dGu2HURNj8qo6dp2rxXO+4uV8kDhE/8A1VsXduLm1khPR1Iropwk6Uk1a5i2o1E27nijDK4qFgckEdKvXdq9neyWs3BRsH39DVWRtmUXjPU+or5KUXGpZn2dGalBNFJgSc7sknAGKRQvJwVOcEnvUz5dWL9PSmYAbAOcVrc2QiH99G2OjA/rXvNoxeyiY8llB/SvGdB059R1qCEfd3Bm46AGvbAoRAoGABivbyqDtKT2Pm87nFzilueT6lc6WfEl5NJbyvErMrsecv0wB2rStfEciW9vbaZbwWcCgeYzkKqn0BPer/iK60G+mltXfZLBlpJYkGV/2fcn+lWvDGjaX9lLR2ZJyPmuUDFvcDtUqm/btRktfvMp1IugnJO6+46iymE1tG/mLISoyynIq0KqW0FraIY7aKKIE7ikYA/HAq3XtwTUbM8h73CiiiqJCiiigBaKKKBhRRRQAUUUUAFFFFABRRRTAKKKKACiiigAooooAKKKKACiiigAooooAKKKKACiiigAooooAKKKKAM/UYYZrNxNGZVUbgq/eJHpVD/hINNtbNJQziJmCICpyze2a28GuJ8YQ3cd3b3eQ0EbAKq84b1NcGLnOlBzhub4emqklBs6KTXbGOeOBnYyuAQqqSQD646VpJKjnAPNebaNo17Nf/bblzFHgs7luW9hXXaHdaWWlt9MQbUOHYZ5I9z171jhMXOp/Ea1NMTQjSdou5S8U+G/7RIurcDzlGCMferzi6tpLeTZNC0cgJB3dG+le5EVVu9NtL6PbdQRyj/aWjFZbCu3JaM6MJmU6K5Wro8QKqeop9tYXN7crb2sLSu3p0H1r1xvCeiuxZrGPJ6mtC1sreyQJbwpGo4wq4rjp5PJP33od1TO1b93HUxPC/hpdEgLOAZ35ZsdPYV0pIIP0qtLfW8SFmkUAZyc+lc7qPjK1i09ZrcFmlYom8YA9Sa9Pmo4ePKjx5KriJ81rs5a88N32p6vcPZtHNCxJMxcAEk+g5rotO8IX1oqD+1nwG3MqoAN3161b0Ha2JIYVitjlpJiNrSv349K6gHNZ0MNTm/aNamtbF1eVU+iK6WkSTGbYvmsiozeoXOB+pqzQKK9I4WwooopCCiiigBaKKKBhRRRQAUUUUAFFFFABRRRTAKKM0ZoAKKKKACiiigAooooAKKKKACiiigAooooAKKKKACiiigAooooAbWR4gsLjUdLeC3dUkJGS3THcVr4paicFOLi+oQk4SUkeZXmg+II7hLWNXmj2YRlOFA7gnt2rcstOHh+2ja5vhEzMFCRKoUn8eT9a7A1z/ibQf7atIgjATRMSpJwMHrXnvAxpRcqavLodqxTqyUZ6IzofF8KNI87ARc7AT8zY7n69gK0LDxAkoLXq/ZQ5/cK/Bce3c9qw/DHh5DqMk9y8UvlH5Y0YMAfU12clpBM0bywxu0ZyjMoJU+o9KWGhiJx5pu3kTiFShLlgvmc7f8AjCK2e9RYGb7KFAZuMue1VNC1u+1kMokWPa5MzsOVXsqj8+TWb4l8N3NvcTX32hTaysXkLZG0duO56+lZs+s29pphsdNQiK4TdJIDhlY/wg47CuWpXrQq+/e3Y64YelOmuTd9ex2c2m2V3BezaeQ1zJC0e8twSR+XOOtcSdLlWdbfUSYIkGElwuGzyQvr9a7DwzpE32FJJmeKBwGWDoxHbc3X8K09S8OWmqzwSXDOEhBCxKcKQfWuqeG+sQU3pIypYlUJyje67nEX2tC6ay02y80QwnAVeDMVG1QPrXe6dDfLEv2uRVwoHloOF9snrVOw8Kabp9+byFCZgMKW5Cj29/et8A5rbC4eVK7k73McRWpy0prQkHSigdKK7TkCiiigAooooAKKKKACiiigAooooAKKKKACg9KKo6jqNppdobu9nWGFSAWY8c8D+dMCW4uorWCSed1SKNSzM3RQO9ctZfEbw3d6hHYx3c0dzJL5SrNbug3dhkjAB7Vznj/xfbKwt4ZRLBa/vJAvKtJ/Cp9QOv1x6Vw/w+0SXxt4nmu7meZLO0dLg4TiZgem76rmsVUcpWRu6VqfM9z6MooxS4rY5wooooGFFFFABRRRQAUUUUAFFFFABRRRQAUUUUAFFFFABmikpRQAlFBopCIYreKDPlRqm45baOpqUDFLRQBWvLOC/tnt7iMSROMMrdCKpp4f0xJI3WziDRfcO37tatJik4xe6KU5JWTDFLiiiqEFFFFIQtFFFAwooooAKKKKACiim7vahuwDqKQHNLQAUUUUAFB6UUGgCvc3MVpbyXE8ixxRqWd2OAoHUmvFfGPjKTWtRjtrWNniTc1vAPlZgR/rH3YwDzgenNdl46j1/WL6DQNPsyLK4j3TXJHydcFWPoOuO9cz4mn0jSdIg0e0guLm33M95qcMRYrKDjdu6ZznpkDpXPUvL3Xsb0JKMk2rmP8ADvwgPE97LqOrbTp9jP5S2qjKzOBnLf7I3dO5r3O2tobWMR28McUYHCooUV4BoeszeH7fUH0651CZJpFeSONAjZA4K7l5yOuPSt3RPjXbW2oLba0s32aX7k5VS0Zz91sdR+tbQjZaFV7uV+h7YKXNVrS7gvbWK5tpVlglUOjochlPQg1YqzmCiiigAooooAKKKKACiiigAooooAKKKKACiiigAooooAKKKKAFooooAKKKKACiiigAooooAKKKKACiiigAooooAKKKKACoytSUhFTJXAiLbVLYzQJs/wAJH1ppJD4P4U1nUD5sD6sKwc3F2KsWA2aUsB1qqsxZQQCB796TzDnPXnHy8iq9qhWLYIPSgnFVQ5yT0x68VHe31va2kkk1zDAMYVpnCru7cn3qo1FLYDzb4leNby00OKbQgZIhcbZWLALMgBVlAB3EbjyRj61yFhquoT6gJNcvLZoY0WWC0tcLCq4+QqPQ1jQ3EUGtRahMVSZ5J/kSTfGwB5Zc9ARuFV9QtLbXNtyxaKJRIrtuMaKqjIBPTOTgCsXLmnys7oUlGnzrc0td8WW8czvN9pbp8rMAyqe4HcfSuO1v7LqkQvrFys6Zd1xw6j+JVPcdxWZYBtQLaZcSMH5NtI2SQw/h5xwQaz2aexuGilQqVOGXoCfautNJWOaU3L0Pavh58UtK0q3e1vHFtbsu8wsSQkvGfLPTa3XacbTnsa9SsPiT4S1F0jh1q1EjfwM4BFfIT3mHOCCD13IM1ELh0+62c9aDI+64po54xJE6vGwyrKcgipK+ZPhn8VNQ0EDRrm2fULaRv3CrIFZD3C7uMe1fROk6j/aNt5ptLq1bjdHcxbGH4UAaVFFFAgooooAKKKKACiiigAooooAKKKKACiiigAooooAWiiigAooooAKKKKACiiigAooooAKKKKACiiigAoqOSQIMkE/So1uEdRjIPpjkVPMgsWKQnFMkbbGx68Gq5KldxP0qJTUR2J5QpU5qAIrdQD9RVcOVGBLtPdT1AqV1G0ZyWPQKcVyVKibGhDIVOei/xDv+VLhWUshKlvQ9KYecKrru/wBoc/d9amgWPDZ4PcGlBczsDAKzZxyw6g9DXzp418bXS/EPVLJ7VLuC0/0S3t5VyqnA3t9Tzz16V9IhVH3TXyJ8RdQh/wCFra1d2yZEV5ghuhZQqt/48DXbTpqIi9rer2sljbrJOZb+3hUMy/KsMe4DYoHXg8nviqF5cWSaSlpFPJJtfzSrk7HkH3sg8cjpXJXdw0t08itw3A+npXU+HPB7a1YvfXMzQwZ2xYXc0jd/wFKcqdNc0jpp89T3ImRq18Z7+G9iAicIoUpxgr0P5YqS8uLTVmDkiGcjnI4+h/xqDUNKurCZ7aZDmJtu4Drnp/Ks14HiYrIpUg4wa0jJNXRnKE46NE8+nSRZ+dGx/dNVjA69qQkjoTTN7ZOCaZlp0HBirAlQcHPIr2f4b/Fm60u3XS76GK4gVgqj7RsZR/shuD9MivGPmbrzQVIxQKx9w6Nr1hrlss1lNuyAWRuGX2IrVr5++Fuj3+kTtqWkail9I0S/aNIuEaCfYf4lZuDjsR8p9a9+RtygkEEjJB6igB1FFFABRRRQAUUUUAFFFFABRRRQAUUUUAFFFFAC0UUUAFFFFABRRRQAUUUUAFFFFABRRRQAVCZMkrj9amqMxg9OKiabWgFUuOhbI9KjfajFzlQTg/jVl4BywY/Q81Wi3rEUkYSEk/Nt28fSuKpFx3KQNdyOFSNCvO0lhUEqysBGHwufmK8H1wPenFkCjIYlTnp3preW2ZQjOVbOenNZyqOVrlJEgIWUsW3Af7PT9aHfcxVUZm3DBYYH4VW80xTSlMKeN4c5GaajFnImfLK52rEflIPGDnnNYt2At+a6yBC8e0kBTipo5ljXaVbHbd161QQyoxLJEkZyFUt87D8ePwFSKzoqrDcsQpzs2ZJ9tx6V00HqDNESgsAI2GfavAfif8LLtvEF5rOmRNLHqDmTYi5KTH7wI9G5OfWvoGDe0YaThj1FSnFehF2IPkbwT8PbrxbfanYu0lndWsW5RIp27s42tjpxXoFlpsukaJb6XcIqzWqNHIFbcA2455r2Gy0OCy1zUNTQ4kvdm8Dj7owP6V57470u50XVZ9TDO2m3jbn2x7hA+ADnHQHGc+tcGY0ZVaPu9Dvy+rGFZc2xw91BFPJmVAzr8pOMbh6H1FZV/otjeQmNohGw+6ycYFa7TxTr5sbq6n+JTkVkauZNgmhd1KHJ2nGRXnUJVFJJux79anTcXJK5yWo+HXtiWDKYx/Eq8/iKq/2JPgNGVZT8ysD94jt7da7Y2jtABNI0ityC2OnpxWZLB5MyhMBVOdpGQa9OFe2jPNngYPWJyMVlK4JCEbWAfP8AD7mtyDwvMZkbzbaaLOcLLtLVYWNI7pnAwLgFSvTDDp+fWup0i2udWKCx024ubg/JthhJUMOfmbAUeu4mtqs5JJw6mNPC0tXUex3Xwfu7fTY7rRrq6mM+7faLKwZVTHzKh7EHqPpivYQK868K/D19NubfUdWkVr2J/MWKBsxqcEckjLH5vYV6KBWsHLl97c82tyc75NhaKKKsyCiiigAooooAKKKKACiiigAooooAKKKKAFooooAKKKKACiiigAooooAKKKKACiiigAoNFQSuyMqqoJJx9BSk7K4DndExuOM1n6kv7lfJkKsc7CPXFTu+xdzHOOnqaoyszhZAjrlhtxtz+X0rz6uI5k1YtIWKF2xJKThlxtD5Ge5ppuFRAoV2jL7cjnHzfypx88xK0UkRKncrOhGR+dVUDoykrKpU8qiAqxbsPauRyKJQSspczR4bO5Q2S1PjlkkDMUWEHKqM/MfSmW1m77hHJJCvPysAx4NWDp8zYBuS69SCg6+vpW0KEpq6JK6RruBAaR2BBVucfWtGB1jUh08sepHX61HHZSrID5zjHQjqD9OmKuxxsFxI4dvXGK6qNDkV+omxfMReC65PQZqTOaQKF6ClxXWiQqN41kUqwDAjBBGQakopgeBa/pC6Brt3p7RgRs5mtztwGiZs7R9Dwfwrk9dHkMsiFvLI2up6/wC9X0d4k8OWPiXTTZ3ykAHdHIhw8bdmU9jXzz4z0I+FtfFlPqn2yPaJISVAYdQwcL0Pv3rzamFam6i2PcwuM5qapvczdMvFjtmtpMkJ8ykc5FWGEU67lLNn0XpWHfXqRBbmA/MmGZT3HdTSRX8Elk85DEKuPKViFU/3mPf2A/GmqHNqjaeJjBND5/3m5IsszAMCDtUY75NdL4R+J154LtriD7LFLHOyv+8ZgFYA7iMDvx+VcIklz9oKRo0rRocLNyFX2B6fhUwa0njBEpaeM5aGaQ7WPoM4DD24NdcNFY8fEV3N2PsDw9qr634esNTkt2t5LqFZWibqpI6VqA18u+GPiFr/AIa1G2RJrqTSUdfOtJF3BF7hCc7V6Y5r16P4ueHjbwsI7xZHUN5bxhSDnkdeT34znNaXOQ9FFLXlt98Yra0uYYV0uVRKMjz2aNmHsNtZ3ivx3rczRRQ6Vqun2IRmmmQDzGb+EAjovfI6/SlzovlZ7FRXnfhPxha2Gkwx+IvEsct1L8ytcKsZReyswUBm9TXoKOroGU5UjIPrVJ3EPooopiCiiigAooooAKKKKACiiigBaKKKACiiigAooooAKKKKACiiigAooooAKgnViAUPIqeg1Mo8ysBjy3LLNHCIXZjkkgdBxzUTyMXCsWVAcodmSfyrVmh3fOvDCs8iUNIMmMkngYx7HmvMq0nEtMhcyLGC4VVHTecZ/Co1lDMXFyyycZG3aoAz1HpT2G8tu82VOrBtpHHoRQ4leXcTGpYgEsCCV7j3rlKuSQGaSbbHJtkXlhkFWB/iFXRDeBgTNGy9wV6isIXASZt9wluFYjEnKn028jA/GnNNLPKY478hVGT5aM3HrycYrro4iMFawmrnUCjFZ1gRBB5bOzFeS7tnI9cmrwdf7y/nXoQmpIhohuryKytZbm4dY4YVLu7HACgZJrzaD4w2SsTNps32cHloXVmVexYcDpjoar/FnXpWQeHrVypePzZ2DdVz8o/MZ298DtXlw0bXLvTjPHod5LZhWk8+OMyFyCQzbjxj5ewqZTleyN6VODXvn0XoHizR/E8Dvpt0HMeN6Mu1l+oPat4NxXyHo91cWdzHdWdy9vPFhUnjG1kJ4P8A+o8Gu3v/AB1fzQMl3rdxcYG11XbECfooHFTPEKOjWpqsFKWz0PSvFvje304NYaZIst6VZWlTDJAfVj3b2/OvENbllQvIrs8kw3SSscsxzyc1Zjlv9UY2+j6ZLK2N22CIsPyHFVfE3hzXdD0pL7WFitzM6rHBJIGlbPcKPSsF7SpJNqyOqm6VCO92chNON207ipOSMYzUunWzNBsdWkkjYSLbnoy+q+taEWjahGLoi2ieXau1pGy0ZLFcADjJ5/AVdUWt+1pJPZMtn5R3TE7TuChVI284BFbcyirIymnLVlNGvbuaWWC3iaTcI5d3HlsWJBP8vwqJTaJBdWUixfaGDI6quSzdVKmrsNuILnztOmiiSGOOKddu5ZCWOT79vzpEa8TUzEITct5hZZoFCnBGSvPSmpJ7HFUT6lFElFrYyRbow3yhgx2nA5UgHr/OrNrfLoN2txFI66jbNlHjBVmDc5Gf61XSSb7MyXEcT2cblskkP8pIwcdCM1IZovtEDWhkuBIg8xnbJQ8rjn1Awc1Zg2eo22oxfFnTdOWd4bPXbJmCrOpVbhWX7yn14zivWPDWlXOm+G7XT9SeKeWNCjkDKsM8DnrxXyxaTaxZzR3MVwtrPCSyFeTvT5h9P4vzb1r6J+F/jk+N9AkmuQi31q+ycKMBs8hgO2aqI+ZnRzeFdCuLhbiXSrRpFIKlowQCOnHStpVCrgUUtUMSiiimAUUUUAFFFFABRRRQAUUUUALRRRQAUUUUAFFFFABRRRQAUUUUAFFFFABRRRQAGmNGjDlQafRQBV+yRKCEUKDydvGageBElBCDPC7j6fWtAimlQcZAP1FYzoRkrDuZUsMG8iSJTjozJx+dMmMMjvAJl3BQSmQcA9CPxxWuUVsZAP1Gaxplgs7iSURqoc7pGVcFvQ57968/EYf2a5ky0zOktLicObiViABiNBkFue3Gfp2/GpmKpFEhSZo1IDeSoOT2xjkd6ke6haLMcqsGJOQrN+VJAZS0gBaJAvO1SGY92w3QVwKrJSTLSOf1vwfYavrNhqd1uC2aMnktJnzuRtViOf7wxXVW2oeUPJS0KhFwFj56egOKz5Vy0CXMgkiZcnzR3bpggcdKlJnVTIYVHdiXJUD13d66FjZg1cwdX+G/h7xPcPqFoz2F0zHzXgUAMe+5Txn3qSw+Evheynjme3luXXB/fyFgW9cVq/aLdZljJyR91Vyqr757/NV+0vLx1MTW6rtOGJbceuPxrso4qFR2cdQc5rRM0baztrOFYrWCOGNRgLGoUfpXzx8bb+6uvGtpbTI0NtZQ5gkZSPOc8naT1wcCvoKJPs0Uk1xOSWG52Y8KPQegr58+IyQeJfEkmovqEs1oi7bfaMKqg/MFHfLc5711zqxjHUdClOpP3Vcyraznjuo47vUZHhvHDS5XazOq7iAeoXPHFVHZbKaCwCM1opXz2ztZFY52nn1/SoNOezkhnm1CSaWe3lUxzlyWWPB2hR65qGKRbsy2t2GilZHeZicbiRuUZ/vH5fwFc1ru53SfKrdQubZlnX7DGsd1cSNiINhWGSenTgYqus89nCty0byTMzGdE48sg4yPQdBUqFNqQPh5kV/OmLZ3AgFWB7Ae1QRmRC73DrPFJFuyrHIX19+cVpE4a2oi27C3nlEzo8yiQoeQX3cqfQ8qKWd2aJEjtWiuFl2uhRiG4yVyvX7uaZO0d7LKsU8sbJtLIowzerHI7cUXd9K9u0c0zRx+eGE6HHzheCR6+prSP4nI0WtP0qLXPEFrpct+YpbqSJI3i+ZGBGCfqMV9Q+EPDqeGtAg07MLyxja8sUQj8zHQsPXFeYfCXwFaXYtfFlzfTTzRSSJCm1QmAcZzjnvXt45rWJSFoooqhhRRRQAUUUUAFFFFABRRRQAUUUUALRRRQAUUUUAFFFFABRRRQAUUUUAFFFFABRRRQAUUUUAFBoqreKWtyoYruIBI9O9TJ2VwCW6252oWI9TiqN5egRFJojlh8uPmy3pipZD5cO0cgLtArJlWVRKVun3hsdAAv+ea8itipSdlsaJFq0t4IY1eNiwK5GWyAfYdqrX026V1+0Lbuqgq2RllOP0Bpsf2RrU/aVibOVGF5b8hVKKJkUx20RKl2CxsoZY+AQGJ6c9q4JamqJUuIvMWKZYXkXBZmlG0kdwKIvLE4fz4ZsrkRBsKPpnofr1/CkCTwOr3MLSdCAGUJkdcY4Faxj0y7AWe3hjk6gMApPup71th6Km9XqJuxnOyebzJFEiksNw3Nz0xtzxV+2LJva2uopVUgMobJH15/nirkemWyhcbioBABbjmvMvHmtomsyabZqIoLeMfamh+VpGbHyFh2A6j3Fd8aXsE5P8A4I6cHVmooqeLfGU+sLLDE+zTEcg7Wx5+08knsue1ea3s0l+weMAQDhWkyq49vWpLrU4WMcTtut1kBaNBwFHb6ciqktw18+IUllUNnMaMwX/Z+XgVMVKT5me1Hkox9mtO5SDLbzJMYVudqsuxm28EfKSe/Q1Zie4lgRGV4mVQ8TLhgzcD8gp5qaDQNX1FlgstLvJXkY5Cxsq9MdSPau1sPgdquo23maperZsqYWFG3seOAWHAFdcKbauzz8RON9GebzQ2EcZuLh2lbzNrOj7S+CcqF7DaV/WoJ7q0EqWcc6xw7fmkT5wpznC8Vuax4f1iymjknsRBehlZYWQM7Bgy5+ny8CsOLRmR0uJyG3DLKOx9Kpcq0ZzKnKew17i51QStbDdOrea8gGN2OOO/PXFb3g3w7Hrfi/RrDU23Wk0pM0bvgMdpbAI6Z24xVS3tVtowFXAYhwPQ1eguLjTriK+hws1tIs8ZPqpz+o3D8a66cYSV1uaTwllfqfUOiaPZaBpMGmafGY7WAERqWyQCSev41qCq9pMl1aw3MfKSorr9CMj+dWKzRwiUUUuKYCUUuKMUAJRRRQAUUUUAFFFFABRRRQAtFFFABRRRQAUUUUAFFFFABRRRQAUUUUAFFFFABRRRQAUx1DKVPQ0+ikBgalaXQRRBIEjLANyPlHcjiqU8bLdb5bmF1Chk8yLCk55LEd66h0V12npWJc6fJb3LzQRmVZQFMZ6LjPSvNxWF+1E0jJIowxQ3lywM0blMMVi+Vc5GOnJq+kUdugSJFXcxYKvGSf4vrWOI7hrrzGhuLJVLMu4DD56jjn86uLYSzSI4MskiHIlJ2hWH93PbFeb7GpzWsacyLM8LPkhFdiu1ScDae39awrn7ZcBY47NQiq0ZaYBihH3jjpnA4x+NaUkMttdma6uWZYyV2j7oDD7xH1ouATLOrIzRsciTjaqqOhz2z+dZzUoO2zGtTG1TxC3h7RomW4dp5FIiVpEZQAPmb5R0GfzryaS8FwJridz9mdmZmb/WTMWBLH3Jp/i3xGNRuWkjRlRiIolZQcRqcdB2JyawZ5gYtnmcL9zJwAK9CEZuK5methaSpx5nuaOlQWOv+J9N05ohb2005EskZ2s0W0llyP4eB9Pxr6S0nTNK0+xS30y2gitlHyiJRg14N8PNJkh1FNfuR5VvbRv5ErDO5m+UnHBwATj1zXrkMwscyQzrbJOwJZkB8xsDG1RWn1ynSlyM4MX787o68Ig6ACq1/I8cI2HBY4z6VjReJ4I5Fguc+azEAouASMDkHpV63NxqDtLOFS0IwkR5Le5NdaqxrRtB6nE01uee/Eey26Xa6pAu2W3fy2ZeeCdysPUhwPzrh/E2kokkGpWiBrHUlFxCwXISQjLL165r2zxJ4ej1LQL+1QsJZY2KMzsdrDkY/ECvNvByQeJvBX9l3okVrW5eJlU4ZXHzLt9+T+VYexnTjq7nXh66izzSGF0umtyqhWBaPIz/AA4xV2a32Kvy7VxtxV3XdFl0y7jSZ1ZJDmG4X5Vf8P4WHcVVTUYYISl8WRlH3wgKsPw6VpRrNNI9OpyzhdHtngPU3k8JaZM99LcstusL26RAlHQbSM9QeO9dKNftkKLPFPCzjgMoPPp8pPNeC+AvHf8AY7Xtq6MLKeRpYiqFiZdqgj8dvWu803xdod5H9hE88VxIzf6/C7t2QQrHr16fl2rOvWrQk3BaHjyo2ep6XBf29xgJJhj/AAsNrfkef0q2DXEiTzUiuy8kHl/KHnwm0dGAHU9KvJ4hFrIC/nTRMqkPswTk4yPUUqWPjJ2nozKVN9DqDRWHFe3OqSoLQGC2By7sfmb2A7VtivQjJSV0ZtDqKKKoBKKKKACiiigAooooAWiiigAooooAKKKKACiiigAooooAKKKKACiiigAooooAKKM00nFSwFJxUTSAdaV2qu7ZNcOJxPJsWkUpvEej292bWbULeKdSF2M4Byeg/SrzXdsqhmmXDcjBzmvL/iN4dSVZNWKLLbgr9ogK8jsHU9j0z9a5/wAKa3qHhmF7BmS+07zGeNXLCWMEcgFuCO9ZfXfc5o2udMMNKavE9hvZbC9DR71MwUhTyMfiK898UyLpPhW4AKxzXR2QqxLSKGHIJ6cLnt0rST4i6LtHmx3UT91MYIH4g15p428VN4h1Jmg3LBCvlRI33jzyze54/AVxRqVMRVUpxSsbUMO1NcydjlbmTz7gsN2NwEaKM/TFd94c+GF1q1rHea1cNbE5P2ZY8kr23HP6U74X+FEu5W1+9i3RxOVtVYDDOOC+D6dq9eTaVDFgufWpxWOVOXs47m1eq29CtaaVZ2NukUMEeFUDJUZOOh/WoJIYoJw7LEiytl08sYB9STyPwrVC7o9ny/UjNUrmHzhItzCrpu+UqMtgdSfTtXn+2jI5XqY8GrrBfskFu14hJA83AA54+du/HQ88Ct1/E9tZyLFe28sLFQdq7XC+3y1nGCG2WMAIwL7myFYHHY56fw89aUKIZTML5YV2qSoiDMo55z2rrw2NlTdkzOUOY6kXsD263Af92wyDXlelLbaD8W9W08xj+ztWtxdorQ8b1+9gfnzXXaVEGllvjK8gdyIgzkhVGcEe59a4z4lyXNhdaN4htwcafdbZHC5Oxuqn24P/AH1XqwxzqPl7k+yaOjn0Cy1O4u45Y7a4tVdlxIvmElvm7n5Su7GRXmHifRIvD2sSWJO6znTzbSSZiTt/iUnPJB/SvVEnZpE2R7Y87VNupQEduvboOfWoNR8I2+t7f7VnnlSMZjj3Y8tsYyrdc1w08Ryzd+p00Zyg1fY8beyeKJig+VRk4xwB9f5VnyXDkDIVlPU7SrY7/d6V3nibwXfaIpuLYSXOng4ZtoaWIejKPvL7151c703tbBZI26qD8qkdh+dd9GrJuyPQc6VSJ6R4L8Xwauy6VevLPfAFYmmbDSrg4X+6SP1r0my026WJJInKbWBEeVO7kEsT36DjjFfL9peXFrqMFzCywywSq6yMSQvPP0FfRfg7V9P8VQqwjuIrqIHz/JfCo2B93HY9Qal4SEqnP3PMrxcdtjrrbUirGK6jMTg4BCnaat2d5HeozRCQBTty6kZ9xmpgoUAEBsdyMmng5616NNJKyZxDqKKXFaCEooooAKKKKACiiigBaKKKACiiigAooooAKKKKACiiigAooooAKKKKACkNBOKrzTbR6YrOdRQ3GlckZ8VCZ19ay59TjYlQW/75NYut+JbXR7VZbhmAZtqtsYqp/wBogHAry6uIm3Y6YUL6nVNcLVaW6C5AHNedH4haezMX1TTJQRuwk+0/QZ61f0zxTZatpzahBKPIUtvLfKU29S1eTivbWvZm8KKudVcrFcwvFMivG6lXVhkEGvN9R8B30Tl9MvUmtznZHOQrKPTcBgj3rcHi/SZ7iGBb5PMmYrEuDlzjtVS/1KYTOtreXKywna21Qyq2Mnk+1YUfbQeq3OiClB+6zzHWLS/0qcW1/bNE5GQGxtYeqkdRWJDbSXt2ltCpaaVtowPvMx212Wr63FrllLZX2t6Y8aScSZw8R9VPf9K57Tb3TvD/AIht7+S+t9SWIgokAYYY8ZYH09q+gpQl7PbUp17q0tz27RLbTzYwWA0+WA2saxZddpZfqD/erYFpbWsMuImlDnJVyGyfbNee23xT0+ZSk0bRE9M1fg8YQ3DKLfXbdIyMMJYcHOM8V8/Xwld1HKUTG1zWnWz+1BpIb+JlOVWJ2ABrq4JkmjDpnB9RgisW01m0uIQyXMDk+jjk1fS4VwQTlT+tcUoyg7NMUohc3dgJP380IccKSwyGqodKRkZ7K7lj3nOQwZWplzYafOys9uhwckAcmpZZ3srFfssHmFfuxh9ufxNJu7sCi18JnSxa1aKBAYnTOQQOuK5TxPdapqWiXenXNmD5ilgdjDa3X+Yrck+IFrbSGLUrSe2mXorgZxUi+ONMuEVlyuGH3s/0rto+0pyUrM3UZPeJz3gjxNBeeF7CG5lkjvrb9yZJGYKFRvlBUdflIH4V3EusXMmRBEmAAxl3grtLYyM4rlNT1JZbRhoS28UgJldIoQzPk89O+6uK1HxbdXK+QzTSsu0MUiKgcjkgda7eRV5OUdLk/V2etW+vXM9ram3tVkmmViGaUbeP4jjp9Kq6z4K8O6s0c9zp8cE0xAa4t2MTAkZyccHnHUV45Z+I9Us9ctW0wq1wZdiiYbVkU8EH0DV1svxO1vRAItX8NMsOPmMb71J/2W5GOvet1h60F7j19TGpCUJWiZPif4ZXWnB59HuTf28YLurECRV7nP8AFXI6ZqtxpF6jxvNC6t8jKxUrz90juOeQa9wstVn1Gx+0yW8kCttZVZk2qvUE7c9RmvOfGf8AZPiHUbi4tLq3gvkiZ5QuVikA7MT95/THXNb4PFSlJwmtUOKm17y0Os0jx7Yz2caamsVpcrnbPbqRFKrdiRyv0rurHVCYoLqxu2lsm27gzBlI24wv8QOe1fLsFwsEQaMOlwvBKksrKe209DXVeGvFNtYveFoLkB2TyDE+0xMqncQvTnI/KumpR5f3lOTT7Gc6Kex9NW2orKcSRNCcAgP1Oankukj2r95ycbVOTXjlt4vl1SzhaCNorjGZH5Oct6dOq10+jeLGgWJLi3WWVmCb0O0tn29aKGLcnyy3MZYWSjz9D0MU4UlKK9I5RKKKKACiiigBaKKKACiiigAooooAKKKKACiiigAooooAKKKKAGP93NY91OVBJNbDsEXJrzHxB4mvbe6e2i0ppGJPlsdw349ABXPWg56I2oW5jUv9XSBQzM3zDLBei1wfiPWJby0uLFrqRbWZgCIhtbb/AHSfSo9Rv/E1wruNCURnov2ja34e1cJrM3iaW3kWTSngQYyVGWH9TXn/AFd8+56kZRirWLF/se1a3Q2sCBcHbaglj6+1R+FtcPh2O8t98d5ayjeox8wfkfkRnP0qppOmWVppx1XxJqJFs6lYbOGXdNI3uB90fWk0ex03xBevFpmj3MQQbmlN1lY19Wyv6V0Spr2bUnoR7RSmklZmxNfeGoVGqK8puIXDRw+Vj5uuQCcYFWNb1W5bQdgKx3V1H9ou53XaI1Y4OMdzwAPanxeBVtyXu9VX5TvAZAFAHrnrUlyuiwPM0klzftNtEir9xlU5A/PFciqUk0lrY2lTqM87h0j7Y5S0u4pnzhV2sC304rUj+H/iCS2WbyIlz/Cz4b8q9AtPEuiWuEggltl6NttwRj6itmDUbO7iBgu4mDc4DgFfqDUV8xrxfuQ0MoYKL+I8pTTPEujQuJNOE8AXlZBv2+pHcV0nh/SNJ8SacskU7W9+gxNCOzeoH9012EkqnbjDfRv8KqSabYzTPOLdYpXBzJF8rYPuKxnmDqRtNWl3RtDDcj93VHNXXhm+swTbXwcD7uyTb3zzVYanrelsVF1cKy9gxNb5ge1wgbzlKgBkHP41YtzBcYRhxgkB06/TNOOIsrSSZs8PExrfx/rcCqhuRLt5ZZBnityH4nMyAzWaghMsy9M1abQdL1KEedbYIOVaP5So7ZI4FYlx4DjlLPp+r2pUdI5nAIPpkVrTWGrK0o2ZhKCg9zoIPG+lXDBZAyhmP+tww7VDcL4e1VS8bRQzHq0LbQfqDxXI3PgbxFbMwGltIAeGgZWDH17VkXek6xp433VhcwRdN7oVH/7VV/Z9OTvTbKjU5T0uDTdPgkaaNpSyqVB8w9/p9KkCQrHuiVhKnSXd82CckE9815cuo3KZxdyqCuNpNXIdfvrdt3ms4PZjms55VWbupGyrx6nc3FxcHzDCto+TkNNF8w/KmXmqtpem+dJbG7mZgGWOMKoX1zzmuRXxNPtXzEDHAOVNH9swyMBHLcRMc7gOQep5FJYGrG3PqgcoS8ieXxrYtFLBLpksSMuCIJvL3exGMVgXVxpuogXFrB9jkjGGtmcsrr2ZSe/qK2Lo6VfBzIIt7HO7GDXMarpUVtJG1tMrrIDhS2WGMf4120KdOOiVmc9VOKvuVA2YWb1qZNUsoQoijkBC4YZyN394Uw2skNsN/G8AL+JwK6y18KaOjxyzCRgVHyFuCfT1ronKEF7xztSl8Jn6R4vSzjW2FqVDHa8+7LD6V6/4Gtk1fWLeeHalraqJV2Dqe2ffOa8zj8JQm6Ywq0SD7u4hgPpXonw9tpNE1FXe6KW75DoG+Vj2/Ws6fspTUkRU9pGDiz2UUtRxTxzDMbhh7VJXoHnBRRRQIKKKKAFooooAKKKKACiiigAooooAKKKKACiiigAoooNAEU27Ydoy3avNdZ1zULW8uBNY7pVBKfKQFB9K9OPaq9xFFLxJEjj/AGhmoauOMnF3R82a7ceIdUmMkfm26J8qqjFQR7+tYsGs+ItPXZMFmRcEF/vY+or6fm0fTJlbzLC2bbjGYxVO48J6BeII59JtmXd02Vk6Temh1rEWPlm4lv8AxK8Vs9pCsqtnzUXB298+ors9MjOkaathbBYlB3Oycs59WPr/ACr2eLwJ4Zhd5YdIgjk2/eXIP86kfwboHln/AIlyf99N/jWNfDylHlTsjpoV4QfM1dniF0ZJcu+5ifViazZE6ALkdxXvsngHw4ykGwP/AH9b/GoT8N/C79dPb/v63+NY08Jy6XOuWPg1sfPkmOVK5bsfSqbJ8rHd9049zX0LJ8MfCpc/6A//AH+f/Gom+FnhRgM2co+k7VsqHmZvFQa2Z89xSXFvIHgkdGHfcRW1beJr2CEpcbbnIwpbIK/417P/AMKj8Jf8+1z/AOBDVGfhJ4VLn91eD6XLUqmGjb3lcj60ltc8YfxVcu8ZEcIVfvKGyzf4VqDW7W6XdKTDkYKFPavSJPgp4RZjJjUA/wDeF0c/yqJ/hB4aiVwsuoncOpnBI+ny1DwkGk46Dhi5PQ8P1u4tAzGxu7qDdnMYZtp9e/ArNSCwSEPJczSHjKxJgAn3Ne7TfBbwsTuMupZPX/SB/wDE0RfBvw0ttLifUun/AD3X/wCJrqjT5YpHLKfNI8PfX9TtpQbHVdQiRRtVWlbKj+76Vmm8uZJN8lzLIxOTudjk/jXux+DvhvzP+PjUeg/5ap/e/wByq/8Awqnw+mcTX34un/xFO/LsSoXdzy2yLzRBzgsPlP1p5LgEEFc+or05fAumQ7lS4uwM+qeg/wBmqN94R0+ONdstyM5zyv8Ae/3aunUcnY6ktDgBkKCD17d6FXcoJPykZK9/yrr/APhF7IY/fXB69Svv/s1mz6NbxD5ZJeVOckf7PtXS1oCMJl2qTGpGOtRPGXUrIOd25cHn6+33v0rbfT4tn3m+96D/AGvamNpsQ/jkP1x/hUqKY2ZKWq5Vg7EKcjcWOD9BWtbzSK5CuwYjGc9KiW3QYxn7y9/epogBtPeh0otakHU2E+5ANuPxrr9EbcyYHysOW74zyc/lXE6d90V3OhdV/H+lY/V4ReiM60mkeiaIVML7Sx5/irVNZ+lf6k1oVZ50tWFFFFAj/9k="/>
          <p:cNvSpPr>
            <a:spLocks noChangeAspect="1" noChangeArrowheads="1"/>
          </p:cNvSpPr>
          <p:nvPr/>
        </p:nvSpPr>
        <p:spPr bwMode="auto">
          <a:xfrm>
            <a:off x="55967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767431" y="803660"/>
            <a:ext cx="7609137" cy="30700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译文</a:t>
            </a:r>
            <a:r>
              <a:rPr lang="en-US" altLang="zh-CN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夸父与太阳赛跑，一直追赶到太阳落下的地方；他感到口渴，想要喝水，就到黄河、渭河喝水。黄河、渭河的水不够，又去北方的大泽湖喝水。还没赶到大泽湖，就半路渴死了。他遗弃的手杖，化成桃林。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1196115" y="1714494"/>
            <a:ext cx="7453798" cy="27930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kumimoji="1" lang="en-US" altLang="zh-CN" sz="27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一（  ）气         一（  ）黑暗 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一（  ）太阳       一（  ）大山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一（  ）火球       一（  ）大河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kumimoji="1" lang="zh-CN" altLang="en-US" sz="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767431" y="803660"/>
            <a:ext cx="4991067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kumimoji="1" lang="zh-CN" altLang="en-US" sz="33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一、填一填</a:t>
            </a:r>
            <a:r>
              <a:rPr kumimoji="1" lang="zh-CN" altLang="en-US" sz="2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kumimoji="1" lang="zh-CN" altLang="en-US" sz="27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7068" y="1714494"/>
            <a:ext cx="523288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50881" y="1714494"/>
            <a:ext cx="523288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片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60654" y="2411014"/>
            <a:ext cx="523288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50881" y="2464593"/>
            <a:ext cx="523288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座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07068" y="3161113"/>
            <a:ext cx="523288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团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804466" y="3161113"/>
            <a:ext cx="523288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条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79512" y="411510"/>
            <a:ext cx="2376264" cy="561692"/>
            <a:chOff x="179512" y="411510"/>
            <a:chExt cx="2376264" cy="561692"/>
          </a:xfrm>
        </p:grpSpPr>
        <p:sp>
          <p:nvSpPr>
            <p:cNvPr id="17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课堂练习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4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本框 1"/>
          <p:cNvSpPr txBox="1">
            <a:spLocks noChangeArrowheads="1"/>
          </p:cNvSpPr>
          <p:nvPr/>
        </p:nvSpPr>
        <p:spPr bwMode="auto">
          <a:xfrm>
            <a:off x="827089" y="700089"/>
            <a:ext cx="4681537" cy="585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二、根据课文内容填空。</a:t>
            </a:r>
          </a:p>
        </p:txBody>
      </p:sp>
      <p:sp>
        <p:nvSpPr>
          <p:cNvPr id="32771" name="矩形 2"/>
          <p:cNvSpPr>
            <a:spLocks noChangeArrowheads="1"/>
          </p:cNvSpPr>
          <p:nvPr/>
        </p:nvSpPr>
        <p:spPr bwMode="auto">
          <a:xfrm>
            <a:off x="788988" y="1570039"/>
            <a:ext cx="7561262" cy="216058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6" rIns="91431" bIns="45716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禾苗被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了，土地被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了，江河里的水被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了，连地上的沙石好像都要被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了。 人类的日子非常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2843808" y="1699518"/>
            <a:ext cx="1008062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晒枯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724128" y="1660916"/>
            <a:ext cx="1008062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烤焦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483768" y="2357436"/>
            <a:ext cx="1008062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蒸干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187624" y="3053957"/>
            <a:ext cx="1008062" cy="585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熔化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868144" y="3053957"/>
            <a:ext cx="1009650" cy="585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艰难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/>
      <p:bldP spid="4" grpId="0"/>
      <p:bldP spid="5" grpId="0"/>
      <p:bldP spid="6" grpId="0"/>
      <p:bldP spid="7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6674" y="589346"/>
            <a:ext cx="8318007" cy="19389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200025" algn="just">
              <a:lnSpc>
                <a:spcPct val="150000"/>
              </a:lnSpc>
            </a:pPr>
            <a:r>
              <a:rPr lang="zh-CN" altLang="en-US" sz="27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三</a:t>
            </a:r>
            <a:r>
              <a:rPr lang="zh-CN" altLang="en-US" sz="2700" b="1" kern="100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、学完课文，我们知道后羿留下了一个太阳为人们奉献光和热，你想对这最后的一个太阳说些什么？联系生活实际，试着写一写。</a:t>
            </a:r>
            <a:endParaRPr lang="zh-CN" altLang="zh-CN" sz="2700" b="1" kern="10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6148" name="Picture 4" descr="https://timgsa.baidu.com/timg?image&amp;quality=80&amp;size=b9999_10000&amp;sec=1536225839640&amp;di=7a070f9611d7f0d15f608c870c7d7465&amp;imgtype=0&amp;src=http%3A%2F%2Fimg.61gequ.com%2Fallimg%2F170217%2F149516-1F21GF22D11.jpg"/>
          <p:cNvPicPr>
            <a:picLocks noChangeAspect="1" noChangeArrowheads="1"/>
          </p:cNvPicPr>
          <p:nvPr/>
        </p:nvPicPr>
        <p:blipFill>
          <a:blip r:embed="rId2" cstate="print"/>
          <a:srcRect t="4511"/>
          <a:stretch>
            <a:fillRect/>
          </a:stretch>
        </p:blipFill>
        <p:spPr bwMode="auto">
          <a:xfrm>
            <a:off x="4749434" y="2409732"/>
            <a:ext cx="3946516" cy="20630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3075806"/>
            <a:ext cx="393352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太阳，我想对你说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86342" y="964396"/>
            <a:ext cx="109271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熔化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熔炉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000684" y="2786064"/>
            <a:ext cx="968104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艰苦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艰难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874602" y="803660"/>
            <a:ext cx="77649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róng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035358" y="2732486"/>
            <a:ext cx="70275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jiān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74602" y="1285866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熔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981773" y="3161114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艰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22" name="AutoShape 2" descr="http://img4.imgtn.bdimg.com/it/u=2100041099,1815986055&amp;fm=214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785555" y="2143122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生铁在高温下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熔化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成了铁水。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9"/>
          <p:cNvSpPr>
            <a:spLocks noChangeArrowheads="1"/>
          </p:cNvSpPr>
          <p:nvPr/>
        </p:nvSpPr>
        <p:spPr bwMode="auto">
          <a:xfrm>
            <a:off x="1763688" y="3976521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在过去，人们的日子很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艰苦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2162" name="Picture 2" descr="https://timgsa.baidu.com/timg?image&amp;quality=80&amp;size=b9999_10000&amp;sec=1537439245609&amp;di=44add9446cb234b2c4aaf8b05da975d8&amp;imgtype=0&amp;src=http%3A%2F%2Fimgsrc.baidu.com%2Fimage%2Fc0%253Dshijue1%252C0%252C0%252C294%252C40%2Fsign%3Df470a80bc2fcc3cea0cdc170fa2cbcfd%2Fc2fdfc039245d688675f968daec27d1ed21b24bd.jpg"/>
          <p:cNvPicPr>
            <a:picLocks noChangeAspect="1" noChangeArrowheads="1"/>
          </p:cNvPicPr>
          <p:nvPr/>
        </p:nvPicPr>
        <p:blipFill>
          <a:blip r:embed="rId2" cstate="print"/>
          <a:srcRect b="6017"/>
          <a:stretch>
            <a:fillRect/>
          </a:stretch>
        </p:blipFill>
        <p:spPr bwMode="auto">
          <a:xfrm>
            <a:off x="2267824" y="750081"/>
            <a:ext cx="2089834" cy="1298833"/>
          </a:xfrm>
          <a:prstGeom prst="rect">
            <a:avLst/>
          </a:prstGeom>
          <a:noFill/>
        </p:spPr>
      </p:pic>
      <p:pic>
        <p:nvPicPr>
          <p:cNvPr id="92164" name="Picture 4" descr="https://timgsa.baidu.com/timg?image&amp;quality=80&amp;size=b9999_10000&amp;sec=1537439335795&amp;di=929525f77db6ae33f1e06c6b9b8c72de&amp;imgtype=0&amp;src=http%3A%2F%2Feszzy.hbfy.gov.cn%2Fupload%2Fimage%2F20150818%2F6357550793783978803110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824" y="2732486"/>
            <a:ext cx="2089834" cy="12848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utoUpdateAnimBg="0"/>
      <p:bldP spid="5" grpId="0" autoUpdateAnimBg="0"/>
      <p:bldP spid="6" grpId="0"/>
      <p:bldP spid="7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17812" y="878707"/>
            <a:ext cx="109271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弓箭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射箭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42713" y="2861111"/>
            <a:ext cx="968104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裂开裂纹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881170" y="771550"/>
            <a:ext cx="70275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jiàn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88341" y="2700376"/>
            <a:ext cx="44307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liè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827584" y="1200177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箭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839198" y="3129004"/>
            <a:ext cx="741856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裂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4994" name="Picture 2" descr="http://img.mp.itc.cn/upload/20170410/56505651b0a74535bce0e86e244c2852_th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167221" y="825128"/>
            <a:ext cx="1661150" cy="1223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996" name="Picture 4" descr="http://pic23.photophoto.cn/20120621/0034034806824047_b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b="5905"/>
          <a:stretch>
            <a:fillRect/>
          </a:stretch>
        </p:blipFill>
        <p:spPr bwMode="auto">
          <a:xfrm>
            <a:off x="2113636" y="2807532"/>
            <a:ext cx="1714735" cy="1151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1631366" y="2218169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爸爸有一把精美的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弓箭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9"/>
          <p:cNvSpPr>
            <a:spLocks noChangeArrowheads="1"/>
          </p:cNvSpPr>
          <p:nvPr/>
        </p:nvSpPr>
        <p:spPr bwMode="auto">
          <a:xfrm>
            <a:off x="1792122" y="3986259"/>
            <a:ext cx="6162330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好长时间没有下雨，地都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裂开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712508" y="2784287"/>
            <a:ext cx="2640322" cy="1146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巧记</a:t>
            </a:r>
            <a:endParaRPr lang="en-US" altLang="zh-CN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列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衣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/>
      <p:bldP spid="4" grpId="0" autoUpdateAnimBg="0"/>
      <p:bldP spid="5" grpId="0" autoUpdateAnimBg="0"/>
      <p:bldP spid="17" grpId="0"/>
      <p:bldP spid="19" grpId="0"/>
      <p:bldP spid="18" grpId="0"/>
      <p:bldP spid="20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15387" y="787083"/>
            <a:ext cx="109271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炎热炎症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64829" y="2717096"/>
            <a:ext cx="968104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乱窜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流窜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981773" y="627534"/>
            <a:ext cx="66428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yán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81773" y="2502782"/>
            <a:ext cx="83420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cuàn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928187" y="1216897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炎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981773" y="3038566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窜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22" name="AutoShape 2" descr="http://img4.imgtn.bdimg.com/it/u=2100041099,1815986055&amp;fm=214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pic>
        <p:nvPicPr>
          <p:cNvPr id="133124" name="Picture 4" descr="http://www.ce.cn/cysc/newmain/list/ly/200906/22/W020090622506218644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555" y="627534"/>
            <a:ext cx="2139364" cy="1421601"/>
          </a:xfrm>
          <a:prstGeom prst="rect">
            <a:avLst/>
          </a:prstGeom>
          <a:noFill/>
        </p:spPr>
      </p:pic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731969" y="2074153"/>
            <a:ext cx="6162330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天气太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炎热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，人们都受不了了。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9"/>
          <p:cNvSpPr>
            <a:spLocks noChangeArrowheads="1"/>
          </p:cNvSpPr>
          <p:nvPr/>
        </p:nvSpPr>
        <p:spPr bwMode="auto">
          <a:xfrm>
            <a:off x="1619672" y="4048529"/>
            <a:ext cx="5840817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大老虎来了，动物们吓得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乱窜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218" name="Picture 2" descr="https://timgsa.baidu.com/timg?image&amp;quality=80&amp;size=b9999_10000&amp;sec=1537439501173&amp;di=5bcb3369a50c756c02666053807ad9f5&amp;imgtype=0&amp;src=http%3A%2F%2Fp1.ssl.cdn.btime.com%2Ft012d5c8caafb03ddb4.jpg%3Fsize%3D619x256"/>
          <p:cNvPicPr>
            <a:picLocks noChangeAspect="1" noChangeArrowheads="1"/>
          </p:cNvPicPr>
          <p:nvPr/>
        </p:nvPicPr>
        <p:blipFill>
          <a:blip r:embed="rId3" cstate="print"/>
          <a:srcRect l="15751" t="11719" r="18820" b="15038"/>
          <a:stretch>
            <a:fillRect/>
          </a:stretch>
        </p:blipFill>
        <p:spPr bwMode="auto">
          <a:xfrm>
            <a:off x="1803977" y="2689167"/>
            <a:ext cx="2335975" cy="1178727"/>
          </a:xfrm>
          <a:prstGeom prst="rect">
            <a:avLst/>
          </a:prstGeom>
          <a:noFill/>
        </p:spPr>
      </p:pic>
      <p:sp>
        <p:nvSpPr>
          <p:cNvPr id="15" name="圆角矩形 14"/>
          <p:cNvSpPr/>
          <p:nvPr/>
        </p:nvSpPr>
        <p:spPr>
          <a:xfrm>
            <a:off x="5796136" y="2649661"/>
            <a:ext cx="2880320" cy="12199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巧记</a:t>
            </a:r>
            <a:endParaRPr lang="en-US" altLang="zh-CN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火上加火就是炎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utoUpdateAnimBg="0"/>
      <p:bldP spid="5" grpId="0" autoUpdateAnimBg="0"/>
      <p:bldP spid="6" grpId="0"/>
      <p:bldP spid="7" grpId="0"/>
      <p:bldP spid="13" grpId="0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2012</Words>
  <Application>Microsoft Office PowerPoint</Application>
  <PresentationFormat>全屏显示(16:9)</PresentationFormat>
  <Paragraphs>336</Paragraphs>
  <Slides>66</Slides>
  <Notes>25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66</vt:i4>
      </vt:variant>
    </vt:vector>
  </HeadingPairs>
  <TitlesOfParts>
    <vt:vector size="87" baseType="lpstr">
      <vt:lpstr>Times New Roman</vt:lpstr>
      <vt:lpstr>方正卡通简体</vt:lpstr>
      <vt:lpstr>宋体</vt:lpstr>
      <vt:lpstr>Arial</vt:lpstr>
      <vt:lpstr>幼圆</vt:lpstr>
      <vt:lpstr>仿宋</vt:lpstr>
      <vt:lpstr>楷体</vt:lpstr>
      <vt:lpstr>方正姚体</vt:lpstr>
      <vt:lpstr>Impact</vt:lpstr>
      <vt:lpstr>黑体</vt:lpstr>
      <vt:lpstr>GB Pinyinok-B</vt:lpstr>
      <vt:lpstr>华文楷体</vt:lpstr>
      <vt:lpstr>Kaiti SC</vt:lpstr>
      <vt:lpstr>汉语拼音</vt:lpstr>
      <vt:lpstr>微软雅黑</vt:lpstr>
      <vt:lpstr>Calibri</vt:lpstr>
      <vt:lpstr>1_自定义设计方案</vt:lpstr>
      <vt:lpstr>《七彩课堂》课件模板（新）</vt:lpstr>
      <vt:lpstr>自定义设计方案</vt:lpstr>
      <vt:lpstr>2_自定义设计方案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</cp:revision>
  <dcterms:created xsi:type="dcterms:W3CDTF">2020-06-15T00:53:11Z</dcterms:created>
  <dcterms:modified xsi:type="dcterms:W3CDTF">2020-06-15T02:52:40Z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