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73" r:id="rId11"/>
    <p:sldId id="262" r:id="rId12"/>
    <p:sldId id="266" r:id="rId13"/>
    <p:sldId id="268" r:id="rId14"/>
    <p:sldId id="269" r:id="rId15"/>
    <p:sldId id="274" r:id="rId16"/>
    <p:sldId id="271" r:id="rId17"/>
    <p:sldId id="272" r:id="rId18"/>
    <p:sldId id="275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297E-2C03-4912-9E65-CA0FA1640251}" type="datetimeFigureOut">
              <a:rPr lang="zh-CN" altLang="en-US" smtClean="0"/>
              <a:t>2017/3/9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91997-D14F-49AD-AC09-DF4B760047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949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297E-2C03-4912-9E65-CA0FA1640251}" type="datetimeFigureOut">
              <a:rPr lang="zh-CN" altLang="en-US" smtClean="0"/>
              <a:t>2017/3/9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91997-D14F-49AD-AC09-DF4B760047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983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297E-2C03-4912-9E65-CA0FA1640251}" type="datetimeFigureOut">
              <a:rPr lang="zh-CN" altLang="en-US" smtClean="0"/>
              <a:t>2017/3/9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91997-D14F-49AD-AC09-DF4B760047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3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297E-2C03-4912-9E65-CA0FA1640251}" type="datetimeFigureOut">
              <a:rPr lang="zh-CN" altLang="en-US" smtClean="0"/>
              <a:t>2017/3/9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91997-D14F-49AD-AC09-DF4B760047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862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297E-2C03-4912-9E65-CA0FA1640251}" type="datetimeFigureOut">
              <a:rPr lang="zh-CN" altLang="en-US" smtClean="0"/>
              <a:t>2017/3/9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91997-D14F-49AD-AC09-DF4B760047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56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297E-2C03-4912-9E65-CA0FA1640251}" type="datetimeFigureOut">
              <a:rPr lang="zh-CN" altLang="en-US" smtClean="0"/>
              <a:t>2017/3/9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91997-D14F-49AD-AC09-DF4B760047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39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297E-2C03-4912-9E65-CA0FA1640251}" type="datetimeFigureOut">
              <a:rPr lang="zh-CN" altLang="en-US" smtClean="0"/>
              <a:t>2017/3/9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91997-D14F-49AD-AC09-DF4B760047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02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297E-2C03-4912-9E65-CA0FA1640251}" type="datetimeFigureOut">
              <a:rPr lang="zh-CN" altLang="en-US" smtClean="0"/>
              <a:t>2017/3/9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91997-D14F-49AD-AC09-DF4B760047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587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297E-2C03-4912-9E65-CA0FA1640251}" type="datetimeFigureOut">
              <a:rPr lang="zh-CN" altLang="en-US" smtClean="0"/>
              <a:t>2017/3/9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91997-D14F-49AD-AC09-DF4B760047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692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297E-2C03-4912-9E65-CA0FA1640251}" type="datetimeFigureOut">
              <a:rPr lang="zh-CN" altLang="en-US" smtClean="0"/>
              <a:t>2017/3/9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91997-D14F-49AD-AC09-DF4B760047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19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297E-2C03-4912-9E65-CA0FA1640251}" type="datetimeFigureOut">
              <a:rPr lang="zh-CN" altLang="en-US" smtClean="0"/>
              <a:t>2017/3/9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91997-D14F-49AD-AC09-DF4B760047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61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D297E-2C03-4912-9E65-CA0FA1640251}" type="datetimeFigureOut">
              <a:rPr lang="zh-CN" altLang="en-US" smtClean="0"/>
              <a:t>2017/3/9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1997-D14F-49AD-AC09-DF4B760047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73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microsoft.com/office/2007/relationships/hdphoto" Target="../media/hdphoto4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4.mp3"/><Relationship Id="rId7" Type="http://schemas.microsoft.com/office/2007/relationships/hdphoto" Target="../media/hdphoto5.wdp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6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media7.mp3"/><Relationship Id="rId5" Type="http://schemas.microsoft.com/office/2007/relationships/media" Target="../media/media7.mp3"/><Relationship Id="rId10" Type="http://schemas.openxmlformats.org/officeDocument/2006/relationships/image" Target="../media/image9.png"/><Relationship Id="rId4" Type="http://schemas.openxmlformats.org/officeDocument/2006/relationships/audio" Target="../media/media6.mp3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46" y="0"/>
            <a:ext cx="8458200" cy="68587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8946" y="1176954"/>
            <a:ext cx="9045054" cy="3504228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r>
              <a:rPr lang="en-US" altLang="zh-CN" dirty="0" smtClean="0"/>
              <a:t>Module 3 Unit 2</a:t>
            </a:r>
            <a:br>
              <a:rPr lang="en-US" altLang="zh-CN" dirty="0" smtClean="0"/>
            </a:br>
            <a:r>
              <a:rPr lang="en-US" altLang="zh-CN" dirty="0" smtClean="0"/>
              <a:t>Will we have breakfast at 7?</a:t>
            </a:r>
            <a:br>
              <a:rPr lang="en-US" altLang="zh-CN" dirty="0" smtClean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6791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Look, listen and read: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9" name="ShockwaveFlash1" r:id="rId2" imgW="7601040" imgH="5003640"/>
        </mc:Choice>
        <mc:Fallback>
          <p:control name="ShockwaveFlash1" r:id="rId2" imgW="7601040" imgH="5003640">
            <p:pic>
              <p:nvPicPr>
                <p:cNvPr id="4" name="ShockwaveFlash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28650" y="1396396"/>
                  <a:ext cx="7600950" cy="500440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25152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241" y="-194432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Review and </a:t>
            </a:r>
            <a:r>
              <a:rPr lang="en-US" altLang="zh-CN" dirty="0"/>
              <a:t>tick ( </a:t>
            </a:r>
            <a:r>
              <a:rPr lang="zh-CN" altLang="en-US" dirty="0">
                <a:solidFill>
                  <a:srgbClr val="FF0000"/>
                </a:solidFill>
              </a:rPr>
              <a:t>√</a:t>
            </a:r>
            <a:r>
              <a:rPr lang="en-US" altLang="zh-CN" dirty="0"/>
              <a:t> ):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563249"/>
              </p:ext>
            </p:extLst>
          </p:nvPr>
        </p:nvGraphicFramePr>
        <p:xfrm>
          <a:off x="1342030" y="842778"/>
          <a:ext cx="6569122" cy="563139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284561"/>
                <a:gridCol w="3284561"/>
              </a:tblGrid>
              <a:tr h="87651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3600" b="0" dirty="0" smtClean="0"/>
                        <a:t>Meals </a:t>
                      </a:r>
                      <a:endParaRPr lang="zh-CN" alt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3600" b="0" dirty="0" smtClean="0"/>
                        <a:t>Time</a:t>
                      </a:r>
                      <a:r>
                        <a:rPr lang="en-US" altLang="zh-CN" sz="3600" b="0" baseline="0" dirty="0" smtClean="0"/>
                        <a:t> </a:t>
                      </a:r>
                      <a:endParaRPr lang="zh-CN" altLang="en-US" sz="3600" b="0" dirty="0"/>
                    </a:p>
                  </a:txBody>
                  <a:tcPr/>
                </a:tc>
              </a:tr>
              <a:tr h="87651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3600" b="0" dirty="0" smtClean="0"/>
                        <a:t>Breakfast </a:t>
                      </a:r>
                      <a:endParaRPr lang="zh-CN" alt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3600" dirty="0" smtClean="0"/>
                        <a:t>( </a:t>
                      </a:r>
                      <a:r>
                        <a:rPr lang="zh-CN" altLang="en-US" sz="36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zh-CN" sz="3600" dirty="0" smtClean="0"/>
                        <a:t>)</a:t>
                      </a:r>
                      <a:r>
                        <a:rPr lang="en-US" altLang="zh-CN" sz="3600" b="0" dirty="0" smtClean="0"/>
                        <a:t>7:00   </a:t>
                      </a:r>
                    </a:p>
                    <a:p>
                      <a:pPr algn="l"/>
                      <a:r>
                        <a:rPr lang="en-US" altLang="zh-CN" sz="3600" dirty="0" smtClean="0"/>
                        <a:t>( </a:t>
                      </a:r>
                      <a:r>
                        <a:rPr lang="zh-CN" altLang="en-US" sz="36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zh-CN" sz="3600" dirty="0" smtClean="0"/>
                        <a:t>)</a:t>
                      </a:r>
                      <a:r>
                        <a:rPr lang="en-US" altLang="zh-CN" sz="3600" b="0" dirty="0" smtClean="0"/>
                        <a:t>8:00</a:t>
                      </a:r>
                      <a:endParaRPr lang="zh-CN" altLang="en-US" sz="3600" b="0" dirty="0"/>
                    </a:p>
                  </a:txBody>
                  <a:tcPr/>
                </a:tc>
              </a:tr>
              <a:tr h="87651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3600" b="0" dirty="0" smtClean="0"/>
                        <a:t>Lunch</a:t>
                      </a:r>
                      <a:r>
                        <a:rPr lang="en-US" altLang="zh-CN" sz="3600" b="0" baseline="0" dirty="0" smtClean="0"/>
                        <a:t> </a:t>
                      </a:r>
                      <a:endParaRPr lang="zh-CN" alt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3600" dirty="0" smtClean="0"/>
                        <a:t>( </a:t>
                      </a:r>
                      <a:r>
                        <a:rPr lang="zh-CN" altLang="en-US" sz="36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zh-CN" sz="3600" dirty="0" smtClean="0"/>
                        <a:t>)</a:t>
                      </a:r>
                      <a:r>
                        <a:rPr lang="en-US" altLang="zh-CN" sz="3600" b="0" dirty="0" smtClean="0"/>
                        <a:t>12:00   </a:t>
                      </a:r>
                    </a:p>
                    <a:p>
                      <a:pPr algn="l"/>
                      <a:r>
                        <a:rPr lang="en-US" altLang="zh-CN" sz="3600" dirty="0" smtClean="0"/>
                        <a:t>( </a:t>
                      </a:r>
                      <a:r>
                        <a:rPr lang="zh-CN" altLang="en-US" sz="36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zh-CN" sz="3600" dirty="0" smtClean="0"/>
                        <a:t>)</a:t>
                      </a:r>
                      <a:r>
                        <a:rPr lang="en-US" altLang="zh-CN" sz="3600" b="0" dirty="0" smtClean="0"/>
                        <a:t>13:00</a:t>
                      </a:r>
                      <a:endParaRPr lang="zh-CN" altLang="en-US" sz="3600" b="0" dirty="0" smtClean="0"/>
                    </a:p>
                  </a:txBody>
                  <a:tcPr/>
                </a:tc>
              </a:tr>
              <a:tr h="87651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3600" dirty="0" smtClean="0"/>
                        <a:t>( </a:t>
                      </a:r>
                      <a:r>
                        <a:rPr lang="zh-CN" altLang="en-US" sz="36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zh-CN" sz="3600" dirty="0" smtClean="0"/>
                        <a:t>)</a:t>
                      </a:r>
                      <a:r>
                        <a:rPr lang="en-US" altLang="zh-CN" sz="3600" b="0" dirty="0" smtClean="0"/>
                        <a:t>Dinner</a:t>
                      </a:r>
                    </a:p>
                    <a:p>
                      <a:pPr algn="l"/>
                      <a:r>
                        <a:rPr lang="en-US" altLang="zh-CN" sz="3600" dirty="0" smtClean="0"/>
                        <a:t>( </a:t>
                      </a:r>
                      <a:r>
                        <a:rPr lang="zh-CN" altLang="en-US" sz="36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zh-CN" sz="3600" dirty="0" smtClean="0"/>
                        <a:t>)</a:t>
                      </a:r>
                      <a:r>
                        <a:rPr lang="en-US" altLang="zh-CN" sz="3600" b="0" dirty="0" smtClean="0"/>
                        <a:t>Tea</a:t>
                      </a:r>
                      <a:r>
                        <a:rPr lang="en-US" altLang="zh-CN" sz="3600" b="0" baseline="0" dirty="0" smtClean="0"/>
                        <a:t> party </a:t>
                      </a:r>
                      <a:r>
                        <a:rPr lang="en-US" altLang="zh-CN" sz="3600" b="0" dirty="0" smtClean="0"/>
                        <a:t> </a:t>
                      </a:r>
                      <a:endParaRPr lang="zh-CN" alt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3600" b="0" dirty="0" smtClean="0"/>
                        <a:t>4:00</a:t>
                      </a:r>
                      <a:endParaRPr lang="zh-CN" altLang="en-US" sz="3600" b="0" dirty="0"/>
                    </a:p>
                  </a:txBody>
                  <a:tcPr/>
                </a:tc>
              </a:tr>
              <a:tr h="87651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3600" dirty="0" smtClean="0"/>
                        <a:t>( </a:t>
                      </a:r>
                      <a:r>
                        <a:rPr lang="zh-CN" altLang="en-US" sz="36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zh-CN" sz="3600" dirty="0" smtClean="0"/>
                        <a:t>)</a:t>
                      </a:r>
                      <a:r>
                        <a:rPr lang="en-US" altLang="zh-CN" sz="3600" b="0" dirty="0" smtClean="0"/>
                        <a:t>Dinner</a:t>
                      </a:r>
                    </a:p>
                    <a:p>
                      <a:pPr algn="l"/>
                      <a:r>
                        <a:rPr lang="en-US" altLang="zh-CN" sz="3600" dirty="0" smtClean="0"/>
                        <a:t>( </a:t>
                      </a:r>
                      <a:r>
                        <a:rPr lang="zh-CN" altLang="en-US" sz="36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zh-CN" sz="3600" dirty="0" smtClean="0"/>
                        <a:t>)</a:t>
                      </a:r>
                      <a:r>
                        <a:rPr lang="en-US" altLang="zh-CN" sz="3600" b="0" dirty="0" smtClean="0"/>
                        <a:t>Tea</a:t>
                      </a:r>
                      <a:r>
                        <a:rPr lang="en-US" altLang="zh-CN" sz="3600" b="0" baseline="0" dirty="0" smtClean="0"/>
                        <a:t> party </a:t>
                      </a:r>
                      <a:r>
                        <a:rPr lang="en-US" altLang="zh-CN" sz="3600" b="0" dirty="0" smtClean="0"/>
                        <a:t> </a:t>
                      </a:r>
                      <a:endParaRPr lang="zh-CN" altLang="en-US" sz="3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3600" b="0" dirty="0" smtClean="0"/>
                        <a:t>6:00</a:t>
                      </a:r>
                      <a:endParaRPr lang="zh-CN" altLang="en-US" sz="36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4763153" y="2249478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√</a:t>
            </a:r>
            <a:endParaRPr lang="zh-CN" altLang="en-US" sz="4000" dirty="0"/>
          </a:p>
        </p:txBody>
      </p:sp>
      <p:sp>
        <p:nvSpPr>
          <p:cNvPr id="6" name="矩形 5"/>
          <p:cNvSpPr/>
          <p:nvPr/>
        </p:nvSpPr>
        <p:spPr>
          <a:xfrm>
            <a:off x="4763153" y="3477777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√</a:t>
            </a:r>
            <a:endParaRPr lang="zh-CN" altLang="en-US" sz="4000" dirty="0"/>
          </a:p>
        </p:txBody>
      </p:sp>
      <p:sp>
        <p:nvSpPr>
          <p:cNvPr id="7" name="矩形 6"/>
          <p:cNvSpPr/>
          <p:nvPr/>
        </p:nvSpPr>
        <p:spPr>
          <a:xfrm>
            <a:off x="1446747" y="4678780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√</a:t>
            </a:r>
            <a:endParaRPr lang="zh-CN" altLang="en-US" sz="4000" dirty="0"/>
          </a:p>
        </p:txBody>
      </p:sp>
      <p:sp>
        <p:nvSpPr>
          <p:cNvPr id="8" name="矩形 7"/>
          <p:cNvSpPr/>
          <p:nvPr/>
        </p:nvSpPr>
        <p:spPr>
          <a:xfrm>
            <a:off x="1446747" y="5265634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√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1705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Role-play 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0914" y="3734445"/>
            <a:ext cx="1991721" cy="15800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846" y="3843627"/>
            <a:ext cx="1839604" cy="16465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椭圆形标注 5"/>
          <p:cNvSpPr/>
          <p:nvPr/>
        </p:nvSpPr>
        <p:spPr>
          <a:xfrm>
            <a:off x="137330" y="1538860"/>
            <a:ext cx="4189010" cy="1651379"/>
          </a:xfrm>
          <a:prstGeom prst="wedgeEllipseCallout">
            <a:avLst>
              <a:gd name="adj1" fmla="val -9104"/>
              <a:gd name="adj2" fmla="val 7076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Will</a:t>
            </a:r>
            <a:r>
              <a:rPr lang="en-US" altLang="zh-CN" sz="3600" dirty="0" smtClean="0">
                <a:solidFill>
                  <a:schemeClr val="tx1"/>
                </a:solidFill>
              </a:rPr>
              <a:t> we have </a:t>
            </a:r>
            <a:r>
              <a:rPr lang="en-US" altLang="zh-CN" sz="3600" u="sng" dirty="0" smtClean="0">
                <a:solidFill>
                  <a:schemeClr val="tx1"/>
                </a:solidFill>
              </a:rPr>
              <a:t>breakfast</a:t>
            </a:r>
            <a:r>
              <a:rPr lang="en-US" altLang="zh-CN" sz="3600" dirty="0" smtClean="0">
                <a:solidFill>
                  <a:schemeClr val="tx1"/>
                </a:solidFill>
              </a:rPr>
              <a:t> at </a:t>
            </a:r>
            <a:r>
              <a:rPr lang="en-US" altLang="zh-CN" sz="3600" u="sng" dirty="0" smtClean="0">
                <a:solidFill>
                  <a:schemeClr val="tx1"/>
                </a:solidFill>
              </a:rPr>
              <a:t>7</a:t>
            </a:r>
            <a:r>
              <a:rPr lang="en-US" altLang="zh-CN" sz="3600" dirty="0" smtClean="0">
                <a:solidFill>
                  <a:schemeClr val="tx1"/>
                </a:solidFill>
              </a:rPr>
              <a:t>? 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7" name="椭圆形标注 6"/>
          <p:cNvSpPr/>
          <p:nvPr/>
        </p:nvSpPr>
        <p:spPr>
          <a:xfrm>
            <a:off x="4817660" y="1538859"/>
            <a:ext cx="4189010" cy="1651379"/>
          </a:xfrm>
          <a:prstGeom prst="wedgeEllipseCallout">
            <a:avLst>
              <a:gd name="adj1" fmla="val -9104"/>
              <a:gd name="adj2" fmla="val 7076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Yes, we </a:t>
            </a:r>
            <a:r>
              <a:rPr lang="en-US" altLang="zh-CN" sz="3600" dirty="0" smtClean="0">
                <a:solidFill>
                  <a:srgbClr val="FF0000"/>
                </a:solidFill>
              </a:rPr>
              <a:t>will</a:t>
            </a:r>
            <a:r>
              <a:rPr lang="en-US" altLang="zh-CN" sz="3600" dirty="0" smtClean="0">
                <a:solidFill>
                  <a:schemeClr val="tx1"/>
                </a:solidFill>
              </a:rPr>
              <a:t>. No, we </a:t>
            </a:r>
            <a:r>
              <a:rPr lang="en-US" altLang="zh-CN" sz="3600" dirty="0" smtClean="0">
                <a:solidFill>
                  <a:srgbClr val="FF0000"/>
                </a:solidFill>
              </a:rPr>
              <a:t>won’t</a:t>
            </a:r>
            <a:r>
              <a:rPr lang="en-US" altLang="zh-CN" sz="3600" dirty="0" smtClean="0">
                <a:solidFill>
                  <a:schemeClr val="tx1"/>
                </a:solidFill>
              </a:rPr>
              <a:t>.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3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3588" y="135731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You’re going to the park today. </a:t>
            </a:r>
            <a:br>
              <a:rPr lang="en-US" altLang="zh-CN" dirty="0" smtClean="0"/>
            </a:br>
            <a:r>
              <a:rPr lang="en-US" altLang="zh-CN" dirty="0" smtClean="0"/>
              <a:t>What </a:t>
            </a:r>
            <a:r>
              <a:rPr lang="en-US" altLang="zh-CN" dirty="0" smtClean="0">
                <a:solidFill>
                  <a:srgbClr val="FF0000"/>
                </a:solidFill>
              </a:rPr>
              <a:t>will</a:t>
            </a:r>
            <a:r>
              <a:rPr lang="en-US" altLang="zh-CN" dirty="0" smtClean="0"/>
              <a:t> you see?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02" name="ShockwaveFlash1" r:id="rId2" imgW="7751880" imgH="5091120"/>
        </mc:Choice>
        <mc:Fallback>
          <p:control name="ShockwaveFlash1" r:id="rId2" imgW="7751880" imgH="5091120">
            <p:pic>
              <p:nvPicPr>
                <p:cNvPr id="4" name="ShockwaveFlash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3588" y="1582738"/>
                  <a:ext cx="7751762" cy="509111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935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We’re </a:t>
            </a:r>
            <a:r>
              <a:rPr lang="en-US" altLang="zh-CN" dirty="0"/>
              <a:t>going to the </a:t>
            </a:r>
            <a:r>
              <a:rPr lang="en-US" altLang="zh-CN" dirty="0" smtClean="0"/>
              <a:t>zoo today</a:t>
            </a:r>
            <a:r>
              <a:rPr lang="en-US" altLang="zh-CN" dirty="0"/>
              <a:t>. </a:t>
            </a:r>
            <a:br>
              <a:rPr lang="en-US" altLang="zh-CN" dirty="0"/>
            </a:br>
            <a:r>
              <a:rPr lang="en-US" altLang="zh-CN" dirty="0"/>
              <a:t>What </a:t>
            </a:r>
            <a:r>
              <a:rPr lang="en-US" altLang="zh-CN" dirty="0">
                <a:solidFill>
                  <a:srgbClr val="FF0000"/>
                </a:solidFill>
              </a:rPr>
              <a:t>will</a:t>
            </a:r>
            <a:r>
              <a:rPr lang="en-US" altLang="zh-CN" dirty="0"/>
              <a:t> </a:t>
            </a:r>
            <a:r>
              <a:rPr lang="en-US" altLang="zh-CN" dirty="0" smtClean="0"/>
              <a:t>we see</a:t>
            </a:r>
            <a:r>
              <a:rPr lang="en-US" altLang="zh-CN" dirty="0"/>
              <a:t>?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006090"/>
            <a:ext cx="8750617" cy="39904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9"/>
          <a:stretch/>
        </p:blipFill>
        <p:spPr>
          <a:xfrm>
            <a:off x="1105532" y="1690689"/>
            <a:ext cx="6539552" cy="49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3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33775"/>
            <a:ext cx="8816454" cy="670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9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72518" y="0"/>
            <a:ext cx="4951863" cy="699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8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5002" y="1593613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000" dirty="0" smtClean="0">
                <a:solidFill>
                  <a:srgbClr val="FF0000"/>
                </a:solidFill>
              </a:rPr>
              <a:t>Will</a:t>
            </a:r>
            <a:r>
              <a:rPr lang="en-US" altLang="zh-CN" sz="4000" dirty="0" smtClean="0"/>
              <a:t> we have lunch at 8?</a:t>
            </a:r>
          </a:p>
          <a:p>
            <a:pPr marL="0" indent="0">
              <a:buNone/>
            </a:pPr>
            <a:r>
              <a:rPr lang="en-US" altLang="zh-CN" sz="4000" dirty="0" smtClean="0">
                <a:solidFill>
                  <a:srgbClr val="FF0000"/>
                </a:solidFill>
              </a:rPr>
              <a:t>Will</a:t>
            </a:r>
            <a:r>
              <a:rPr lang="en-US" altLang="zh-CN" sz="4000" dirty="0" smtClean="0"/>
              <a:t> we see tigers?</a:t>
            </a:r>
          </a:p>
          <a:p>
            <a:pPr marL="0" indent="0">
              <a:buNone/>
            </a:pPr>
            <a:r>
              <a:rPr lang="en-US" altLang="zh-CN" sz="4000" dirty="0" smtClean="0">
                <a:solidFill>
                  <a:srgbClr val="FF0000"/>
                </a:solidFill>
              </a:rPr>
              <a:t>Will</a:t>
            </a:r>
            <a:r>
              <a:rPr lang="en-US" altLang="zh-CN" sz="4000" dirty="0" smtClean="0"/>
              <a:t> you read book this weekend?</a:t>
            </a:r>
          </a:p>
          <a:p>
            <a:pPr marL="0" indent="0">
              <a:buNone/>
            </a:pPr>
            <a:endParaRPr lang="en-US" altLang="zh-CN" sz="4000" dirty="0"/>
          </a:p>
          <a:p>
            <a:pPr marL="0" indent="0">
              <a:buNone/>
            </a:pPr>
            <a:r>
              <a:rPr lang="en-US" altLang="zh-CN" sz="4000" dirty="0" smtClean="0"/>
              <a:t>Yes, you/we </a:t>
            </a:r>
            <a:r>
              <a:rPr lang="en-US" altLang="zh-CN" sz="4000" dirty="0" smtClean="0">
                <a:solidFill>
                  <a:srgbClr val="FF0000"/>
                </a:solidFill>
              </a:rPr>
              <a:t>will</a:t>
            </a:r>
            <a:r>
              <a:rPr lang="en-US" altLang="zh-CN" sz="4000" dirty="0" smtClean="0"/>
              <a:t>.</a:t>
            </a:r>
          </a:p>
          <a:p>
            <a:pPr marL="0" indent="0">
              <a:buNone/>
            </a:pPr>
            <a:r>
              <a:rPr lang="en-US" altLang="zh-CN" sz="4000" dirty="0" smtClean="0"/>
              <a:t>No, you/we </a:t>
            </a:r>
            <a:r>
              <a:rPr lang="en-US" altLang="zh-CN" sz="4000" dirty="0" smtClean="0">
                <a:solidFill>
                  <a:srgbClr val="FF0000"/>
                </a:solidFill>
              </a:rPr>
              <a:t>won’t</a:t>
            </a:r>
            <a:r>
              <a:rPr lang="en-US" altLang="zh-CN" sz="4000" dirty="0" smtClean="0"/>
              <a:t>.</a:t>
            </a:r>
            <a:endParaRPr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 rot="505377">
            <a:off x="2303052" y="372255"/>
            <a:ext cx="3078043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4000" dirty="0" smtClean="0"/>
              <a:t>Do you know?</a:t>
            </a:r>
            <a:endParaRPr lang="zh-CN" altLang="en-US" sz="4000" dirty="0"/>
          </a:p>
        </p:txBody>
      </p:sp>
      <p:cxnSp>
        <p:nvCxnSpPr>
          <p:cNvPr id="6" name="直接箭头连接符 5"/>
          <p:cNvCxnSpPr/>
          <p:nvPr/>
        </p:nvCxnSpPr>
        <p:spPr>
          <a:xfrm>
            <a:off x="1187355" y="3521122"/>
            <a:ext cx="2442949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1992573" y="3521122"/>
            <a:ext cx="68239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86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altLang="zh-CN" sz="3600" dirty="0" smtClean="0"/>
              <a:t>you, Will, to, go, the, zoo (?)</a:t>
            </a:r>
          </a:p>
          <a:p>
            <a:pPr marL="0" indent="0">
              <a:buNone/>
            </a:pPr>
            <a:r>
              <a:rPr lang="en-US" altLang="zh-CN" sz="3600" dirty="0" smtClean="0"/>
              <a:t>_________________________________</a:t>
            </a:r>
          </a:p>
          <a:p>
            <a:pPr marL="0" indent="0">
              <a:buNone/>
            </a:pPr>
            <a:r>
              <a:rPr lang="en-US" altLang="zh-CN" sz="3600" dirty="0" smtClean="0"/>
              <a:t>2. Will, see, lions, we </a:t>
            </a:r>
            <a:r>
              <a:rPr lang="en-US" altLang="zh-CN" sz="3600" dirty="0"/>
              <a:t>(?)</a:t>
            </a:r>
          </a:p>
          <a:p>
            <a:pPr marL="0" indent="0">
              <a:buNone/>
            </a:pPr>
            <a:r>
              <a:rPr lang="en-US" altLang="zh-CN" sz="3600" dirty="0" smtClean="0"/>
              <a:t>_________________________________</a:t>
            </a:r>
          </a:p>
          <a:p>
            <a:pPr marL="0" indent="0">
              <a:buNone/>
            </a:pPr>
            <a:r>
              <a:rPr lang="zh-CN" altLang="en-US" sz="3600" dirty="0" smtClean="0"/>
              <a:t>回答：</a:t>
            </a:r>
            <a:r>
              <a:rPr lang="en-US" altLang="zh-CN" sz="3600" dirty="0" smtClean="0"/>
              <a:t>Yes, ______________.</a:t>
            </a:r>
          </a:p>
          <a:p>
            <a:pPr marL="0" indent="0">
              <a:buNone/>
            </a:pPr>
            <a:endParaRPr lang="zh-CN" altLang="en-US" sz="3600" dirty="0"/>
          </a:p>
        </p:txBody>
      </p:sp>
      <p:sp>
        <p:nvSpPr>
          <p:cNvPr id="4" name="文本框 3"/>
          <p:cNvSpPr txBox="1"/>
          <p:nvPr/>
        </p:nvSpPr>
        <p:spPr>
          <a:xfrm rot="505377">
            <a:off x="2303052" y="372255"/>
            <a:ext cx="3078043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4000" dirty="0" smtClean="0"/>
              <a:t>Can you try?</a:t>
            </a:r>
            <a:endParaRPr lang="zh-CN" altLang="en-US" sz="4000" dirty="0"/>
          </a:p>
        </p:txBody>
      </p:sp>
      <p:sp>
        <p:nvSpPr>
          <p:cNvPr id="5" name="文本框 4"/>
          <p:cNvSpPr txBox="1"/>
          <p:nvPr/>
        </p:nvSpPr>
        <p:spPr>
          <a:xfrm>
            <a:off x="1173707" y="2347415"/>
            <a:ext cx="655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Will you go to the zoo?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53152" y="3615858"/>
            <a:ext cx="655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Will we see lions?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41259" y="4237970"/>
            <a:ext cx="655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we will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6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Breakfast 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202"/>
          <a:stretch/>
        </p:blipFill>
        <p:spPr>
          <a:xfrm>
            <a:off x="2144897" y="1690689"/>
            <a:ext cx="4553953" cy="332529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0644159">
            <a:off x="704107" y="2142697"/>
            <a:ext cx="15694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FF0000"/>
                </a:solidFill>
              </a:rPr>
              <a:t>What?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 rot="468364">
            <a:off x="6900877" y="2142695"/>
            <a:ext cx="15694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FF0000"/>
                </a:solidFill>
              </a:rPr>
              <a:t>When?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76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70" y="1027907"/>
            <a:ext cx="7314347" cy="573472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1916" y="230190"/>
            <a:ext cx="7820167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600" dirty="0" smtClean="0"/>
              <a:t>Who will eat the breakfast if Bob’s late?</a:t>
            </a:r>
            <a:endParaRPr lang="zh-CN" altLang="en-US" sz="3600" dirty="0"/>
          </a:p>
        </p:txBody>
      </p:sp>
      <p:sp>
        <p:nvSpPr>
          <p:cNvPr id="6" name="椭圆 5"/>
          <p:cNvSpPr/>
          <p:nvPr/>
        </p:nvSpPr>
        <p:spPr>
          <a:xfrm>
            <a:off x="661916" y="5459104"/>
            <a:ext cx="1712794" cy="13035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16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Who had the breakfast?</a:t>
            </a:r>
            <a:br>
              <a:rPr lang="en-US" altLang="zh-CN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28650" y="662781"/>
            <a:ext cx="5878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altLang="zh-CN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n-US" altLang="zh-C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Bob do next time?</a:t>
            </a: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7" name="ShockwaveFlash1" r:id="rId2" imgW="7902720" imgH="5159520"/>
        </mc:Choice>
        <mc:Fallback>
          <p:control name="ShockwaveFlash1" r:id="rId2" imgW="7902720" imgH="5159520">
            <p:pic>
              <p:nvPicPr>
                <p:cNvPr id="4" name="ShockwaveFlash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90538" y="1309688"/>
                  <a:ext cx="7902575" cy="515937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77079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Sam is wondering about the meal time today.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650" y="3980987"/>
            <a:ext cx="1991721" cy="15800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" y="1994167"/>
            <a:ext cx="5497830" cy="33364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1385930" y="3111305"/>
            <a:ext cx="1433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</a:rPr>
              <a:t>?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1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546" y="0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Look, listen and tick ( </a:t>
            </a:r>
            <a:r>
              <a:rPr lang="zh-CN" altLang="en-US" dirty="0" smtClean="0">
                <a:solidFill>
                  <a:srgbClr val="FF0000"/>
                </a:solidFill>
              </a:rPr>
              <a:t>√</a:t>
            </a:r>
            <a:r>
              <a:rPr lang="en-US" altLang="zh-CN" dirty="0" smtClean="0"/>
              <a:t> ):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3955258" y="1285680"/>
            <a:ext cx="7479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They’ll have  ______ today.</a:t>
            </a:r>
            <a:endParaRPr lang="zh-CN" altLang="en-US" sz="3600" dirty="0"/>
          </a:p>
        </p:txBody>
      </p:sp>
      <p:sp>
        <p:nvSpPr>
          <p:cNvPr id="6" name="文本框 5"/>
          <p:cNvSpPr txBox="1"/>
          <p:nvPr/>
        </p:nvSpPr>
        <p:spPr>
          <a:xfrm>
            <a:off x="5827299" y="2085705"/>
            <a:ext cx="31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(  )1. breakfast</a:t>
            </a:r>
          </a:p>
          <a:p>
            <a:r>
              <a:rPr lang="en-US" altLang="zh-CN" sz="3600" dirty="0" smtClean="0"/>
              <a:t>(  ) 2. lunch</a:t>
            </a:r>
          </a:p>
          <a:p>
            <a:r>
              <a:rPr lang="en-US" altLang="zh-CN" sz="3600" dirty="0" smtClean="0"/>
              <a:t>(  ) 3. tea party</a:t>
            </a:r>
          </a:p>
          <a:p>
            <a:r>
              <a:rPr lang="en-US" altLang="zh-CN" sz="3600" dirty="0" smtClean="0"/>
              <a:t>(  ) 4. dinner</a:t>
            </a:r>
            <a:endParaRPr lang="zh-CN" altLang="en-US" sz="3600" dirty="0"/>
          </a:p>
        </p:txBody>
      </p:sp>
      <p:sp>
        <p:nvSpPr>
          <p:cNvPr id="7" name="矩形 6"/>
          <p:cNvSpPr/>
          <p:nvPr/>
        </p:nvSpPr>
        <p:spPr>
          <a:xfrm>
            <a:off x="5950508" y="2085705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√</a:t>
            </a:r>
            <a:endParaRPr lang="zh-CN" altLang="en-US" sz="4000" dirty="0"/>
          </a:p>
        </p:txBody>
      </p:sp>
      <p:sp>
        <p:nvSpPr>
          <p:cNvPr id="8" name="矩形 7"/>
          <p:cNvSpPr/>
          <p:nvPr/>
        </p:nvSpPr>
        <p:spPr>
          <a:xfrm>
            <a:off x="5924704" y="2642353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√</a:t>
            </a:r>
            <a:endParaRPr lang="zh-CN" altLang="en-US" sz="4000" dirty="0"/>
          </a:p>
        </p:txBody>
      </p:sp>
      <p:sp>
        <p:nvSpPr>
          <p:cNvPr id="9" name="矩形 8"/>
          <p:cNvSpPr/>
          <p:nvPr/>
        </p:nvSpPr>
        <p:spPr>
          <a:xfrm>
            <a:off x="5937606" y="3199001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√</a:t>
            </a:r>
            <a:endParaRPr lang="zh-CN" altLang="en-US" sz="4000" dirty="0"/>
          </a:p>
        </p:txBody>
      </p:sp>
      <p:sp>
        <p:nvSpPr>
          <p:cNvPr id="10" name="矩形 9"/>
          <p:cNvSpPr/>
          <p:nvPr/>
        </p:nvSpPr>
        <p:spPr>
          <a:xfrm>
            <a:off x="5937606" y="3745417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√</a:t>
            </a:r>
            <a:endParaRPr lang="zh-CN" altLang="en-US" sz="40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9" name="ShockwaveFlash1" r:id="rId2" imgW="5595840" imgH="3890880"/>
        </mc:Choice>
        <mc:Fallback>
          <p:control name="ShockwaveFlash1" r:id="rId2" imgW="5595840" imgH="3890880">
            <p:pic>
              <p:nvPicPr>
                <p:cNvPr id="4" name="ShockwaveFlash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2085705"/>
                  <a:ext cx="5595582" cy="3892014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3683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54638"/>
          <a:stretch/>
        </p:blipFill>
        <p:spPr>
          <a:xfrm>
            <a:off x="54591" y="0"/>
            <a:ext cx="5745708" cy="4330374"/>
          </a:xfrm>
          <a:prstGeom prst="rect">
            <a:avLst/>
          </a:prstGeom>
        </p:spPr>
      </p:pic>
      <p:sp>
        <p:nvSpPr>
          <p:cNvPr id="5" name="云形 4"/>
          <p:cNvSpPr/>
          <p:nvPr/>
        </p:nvSpPr>
        <p:spPr>
          <a:xfrm>
            <a:off x="2709080" y="1183495"/>
            <a:ext cx="245660" cy="382137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4791" t="553" r="9847" b="-553"/>
          <a:stretch/>
        </p:blipFill>
        <p:spPr>
          <a:xfrm>
            <a:off x="3398292" y="2603809"/>
            <a:ext cx="5745708" cy="4330374"/>
          </a:xfrm>
          <a:prstGeom prst="rect">
            <a:avLst/>
          </a:prstGeom>
        </p:spPr>
      </p:pic>
      <p:sp>
        <p:nvSpPr>
          <p:cNvPr id="6" name="云形 5"/>
          <p:cNvSpPr/>
          <p:nvPr/>
        </p:nvSpPr>
        <p:spPr>
          <a:xfrm>
            <a:off x="6093725" y="3931676"/>
            <a:ext cx="245660" cy="382137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17-A2-1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93725" y="584581"/>
            <a:ext cx="1041779" cy="1041779"/>
          </a:xfrm>
        </p:spPr>
      </p:pic>
      <p:pic>
        <p:nvPicPr>
          <p:cNvPr id="9" name="P17-A2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58370" y="4658738"/>
            <a:ext cx="973540" cy="97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7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1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98485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1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5669" y="803428"/>
            <a:ext cx="6896384" cy="6054572"/>
          </a:xfrm>
          <a:prstGeom prst="rect">
            <a:avLst/>
          </a:prstGeom>
        </p:spPr>
      </p:pic>
      <p:sp>
        <p:nvSpPr>
          <p:cNvPr id="5" name="云形 4"/>
          <p:cNvSpPr/>
          <p:nvPr/>
        </p:nvSpPr>
        <p:spPr>
          <a:xfrm>
            <a:off x="2613544" y="2239354"/>
            <a:ext cx="457201" cy="490198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云形 5"/>
          <p:cNvSpPr/>
          <p:nvPr/>
        </p:nvSpPr>
        <p:spPr>
          <a:xfrm>
            <a:off x="5957247" y="2048285"/>
            <a:ext cx="245660" cy="382137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17-A2-4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16029" y="1347140"/>
            <a:ext cx="1137313" cy="1137313"/>
          </a:xfrm>
        </p:spPr>
      </p:pic>
      <p:pic>
        <p:nvPicPr>
          <p:cNvPr id="8" name="P17-A2-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7020" y="218108"/>
            <a:ext cx="1164609" cy="116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7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6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650" y="632608"/>
            <a:ext cx="8162972" cy="5544355"/>
          </a:xfrm>
          <a:prstGeom prst="rect">
            <a:avLst/>
          </a:prstGeom>
        </p:spPr>
      </p:pic>
      <p:sp>
        <p:nvSpPr>
          <p:cNvPr id="5" name="云形 4"/>
          <p:cNvSpPr/>
          <p:nvPr/>
        </p:nvSpPr>
        <p:spPr>
          <a:xfrm>
            <a:off x="1767384" y="1335427"/>
            <a:ext cx="1194180" cy="490198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云形 5"/>
          <p:cNvSpPr/>
          <p:nvPr/>
        </p:nvSpPr>
        <p:spPr>
          <a:xfrm>
            <a:off x="6259772" y="1022860"/>
            <a:ext cx="1194180" cy="490198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云形 6"/>
          <p:cNvSpPr/>
          <p:nvPr/>
        </p:nvSpPr>
        <p:spPr>
          <a:xfrm>
            <a:off x="6144903" y="1396197"/>
            <a:ext cx="1661617" cy="655815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17-A2-5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7760" y="3803"/>
            <a:ext cx="1041779" cy="1041779"/>
          </a:xfrm>
        </p:spPr>
      </p:pic>
      <p:pic>
        <p:nvPicPr>
          <p:cNvPr id="10" name="P17-A2-6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569958" y="2274240"/>
            <a:ext cx="1082722" cy="1082722"/>
          </a:xfrm>
          <a:prstGeom prst="rect">
            <a:avLst/>
          </a:prstGeom>
        </p:spPr>
      </p:pic>
      <p:pic>
        <p:nvPicPr>
          <p:cNvPr id="11" name="P17-A2-7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453952" y="3404785"/>
            <a:ext cx="1082722" cy="108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5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9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57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10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18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10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238</Words>
  <Application>Microsoft Office PowerPoint</Application>
  <PresentationFormat>全屏显示(4:3)</PresentationFormat>
  <Paragraphs>60</Paragraphs>
  <Slides>18</Slides>
  <Notes>0</Notes>
  <HiddenSlides>0</HiddenSlides>
  <MMClips>7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宋体</vt:lpstr>
      <vt:lpstr>Arial</vt:lpstr>
      <vt:lpstr>Calibri</vt:lpstr>
      <vt:lpstr>Calibri Light</vt:lpstr>
      <vt:lpstr>Office 主题</vt:lpstr>
      <vt:lpstr>Module 3 Unit 2 Will we have breakfast at 7? </vt:lpstr>
      <vt:lpstr>Breakfast </vt:lpstr>
      <vt:lpstr>PowerPoint 演示文稿</vt:lpstr>
      <vt:lpstr>Who had the breakfast? </vt:lpstr>
      <vt:lpstr>Sam is wondering about the meal time today.</vt:lpstr>
      <vt:lpstr>Look, listen and tick ( √ ):</vt:lpstr>
      <vt:lpstr>PowerPoint 演示文稿</vt:lpstr>
      <vt:lpstr>PowerPoint 演示文稿</vt:lpstr>
      <vt:lpstr>PowerPoint 演示文稿</vt:lpstr>
      <vt:lpstr>Look, listen and read:</vt:lpstr>
      <vt:lpstr>Review and tick ( √ ): </vt:lpstr>
      <vt:lpstr>Role-play </vt:lpstr>
      <vt:lpstr>You’re going to the park today.  What will you see?</vt:lpstr>
      <vt:lpstr>We’re going to the zoo today.  What will we see?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3 Unit 2 Will we have breakfast at 7? </dc:title>
  <dc:creator>May</dc:creator>
  <cp:lastModifiedBy>May</cp:lastModifiedBy>
  <cp:revision>14</cp:revision>
  <dcterms:created xsi:type="dcterms:W3CDTF">2017-03-07T12:19:00Z</dcterms:created>
  <dcterms:modified xsi:type="dcterms:W3CDTF">2017-03-09T12:44:52Z</dcterms:modified>
</cp:coreProperties>
</file>