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F:\&#19977;&#24180;&#32423;&#19979;&#20876;&#35838;&#20214;\M5%20U1\P27-A2-9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F:\&#19977;&#24180;&#32423;&#19979;&#20876;&#35838;&#20214;\M5%20U1\P27-A2-8.mp3" TargetMode="External"/><Relationship Id="rId1" Type="http://schemas.microsoft.com/office/2007/relationships/media" Target="file:///F:\&#19977;&#24180;&#32423;&#19979;&#20876;&#35838;&#20214;\M5%20U1\P27-A2-8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F:\&#19977;&#24180;&#32423;&#19979;&#20876;&#35838;&#20214;\M5%20U1\P27-A2-9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F:\&#19977;&#24180;&#32423;&#19979;&#20876;&#35838;&#20214;\M5%20U1\P26-A2-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F:\&#19977;&#24180;&#32423;&#19979;&#20876;&#35838;&#20214;\M5%20U1\P26-A2-1.mp3" TargetMode="External"/><Relationship Id="rId1" Type="http://schemas.microsoft.com/office/2007/relationships/media" Target="file:///F:\&#19977;&#24180;&#32423;&#19979;&#20876;&#35838;&#20214;\M5%20U1\P26-A2-1.mp3" TargetMode="External"/><Relationship Id="rId6" Type="http://schemas.openxmlformats.org/officeDocument/2006/relationships/audio" Target="file:///F:\&#19977;&#24180;&#32423;&#19979;&#20876;&#35838;&#20214;\M5%20U1\P26-A2-3.mp3" TargetMode="External"/><Relationship Id="rId5" Type="http://schemas.microsoft.com/office/2007/relationships/media" Target="file:///F:\&#19977;&#24180;&#32423;&#19979;&#20876;&#35838;&#20214;\M5%20U1\P26-A2-3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F:\&#19977;&#24180;&#32423;&#19979;&#20876;&#35838;&#20214;\M5%20U1\P26-A2-2.mp3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F:\&#19977;&#24180;&#32423;&#19979;&#20876;&#35838;&#20214;\M5%20U1\P27-A2-2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F:\&#19977;&#24180;&#32423;&#19979;&#20876;&#35838;&#20214;\M5%20U1\P27-A2-1.mp3" TargetMode="External"/><Relationship Id="rId1" Type="http://schemas.microsoft.com/office/2007/relationships/media" Target="file:///F:\&#19977;&#24180;&#32423;&#19979;&#20876;&#35838;&#20214;\M5%20U1\P27-A2-1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F:\&#19977;&#24180;&#32423;&#19979;&#20876;&#35838;&#20214;\M5%20U1\P27-A2-2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F:\&#19977;&#24180;&#32423;&#19979;&#20876;&#35838;&#20214;\M5%20U1\P27-A2-4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F:\&#19977;&#24180;&#32423;&#19979;&#20876;&#35838;&#20214;\M5%20U1\P27-A2-3.mp3" TargetMode="External"/><Relationship Id="rId1" Type="http://schemas.microsoft.com/office/2007/relationships/media" Target="file:///F:\&#19977;&#24180;&#32423;&#19979;&#20876;&#35838;&#20214;\M5%20U1\P27-A2-3.mp3" TargetMode="External"/><Relationship Id="rId6" Type="http://schemas.openxmlformats.org/officeDocument/2006/relationships/audio" Target="file:///F:\&#19977;&#24180;&#32423;&#19979;&#20876;&#35838;&#20214;\M5%20U1\P27-A2-5.mp3" TargetMode="External"/><Relationship Id="rId5" Type="http://schemas.microsoft.com/office/2007/relationships/media" Target="file:///F:\&#19977;&#24180;&#32423;&#19979;&#20876;&#35838;&#20214;\M5%20U1\P27-A2-5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F:\&#19977;&#24180;&#32423;&#19979;&#20876;&#35838;&#20214;\M5%20U1\P27-A2-4.mp3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F:\&#19977;&#24180;&#32423;&#19979;&#20876;&#35838;&#20214;\M5%20U1\P27-A2-7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F:\&#19977;&#24180;&#32423;&#19979;&#20876;&#35838;&#20214;\M5%20U1\P27-A2-6.mp3" TargetMode="External"/><Relationship Id="rId1" Type="http://schemas.microsoft.com/office/2007/relationships/media" Target="file:///F:\&#19977;&#24180;&#32423;&#19979;&#20876;&#35838;&#20214;\M5%20U1\P27-A2-6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F:\&#19977;&#24180;&#32423;&#19979;&#20876;&#35838;&#20214;\M5%20U1\P27-A2-7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3327" t="15001" r="22985" b="16086"/>
          <a:stretch>
            <a:fillRect/>
          </a:stretch>
        </p:blipFill>
        <p:spPr>
          <a:xfrm>
            <a:off x="-43180" y="158750"/>
            <a:ext cx="9179560" cy="6624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43815" y="1549400"/>
            <a:ext cx="9179560" cy="3146425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/>
              <a:t>Module 5 Unit 1</a:t>
            </a:r>
            <a:br>
              <a:rPr lang="en-US" altLang="zh-CN" dirty="0"/>
            </a:br>
            <a:r>
              <a:rPr lang="en-US" altLang="zh-CN" dirty="0"/>
              <a:t>Will you take your ball tomorrow?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/>
          <a:srcRect l="22277" t="13370" r="25842" b="16639"/>
          <a:stretch>
            <a:fillRect/>
          </a:stretch>
        </p:blipFill>
        <p:spPr>
          <a:xfrm>
            <a:off x="-49530" y="-93980"/>
            <a:ext cx="6087110" cy="4617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l="24357" t="15757" r="23615" b="16321"/>
          <a:stretch>
            <a:fillRect/>
          </a:stretch>
        </p:blipFill>
        <p:spPr>
          <a:xfrm>
            <a:off x="2892425" y="2180590"/>
            <a:ext cx="6201410" cy="455231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3971925" y="1417955"/>
            <a:ext cx="144018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27-A2-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4900" y="4090670"/>
            <a:ext cx="619125" cy="619125"/>
          </a:xfrm>
          <a:prstGeom prst="rect">
            <a:avLst/>
          </a:prstGeom>
        </p:spPr>
      </p:pic>
      <p:pic>
        <p:nvPicPr>
          <p:cNvPr id="8" name="P27-A2-9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6216" y="5805264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8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Listen and repeat!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r:id="rId2" imgW="8426520" imgH="5113440"/>
        </mc:Choice>
        <mc:Fallback>
          <p:control r:id="rId2" imgW="8426520" imgH="5113440">
            <p:pic>
              <p:nvPicPr>
                <p:cNvPr id="5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850" y="1268761"/>
                  <a:ext cx="8426450" cy="51129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424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245" y="135573"/>
            <a:ext cx="8229600" cy="1143000"/>
          </a:xfrm>
        </p:spPr>
        <p:txBody>
          <a:bodyPr/>
          <a:lstStyle/>
          <a:p>
            <a:r>
              <a:rPr lang="en-US" altLang="zh-CN"/>
              <a:t>Role-play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23168" t="14955" r="24051" b="16639"/>
          <a:stretch>
            <a:fillRect/>
          </a:stretch>
        </p:blipFill>
        <p:spPr>
          <a:xfrm>
            <a:off x="1727200" y="1278890"/>
            <a:ext cx="5901055" cy="430022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337820" y="822325"/>
            <a:ext cx="3888740" cy="1656080"/>
          </a:xfrm>
          <a:prstGeom prst="wedgeEllipseCallout">
            <a:avLst>
              <a:gd name="adj1" fmla="val 12377"/>
              <a:gd name="adj2" fmla="val 936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Will you take your ______?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5153660" y="5133975"/>
            <a:ext cx="3888740" cy="1656080"/>
          </a:xfrm>
          <a:prstGeom prst="wedgeEllipseCallout">
            <a:avLst>
              <a:gd name="adj1" fmla="val -34454"/>
              <a:gd name="adj2" fmla="val -490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No, I won't.</a:t>
            </a:r>
          </a:p>
          <a:p>
            <a:pPr algn="ctr"/>
            <a:r>
              <a:rPr lang="en-US" altLang="zh-CN" sz="2800">
                <a:solidFill>
                  <a:schemeClr val="tx1"/>
                </a:solidFill>
              </a:rPr>
              <a:t>/Yes, I will.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4128"/>
            <a:ext cx="8229600" cy="1143000"/>
          </a:xfrm>
        </p:spPr>
        <p:txBody>
          <a:bodyPr/>
          <a:lstStyle/>
          <a:p>
            <a:r>
              <a:rPr lang="en-US" altLang="zh-CN"/>
              <a:t>My Spring outgoing plan.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2560" y="3933825"/>
            <a:ext cx="3739515" cy="373951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38735" y="3310890"/>
            <a:ext cx="3012440" cy="1374140"/>
          </a:xfrm>
          <a:prstGeom prst="wedgeEllipseCallout">
            <a:avLst>
              <a:gd name="adj1" fmla="val 46669"/>
              <a:gd name="adj2" fmla="val 325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Will you take your ______?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6083300" y="3312795"/>
            <a:ext cx="2868295" cy="1372235"/>
          </a:xfrm>
          <a:prstGeom prst="wedgeEllipseCallout">
            <a:avLst>
              <a:gd name="adj1" fmla="val -42539"/>
              <a:gd name="adj2" fmla="val 441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No, I won't.</a:t>
            </a:r>
          </a:p>
          <a:p>
            <a:pPr algn="ctr"/>
            <a:r>
              <a:rPr lang="en-US" altLang="zh-CN" sz="2800">
                <a:solidFill>
                  <a:schemeClr val="tx1"/>
                </a:solidFill>
              </a:rPr>
              <a:t>/Yes, I will.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6020" y="1414145"/>
            <a:ext cx="1137285" cy="11372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7760" y="1417955"/>
            <a:ext cx="1400175" cy="1400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65" y="1069340"/>
            <a:ext cx="2220595" cy="1482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275" y="1342390"/>
            <a:ext cx="1233170" cy="12807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075" y="1323975"/>
            <a:ext cx="2117090" cy="1587500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134415" y="4805045"/>
            <a:ext cx="2921318" cy="1374140"/>
          </a:xfrm>
          <a:prstGeom prst="wedgeEllipseCallout">
            <a:avLst>
              <a:gd name="adj1" fmla="val 46669"/>
              <a:gd name="adj2" fmla="val 325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Will you  ______?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We're going to have our spring outgoing.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9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Will you take...?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4700270"/>
            <a:ext cx="1673860" cy="1673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545" y="3888740"/>
            <a:ext cx="2893695" cy="2893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8905" y="1921510"/>
            <a:ext cx="2212975" cy="221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rcRect t="17308" r="8935" b="17408"/>
          <a:stretch>
            <a:fillRect/>
          </a:stretch>
        </p:blipFill>
        <p:spPr>
          <a:xfrm>
            <a:off x="706755" y="2439035"/>
            <a:ext cx="3469005" cy="1659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1230" y="3888740"/>
            <a:ext cx="2242820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b</a:t>
            </a:r>
            <a:r>
              <a:rPr lang="en-US" altLang="zh-CN" sz="3200">
                <a:solidFill>
                  <a:srgbClr val="FF0000"/>
                </a:solidFill>
              </a:rPr>
              <a:t>al</a:t>
            </a:r>
            <a:r>
              <a:rPr lang="en-US" altLang="zh-CN" sz="3200"/>
              <a:t>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11035" y="2966085"/>
            <a:ext cx="2242820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k</a:t>
            </a:r>
            <a:r>
              <a:rPr lang="en-US" altLang="zh-CN" sz="3200">
                <a:solidFill>
                  <a:srgbClr val="FF0000"/>
                </a:solidFill>
              </a:rPr>
              <a:t>i</a:t>
            </a:r>
            <a:r>
              <a:rPr lang="en-US" altLang="zh-CN" sz="3200"/>
              <a:t>t</a:t>
            </a:r>
            <a:r>
              <a:rPr lang="en-US" altLang="zh-CN" sz="32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6755" y="5338445"/>
            <a:ext cx="2242820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bottle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65340" y="5488305"/>
            <a:ext cx="2242820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umbrella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Is Kitty going to Hong Kong this Sunday?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07672" y="983457"/>
            <a:ext cx="2089150" cy="6699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Why not?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r:id="rId2" imgW="8352000" imgH="5040360"/>
        </mc:Choice>
        <mc:Fallback>
          <p:control r:id="rId2" imgW="8352000" imgH="5040360">
            <p:pic>
              <p:nvPicPr>
                <p:cNvPr id="5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825" y="1557338"/>
                  <a:ext cx="8351838" cy="5040313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Will they take…?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3096" t="12890" r="22548" b="16797"/>
          <a:stretch>
            <a:fillRect/>
          </a:stretch>
        </p:blipFill>
        <p:spPr bwMode="auto">
          <a:xfrm>
            <a:off x="857224" y="1142983"/>
            <a:ext cx="7429552" cy="54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4067944" y="2348880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751246" y="2728961"/>
            <a:ext cx="131669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>
            <a:off x="1547664" y="1592796"/>
            <a:ext cx="3456384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Will Amy take her kite and ball tomorrow?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73400" y="748030"/>
            <a:ext cx="2089150" cy="6699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Why not?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r:id="rId2" imgW="8426520" imgH="4537080"/>
        </mc:Choice>
        <mc:Fallback>
          <p:control r:id="rId2" imgW="8426520" imgH="4537080">
            <p:pic>
              <p:nvPicPr>
                <p:cNvPr id="5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850" y="1844675"/>
                  <a:ext cx="8426450" cy="45370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 l="23096" t="12890" r="22548" b="16797"/>
          <a:stretch>
            <a:fillRect/>
          </a:stretch>
        </p:blipFill>
        <p:spPr bwMode="auto">
          <a:xfrm>
            <a:off x="43815" y="-5715"/>
            <a:ext cx="6558280" cy="47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9"/>
          <a:srcRect l="22545" t="34836" r="23348" b="15135"/>
          <a:stretch>
            <a:fillRect/>
          </a:stretch>
        </p:blipFill>
        <p:spPr>
          <a:xfrm>
            <a:off x="2403475" y="3305810"/>
            <a:ext cx="6588760" cy="3432175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1763395" y="558800"/>
            <a:ext cx="144018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云形 5"/>
          <p:cNvSpPr/>
          <p:nvPr/>
        </p:nvSpPr>
        <p:spPr>
          <a:xfrm>
            <a:off x="7246620" y="3914775"/>
            <a:ext cx="144018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26-A2-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4810" y="4646930"/>
            <a:ext cx="838835" cy="795655"/>
          </a:xfrm>
          <a:prstGeom prst="rect">
            <a:avLst/>
          </a:prstGeom>
        </p:spPr>
      </p:pic>
      <p:pic>
        <p:nvPicPr>
          <p:cNvPr id="8" name="P26-A2-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44008" y="5089365"/>
            <a:ext cx="619125" cy="619125"/>
          </a:xfrm>
          <a:prstGeom prst="rect">
            <a:avLst/>
          </a:prstGeom>
        </p:spPr>
      </p:pic>
      <p:pic>
        <p:nvPicPr>
          <p:cNvPr id="9" name="P26-A2-3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02095" y="5089364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3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/>
          <a:srcRect l="23168" t="14955" r="23160" b="16639"/>
          <a:stretch>
            <a:fillRect/>
          </a:stretch>
        </p:blipFill>
        <p:spPr>
          <a:xfrm>
            <a:off x="22225" y="10160"/>
            <a:ext cx="6322695" cy="4531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l="25240" t="16225" r="23283" b="15843"/>
          <a:stretch>
            <a:fillRect/>
          </a:stretch>
        </p:blipFill>
        <p:spPr>
          <a:xfrm>
            <a:off x="2862580" y="2155825"/>
            <a:ext cx="6256655" cy="4642485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757805" y="842010"/>
            <a:ext cx="833755" cy="48577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云形 6"/>
          <p:cNvSpPr/>
          <p:nvPr/>
        </p:nvSpPr>
        <p:spPr>
          <a:xfrm>
            <a:off x="3390900" y="2482850"/>
            <a:ext cx="144018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P27-A2-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637" y="3645024"/>
            <a:ext cx="619125" cy="619125"/>
          </a:xfrm>
          <a:prstGeom prst="rect">
            <a:avLst/>
          </a:prstGeom>
        </p:spPr>
      </p:pic>
      <p:pic>
        <p:nvPicPr>
          <p:cNvPr id="8" name="P27-A2-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2040" y="5384491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3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8"/>
          <a:srcRect l="23168" t="16540" r="23160" b="13454"/>
          <a:stretch>
            <a:fillRect/>
          </a:stretch>
        </p:blipFill>
        <p:spPr>
          <a:xfrm>
            <a:off x="151130" y="84455"/>
            <a:ext cx="5999480" cy="4400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rcRect l="31693" t="15704" r="23473" b="13421"/>
          <a:stretch>
            <a:fillRect/>
          </a:stretch>
        </p:blipFill>
        <p:spPr>
          <a:xfrm>
            <a:off x="3281045" y="1572895"/>
            <a:ext cx="5832475" cy="518414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1517650" y="842010"/>
            <a:ext cx="53721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云形 6"/>
          <p:cNvSpPr/>
          <p:nvPr/>
        </p:nvSpPr>
        <p:spPr>
          <a:xfrm>
            <a:off x="4902200" y="2637790"/>
            <a:ext cx="144018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27-A2-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4598" y="3866038"/>
            <a:ext cx="619125" cy="619125"/>
          </a:xfrm>
          <a:prstGeom prst="rect">
            <a:avLst/>
          </a:prstGeom>
        </p:spPr>
      </p:pic>
      <p:pic>
        <p:nvPicPr>
          <p:cNvPr id="9" name="P27-A2-4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61920" y="3866038"/>
            <a:ext cx="619125" cy="619125"/>
          </a:xfrm>
          <a:prstGeom prst="rect">
            <a:avLst/>
          </a:prstGeom>
        </p:spPr>
      </p:pic>
      <p:pic>
        <p:nvPicPr>
          <p:cNvPr id="10" name="P27-A2-5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53121" y="5157192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1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/>
          <a:srcRect l="22455" t="14826" r="24348" b="15772"/>
          <a:stretch>
            <a:fillRect/>
          </a:stretch>
        </p:blipFill>
        <p:spPr>
          <a:xfrm>
            <a:off x="5715" y="-34290"/>
            <a:ext cx="5784850" cy="431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l="23332" t="14368" r="24645" b="15731"/>
          <a:stretch>
            <a:fillRect/>
          </a:stretch>
        </p:blipFill>
        <p:spPr>
          <a:xfrm>
            <a:off x="2376170" y="1691038"/>
            <a:ext cx="6767830" cy="511302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7807960" y="2948305"/>
            <a:ext cx="1104900" cy="575945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27-A2-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5696" y="4279900"/>
            <a:ext cx="619125" cy="619125"/>
          </a:xfrm>
          <a:prstGeom prst="rect">
            <a:avLst/>
          </a:prstGeom>
        </p:spPr>
      </p:pic>
      <p:pic>
        <p:nvPicPr>
          <p:cNvPr id="8" name="P27-A2-7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2120" y="5661248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</Words>
  <Application>Microsoft Office PowerPoint</Application>
  <PresentationFormat>全屏显示(4:3)</PresentationFormat>
  <Paragraphs>30</Paragraphs>
  <Slides>13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Module 5 Unit 1 Will you take your ball tomorrow?</vt:lpstr>
      <vt:lpstr>We're going to have our spring outgoing. </vt:lpstr>
      <vt:lpstr>Is Kitty going to Hong Kong this Sunday?</vt:lpstr>
      <vt:lpstr>Will they take…?</vt:lpstr>
      <vt:lpstr>Will Amy take her kite and ball tomorrow?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repeat!</vt:lpstr>
      <vt:lpstr>Role-play</vt:lpstr>
      <vt:lpstr>My Spring outgoing plan.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Unit 1 Will you take your ball tomorrow?</dc:title>
  <dc:creator>tw</dc:creator>
  <cp:lastModifiedBy>tw</cp:lastModifiedBy>
  <cp:revision>22</cp:revision>
  <dcterms:created xsi:type="dcterms:W3CDTF">2017-03-20T01:59:00Z</dcterms:created>
  <dcterms:modified xsi:type="dcterms:W3CDTF">2020-05-18T02:46:15Z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