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85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041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0156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965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758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87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942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346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36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92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66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84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74646-5C37-4FB0-8490-965D1B7E8A5C}" type="datetimeFigureOut">
              <a:rPr lang="zh-CN" altLang="en-US" smtClean="0"/>
              <a:pPr/>
              <a:t>2020/6/22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8D628-31A3-4CA9-A55C-1C368DC22C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429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3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4" Type="http://schemas.openxmlformats.org/officeDocument/2006/relationships/audio" Target="../media/media3.mp3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8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5" Type="http://schemas.microsoft.com/office/2007/relationships/media" Target="../media/media9.mp3"/><Relationship Id="rId4" Type="http://schemas.openxmlformats.org/officeDocument/2006/relationships/audio" Target="../media/media8.mp3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1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media12.mp3"/><Relationship Id="rId11" Type="http://schemas.openxmlformats.org/officeDocument/2006/relationships/image" Target="../media/image20.png"/><Relationship Id="rId5" Type="http://schemas.microsoft.com/office/2007/relationships/media" Target="../media/media12.mp3"/><Relationship Id="rId10" Type="http://schemas.openxmlformats.org/officeDocument/2006/relationships/image" Target="../media/image19.png"/><Relationship Id="rId4" Type="http://schemas.openxmlformats.org/officeDocument/2006/relationships/audio" Target="../media/media11.mp3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14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media15.mp3"/><Relationship Id="rId11" Type="http://schemas.openxmlformats.org/officeDocument/2006/relationships/image" Target="../media/image22.png"/><Relationship Id="rId5" Type="http://schemas.microsoft.com/office/2007/relationships/media" Target="../media/media15.mp3"/><Relationship Id="rId10" Type="http://schemas.openxmlformats.org/officeDocument/2006/relationships/image" Target="../media/image21.png"/><Relationship Id="rId4" Type="http://schemas.openxmlformats.org/officeDocument/2006/relationships/audio" Target="../media/media14.mp3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9.mp3"/><Relationship Id="rId3" Type="http://schemas.microsoft.com/office/2007/relationships/media" Target="../media/media17.mp3"/><Relationship Id="rId7" Type="http://schemas.microsoft.com/office/2007/relationships/media" Target="../media/media19.mp3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audio" Target="../media/media18.mp3"/><Relationship Id="rId11" Type="http://schemas.openxmlformats.org/officeDocument/2006/relationships/image" Target="../media/image20.png"/><Relationship Id="rId5" Type="http://schemas.microsoft.com/office/2007/relationships/media" Target="../media/media18.mp3"/><Relationship Id="rId10" Type="http://schemas.openxmlformats.org/officeDocument/2006/relationships/image" Target="../media/image23.png"/><Relationship Id="rId4" Type="http://schemas.openxmlformats.org/officeDocument/2006/relationships/audio" Target="../media/media17.mp3"/><Relationship Id="rId9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188"/>
            <a:ext cx="9135999" cy="663281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258841"/>
            <a:ext cx="9144000" cy="3354102"/>
          </a:xfrm>
          <a:solidFill>
            <a:schemeClr val="bg1">
              <a:alpha val="90000"/>
            </a:schemeClr>
          </a:solidFill>
        </p:spPr>
        <p:txBody>
          <a:bodyPr>
            <a:normAutofit/>
          </a:bodyPr>
          <a:lstStyle/>
          <a:p>
            <a:r>
              <a:rPr lang="en-US" altLang="zh-CN" sz="6000" b="1" dirty="0"/>
              <a:t>Module 6 Unit 1</a:t>
            </a:r>
            <a:br>
              <a:rPr lang="en-US" altLang="zh-CN" sz="6000" b="1" dirty="0"/>
            </a:br>
            <a:r>
              <a:rPr lang="en-US" altLang="zh-CN" sz="6000" b="1" dirty="0"/>
              <a:t>Here are his hands.</a:t>
            </a:r>
            <a:br>
              <a:rPr lang="en-US" altLang="zh-CN" sz="6000" b="1" dirty="0"/>
            </a:br>
            <a:endParaRPr lang="zh-CN" alt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367830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7814"/>
            <a:ext cx="9144000" cy="6305745"/>
          </a:xfrm>
          <a:prstGeom prst="rect">
            <a:avLst/>
          </a:prstGeom>
        </p:spPr>
      </p:pic>
      <p:pic>
        <p:nvPicPr>
          <p:cNvPr id="5" name="P32-A2-4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679" y="2180797"/>
            <a:ext cx="905301" cy="905301"/>
          </a:xfrm>
        </p:spPr>
      </p:pic>
    </p:spTree>
    <p:extLst>
      <p:ext uri="{BB962C8B-B14F-4D97-AF65-F5344CB8AC3E}">
        <p14:creationId xmlns:p14="http://schemas.microsoft.com/office/powerpoint/2010/main" val="323256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8857397" cy="6805919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272954" y="4844954"/>
            <a:ext cx="6564573" cy="1801506"/>
          </a:xfrm>
          <a:prstGeom prst="wedgeRoundRectCallout">
            <a:avLst>
              <a:gd name="adj1" fmla="val 40265"/>
              <a:gd name="adj2" fmla="val -11065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Good idea! Let’s draw a monster on the computer. Now watch…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pic>
        <p:nvPicPr>
          <p:cNvPr id="6" name="P32-A2-5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83056" y="3926005"/>
            <a:ext cx="918949" cy="918949"/>
          </a:xfrm>
        </p:spPr>
      </p:pic>
      <p:pic>
        <p:nvPicPr>
          <p:cNvPr id="7" name="P32-A2-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96101" y="3926005"/>
            <a:ext cx="932597" cy="932597"/>
          </a:xfrm>
          <a:prstGeom prst="rect">
            <a:avLst/>
          </a:prstGeom>
        </p:spPr>
      </p:pic>
      <p:pic>
        <p:nvPicPr>
          <p:cNvPr id="8" name="P32-A2-7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22793" y="6009800"/>
            <a:ext cx="796119" cy="79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4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9130826" cy="65509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P33-A2-1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9474" y="152127"/>
            <a:ext cx="1215339" cy="1215339"/>
          </a:xfrm>
        </p:spPr>
      </p:pic>
      <p:sp>
        <p:nvSpPr>
          <p:cNvPr id="5" name="圆角矩形标注 4"/>
          <p:cNvSpPr/>
          <p:nvPr/>
        </p:nvSpPr>
        <p:spPr>
          <a:xfrm>
            <a:off x="1869743" y="347059"/>
            <a:ext cx="4708477" cy="1020407"/>
          </a:xfrm>
          <a:prstGeom prst="wedgeRoundRectCallout">
            <a:avLst>
              <a:gd name="adj1" fmla="val 53986"/>
              <a:gd name="adj2" fmla="val 8252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err="1">
                <a:solidFill>
                  <a:schemeClr val="tx1"/>
                </a:solidFill>
              </a:rPr>
              <a:t>Here_____his</a:t>
            </a:r>
            <a:r>
              <a:rPr lang="en-US" altLang="zh-CN" sz="4000" dirty="0">
                <a:solidFill>
                  <a:schemeClr val="tx1"/>
                </a:solidFill>
              </a:rPr>
              <a:t> head.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27945" y="405853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is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11" y="0"/>
            <a:ext cx="8988778" cy="685800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1596788" y="1144588"/>
            <a:ext cx="5036024" cy="1020407"/>
          </a:xfrm>
          <a:prstGeom prst="wedgeRoundRectCallout">
            <a:avLst>
              <a:gd name="adj1" fmla="val 53986"/>
              <a:gd name="adj2" fmla="val 8252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And here ___ his body.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pic>
        <p:nvPicPr>
          <p:cNvPr id="6" name="P33-A2-2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2662" y="1095920"/>
            <a:ext cx="1069075" cy="1069075"/>
          </a:xfrm>
        </p:spPr>
      </p:pic>
      <p:sp>
        <p:nvSpPr>
          <p:cNvPr id="7" name="文本框 6"/>
          <p:cNvSpPr txBox="1"/>
          <p:nvPr/>
        </p:nvSpPr>
        <p:spPr>
          <a:xfrm>
            <a:off x="3875964" y="1219956"/>
            <a:ext cx="696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is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84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63773"/>
            <a:ext cx="9169052" cy="640080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4133724" y="353884"/>
            <a:ext cx="4708477" cy="1020407"/>
          </a:xfrm>
          <a:prstGeom prst="wedgeRoundRectCallout">
            <a:avLst>
              <a:gd name="adj1" fmla="val -81666"/>
              <a:gd name="adj2" fmla="val 1297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Here ___ his arms.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31527" y="1701931"/>
            <a:ext cx="4691708" cy="7694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4400" dirty="0"/>
              <a:t>How many arm</a:t>
            </a:r>
            <a:r>
              <a:rPr lang="en-US" altLang="zh-CN" sz="4400" dirty="0">
                <a:solidFill>
                  <a:srgbClr val="FF0000"/>
                </a:solidFill>
              </a:rPr>
              <a:t>s</a:t>
            </a:r>
            <a:r>
              <a:rPr lang="en-US" altLang="zh-CN" sz="4400" dirty="0"/>
              <a:t>?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928774" y="5011668"/>
            <a:ext cx="4708477" cy="1359100"/>
          </a:xfrm>
          <a:prstGeom prst="wedgeRoundRectCallout">
            <a:avLst>
              <a:gd name="adj1" fmla="val 62682"/>
              <a:gd name="adj2" fmla="val 93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_____ arm</a:t>
            </a:r>
            <a:r>
              <a:rPr lang="en-US" altLang="zh-CN" sz="4000" dirty="0">
                <a:solidFill>
                  <a:srgbClr val="FF0000"/>
                </a:solidFill>
              </a:rPr>
              <a:t>s</a:t>
            </a:r>
            <a:r>
              <a:rPr lang="en-US" altLang="zh-CN" sz="4000" dirty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_____ arm</a:t>
            </a:r>
            <a:r>
              <a:rPr lang="en-US" altLang="zh-CN" sz="4000" dirty="0">
                <a:solidFill>
                  <a:srgbClr val="FF0000"/>
                </a:solidFill>
              </a:rPr>
              <a:t>s</a:t>
            </a:r>
            <a:r>
              <a:rPr lang="en-US" altLang="zh-CN" sz="4000" dirty="0">
                <a:solidFill>
                  <a:schemeClr val="tx1"/>
                </a:solidFill>
              </a:rPr>
              <a:t>!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pic>
        <p:nvPicPr>
          <p:cNvPr id="8" name="P33-A2-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15413" y="40678"/>
            <a:ext cx="1164609" cy="1164609"/>
          </a:xfrm>
        </p:spPr>
      </p:pic>
      <p:pic>
        <p:nvPicPr>
          <p:cNvPr id="9" name="P33-A2-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83091" y="5001964"/>
            <a:ext cx="790387" cy="790387"/>
          </a:xfrm>
          <a:prstGeom prst="rect">
            <a:avLst/>
          </a:prstGeom>
        </p:spPr>
      </p:pic>
      <p:pic>
        <p:nvPicPr>
          <p:cNvPr id="10" name="P33-A2-5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87942" y="5783890"/>
            <a:ext cx="780683" cy="78068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637251" y="470661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63675" y="5011668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six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315413" y="5662882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six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84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1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8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7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17357"/>
            <a:ext cx="9144000" cy="6575032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3806873" y="7500"/>
            <a:ext cx="4708477" cy="1020407"/>
          </a:xfrm>
          <a:prstGeom prst="wedgeRoundRectCallout">
            <a:avLst>
              <a:gd name="adj1" fmla="val -70651"/>
              <a:gd name="adj2" fmla="val 5978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Here ___ his hands.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27062" y="1056184"/>
            <a:ext cx="4691708" cy="7694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4400" dirty="0"/>
              <a:t>How many hand</a:t>
            </a:r>
            <a:r>
              <a:rPr lang="en-US" altLang="zh-CN" sz="4400" dirty="0">
                <a:solidFill>
                  <a:srgbClr val="FF0000"/>
                </a:solidFill>
              </a:rPr>
              <a:t>s</a:t>
            </a:r>
            <a:r>
              <a:rPr lang="en-US" altLang="zh-CN" sz="4400" dirty="0"/>
              <a:t>?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928774" y="5011668"/>
            <a:ext cx="4708477" cy="1359100"/>
          </a:xfrm>
          <a:prstGeom prst="wedgeRoundRectCallout">
            <a:avLst>
              <a:gd name="adj1" fmla="val 62682"/>
              <a:gd name="adj2" fmla="val 93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_____ hand</a:t>
            </a:r>
            <a:r>
              <a:rPr lang="en-US" altLang="zh-CN" sz="4000" dirty="0">
                <a:solidFill>
                  <a:srgbClr val="FF0000"/>
                </a:solidFill>
              </a:rPr>
              <a:t>s</a:t>
            </a:r>
            <a:r>
              <a:rPr lang="en-US" altLang="zh-CN" sz="4000" dirty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_____ hand</a:t>
            </a:r>
            <a:r>
              <a:rPr lang="en-US" altLang="zh-CN" sz="4000" dirty="0">
                <a:solidFill>
                  <a:srgbClr val="FF0000"/>
                </a:solidFill>
              </a:rPr>
              <a:t>s</a:t>
            </a:r>
            <a:r>
              <a:rPr lang="en-US" altLang="zh-CN" sz="4000" dirty="0">
                <a:solidFill>
                  <a:schemeClr val="tx1"/>
                </a:solidFill>
              </a:rPr>
              <a:t>!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pic>
        <p:nvPicPr>
          <p:cNvPr id="8" name="P33-A2-6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25447" y="53945"/>
            <a:ext cx="878006" cy="878006"/>
          </a:xfrm>
        </p:spPr>
      </p:pic>
      <p:pic>
        <p:nvPicPr>
          <p:cNvPr id="9" name="P33-A2-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731223" y="5011668"/>
            <a:ext cx="683525" cy="683525"/>
          </a:xfrm>
          <a:prstGeom prst="rect">
            <a:avLst/>
          </a:prstGeom>
        </p:spPr>
      </p:pic>
      <p:pic>
        <p:nvPicPr>
          <p:cNvPr id="10" name="P33-A2-8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4758519" y="5824580"/>
            <a:ext cx="609600" cy="6096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219231" y="43505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4419" y="4983332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ten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254418" y="5662266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ten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3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4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5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8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6" grpId="0" animBg="1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25188"/>
            <a:ext cx="9135999" cy="6632812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3546870" y="0"/>
            <a:ext cx="4708477" cy="1245595"/>
          </a:xfrm>
          <a:prstGeom prst="wedgeRoundRectCallout">
            <a:avLst>
              <a:gd name="adj1" fmla="val -72970"/>
              <a:gd name="adj2" fmla="val 7450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Here ____ his leg and his foot.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1475" y="3389952"/>
            <a:ext cx="6045236" cy="7694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4400" dirty="0"/>
              <a:t>How many leg</a:t>
            </a:r>
            <a:r>
              <a:rPr lang="en-US" altLang="zh-CN" sz="4400" dirty="0">
                <a:solidFill>
                  <a:srgbClr val="FF0000"/>
                </a:solidFill>
              </a:rPr>
              <a:t>s</a:t>
            </a:r>
            <a:r>
              <a:rPr lang="en-US" altLang="zh-CN" sz="4400" dirty="0"/>
              <a:t> and f</a:t>
            </a:r>
            <a:r>
              <a:rPr lang="en-US" altLang="zh-CN" sz="4400" dirty="0">
                <a:solidFill>
                  <a:srgbClr val="FF0000"/>
                </a:solidFill>
              </a:rPr>
              <a:t>ee</a:t>
            </a:r>
            <a:r>
              <a:rPr lang="en-US" altLang="zh-CN" sz="4400" dirty="0"/>
              <a:t>t?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928774" y="5011668"/>
            <a:ext cx="4708477" cy="1359100"/>
          </a:xfrm>
          <a:prstGeom prst="wedgeRoundRectCallout">
            <a:avLst>
              <a:gd name="adj1" fmla="val 62682"/>
              <a:gd name="adj2" fmla="val 93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_____ leg!</a:t>
            </a:r>
          </a:p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_____ foot!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pic>
        <p:nvPicPr>
          <p:cNvPr id="8" name="P33-A2-9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65800" y="27071"/>
            <a:ext cx="1000836" cy="1000836"/>
          </a:xfrm>
        </p:spPr>
      </p:pic>
      <p:pic>
        <p:nvPicPr>
          <p:cNvPr id="9" name="P33-A2-10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4567999" y="5011668"/>
            <a:ext cx="727881" cy="727881"/>
          </a:xfrm>
          <a:prstGeom prst="rect">
            <a:avLst/>
          </a:prstGeom>
        </p:spPr>
      </p:pic>
      <p:pic>
        <p:nvPicPr>
          <p:cNvPr id="13" name="P33-A2-1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4595295" y="5739549"/>
            <a:ext cx="700585" cy="70058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295880" y="-87875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are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394145" y="4942302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one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21441" y="5589398"/>
            <a:ext cx="101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</a:rPr>
              <a:t>one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9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2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5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3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2603" y="334370"/>
            <a:ext cx="9166603" cy="6523630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395786" y="110911"/>
            <a:ext cx="8598090" cy="2100026"/>
          </a:xfrm>
          <a:prstGeom prst="wedgeRoundRectCallout">
            <a:avLst>
              <a:gd name="adj1" fmla="val -22259"/>
              <a:gd name="adj2" fmla="val 6714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>
                <a:solidFill>
                  <a:schemeClr val="tx1"/>
                </a:solidFill>
              </a:rPr>
              <a:t>All right. Let’s have a look. The monster has got_________________________________.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pic>
        <p:nvPicPr>
          <p:cNvPr id="7" name="P33-A2-12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0986" y="291200"/>
            <a:ext cx="609600" cy="609600"/>
          </a:xfrm>
        </p:spPr>
      </p:pic>
      <p:pic>
        <p:nvPicPr>
          <p:cNvPr id="8" name="P33-A2-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0986" y="1733859"/>
            <a:ext cx="609600" cy="609600"/>
          </a:xfrm>
          <a:prstGeom prst="rect">
            <a:avLst/>
          </a:prstGeom>
        </p:spPr>
      </p:pic>
      <p:pic>
        <p:nvPicPr>
          <p:cNvPr id="10" name="P33-A2-1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3789528" y="2210937"/>
            <a:ext cx="609600" cy="609600"/>
          </a:xfrm>
          <a:prstGeom prst="rect">
            <a:avLst/>
          </a:prstGeom>
        </p:spPr>
      </p:pic>
      <p:pic>
        <p:nvPicPr>
          <p:cNvPr id="11" name="P33-A2-15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347157" y="5067868"/>
            <a:ext cx="609600" cy="609600"/>
          </a:xfrm>
          <a:prstGeom prst="rect">
            <a:avLst/>
          </a:prstGeom>
        </p:spPr>
      </p:pic>
      <p:sp>
        <p:nvSpPr>
          <p:cNvPr id="12" name="圆角矩形标注 11"/>
          <p:cNvSpPr/>
          <p:nvPr/>
        </p:nvSpPr>
        <p:spPr>
          <a:xfrm>
            <a:off x="4804011" y="5677468"/>
            <a:ext cx="2170720" cy="1034493"/>
          </a:xfrm>
          <a:prstGeom prst="wedgeRoundRectCallout">
            <a:avLst>
              <a:gd name="adj1" fmla="val 62682"/>
              <a:gd name="adj2" fmla="val 93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>
                <a:solidFill>
                  <a:schemeClr val="tx1"/>
                </a:solidFill>
              </a:rPr>
              <a:t>Ha </a:t>
            </a:r>
            <a:r>
              <a:rPr lang="en-US" altLang="zh-CN" sz="4000" dirty="0" err="1">
                <a:solidFill>
                  <a:schemeClr val="tx1"/>
                </a:solidFill>
              </a:rPr>
              <a:t>ha</a:t>
            </a:r>
            <a:r>
              <a:rPr lang="en-US" altLang="zh-CN" sz="4000" dirty="0">
                <a:solidFill>
                  <a:schemeClr val="tx1"/>
                </a:solidFill>
              </a:rPr>
              <a:t>…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56915" y="1041364"/>
            <a:ext cx="8205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one head, ten hands, six arms, one leg, one foot and one body.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33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217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3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245" y="448743"/>
            <a:ext cx="4312693" cy="313477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62668" y="3875964"/>
            <a:ext cx="6127845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/>
              <a:t>Here </a:t>
            </a:r>
            <a:r>
              <a:rPr lang="en-US" altLang="zh-CN" sz="4000" dirty="0">
                <a:solidFill>
                  <a:srgbClr val="FF0000"/>
                </a:solidFill>
              </a:rPr>
              <a:t>is</a:t>
            </a:r>
            <a:r>
              <a:rPr lang="en-US" altLang="zh-CN" sz="4000" dirty="0"/>
              <a:t> his…</a:t>
            </a:r>
          </a:p>
          <a:p>
            <a:r>
              <a:rPr lang="en-US" altLang="zh-CN" sz="4000" dirty="0"/>
              <a:t>Here </a:t>
            </a:r>
            <a:r>
              <a:rPr lang="en-US" altLang="zh-CN" sz="4000" dirty="0">
                <a:solidFill>
                  <a:srgbClr val="FF0000"/>
                </a:solidFill>
              </a:rPr>
              <a:t>are</a:t>
            </a:r>
            <a:r>
              <a:rPr lang="en-US" altLang="zh-CN" sz="4000" dirty="0"/>
              <a:t> his…</a:t>
            </a:r>
          </a:p>
          <a:p>
            <a:r>
              <a:rPr lang="en-US" altLang="zh-CN" sz="4000" dirty="0"/>
              <a:t>The monster </a:t>
            </a:r>
            <a:r>
              <a:rPr lang="en-US" altLang="zh-CN" sz="4000" dirty="0">
                <a:solidFill>
                  <a:srgbClr val="FF0000"/>
                </a:solidFill>
              </a:rPr>
              <a:t>has got</a:t>
            </a:r>
            <a:r>
              <a:rPr lang="en-US" altLang="zh-CN" sz="4000" dirty="0"/>
              <a:t>…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89975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0"/>
            <a:ext cx="8543925" cy="4895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42800" y="4677486"/>
            <a:ext cx="6127845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/>
              <a:t>Here </a:t>
            </a:r>
            <a:r>
              <a:rPr lang="en-US" altLang="zh-CN" sz="4000" dirty="0">
                <a:solidFill>
                  <a:srgbClr val="FF0000"/>
                </a:solidFill>
              </a:rPr>
              <a:t>is</a:t>
            </a:r>
            <a:r>
              <a:rPr lang="en-US" altLang="zh-CN" sz="4000" dirty="0"/>
              <a:t> his…</a:t>
            </a:r>
          </a:p>
          <a:p>
            <a:r>
              <a:rPr lang="en-US" altLang="zh-CN" sz="4000" dirty="0"/>
              <a:t>Here </a:t>
            </a:r>
            <a:r>
              <a:rPr lang="en-US" altLang="zh-CN" sz="4000" dirty="0">
                <a:solidFill>
                  <a:srgbClr val="FF0000"/>
                </a:solidFill>
              </a:rPr>
              <a:t>are</a:t>
            </a:r>
            <a:r>
              <a:rPr lang="en-US" altLang="zh-CN" sz="4000" dirty="0"/>
              <a:t> his…</a:t>
            </a:r>
          </a:p>
          <a:p>
            <a:r>
              <a:rPr lang="en-US" altLang="zh-CN" sz="4000" dirty="0"/>
              <a:t>The monster </a:t>
            </a:r>
            <a:r>
              <a:rPr lang="en-US" altLang="zh-CN" sz="4000" dirty="0">
                <a:solidFill>
                  <a:srgbClr val="FF0000"/>
                </a:solidFill>
              </a:rPr>
              <a:t>has got</a:t>
            </a:r>
            <a:r>
              <a:rPr lang="en-US" altLang="zh-CN" sz="4000" dirty="0"/>
              <a:t>…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70459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9" y="1192402"/>
            <a:ext cx="4380931" cy="31804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2312" y="1192403"/>
            <a:ext cx="4127793" cy="3180430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2784143" y="2238233"/>
            <a:ext cx="928048" cy="9962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 rot="18520635">
            <a:off x="1521810" y="3823872"/>
            <a:ext cx="1815152" cy="3548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91069" y="4820694"/>
            <a:ext cx="3862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/>
              <a:t>one hand</a:t>
            </a:r>
            <a:endParaRPr lang="zh-CN" altLang="en-US" sz="4800" dirty="0"/>
          </a:p>
        </p:txBody>
      </p:sp>
      <p:sp>
        <p:nvSpPr>
          <p:cNvPr id="9" name="椭圆 8"/>
          <p:cNvSpPr/>
          <p:nvPr/>
        </p:nvSpPr>
        <p:spPr>
          <a:xfrm>
            <a:off x="6841158" y="2391097"/>
            <a:ext cx="928048" cy="9962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 rot="18520635">
            <a:off x="5578825" y="3976736"/>
            <a:ext cx="1815152" cy="3548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248084" y="4820695"/>
            <a:ext cx="3862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/>
              <a:t>two hand</a:t>
            </a:r>
            <a:r>
              <a:rPr lang="en-US" altLang="zh-CN" sz="4800" dirty="0">
                <a:solidFill>
                  <a:srgbClr val="FF0000"/>
                </a:solidFill>
              </a:rPr>
              <a:t>s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42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animBg="1"/>
      <p:bldP spid="10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竖卷形 7"/>
          <p:cNvSpPr/>
          <p:nvPr/>
        </p:nvSpPr>
        <p:spPr>
          <a:xfrm>
            <a:off x="1624084" y="1392328"/>
            <a:ext cx="5866686" cy="5144950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987" y="2084772"/>
            <a:ext cx="2117370" cy="203002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5439" y="346502"/>
            <a:ext cx="8815731" cy="7694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4400" dirty="0"/>
              <a:t>Draw a monster. Then introduce it!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14672" y="4294987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3200" dirty="0"/>
              <a:t>This is my monster.</a:t>
            </a:r>
          </a:p>
          <a:p>
            <a:r>
              <a:rPr lang="en-US" altLang="zh-CN" sz="3200" dirty="0"/>
              <a:t>Here </a:t>
            </a:r>
            <a:r>
              <a:rPr lang="en-US" altLang="zh-CN" sz="3200" dirty="0">
                <a:solidFill>
                  <a:srgbClr val="FF0000"/>
                </a:solidFill>
              </a:rPr>
              <a:t>is</a:t>
            </a:r>
            <a:r>
              <a:rPr lang="en-US" altLang="zh-CN" sz="3200" dirty="0"/>
              <a:t> his…</a:t>
            </a:r>
          </a:p>
          <a:p>
            <a:r>
              <a:rPr lang="en-US" altLang="zh-CN" sz="3200" dirty="0"/>
              <a:t>Here </a:t>
            </a:r>
            <a:r>
              <a:rPr lang="en-US" altLang="zh-CN" sz="3200" dirty="0">
                <a:solidFill>
                  <a:srgbClr val="FF0000"/>
                </a:solidFill>
              </a:rPr>
              <a:t>are</a:t>
            </a:r>
            <a:r>
              <a:rPr lang="en-US" altLang="zh-CN" sz="3200" dirty="0"/>
              <a:t> his…</a:t>
            </a:r>
          </a:p>
          <a:p>
            <a:r>
              <a:rPr lang="en-US" altLang="zh-CN" sz="3200" dirty="0"/>
              <a:t>The monster </a:t>
            </a:r>
            <a:r>
              <a:rPr lang="en-US" altLang="zh-CN" sz="3200" dirty="0">
                <a:solidFill>
                  <a:srgbClr val="FF0000"/>
                </a:solidFill>
              </a:rPr>
              <a:t>has got</a:t>
            </a:r>
            <a:r>
              <a:rPr lang="en-US" altLang="zh-CN" sz="3200" dirty="0"/>
              <a:t>…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3776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67" y="564326"/>
            <a:ext cx="4086225" cy="389102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589" y="564327"/>
            <a:ext cx="3838148" cy="3978305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3084874" y="2988860"/>
            <a:ext cx="928048" cy="9962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 rot="18520635">
            <a:off x="2317167" y="4336862"/>
            <a:ext cx="1206355" cy="3548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 rot="18520635">
            <a:off x="5522296" y="4516556"/>
            <a:ext cx="1206355" cy="35484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242608" y="5070268"/>
            <a:ext cx="3862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/>
              <a:t>one foot</a:t>
            </a:r>
            <a:endParaRPr lang="zh-CN" altLang="en-US" sz="4800" dirty="0"/>
          </a:p>
        </p:txBody>
      </p:sp>
      <p:sp>
        <p:nvSpPr>
          <p:cNvPr id="13" name="文本框 12"/>
          <p:cNvSpPr txBox="1"/>
          <p:nvPr/>
        </p:nvSpPr>
        <p:spPr>
          <a:xfrm>
            <a:off x="4194314" y="5070269"/>
            <a:ext cx="3862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/>
              <a:t>two f</a:t>
            </a:r>
            <a:r>
              <a:rPr lang="en-US" altLang="zh-CN" sz="4800" dirty="0">
                <a:solidFill>
                  <a:srgbClr val="FF0000"/>
                </a:solidFill>
              </a:rPr>
              <a:t>ee</a:t>
            </a:r>
            <a:r>
              <a:rPr lang="en-US" altLang="zh-CN" sz="4800" dirty="0"/>
              <a:t>t</a:t>
            </a:r>
            <a:endParaRPr lang="zh-CN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8464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5400" dirty="0"/>
              <a:t>Listen and chant:</a:t>
            </a:r>
            <a:endParaRPr lang="zh-CN" altLang="en-US" sz="5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45" r:id="rId2" imgW="8597725" imgH="4831128"/>
        </mc:Choice>
        <mc:Fallback>
          <p:control r:id="rId2" imgW="8597725" imgH="4831128">
            <p:pic>
              <p:nvPicPr>
                <p:cNvPr id="4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1000" y="1562100"/>
                  <a:ext cx="8585200" cy="4826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422699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8" descr="https://www.colourbox.com/preview/8299739-happy-boy-carto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0506" y="527152"/>
            <a:ext cx="4124325" cy="5553075"/>
          </a:xfrm>
          <a:prstGeom prst="rect">
            <a:avLst/>
          </a:prstGeom>
          <a:noFill/>
        </p:spPr>
      </p:pic>
      <p:cxnSp>
        <p:nvCxnSpPr>
          <p:cNvPr id="9" name="直接箭头连接符 8"/>
          <p:cNvCxnSpPr/>
          <p:nvPr/>
        </p:nvCxnSpPr>
        <p:spPr>
          <a:xfrm rot="5400000" flipH="1" flipV="1">
            <a:off x="1821427" y="2263879"/>
            <a:ext cx="1238863" cy="5456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21512" idx="1"/>
          </p:cNvCxnSpPr>
          <p:nvPr/>
        </p:nvCxnSpPr>
        <p:spPr>
          <a:xfrm rot="10800000" flipH="1">
            <a:off x="2290505" y="2020530"/>
            <a:ext cx="3785829" cy="128316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35626" y="3111911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hand</a:t>
            </a:r>
            <a:endParaRPr lang="zh-CN" alt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29390" y="3131576"/>
            <a:ext cx="105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two</a:t>
            </a:r>
            <a:endParaRPr lang="zh-CN" altLang="en-US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2040199" y="3116828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 flipV="1">
            <a:off x="943899" y="1755057"/>
            <a:ext cx="1268359" cy="884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 rot="20387783">
            <a:off x="2227007" y="1489587"/>
            <a:ext cx="752168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 rot="1230437">
            <a:off x="5815779" y="1582993"/>
            <a:ext cx="752168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820993" y="1966454"/>
            <a:ext cx="1347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finger</a:t>
            </a:r>
            <a:endParaRPr lang="zh-CN" altLang="en-US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1941874"/>
            <a:ext cx="10323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ten</a:t>
            </a:r>
            <a:endParaRPr lang="zh-CN" altLang="en-US" sz="3600" dirty="0"/>
          </a:p>
        </p:txBody>
      </p:sp>
      <p:sp>
        <p:nvSpPr>
          <p:cNvPr id="32" name="TextBox 31"/>
          <p:cNvSpPr txBox="1"/>
          <p:nvPr/>
        </p:nvSpPr>
        <p:spPr>
          <a:xfrm>
            <a:off x="1873050" y="1941874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 flipV="1">
            <a:off x="2438402" y="4444180"/>
            <a:ext cx="1268359" cy="884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V="1">
            <a:off x="2462981" y="4626078"/>
            <a:ext cx="2354826" cy="344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641988" y="4281949"/>
            <a:ext cx="894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leg</a:t>
            </a:r>
            <a:endParaRPr lang="zh-CN" altLang="en-US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865239" y="4242621"/>
            <a:ext cx="15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two</a:t>
            </a:r>
            <a:endParaRPr lang="zh-CN" altLang="en-US" sz="3600" dirty="0"/>
          </a:p>
        </p:txBody>
      </p:sp>
      <p:sp>
        <p:nvSpPr>
          <p:cNvPr id="38" name="TextBox 37"/>
          <p:cNvSpPr txBox="1"/>
          <p:nvPr/>
        </p:nvSpPr>
        <p:spPr>
          <a:xfrm>
            <a:off x="2177851" y="4272121"/>
            <a:ext cx="491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cxnSp>
        <p:nvCxnSpPr>
          <p:cNvPr id="39" name="直接箭头连接符 38"/>
          <p:cNvCxnSpPr/>
          <p:nvPr/>
        </p:nvCxnSpPr>
        <p:spPr>
          <a:xfrm flipV="1">
            <a:off x="2099189" y="5624051"/>
            <a:ext cx="1268359" cy="884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/>
          <p:cNvCxnSpPr/>
          <p:nvPr/>
        </p:nvCxnSpPr>
        <p:spPr>
          <a:xfrm flipV="1">
            <a:off x="2212258" y="5717459"/>
            <a:ext cx="2384322" cy="10815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83226" y="5510980"/>
            <a:ext cx="1243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foot</a:t>
            </a:r>
            <a:endParaRPr lang="zh-CN" altLang="en-US" sz="3600" dirty="0"/>
          </a:p>
        </p:txBody>
      </p:sp>
      <p:sp>
        <p:nvSpPr>
          <p:cNvPr id="44" name="TextBox 43"/>
          <p:cNvSpPr txBox="1"/>
          <p:nvPr/>
        </p:nvSpPr>
        <p:spPr>
          <a:xfrm>
            <a:off x="176982" y="5530645"/>
            <a:ext cx="1194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two</a:t>
            </a:r>
            <a:endParaRPr lang="zh-CN" altLang="en-US" sz="3600" dirty="0"/>
          </a:p>
        </p:txBody>
      </p:sp>
      <p:sp>
        <p:nvSpPr>
          <p:cNvPr id="45" name="TextBox 44"/>
          <p:cNvSpPr txBox="1"/>
          <p:nvPr/>
        </p:nvSpPr>
        <p:spPr>
          <a:xfrm>
            <a:off x="988148" y="5884609"/>
            <a:ext cx="106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f</a:t>
            </a:r>
            <a:r>
              <a:rPr lang="en-US" altLang="zh-CN" sz="3600" dirty="0">
                <a:solidFill>
                  <a:srgbClr val="FF0000"/>
                </a:solidFill>
              </a:rPr>
              <a:t>ee</a:t>
            </a:r>
            <a:r>
              <a:rPr lang="en-US" altLang="zh-CN" sz="3600" dirty="0"/>
              <a:t>t</a:t>
            </a:r>
            <a:endParaRPr lang="zh-CN" altLang="en-US" sz="3600" dirty="0"/>
          </a:p>
        </p:txBody>
      </p:sp>
      <p:cxnSp>
        <p:nvCxnSpPr>
          <p:cNvPr id="46" name="直接箭头连接符 45"/>
          <p:cNvCxnSpPr/>
          <p:nvPr/>
        </p:nvCxnSpPr>
        <p:spPr>
          <a:xfrm rot="10800000" flipV="1">
            <a:off x="5250427" y="619433"/>
            <a:ext cx="1179871" cy="1179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433186" y="226143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head</a:t>
            </a:r>
            <a:endParaRPr lang="zh-CN" altLang="en-US" sz="3600" dirty="0"/>
          </a:p>
        </p:txBody>
      </p:sp>
      <p:sp>
        <p:nvSpPr>
          <p:cNvPr id="50" name="TextBox 49"/>
          <p:cNvSpPr txBox="1"/>
          <p:nvPr/>
        </p:nvSpPr>
        <p:spPr>
          <a:xfrm>
            <a:off x="6582697" y="245808"/>
            <a:ext cx="1145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one</a:t>
            </a:r>
            <a:endParaRPr lang="zh-CN" altLang="en-US" sz="3600" dirty="0"/>
          </a:p>
        </p:txBody>
      </p:sp>
      <p:cxnSp>
        <p:nvCxnSpPr>
          <p:cNvPr id="51" name="直接箭头连接符 50"/>
          <p:cNvCxnSpPr/>
          <p:nvPr/>
        </p:nvCxnSpPr>
        <p:spPr>
          <a:xfrm rot="10800000" flipV="1">
            <a:off x="5461820" y="1347020"/>
            <a:ext cx="1179871" cy="11798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585587" y="993059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ear</a:t>
            </a:r>
            <a:endParaRPr lang="zh-CN" altLang="en-US" sz="3600" dirty="0"/>
          </a:p>
        </p:txBody>
      </p:sp>
      <p:sp>
        <p:nvSpPr>
          <p:cNvPr id="53" name="TextBox 52"/>
          <p:cNvSpPr txBox="1"/>
          <p:nvPr/>
        </p:nvSpPr>
        <p:spPr>
          <a:xfrm>
            <a:off x="6779352" y="1012724"/>
            <a:ext cx="99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two</a:t>
            </a:r>
            <a:endParaRPr lang="zh-CN" altLang="en-US" sz="3600" dirty="0"/>
          </a:p>
        </p:txBody>
      </p:sp>
      <p:sp>
        <p:nvSpPr>
          <p:cNvPr id="54" name="TextBox 53"/>
          <p:cNvSpPr txBox="1"/>
          <p:nvPr/>
        </p:nvSpPr>
        <p:spPr>
          <a:xfrm>
            <a:off x="8170605" y="983229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sp>
        <p:nvSpPr>
          <p:cNvPr id="55" name="椭圆 54"/>
          <p:cNvSpPr/>
          <p:nvPr/>
        </p:nvSpPr>
        <p:spPr>
          <a:xfrm rot="20387783">
            <a:off x="3274581" y="1463667"/>
            <a:ext cx="418289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椭圆 55"/>
          <p:cNvSpPr/>
          <p:nvPr/>
        </p:nvSpPr>
        <p:spPr>
          <a:xfrm rot="20387783">
            <a:off x="5049304" y="1306351"/>
            <a:ext cx="418289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箭头连接符 56"/>
          <p:cNvCxnSpPr/>
          <p:nvPr/>
        </p:nvCxnSpPr>
        <p:spPr>
          <a:xfrm rot="10800000">
            <a:off x="4852223" y="2094275"/>
            <a:ext cx="1902538" cy="1474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585586" y="2118852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mouth</a:t>
            </a:r>
            <a:endParaRPr lang="zh-CN" altLang="en-US" sz="3600" dirty="0"/>
          </a:p>
        </p:txBody>
      </p:sp>
      <p:sp>
        <p:nvSpPr>
          <p:cNvPr id="61" name="TextBox 60"/>
          <p:cNvSpPr txBox="1"/>
          <p:nvPr/>
        </p:nvSpPr>
        <p:spPr>
          <a:xfrm>
            <a:off x="6735097" y="2138517"/>
            <a:ext cx="1145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one</a:t>
            </a:r>
            <a:endParaRPr lang="zh-CN" altLang="en-US" sz="3600" dirty="0"/>
          </a:p>
        </p:txBody>
      </p:sp>
      <p:cxnSp>
        <p:nvCxnSpPr>
          <p:cNvPr id="63" name="直接箭头连接符 62"/>
          <p:cNvCxnSpPr/>
          <p:nvPr/>
        </p:nvCxnSpPr>
        <p:spPr>
          <a:xfrm rot="10800000">
            <a:off x="5810867" y="2492478"/>
            <a:ext cx="943894" cy="9291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/>
          <p:cNvCxnSpPr/>
          <p:nvPr/>
        </p:nvCxnSpPr>
        <p:spPr>
          <a:xfrm rot="10800000">
            <a:off x="3200403" y="2403989"/>
            <a:ext cx="3628101" cy="10766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443019" y="3313472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arm</a:t>
            </a:r>
            <a:endParaRPr lang="zh-CN" altLang="en-US" sz="3600" dirty="0"/>
          </a:p>
        </p:txBody>
      </p:sp>
      <p:sp>
        <p:nvSpPr>
          <p:cNvPr id="70" name="TextBox 69"/>
          <p:cNvSpPr txBox="1"/>
          <p:nvPr/>
        </p:nvSpPr>
        <p:spPr>
          <a:xfrm>
            <a:off x="6636784" y="3333137"/>
            <a:ext cx="99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two</a:t>
            </a:r>
            <a:endParaRPr lang="zh-CN" altLang="en-US" sz="3600" dirty="0"/>
          </a:p>
        </p:txBody>
      </p:sp>
      <p:sp>
        <p:nvSpPr>
          <p:cNvPr id="71" name="TextBox 70"/>
          <p:cNvSpPr txBox="1"/>
          <p:nvPr/>
        </p:nvSpPr>
        <p:spPr>
          <a:xfrm>
            <a:off x="8170605" y="3318389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cxnSp>
        <p:nvCxnSpPr>
          <p:cNvPr id="72" name="直接箭头连接符 71"/>
          <p:cNvCxnSpPr/>
          <p:nvPr/>
        </p:nvCxnSpPr>
        <p:spPr>
          <a:xfrm>
            <a:off x="2964426" y="663677"/>
            <a:ext cx="1002890" cy="63418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838622" y="319550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eye</a:t>
            </a:r>
            <a:endParaRPr lang="zh-CN" altLang="en-US" sz="3600" dirty="0"/>
          </a:p>
        </p:txBody>
      </p:sp>
      <p:sp>
        <p:nvSpPr>
          <p:cNvPr id="76" name="TextBox 75"/>
          <p:cNvSpPr txBox="1"/>
          <p:nvPr/>
        </p:nvSpPr>
        <p:spPr>
          <a:xfrm>
            <a:off x="1032387" y="339215"/>
            <a:ext cx="99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/>
              <a:t>two</a:t>
            </a:r>
            <a:endParaRPr lang="zh-CN" altLang="en-US" sz="3600" dirty="0"/>
          </a:p>
        </p:txBody>
      </p:sp>
      <p:sp>
        <p:nvSpPr>
          <p:cNvPr id="77" name="TextBox 76"/>
          <p:cNvSpPr txBox="1"/>
          <p:nvPr/>
        </p:nvSpPr>
        <p:spPr>
          <a:xfrm>
            <a:off x="2467884" y="309720"/>
            <a:ext cx="2064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s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  <p:cxnSp>
        <p:nvCxnSpPr>
          <p:cNvPr id="78" name="直接箭头连接符 77"/>
          <p:cNvCxnSpPr/>
          <p:nvPr/>
        </p:nvCxnSpPr>
        <p:spPr>
          <a:xfrm>
            <a:off x="2993923" y="707923"/>
            <a:ext cx="1784554" cy="57518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1032387" y="5619135"/>
            <a:ext cx="855407" cy="4719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5" grpId="0" animBg="1"/>
      <p:bldP spid="26" grpId="0" animBg="1"/>
      <p:bldP spid="30" grpId="0"/>
      <p:bldP spid="31" grpId="0"/>
      <p:bldP spid="32" grpId="0"/>
      <p:bldP spid="36" grpId="0"/>
      <p:bldP spid="37" grpId="0"/>
      <p:bldP spid="38" grpId="0"/>
      <p:bldP spid="43" grpId="0"/>
      <p:bldP spid="44" grpId="0"/>
      <p:bldP spid="45" grpId="0"/>
      <p:bldP spid="49" grpId="0"/>
      <p:bldP spid="50" grpId="0"/>
      <p:bldP spid="52" grpId="0"/>
      <p:bldP spid="53" grpId="0"/>
      <p:bldP spid="54" grpId="0"/>
      <p:bldP spid="55" grpId="0" animBg="1"/>
      <p:bldP spid="56" grpId="0" animBg="1"/>
      <p:bldP spid="60" grpId="0"/>
      <p:bldP spid="61" grpId="0"/>
      <p:bldP spid="69" grpId="0"/>
      <p:bldP spid="70" grpId="0"/>
      <p:bldP spid="71" grpId="0"/>
      <p:bldP spid="75" grpId="0"/>
      <p:bldP spid="76" grpId="0"/>
      <p:bldP spid="7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2513"/>
            <a:ext cx="911787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83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4370"/>
            <a:ext cx="9144000" cy="612770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91277" y="1117247"/>
            <a:ext cx="38623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/>
              <a:t>c</a:t>
            </a:r>
            <a:r>
              <a:rPr lang="en-US" altLang="zh-CN" sz="6000" dirty="0">
                <a:solidFill>
                  <a:srgbClr val="FF0000"/>
                </a:solidFill>
              </a:rPr>
              <a:t>o</a:t>
            </a:r>
            <a:r>
              <a:rPr lang="en-US" altLang="zh-CN" sz="6000" dirty="0"/>
              <a:t>mp</a:t>
            </a:r>
            <a:r>
              <a:rPr lang="en-US" altLang="zh-CN" sz="6000" dirty="0">
                <a:solidFill>
                  <a:srgbClr val="FF0000"/>
                </a:solidFill>
              </a:rPr>
              <a:t>u</a:t>
            </a:r>
            <a:r>
              <a:rPr lang="en-US" altLang="zh-CN" sz="6000" dirty="0"/>
              <a:t>t</a:t>
            </a:r>
            <a:r>
              <a:rPr lang="en-US" altLang="zh-CN" sz="6000" dirty="0">
                <a:solidFill>
                  <a:srgbClr val="FF0000"/>
                </a:solidFill>
              </a:rPr>
              <a:t>er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96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317" y="0"/>
            <a:ext cx="8518193" cy="684982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84245" y="2522967"/>
            <a:ext cx="8775509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6000" dirty="0"/>
              <a:t>What </a:t>
            </a:r>
            <a:r>
              <a:rPr lang="en-US" altLang="zh-CN" sz="6000" dirty="0">
                <a:solidFill>
                  <a:srgbClr val="FF0000"/>
                </a:solidFill>
              </a:rPr>
              <a:t>are</a:t>
            </a:r>
            <a:r>
              <a:rPr lang="en-US" altLang="zh-CN" sz="6000" dirty="0"/>
              <a:t> they </a:t>
            </a:r>
            <a:r>
              <a:rPr lang="en-US" altLang="zh-CN" sz="6000" dirty="0">
                <a:solidFill>
                  <a:srgbClr val="FF0000"/>
                </a:solidFill>
              </a:rPr>
              <a:t>going to </a:t>
            </a:r>
            <a:r>
              <a:rPr lang="en-US" altLang="zh-CN" sz="6000" dirty="0"/>
              <a:t>do?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03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8491" y="234663"/>
            <a:ext cx="8775509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6000" dirty="0"/>
              <a:t>What </a:t>
            </a:r>
            <a:r>
              <a:rPr lang="en-US" altLang="zh-CN" sz="6000" dirty="0">
                <a:solidFill>
                  <a:srgbClr val="FF0000"/>
                </a:solidFill>
              </a:rPr>
              <a:t>are</a:t>
            </a:r>
            <a:r>
              <a:rPr lang="en-US" altLang="zh-CN" sz="6000" dirty="0"/>
              <a:t> they </a:t>
            </a:r>
            <a:r>
              <a:rPr lang="en-US" altLang="zh-CN" sz="6000" dirty="0">
                <a:solidFill>
                  <a:srgbClr val="FF0000"/>
                </a:solidFill>
              </a:rPr>
              <a:t>going to </a:t>
            </a:r>
            <a:r>
              <a:rPr lang="en-US" altLang="zh-CN" sz="6000" dirty="0"/>
              <a:t>do?</a:t>
            </a:r>
            <a:endParaRPr lang="zh-CN" altLang="en-US" sz="6000" dirty="0">
              <a:solidFill>
                <a:srgbClr val="FF0000"/>
              </a:solidFill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68" r:id="rId2" imgW="7464692" imgH="4900872"/>
        </mc:Choice>
        <mc:Fallback>
          <p:control r:id="rId2" imgW="7464692" imgH="4900872">
            <p:pic>
              <p:nvPicPr>
                <p:cNvPr id="2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50900" y="1536700"/>
                  <a:ext cx="7454900" cy="4889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50963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235</Words>
  <Application>Microsoft Office PowerPoint</Application>
  <PresentationFormat>全屏显示(4:3)</PresentationFormat>
  <Paragraphs>74</Paragraphs>
  <Slides>20</Slides>
  <Notes>0</Notes>
  <HiddenSlides>0</HiddenSlides>
  <MMClips>19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主题</vt:lpstr>
      <vt:lpstr>Module 6 Unit 1 Here are his hands. </vt:lpstr>
      <vt:lpstr>PowerPoint 演示文稿</vt:lpstr>
      <vt:lpstr>PowerPoint 演示文稿</vt:lpstr>
      <vt:lpstr>Listen and chant: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</dc:creator>
  <cp:lastModifiedBy>tw</cp:lastModifiedBy>
  <cp:revision>36</cp:revision>
  <dcterms:created xsi:type="dcterms:W3CDTF">2017-04-04T13:28:16Z</dcterms:created>
  <dcterms:modified xsi:type="dcterms:W3CDTF">2020-06-22T07:50:52Z</dcterms:modified>
</cp:coreProperties>
</file>