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9977;&#24180;&#32423;&#19979;&#20876;&#35838;&#20214;\M6%20U2\P35-A2-6.mp3" TargetMode="External"/><Relationship Id="rId1" Type="http://schemas.microsoft.com/office/2007/relationships/media" Target="file:///F:\&#19977;&#24180;&#32423;&#19979;&#20876;&#35838;&#20214;\M6%20U2\P35-A2-6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file:///F:\&#19977;&#24180;&#32423;&#19979;&#20876;&#35838;&#20214;\M6%20U2\P35-A2-3.mp3" TargetMode="External"/><Relationship Id="rId7" Type="http://schemas.openxmlformats.org/officeDocument/2006/relationships/image" Target="../media/image8.png"/><Relationship Id="rId2" Type="http://schemas.openxmlformats.org/officeDocument/2006/relationships/audio" Target="file:///F:\&#19977;&#24180;&#32423;&#19979;&#20876;&#35838;&#20214;\M6%20U2\P35-A2-2.mp3" TargetMode="External"/><Relationship Id="rId1" Type="http://schemas.microsoft.com/office/2007/relationships/media" Target="file:///F:\&#19977;&#24180;&#32423;&#19979;&#20876;&#35838;&#20214;\M6%20U2\P35-A2-2.mp3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F:\&#19977;&#24180;&#32423;&#19979;&#20876;&#35838;&#20214;\M6%20U2\P35-A2-3.mp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9977;&#24180;&#32423;&#19979;&#20876;&#35838;&#20214;\M6%20U2\P35-A2-4.mp3" TargetMode="External"/><Relationship Id="rId1" Type="http://schemas.microsoft.com/office/2007/relationships/media" Target="file:///F:\&#19977;&#24180;&#32423;&#19979;&#20876;&#35838;&#20214;\M6%20U2\P35-A2-4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9977;&#24180;&#32423;&#19979;&#20876;&#35838;&#20214;\M6%20U2\P35-A2-5.mp3" TargetMode="External"/><Relationship Id="rId1" Type="http://schemas.microsoft.com/office/2007/relationships/media" Target="file:///F:\&#19977;&#24180;&#32423;&#19979;&#20876;&#35838;&#20214;\M6%20U2\P35-A2-5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36274" t="22656" r="29685" b="43164"/>
          <a:stretch>
            <a:fillRect/>
          </a:stretch>
        </p:blipFill>
        <p:spPr bwMode="auto">
          <a:xfrm>
            <a:off x="0" y="1000107"/>
            <a:ext cx="9144000" cy="516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084393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altLang="zh-CN" b="1" dirty="0" smtClean="0"/>
              <a:t>Module 6 Unit 2</a:t>
            </a:r>
            <a:br>
              <a:rPr lang="en-US" altLang="zh-CN" b="1" dirty="0" smtClean="0"/>
            </a:br>
            <a:r>
              <a:rPr lang="en-US" altLang="zh-CN" b="1" dirty="0" smtClean="0"/>
              <a:t>There is a small monster.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 l="21962" t="12695" r="22035" b="22851"/>
          <a:stretch>
            <a:fillRect/>
          </a:stretch>
        </p:blipFill>
        <p:spPr bwMode="auto">
          <a:xfrm>
            <a:off x="0" y="0"/>
            <a:ext cx="9144000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标注 4"/>
          <p:cNvSpPr/>
          <p:nvPr/>
        </p:nvSpPr>
        <p:spPr>
          <a:xfrm>
            <a:off x="3214678" y="3357562"/>
            <a:ext cx="4857784" cy="1000132"/>
          </a:xfrm>
          <a:prstGeom prst="wedgeRoundRectCallout">
            <a:avLst>
              <a:gd name="adj1" fmla="val -19702"/>
              <a:gd name="adj2" fmla="val 720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There ___ six leg</a:t>
            </a:r>
            <a:r>
              <a:rPr lang="en-US" altLang="zh-CN" sz="3600" dirty="0" smtClean="0">
                <a:solidFill>
                  <a:srgbClr val="0070C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 and six f</a:t>
            </a:r>
            <a:r>
              <a:rPr lang="en-US" altLang="zh-CN" sz="3600" dirty="0" smtClean="0">
                <a:solidFill>
                  <a:srgbClr val="0070C0"/>
                </a:solidFill>
              </a:rPr>
              <a:t>ee</a:t>
            </a:r>
            <a:r>
              <a:rPr lang="en-US" altLang="zh-CN" sz="3600" dirty="0" smtClean="0">
                <a:solidFill>
                  <a:schemeClr val="tx1"/>
                </a:solidFill>
              </a:rPr>
              <a:t>t.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P35-A2-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24" y="3429000"/>
            <a:ext cx="652466" cy="652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3438" y="321468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Listen and read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3556" name="ShockwaveFlash1" r:id="rId2" imgW="7993080" imgH="4968720"/>
        </mc:Choice>
        <mc:Fallback>
          <p:control name="ShockwaveFlash1" r:id="rId2" imgW="7993080" imgH="496872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755650" y="1412875"/>
                  <a:ext cx="7993063" cy="49688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-21433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Look and choose!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642918"/>
            <a:ext cx="90011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There ____(is/are) a small monster.</a:t>
            </a:r>
          </a:p>
          <a:p>
            <a:r>
              <a:rPr lang="en-US" altLang="zh-CN" sz="4000" dirty="0" smtClean="0"/>
              <a:t>There ____(is/are)  two big monsters.</a:t>
            </a:r>
          </a:p>
          <a:p>
            <a:r>
              <a:rPr lang="en-US" altLang="zh-CN" sz="4000" dirty="0" smtClean="0"/>
              <a:t>There ____(is/are)  twenty-four hands.</a:t>
            </a:r>
          </a:p>
          <a:p>
            <a:r>
              <a:rPr lang="en-US" altLang="zh-CN" sz="4000" dirty="0" smtClean="0"/>
              <a:t>There ____(is/are)  fifteen arms.</a:t>
            </a:r>
          </a:p>
          <a:p>
            <a:r>
              <a:rPr lang="en-US" altLang="zh-CN" sz="4000" dirty="0" smtClean="0"/>
              <a:t>There ____(is/are)  six legs and six feet.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24707" t="17578" r="26976" b="17968"/>
          <a:stretch>
            <a:fillRect/>
          </a:stretch>
        </p:blipFill>
        <p:spPr bwMode="auto">
          <a:xfrm>
            <a:off x="2786050" y="3857628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85918" y="642918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is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80" y="1214422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918" y="1857364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2428868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56" y="3071810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Now, you introduce the monsters!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4707" t="17578" r="26976" b="17968"/>
          <a:stretch>
            <a:fillRect/>
          </a:stretch>
        </p:blipFill>
        <p:spPr bwMode="auto">
          <a:xfrm>
            <a:off x="2214546" y="1232281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728" y="4786322"/>
            <a:ext cx="7500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/>
              <a:t>There </a:t>
            </a:r>
            <a:r>
              <a:rPr lang="en-US" altLang="zh-CN" sz="4000" dirty="0" smtClean="0">
                <a:solidFill>
                  <a:srgbClr val="FF0000"/>
                </a:solidFill>
              </a:rPr>
              <a:t>is</a:t>
            </a:r>
            <a:r>
              <a:rPr lang="en-US" altLang="zh-CN" sz="4000" dirty="0" smtClean="0"/>
              <a:t> …</a:t>
            </a:r>
          </a:p>
          <a:p>
            <a:r>
              <a:rPr lang="en-US" altLang="zh-CN" sz="4000" dirty="0" smtClean="0"/>
              <a:t>There </a:t>
            </a:r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r>
              <a:rPr lang="en-US" altLang="zh-CN" sz="4000" dirty="0" smtClean="0"/>
              <a:t>…</a:t>
            </a:r>
            <a:endParaRPr lang="zh-CN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You Introduce your posters!</a:t>
            </a:r>
            <a:endParaRPr lang="zh-CN" altLang="en-US" dirty="0"/>
          </a:p>
        </p:txBody>
      </p:sp>
      <p:sp>
        <p:nvSpPr>
          <p:cNvPr id="4" name="竖卷形 3"/>
          <p:cNvSpPr/>
          <p:nvPr/>
        </p:nvSpPr>
        <p:spPr>
          <a:xfrm>
            <a:off x="1624084" y="1392328"/>
            <a:ext cx="5866686" cy="5144950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87" y="2084772"/>
            <a:ext cx="2117370" cy="203002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14672" y="42949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 smtClean="0"/>
              <a:t>This is our monster.</a:t>
            </a:r>
          </a:p>
          <a:p>
            <a:r>
              <a:rPr lang="en-US" altLang="zh-CN" sz="3200" dirty="0" smtClean="0"/>
              <a:t>There </a:t>
            </a:r>
            <a:r>
              <a:rPr lang="en-US" altLang="zh-CN" sz="3200" dirty="0" smtClean="0">
                <a:solidFill>
                  <a:srgbClr val="FF0000"/>
                </a:solidFill>
              </a:rPr>
              <a:t>is</a:t>
            </a:r>
            <a:r>
              <a:rPr lang="en-US" altLang="zh-CN" sz="3200" dirty="0" smtClean="0"/>
              <a:t>…</a:t>
            </a:r>
          </a:p>
          <a:p>
            <a:r>
              <a:rPr lang="en-US" altLang="zh-CN" sz="3200" dirty="0" smtClean="0"/>
              <a:t>There </a:t>
            </a:r>
            <a:r>
              <a:rPr lang="en-US" altLang="zh-CN" sz="3200" dirty="0" smtClean="0">
                <a:solidFill>
                  <a:srgbClr val="FF0000"/>
                </a:solidFill>
              </a:rPr>
              <a:t>are</a:t>
            </a:r>
            <a:r>
              <a:rPr lang="en-US" altLang="zh-CN" sz="3200" dirty="0" smtClean="0"/>
              <a:t>…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What are there in the picture?</a:t>
            </a:r>
            <a:endParaRPr lang="zh-CN" alt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7569" t="24414" r="25329" b="16015"/>
          <a:stretch>
            <a:fillRect/>
          </a:stretch>
        </p:blipFill>
        <p:spPr bwMode="auto">
          <a:xfrm>
            <a:off x="1" y="1285860"/>
            <a:ext cx="8983588" cy="52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32943" t="19531" r="15995" b="11133"/>
          <a:stretch>
            <a:fillRect/>
          </a:stretch>
        </p:blipFill>
        <p:spPr bwMode="auto">
          <a:xfrm>
            <a:off x="214282" y="422459"/>
            <a:ext cx="8429652" cy="643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1736" y="0"/>
            <a:ext cx="8229600" cy="1143000"/>
          </a:xfrm>
        </p:spPr>
        <p:txBody>
          <a:bodyPr/>
          <a:lstStyle/>
          <a:p>
            <a:r>
              <a:rPr lang="en-US" altLang="zh-CN" i="1" dirty="0" smtClean="0">
                <a:solidFill>
                  <a:srgbClr val="FF0000"/>
                </a:solidFill>
              </a:rPr>
              <a:t>PK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143000"/>
          </a:xfrm>
        </p:spPr>
        <p:txBody>
          <a:bodyPr>
            <a:noAutofit/>
          </a:bodyPr>
          <a:lstStyle/>
          <a:p>
            <a:r>
              <a:rPr lang="en-US" altLang="zh-CN" sz="3600" dirty="0" smtClean="0"/>
              <a:t>In picture 1, </a:t>
            </a:r>
            <a:r>
              <a:rPr lang="en-US" altLang="zh-CN" sz="3600" dirty="0" smtClean="0">
                <a:solidFill>
                  <a:srgbClr val="FF0000"/>
                </a:solidFill>
              </a:rPr>
              <a:t>there is </a:t>
            </a:r>
            <a:r>
              <a:rPr lang="en-US" altLang="zh-CN" sz="3600" dirty="0" smtClean="0"/>
              <a:t>a boy. </a:t>
            </a:r>
            <a:br>
              <a:rPr lang="en-US" altLang="zh-CN" sz="3600" dirty="0" smtClean="0"/>
            </a:br>
            <a:r>
              <a:rPr lang="en-US" altLang="zh-CN" sz="3600" dirty="0" smtClean="0"/>
              <a:t>He is wearing blue T-shirt.</a:t>
            </a:r>
            <a:endParaRPr lang="zh-CN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1857364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1</a:t>
            </a:r>
            <a:endParaRPr lang="zh-CN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572264" y="4643446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2</a:t>
            </a:r>
            <a:endParaRPr lang="zh-CN" altLang="en-US" sz="3200" dirty="0"/>
          </a:p>
        </p:txBody>
      </p:sp>
      <p:pic>
        <p:nvPicPr>
          <p:cNvPr id="30726" name="Picture 6" descr="http://flindy.com/wp-content/uploads/2016/01/Football-soccer-Find-the-differences-game-3.jpg"/>
          <p:cNvPicPr>
            <a:picLocks noChangeAspect="1" noChangeArrowheads="1"/>
          </p:cNvPicPr>
          <p:nvPr/>
        </p:nvPicPr>
        <p:blipFill>
          <a:blip r:embed="rId2" cstate="print"/>
          <a:srcRect l="9102" t="16724" r="16262" b="9948"/>
          <a:stretch>
            <a:fillRect/>
          </a:stretch>
        </p:blipFill>
        <p:spPr bwMode="auto">
          <a:xfrm>
            <a:off x="2532901" y="1142984"/>
            <a:ext cx="4110801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9698" name="Picture 2" descr="https://img.clipartfest.com/37cb5f3507054b7774a9158e453a0cc7_playground-stock-illustrations-school-playground-clipart_400-4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137030" cy="3279774"/>
          </a:xfrm>
          <a:prstGeom prst="rect">
            <a:avLst/>
          </a:prstGeom>
          <a:noFill/>
        </p:spPr>
      </p:pic>
      <p:pic>
        <p:nvPicPr>
          <p:cNvPr id="29700" name="Picture 4" descr="https://thumbs.dreamstime.com/x/smiling-kids-playing-playground-252698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357299"/>
            <a:ext cx="5000628" cy="3262910"/>
          </a:xfrm>
          <a:prstGeom prst="rect">
            <a:avLst/>
          </a:prstGeom>
          <a:noFill/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-142908" y="0"/>
            <a:ext cx="9644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picture 1,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there is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one boy. He</a:t>
            </a:r>
            <a:r>
              <a:rPr kumimoji="0" lang="en-US" altLang="zh-CN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painting.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Three Green Parrots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8675" name="ShockwaveFlash1" r:id="rId2" imgW="8352000" imgH="4897440"/>
        </mc:Choice>
        <mc:Fallback>
          <p:control name="ShockwaveFlash1" r:id="rId2" imgW="8352000" imgH="48974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5288" y="1484313"/>
                  <a:ext cx="8351837" cy="4897437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What are there on your face?</a:t>
            </a:r>
            <a:endParaRPr lang="zh-CN" altLang="en-US" dirty="0"/>
          </a:p>
        </p:txBody>
      </p:sp>
      <p:pic>
        <p:nvPicPr>
          <p:cNvPr id="6148" name="Picture 4" descr="http://www.clker.com/cliparts/8/U/S/m/J/X/blank-face-girl-cartoon-h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357298"/>
            <a:ext cx="4845875" cy="50720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3786190"/>
            <a:ext cx="150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rgbClr val="FF0000"/>
                </a:solidFill>
              </a:rPr>
              <a:t>?</a:t>
            </a:r>
            <a:endParaRPr lang="zh-CN" alt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Homework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 l="32394" t="25390" r="14897" b="16015"/>
          <a:stretch>
            <a:fillRect/>
          </a:stretch>
        </p:blipFill>
        <p:spPr bwMode="auto">
          <a:xfrm>
            <a:off x="0" y="92867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What are there on the snowman’s face?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23060" t="14648" r="22035" b="27734"/>
          <a:stretch>
            <a:fillRect/>
          </a:stretch>
        </p:blipFill>
        <p:spPr bwMode="auto">
          <a:xfrm>
            <a:off x="0" y="1285860"/>
            <a:ext cx="9144000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00760" y="4143380"/>
            <a:ext cx="150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rgbClr val="FF0000"/>
                </a:solidFill>
              </a:rPr>
              <a:t>?</a:t>
            </a:r>
            <a:endParaRPr lang="zh-CN" alt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What are there on the snowman’s face?</a:t>
            </a:r>
            <a:endParaRPr lang="zh-CN" alt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3" name="ShockwaveFlash1" r:id="rId2" imgW="7056360" imgH="5184720"/>
        </mc:Choice>
        <mc:Fallback>
          <p:control name="ShockwaveFlash1" r:id="rId2" imgW="7056360" imgH="518472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187450" y="1412875"/>
                  <a:ext cx="7056438" cy="5184775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80940" y="0"/>
            <a:ext cx="8963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are there on the snowman’s face?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29100" t="13672" r="22584" b="26758"/>
          <a:stretch>
            <a:fillRect/>
          </a:stretch>
        </p:blipFill>
        <p:spPr bwMode="auto">
          <a:xfrm>
            <a:off x="357158" y="928670"/>
            <a:ext cx="3643338" cy="252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0783" t="19727" r="21998" b="26562"/>
          <a:stretch>
            <a:fillRect/>
          </a:stretch>
        </p:blipFill>
        <p:spPr bwMode="auto">
          <a:xfrm>
            <a:off x="4857752" y="928670"/>
            <a:ext cx="37979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31332" t="20703" r="26391" b="27539"/>
          <a:stretch>
            <a:fillRect/>
          </a:stretch>
        </p:blipFill>
        <p:spPr bwMode="auto">
          <a:xfrm>
            <a:off x="428596" y="3929066"/>
            <a:ext cx="394391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3344291"/>
            <a:ext cx="535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There</a:t>
            </a:r>
            <a:r>
              <a:rPr lang="en-US" altLang="zh-CN" sz="3200" dirty="0" smtClean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is</a:t>
            </a:r>
            <a:r>
              <a:rPr lang="en-US" altLang="zh-CN" sz="3200" dirty="0" smtClean="0"/>
              <a:t> a nose on your face.</a:t>
            </a:r>
            <a:endParaRPr lang="zh-CN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29190" y="3357562"/>
            <a:ext cx="42148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There</a:t>
            </a:r>
            <a:r>
              <a:rPr lang="en-US" altLang="zh-CN" sz="3200" dirty="0" smtClean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are </a:t>
            </a:r>
            <a:r>
              <a:rPr lang="en-US" altLang="zh-CN" sz="3200" dirty="0" smtClean="0"/>
              <a:t>two eye</a:t>
            </a:r>
            <a:r>
              <a:rPr lang="en-US" altLang="zh-CN" sz="3200" dirty="0" smtClean="0">
                <a:solidFill>
                  <a:srgbClr val="FF0000"/>
                </a:solidFill>
              </a:rPr>
              <a:t>s</a:t>
            </a:r>
            <a:r>
              <a:rPr lang="en-US" altLang="zh-CN" sz="3200" dirty="0" smtClean="0"/>
              <a:t> on your face.</a:t>
            </a:r>
            <a:endParaRPr lang="zh-CN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429124" y="5000636"/>
            <a:ext cx="471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There</a:t>
            </a:r>
            <a:r>
              <a:rPr lang="en-US" altLang="zh-CN" sz="3200" dirty="0" smtClean="0"/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is</a:t>
            </a:r>
            <a:r>
              <a:rPr lang="en-US" altLang="zh-CN" sz="3200" dirty="0" smtClean="0"/>
              <a:t> a mouth on your face.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000" dirty="0" smtClean="0"/>
              <a:t>What are there on the monsters’ body?</a:t>
            </a:r>
            <a:endParaRPr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6274" t="22656" r="29685" b="43164"/>
          <a:stretch>
            <a:fillRect/>
          </a:stretch>
        </p:blipFill>
        <p:spPr bwMode="auto">
          <a:xfrm>
            <a:off x="214282" y="1357298"/>
            <a:ext cx="8643966" cy="487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圆角矩形标注 5"/>
          <p:cNvSpPr/>
          <p:nvPr/>
        </p:nvSpPr>
        <p:spPr>
          <a:xfrm>
            <a:off x="285720" y="1428736"/>
            <a:ext cx="3786214" cy="857256"/>
          </a:xfrm>
          <a:prstGeom prst="wedgeRoundRectCallout">
            <a:avLst>
              <a:gd name="adj1" fmla="val -18106"/>
              <a:gd name="adj2" fmla="val 88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This is our p</a:t>
            </a:r>
            <a:r>
              <a:rPr lang="en-US" altLang="zh-CN" sz="3600" dirty="0" smtClean="0">
                <a:solidFill>
                  <a:srgbClr val="FF0000"/>
                </a:solidFill>
              </a:rPr>
              <a:t>o</a:t>
            </a:r>
            <a:r>
              <a:rPr lang="en-US" altLang="zh-CN" sz="3600" dirty="0" smtClean="0">
                <a:solidFill>
                  <a:schemeClr val="tx1"/>
                </a:solidFill>
              </a:rPr>
              <a:t>st</a:t>
            </a:r>
            <a:r>
              <a:rPr lang="en-US" altLang="zh-CN" sz="3600" dirty="0" smtClean="0">
                <a:solidFill>
                  <a:srgbClr val="FF0000"/>
                </a:solidFill>
              </a:rPr>
              <a:t>er</a:t>
            </a:r>
            <a:r>
              <a:rPr lang="en-US" altLang="zh-CN" sz="3600" dirty="0" smtClean="0">
                <a:solidFill>
                  <a:schemeClr val="tx1"/>
                </a:solidFill>
              </a:rPr>
              <a:t>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 l="36274" t="22656" r="29685" b="43164"/>
          <a:stretch>
            <a:fillRect/>
          </a:stretch>
        </p:blipFill>
        <p:spPr bwMode="auto">
          <a:xfrm>
            <a:off x="214282" y="785794"/>
            <a:ext cx="8643966" cy="487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标注 4"/>
          <p:cNvSpPr/>
          <p:nvPr/>
        </p:nvSpPr>
        <p:spPr>
          <a:xfrm>
            <a:off x="285720" y="571480"/>
            <a:ext cx="3786214" cy="1071570"/>
          </a:xfrm>
          <a:prstGeom prst="wedgeRoundRectCallout">
            <a:avLst>
              <a:gd name="adj1" fmla="val -18106"/>
              <a:gd name="adj2" fmla="val 88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There ___ a small monster.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3714744" y="5286388"/>
            <a:ext cx="3786214" cy="1071570"/>
          </a:xfrm>
          <a:prstGeom prst="wedgeRoundRectCallout">
            <a:avLst>
              <a:gd name="adj1" fmla="val -57448"/>
              <a:gd name="adj2" fmla="val -6997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There ___ two big monster</a:t>
            </a:r>
            <a:r>
              <a:rPr lang="en-US" altLang="zh-CN" sz="3600" dirty="0" smtClean="0">
                <a:solidFill>
                  <a:srgbClr val="0070C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6858016" y="3286124"/>
            <a:ext cx="1428760" cy="1714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071802" y="1643050"/>
            <a:ext cx="4000528" cy="3571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35-A2-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03" y="4390064"/>
            <a:ext cx="938218" cy="938218"/>
          </a:xfrm>
          <a:prstGeom prst="rect">
            <a:avLst/>
          </a:prstGeom>
        </p:spPr>
      </p:pic>
      <p:pic>
        <p:nvPicPr>
          <p:cNvPr id="10" name="P35-A2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2396" y="5357826"/>
            <a:ext cx="1081094" cy="10810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5918" y="435098"/>
            <a:ext cx="57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is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628" y="5221444"/>
            <a:ext cx="10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/>
          <a:srcRect l="21962" t="12695" r="22035" b="23828"/>
          <a:stretch>
            <a:fillRect/>
          </a:stretch>
        </p:blipFill>
        <p:spPr bwMode="auto">
          <a:xfrm>
            <a:off x="0" y="214290"/>
            <a:ext cx="9081386" cy="578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标注 4"/>
          <p:cNvSpPr/>
          <p:nvPr/>
        </p:nvSpPr>
        <p:spPr>
          <a:xfrm>
            <a:off x="214282" y="5357826"/>
            <a:ext cx="4857784" cy="1071570"/>
          </a:xfrm>
          <a:prstGeom prst="wedgeRoundRectCallout">
            <a:avLst>
              <a:gd name="adj1" fmla="val 34036"/>
              <a:gd name="adj2" fmla="val -768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There ___ twenty-four hand</a:t>
            </a:r>
            <a:r>
              <a:rPr lang="en-US" altLang="zh-CN" sz="3600" dirty="0" smtClean="0">
                <a:solidFill>
                  <a:srgbClr val="0070C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P35-A2-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4942" y="5715016"/>
            <a:ext cx="795342" cy="7953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42" y="5214950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l="21962" t="12695" r="22035" b="22851"/>
          <a:stretch>
            <a:fillRect/>
          </a:stretch>
        </p:blipFill>
        <p:spPr bwMode="auto">
          <a:xfrm>
            <a:off x="0" y="357166"/>
            <a:ext cx="9144000" cy="591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圆角矩形标注 4"/>
          <p:cNvSpPr/>
          <p:nvPr/>
        </p:nvSpPr>
        <p:spPr>
          <a:xfrm>
            <a:off x="3357554" y="5500702"/>
            <a:ext cx="4857784" cy="714380"/>
          </a:xfrm>
          <a:prstGeom prst="wedgeRoundRectCallout">
            <a:avLst>
              <a:gd name="adj1" fmla="val -57956"/>
              <a:gd name="adj2" fmla="val -7685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</a:rPr>
              <a:t>There ___ fifteen arm</a:t>
            </a:r>
            <a:r>
              <a:rPr lang="en-US" altLang="zh-CN" sz="3600" dirty="0" smtClean="0">
                <a:solidFill>
                  <a:srgbClr val="0070C0"/>
                </a:solidFill>
              </a:rPr>
              <a:t>s</a:t>
            </a:r>
            <a:r>
              <a:rPr lang="en-US" altLang="zh-CN" sz="3600" dirty="0" smtClean="0">
                <a:solidFill>
                  <a:schemeClr val="tx1"/>
                </a:solidFill>
              </a:rPr>
              <a:t>. </a:t>
            </a:r>
            <a:endParaRPr lang="zh-CN" altLang="en-US" sz="3600" dirty="0">
              <a:solidFill>
                <a:schemeClr val="tx1"/>
              </a:solidFill>
            </a:endParaRPr>
          </a:p>
        </p:txBody>
      </p:sp>
      <p:pic>
        <p:nvPicPr>
          <p:cNvPr id="6" name="P35-A2-5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1736" y="5500702"/>
            <a:ext cx="938218" cy="938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4876" y="5507196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are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227</Words>
  <Application>Microsoft Office PowerPoint</Application>
  <PresentationFormat>全屏显示(4:3)</PresentationFormat>
  <Paragraphs>49</Paragraphs>
  <Slides>20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宋体</vt:lpstr>
      <vt:lpstr>Arial</vt:lpstr>
      <vt:lpstr>Calibri</vt:lpstr>
      <vt:lpstr>Office 主题</vt:lpstr>
      <vt:lpstr>Module 6 Unit 2 There is a small monster.</vt:lpstr>
      <vt:lpstr>What are there on your face?</vt:lpstr>
      <vt:lpstr>What are there on the snowman’s face?</vt:lpstr>
      <vt:lpstr>What are there on the snowman’s face?</vt:lpstr>
      <vt:lpstr>PowerPoint 演示文稿</vt:lpstr>
      <vt:lpstr>What are there on the monsters’ body?</vt:lpstr>
      <vt:lpstr>PowerPoint 演示文稿</vt:lpstr>
      <vt:lpstr>PowerPoint 演示文稿</vt:lpstr>
      <vt:lpstr>PowerPoint 演示文稿</vt:lpstr>
      <vt:lpstr>PowerPoint 演示文稿</vt:lpstr>
      <vt:lpstr>Listen and read </vt:lpstr>
      <vt:lpstr>Look and choose!</vt:lpstr>
      <vt:lpstr>Now, you introduce the monsters!</vt:lpstr>
      <vt:lpstr>You Introduce your posters!</vt:lpstr>
      <vt:lpstr>What are there in the picture?</vt:lpstr>
      <vt:lpstr>PK</vt:lpstr>
      <vt:lpstr>In picture 1, there is a boy.  He is wearing blue T-shirt.</vt:lpstr>
      <vt:lpstr>PowerPoint 演示文稿</vt:lpstr>
      <vt:lpstr>Three Green Parrots</vt:lpstr>
      <vt:lpstr>Homework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6 Unit 2 There is a small monster.</dc:title>
  <dc:creator>tw</dc:creator>
  <cp:lastModifiedBy>candy</cp:lastModifiedBy>
  <cp:revision>34</cp:revision>
  <dcterms:created xsi:type="dcterms:W3CDTF">2017-04-10T01:34:33Z</dcterms:created>
  <dcterms:modified xsi:type="dcterms:W3CDTF">2019-04-11T00:51:14Z</dcterms:modified>
</cp:coreProperties>
</file>