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7" r:id="rId3"/>
    <p:sldId id="299" r:id="rId4"/>
    <p:sldId id="268" r:id="rId5"/>
    <p:sldId id="258" r:id="rId6"/>
    <p:sldId id="259" r:id="rId7"/>
    <p:sldId id="270" r:id="rId8"/>
    <p:sldId id="271" r:id="rId9"/>
    <p:sldId id="298" r:id="rId10"/>
    <p:sldId id="260" r:id="rId11"/>
    <p:sldId id="261" r:id="rId12"/>
    <p:sldId id="262" r:id="rId13"/>
    <p:sldId id="263" r:id="rId14"/>
    <p:sldId id="279" r:id="rId15"/>
    <p:sldId id="280" r:id="rId16"/>
    <p:sldId id="284" r:id="rId17"/>
    <p:sldId id="289" r:id="rId18"/>
    <p:sldId id="290" r:id="rId19"/>
    <p:sldId id="281" r:id="rId20"/>
    <p:sldId id="293" r:id="rId21"/>
    <p:sldId id="282" r:id="rId22"/>
    <p:sldId id="285" r:id="rId23"/>
    <p:sldId id="286" r:id="rId24"/>
    <p:sldId id="291" r:id="rId25"/>
    <p:sldId id="292" r:id="rId26"/>
    <p:sldId id="283" r:id="rId27"/>
    <p:sldId id="295" r:id="rId28"/>
    <p:sldId id="296" r:id="rId29"/>
    <p:sldId id="294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5E07-87B3-45FC-BFBE-DAB8BF97B196}" type="datetimeFigureOut">
              <a:rPr lang="zh-CN" altLang="en-US" smtClean="0"/>
              <a:pPr/>
              <a:t>2019/5/20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5190-C4D3-4D29-845A-81034B0344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70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5E07-87B3-45FC-BFBE-DAB8BF97B196}" type="datetimeFigureOut">
              <a:rPr lang="zh-CN" altLang="en-US" smtClean="0"/>
              <a:pPr/>
              <a:t>2019/5/20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5190-C4D3-4D29-845A-81034B0344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49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5E07-87B3-45FC-BFBE-DAB8BF97B196}" type="datetimeFigureOut">
              <a:rPr lang="zh-CN" altLang="en-US" smtClean="0"/>
              <a:pPr/>
              <a:t>2019/5/20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5190-C4D3-4D29-845A-81034B0344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324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pptwork\0723\서식용\BL01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500313"/>
            <a:ext cx="10715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0080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8B10B-39B5-47D9-89B4-52F729B40214}" type="datetimeFigureOut">
              <a:rPr lang="zh-CN" altLang="en-US"/>
              <a:pPr>
                <a:defRPr/>
              </a:pPr>
              <a:t>2019/5/20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3241A-3F00-4F03-8EFB-D71AC1F3300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09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5E07-87B3-45FC-BFBE-DAB8BF97B196}" type="datetimeFigureOut">
              <a:rPr lang="zh-CN" altLang="en-US" smtClean="0"/>
              <a:pPr/>
              <a:t>2019/5/20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5190-C4D3-4D29-845A-81034B0344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85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5E07-87B3-45FC-BFBE-DAB8BF97B196}" type="datetimeFigureOut">
              <a:rPr lang="zh-CN" altLang="en-US" smtClean="0"/>
              <a:pPr/>
              <a:t>2019/5/20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5190-C4D3-4D29-845A-81034B0344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37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5E07-87B3-45FC-BFBE-DAB8BF97B196}" type="datetimeFigureOut">
              <a:rPr lang="zh-CN" altLang="en-US" smtClean="0"/>
              <a:pPr/>
              <a:t>2019/5/20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5190-C4D3-4D29-845A-81034B0344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49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5E07-87B3-45FC-BFBE-DAB8BF97B196}" type="datetimeFigureOut">
              <a:rPr lang="zh-CN" altLang="en-US" smtClean="0"/>
              <a:pPr/>
              <a:t>2019/5/20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5190-C4D3-4D29-845A-81034B0344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17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5E07-87B3-45FC-BFBE-DAB8BF97B196}" type="datetimeFigureOut">
              <a:rPr lang="zh-CN" altLang="en-US" smtClean="0"/>
              <a:pPr/>
              <a:t>2019/5/20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5190-C4D3-4D29-845A-81034B0344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4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5E07-87B3-45FC-BFBE-DAB8BF97B196}" type="datetimeFigureOut">
              <a:rPr lang="zh-CN" altLang="en-US" smtClean="0"/>
              <a:pPr/>
              <a:t>2019/5/20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5190-C4D3-4D29-845A-81034B0344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1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5E07-87B3-45FC-BFBE-DAB8BF97B196}" type="datetimeFigureOut">
              <a:rPr lang="zh-CN" altLang="en-US" smtClean="0"/>
              <a:pPr/>
              <a:t>2019/5/20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5190-C4D3-4D29-845A-81034B0344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02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5E07-87B3-45FC-BFBE-DAB8BF97B196}" type="datetimeFigureOut">
              <a:rPr lang="zh-CN" altLang="en-US" smtClean="0"/>
              <a:pPr/>
              <a:t>2019/5/20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5190-C4D3-4D29-845A-81034B0344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73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65E07-87B3-45FC-BFBE-DAB8BF97B196}" type="datetimeFigureOut">
              <a:rPr lang="zh-CN" altLang="en-US" smtClean="0"/>
              <a:pPr/>
              <a:t>2019/5/20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15190-C4D3-4D29-845A-81034B0344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91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9u2a2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9u2a1.sw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0125" y="4929188"/>
            <a:ext cx="6400800" cy="1285875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ea typeface="黑体" panose="02010609060101010101" pitchFamily="49" charset="-122"/>
              </a:rPr>
              <a:t>新标准英语</a:t>
            </a:r>
            <a:endParaRPr lang="en-US" altLang="zh-CN" b="1" smtClean="0"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b="1" smtClean="0">
                <a:ea typeface="黑体" panose="02010609060101010101" pitchFamily="49" charset="-122"/>
              </a:rPr>
              <a:t>一年级起点三年级下册</a:t>
            </a:r>
            <a:endParaRPr lang="en-US" altLang="zh-CN" b="1" smtClean="0">
              <a:ea typeface="黑体" panose="02010609060101010101" pitchFamily="49" charset="-122"/>
            </a:endParaRPr>
          </a:p>
        </p:txBody>
      </p:sp>
      <p:sp>
        <p:nvSpPr>
          <p:cNvPr id="4099" name="矩形 4"/>
          <p:cNvSpPr>
            <a:spLocks noChangeArrowheads="1"/>
          </p:cNvSpPr>
          <p:nvPr/>
        </p:nvSpPr>
        <p:spPr bwMode="auto">
          <a:xfrm>
            <a:off x="2000250" y="2357438"/>
            <a:ext cx="628650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latinLnBrk="1" hangingPunct="1">
              <a:spcBef>
                <a:spcPct val="20000"/>
              </a:spcBef>
            </a:pPr>
            <a:r>
              <a:rPr kumimoji="1" lang="en-US" altLang="zh-CN" sz="3600" b="1">
                <a:solidFill>
                  <a:srgbClr val="00008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Module 9</a:t>
            </a:r>
          </a:p>
          <a:p>
            <a:pPr eaLnBrk="1" latinLnBrk="1" hangingPunct="1">
              <a:spcBef>
                <a:spcPct val="20000"/>
              </a:spcBef>
            </a:pPr>
            <a:r>
              <a:rPr kumimoji="1" lang="en-US" altLang="zh-CN" sz="3600" b="1">
                <a:solidFill>
                  <a:srgbClr val="00008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Unit2  He was in Hong Kong.</a:t>
            </a:r>
          </a:p>
        </p:txBody>
      </p:sp>
    </p:spTree>
    <p:extLst>
      <p:ext uri="{BB962C8B-B14F-4D97-AF65-F5344CB8AC3E}">
        <p14:creationId xmlns:p14="http://schemas.microsoft.com/office/powerpoint/2010/main" val="18983761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-206478"/>
            <a:ext cx="8515350" cy="1325563"/>
          </a:xfrm>
        </p:spPr>
        <p:txBody>
          <a:bodyPr/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Sam’s family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on holiday, too.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3543" t="13958" r="22226" b="16042"/>
          <a:stretch>
            <a:fillRect/>
          </a:stretch>
        </p:blipFill>
        <p:spPr bwMode="auto">
          <a:xfrm>
            <a:off x="1086957" y="1419287"/>
            <a:ext cx="705612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 descr="http://s3.india.com/wp-content/uploads/2014/04/happy-labour-da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9126" y="2212259"/>
            <a:ext cx="4900957" cy="2905944"/>
          </a:xfrm>
          <a:prstGeom prst="rect">
            <a:avLst/>
          </a:prstGeom>
          <a:noFill/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628650" y="358876"/>
            <a:ext cx="8515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Where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were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they?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7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0946" y="188145"/>
            <a:ext cx="8721828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My mum and Amy </a:t>
            </a:r>
            <a:r>
              <a:rPr lang="en-US" altLang="zh-CN" sz="4000" dirty="0" smtClean="0">
                <a:solidFill>
                  <a:srgbClr val="FF0000"/>
                </a:solidFill>
              </a:rPr>
              <a:t>were</a:t>
            </a:r>
            <a:r>
              <a:rPr lang="en-US" altLang="zh-CN" sz="4000" dirty="0" smtClean="0"/>
              <a:t> in____.</a:t>
            </a:r>
            <a:endParaRPr lang="zh-CN" altLang="en-US" sz="4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22606" t="12917" r="22108" b="23333"/>
          <a:stretch>
            <a:fillRect/>
          </a:stretch>
        </p:blipFill>
        <p:spPr bwMode="auto">
          <a:xfrm>
            <a:off x="817553" y="1343086"/>
            <a:ext cx="719328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任意多边形 4"/>
          <p:cNvSpPr/>
          <p:nvPr/>
        </p:nvSpPr>
        <p:spPr>
          <a:xfrm>
            <a:off x="453769" y="1135626"/>
            <a:ext cx="7893818" cy="5161319"/>
          </a:xfrm>
          <a:custGeom>
            <a:avLst/>
            <a:gdLst>
              <a:gd name="connsiteX0" fmla="*/ 2422166 w 7893818"/>
              <a:gd name="connsiteY0" fmla="*/ 4822722 h 5161319"/>
              <a:gd name="connsiteX1" fmla="*/ 2422166 w 7893818"/>
              <a:gd name="connsiteY1" fmla="*/ 4689987 h 5161319"/>
              <a:gd name="connsiteX2" fmla="*/ 2377921 w 7893818"/>
              <a:gd name="connsiteY2" fmla="*/ 4630993 h 5161319"/>
              <a:gd name="connsiteX3" fmla="*/ 2304179 w 7893818"/>
              <a:gd name="connsiteY3" fmla="*/ 4513006 h 5161319"/>
              <a:gd name="connsiteX4" fmla="*/ 2230437 w 7893818"/>
              <a:gd name="connsiteY4" fmla="*/ 4380271 h 5161319"/>
              <a:gd name="connsiteX5" fmla="*/ 2200941 w 7893818"/>
              <a:gd name="connsiteY5" fmla="*/ 4336026 h 5161319"/>
              <a:gd name="connsiteX6" fmla="*/ 2156696 w 7893818"/>
              <a:gd name="connsiteY6" fmla="*/ 4306529 h 5161319"/>
              <a:gd name="connsiteX7" fmla="*/ 2112450 w 7893818"/>
              <a:gd name="connsiteY7" fmla="*/ 4262284 h 5161319"/>
              <a:gd name="connsiteX8" fmla="*/ 2053457 w 7893818"/>
              <a:gd name="connsiteY8" fmla="*/ 4232787 h 5161319"/>
              <a:gd name="connsiteX9" fmla="*/ 1964966 w 7893818"/>
              <a:gd name="connsiteY9" fmla="*/ 4173793 h 5161319"/>
              <a:gd name="connsiteX10" fmla="*/ 1920721 w 7893818"/>
              <a:gd name="connsiteY10" fmla="*/ 4144297 h 5161319"/>
              <a:gd name="connsiteX11" fmla="*/ 1861728 w 7893818"/>
              <a:gd name="connsiteY11" fmla="*/ 4055806 h 5161319"/>
              <a:gd name="connsiteX12" fmla="*/ 1891225 w 7893818"/>
              <a:gd name="connsiteY12" fmla="*/ 3760839 h 5161319"/>
              <a:gd name="connsiteX13" fmla="*/ 1920721 w 7893818"/>
              <a:gd name="connsiteY13" fmla="*/ 3628103 h 5161319"/>
              <a:gd name="connsiteX14" fmla="*/ 1950218 w 7893818"/>
              <a:gd name="connsiteY14" fmla="*/ 3583858 h 5161319"/>
              <a:gd name="connsiteX15" fmla="*/ 1964966 w 7893818"/>
              <a:gd name="connsiteY15" fmla="*/ 3539613 h 5161319"/>
              <a:gd name="connsiteX16" fmla="*/ 2009212 w 7893818"/>
              <a:gd name="connsiteY16" fmla="*/ 3510116 h 5161319"/>
              <a:gd name="connsiteX17" fmla="*/ 2053457 w 7893818"/>
              <a:gd name="connsiteY17" fmla="*/ 3465871 h 5161319"/>
              <a:gd name="connsiteX18" fmla="*/ 2215689 w 7893818"/>
              <a:gd name="connsiteY18" fmla="*/ 3347884 h 5161319"/>
              <a:gd name="connsiteX19" fmla="*/ 2259934 w 7893818"/>
              <a:gd name="connsiteY19" fmla="*/ 3333135 h 5161319"/>
              <a:gd name="connsiteX20" fmla="*/ 2363173 w 7893818"/>
              <a:gd name="connsiteY20" fmla="*/ 3288890 h 5161319"/>
              <a:gd name="connsiteX21" fmla="*/ 2451663 w 7893818"/>
              <a:gd name="connsiteY21" fmla="*/ 3185651 h 5161319"/>
              <a:gd name="connsiteX22" fmla="*/ 2466412 w 7893818"/>
              <a:gd name="connsiteY22" fmla="*/ 3141406 h 5161319"/>
              <a:gd name="connsiteX23" fmla="*/ 2495908 w 7893818"/>
              <a:gd name="connsiteY23" fmla="*/ 3097161 h 5161319"/>
              <a:gd name="connsiteX24" fmla="*/ 2510657 w 7893818"/>
              <a:gd name="connsiteY24" fmla="*/ 3008671 h 5161319"/>
              <a:gd name="connsiteX25" fmla="*/ 2569650 w 7893818"/>
              <a:gd name="connsiteY25" fmla="*/ 2920180 h 5161319"/>
              <a:gd name="connsiteX26" fmla="*/ 2599147 w 7893818"/>
              <a:gd name="connsiteY26" fmla="*/ 2875935 h 5161319"/>
              <a:gd name="connsiteX27" fmla="*/ 2628644 w 7893818"/>
              <a:gd name="connsiteY27" fmla="*/ 2831690 h 5161319"/>
              <a:gd name="connsiteX28" fmla="*/ 2687637 w 7893818"/>
              <a:gd name="connsiteY28" fmla="*/ 2787445 h 5161319"/>
              <a:gd name="connsiteX29" fmla="*/ 2731883 w 7893818"/>
              <a:gd name="connsiteY29" fmla="*/ 2772697 h 5161319"/>
              <a:gd name="connsiteX30" fmla="*/ 2835121 w 7893818"/>
              <a:gd name="connsiteY30" fmla="*/ 2743200 h 5161319"/>
              <a:gd name="connsiteX31" fmla="*/ 2908863 w 7893818"/>
              <a:gd name="connsiteY31" fmla="*/ 2728451 h 5161319"/>
              <a:gd name="connsiteX32" fmla="*/ 2967857 w 7893818"/>
              <a:gd name="connsiteY32" fmla="*/ 2713703 h 5161319"/>
              <a:gd name="connsiteX33" fmla="*/ 3085844 w 7893818"/>
              <a:gd name="connsiteY33" fmla="*/ 2698955 h 5161319"/>
              <a:gd name="connsiteX34" fmla="*/ 3469302 w 7893818"/>
              <a:gd name="connsiteY34" fmla="*/ 2713703 h 5161319"/>
              <a:gd name="connsiteX35" fmla="*/ 3528296 w 7893818"/>
              <a:gd name="connsiteY35" fmla="*/ 2728451 h 5161319"/>
              <a:gd name="connsiteX36" fmla="*/ 3734773 w 7893818"/>
              <a:gd name="connsiteY36" fmla="*/ 2757948 h 5161319"/>
              <a:gd name="connsiteX37" fmla="*/ 3793766 w 7893818"/>
              <a:gd name="connsiteY37" fmla="*/ 2772697 h 5161319"/>
              <a:gd name="connsiteX38" fmla="*/ 3882257 w 7893818"/>
              <a:gd name="connsiteY38" fmla="*/ 2831690 h 5161319"/>
              <a:gd name="connsiteX39" fmla="*/ 4000244 w 7893818"/>
              <a:gd name="connsiteY39" fmla="*/ 2964426 h 5161319"/>
              <a:gd name="connsiteX40" fmla="*/ 4044489 w 7893818"/>
              <a:gd name="connsiteY40" fmla="*/ 3008671 h 5161319"/>
              <a:gd name="connsiteX41" fmla="*/ 4118231 w 7893818"/>
              <a:gd name="connsiteY41" fmla="*/ 3126658 h 5161319"/>
              <a:gd name="connsiteX42" fmla="*/ 4162476 w 7893818"/>
              <a:gd name="connsiteY42" fmla="*/ 3170903 h 5161319"/>
              <a:gd name="connsiteX43" fmla="*/ 4265715 w 7893818"/>
              <a:gd name="connsiteY43" fmla="*/ 3215148 h 5161319"/>
              <a:gd name="connsiteX44" fmla="*/ 4309960 w 7893818"/>
              <a:gd name="connsiteY44" fmla="*/ 3244645 h 5161319"/>
              <a:gd name="connsiteX45" fmla="*/ 4354205 w 7893818"/>
              <a:gd name="connsiteY45" fmla="*/ 3259393 h 5161319"/>
              <a:gd name="connsiteX46" fmla="*/ 4472192 w 7893818"/>
              <a:gd name="connsiteY46" fmla="*/ 3333135 h 5161319"/>
              <a:gd name="connsiteX47" fmla="*/ 4516437 w 7893818"/>
              <a:gd name="connsiteY47" fmla="*/ 3362632 h 5161319"/>
              <a:gd name="connsiteX48" fmla="*/ 4737663 w 7893818"/>
              <a:gd name="connsiteY48" fmla="*/ 3392129 h 5161319"/>
              <a:gd name="connsiteX49" fmla="*/ 4796657 w 7893818"/>
              <a:gd name="connsiteY49" fmla="*/ 3406877 h 5161319"/>
              <a:gd name="connsiteX50" fmla="*/ 4870399 w 7893818"/>
              <a:gd name="connsiteY50" fmla="*/ 3421626 h 5161319"/>
              <a:gd name="connsiteX51" fmla="*/ 4944141 w 7893818"/>
              <a:gd name="connsiteY51" fmla="*/ 3451122 h 5161319"/>
              <a:gd name="connsiteX52" fmla="*/ 5209612 w 7893818"/>
              <a:gd name="connsiteY52" fmla="*/ 3436374 h 5161319"/>
              <a:gd name="connsiteX53" fmla="*/ 5253857 w 7893818"/>
              <a:gd name="connsiteY53" fmla="*/ 3406877 h 5161319"/>
              <a:gd name="connsiteX54" fmla="*/ 5312850 w 7893818"/>
              <a:gd name="connsiteY54" fmla="*/ 3377380 h 5161319"/>
              <a:gd name="connsiteX55" fmla="*/ 5416089 w 7893818"/>
              <a:gd name="connsiteY55" fmla="*/ 3333135 h 5161319"/>
              <a:gd name="connsiteX56" fmla="*/ 5460334 w 7893818"/>
              <a:gd name="connsiteY56" fmla="*/ 3303639 h 5161319"/>
              <a:gd name="connsiteX57" fmla="*/ 5519328 w 7893818"/>
              <a:gd name="connsiteY57" fmla="*/ 3274142 h 5161319"/>
              <a:gd name="connsiteX58" fmla="*/ 5563573 w 7893818"/>
              <a:gd name="connsiteY58" fmla="*/ 3244645 h 5161319"/>
              <a:gd name="connsiteX59" fmla="*/ 5607818 w 7893818"/>
              <a:gd name="connsiteY59" fmla="*/ 3229897 h 5161319"/>
              <a:gd name="connsiteX60" fmla="*/ 5666812 w 7893818"/>
              <a:gd name="connsiteY60" fmla="*/ 3170903 h 5161319"/>
              <a:gd name="connsiteX61" fmla="*/ 5814296 w 7893818"/>
              <a:gd name="connsiteY61" fmla="*/ 3052916 h 5161319"/>
              <a:gd name="connsiteX62" fmla="*/ 5917534 w 7893818"/>
              <a:gd name="connsiteY62" fmla="*/ 2979174 h 5161319"/>
              <a:gd name="connsiteX63" fmla="*/ 5961779 w 7893818"/>
              <a:gd name="connsiteY63" fmla="*/ 2964426 h 5161319"/>
              <a:gd name="connsiteX64" fmla="*/ 6109263 w 7893818"/>
              <a:gd name="connsiteY64" fmla="*/ 2920180 h 5161319"/>
              <a:gd name="connsiteX65" fmla="*/ 6286244 w 7893818"/>
              <a:gd name="connsiteY65" fmla="*/ 2934929 h 5161319"/>
              <a:gd name="connsiteX66" fmla="*/ 6330489 w 7893818"/>
              <a:gd name="connsiteY66" fmla="*/ 2949677 h 5161319"/>
              <a:gd name="connsiteX67" fmla="*/ 6433728 w 7893818"/>
              <a:gd name="connsiteY67" fmla="*/ 2979174 h 5161319"/>
              <a:gd name="connsiteX68" fmla="*/ 6507470 w 7893818"/>
              <a:gd name="connsiteY68" fmla="*/ 3052916 h 5161319"/>
              <a:gd name="connsiteX69" fmla="*/ 6581212 w 7893818"/>
              <a:gd name="connsiteY69" fmla="*/ 3126658 h 5161319"/>
              <a:gd name="connsiteX70" fmla="*/ 6625457 w 7893818"/>
              <a:gd name="connsiteY70" fmla="*/ 3229897 h 5161319"/>
              <a:gd name="connsiteX71" fmla="*/ 6669702 w 7893818"/>
              <a:gd name="connsiteY71" fmla="*/ 3274142 h 5161319"/>
              <a:gd name="connsiteX72" fmla="*/ 6699199 w 7893818"/>
              <a:gd name="connsiteY72" fmla="*/ 3333135 h 5161319"/>
              <a:gd name="connsiteX73" fmla="*/ 6728696 w 7893818"/>
              <a:gd name="connsiteY73" fmla="*/ 3377380 h 5161319"/>
              <a:gd name="connsiteX74" fmla="*/ 6713947 w 7893818"/>
              <a:gd name="connsiteY74" fmla="*/ 3583858 h 5161319"/>
              <a:gd name="connsiteX75" fmla="*/ 6684450 w 7893818"/>
              <a:gd name="connsiteY75" fmla="*/ 3657600 h 5161319"/>
              <a:gd name="connsiteX76" fmla="*/ 6640205 w 7893818"/>
              <a:gd name="connsiteY76" fmla="*/ 3746090 h 5161319"/>
              <a:gd name="connsiteX77" fmla="*/ 6625457 w 7893818"/>
              <a:gd name="connsiteY77" fmla="*/ 3952568 h 5161319"/>
              <a:gd name="connsiteX78" fmla="*/ 6610708 w 7893818"/>
              <a:gd name="connsiteY78" fmla="*/ 4011561 h 5161319"/>
              <a:gd name="connsiteX79" fmla="*/ 6640205 w 7893818"/>
              <a:gd name="connsiteY79" fmla="*/ 4173793 h 5161319"/>
              <a:gd name="connsiteX80" fmla="*/ 6654954 w 7893818"/>
              <a:gd name="connsiteY80" fmla="*/ 4247535 h 5161319"/>
              <a:gd name="connsiteX81" fmla="*/ 6669702 w 7893818"/>
              <a:gd name="connsiteY81" fmla="*/ 4291780 h 5161319"/>
              <a:gd name="connsiteX82" fmla="*/ 6684450 w 7893818"/>
              <a:gd name="connsiteY82" fmla="*/ 4365522 h 5161319"/>
              <a:gd name="connsiteX83" fmla="*/ 6699199 w 7893818"/>
              <a:gd name="connsiteY83" fmla="*/ 4409768 h 5161319"/>
              <a:gd name="connsiteX84" fmla="*/ 6743444 w 7893818"/>
              <a:gd name="connsiteY84" fmla="*/ 4557251 h 5161319"/>
              <a:gd name="connsiteX85" fmla="*/ 6758192 w 7893818"/>
              <a:gd name="connsiteY85" fmla="*/ 4601497 h 5161319"/>
              <a:gd name="connsiteX86" fmla="*/ 6846683 w 7893818"/>
              <a:gd name="connsiteY86" fmla="*/ 4704735 h 5161319"/>
              <a:gd name="connsiteX87" fmla="*/ 6949921 w 7893818"/>
              <a:gd name="connsiteY87" fmla="*/ 4763729 h 5161319"/>
              <a:gd name="connsiteX88" fmla="*/ 7023663 w 7893818"/>
              <a:gd name="connsiteY88" fmla="*/ 4793226 h 5161319"/>
              <a:gd name="connsiteX89" fmla="*/ 7082657 w 7893818"/>
              <a:gd name="connsiteY89" fmla="*/ 4822722 h 5161319"/>
              <a:gd name="connsiteX90" fmla="*/ 7156399 w 7893818"/>
              <a:gd name="connsiteY90" fmla="*/ 4837471 h 5161319"/>
              <a:gd name="connsiteX91" fmla="*/ 7289134 w 7893818"/>
              <a:gd name="connsiteY91" fmla="*/ 4866968 h 5161319"/>
              <a:gd name="connsiteX92" fmla="*/ 7584102 w 7893818"/>
              <a:gd name="connsiteY92" fmla="*/ 4852219 h 5161319"/>
              <a:gd name="connsiteX93" fmla="*/ 7657844 w 7893818"/>
              <a:gd name="connsiteY93" fmla="*/ 4837471 h 5161319"/>
              <a:gd name="connsiteX94" fmla="*/ 7702089 w 7893818"/>
              <a:gd name="connsiteY94" fmla="*/ 4807974 h 5161319"/>
              <a:gd name="connsiteX95" fmla="*/ 7820076 w 7893818"/>
              <a:gd name="connsiteY95" fmla="*/ 4778477 h 5161319"/>
              <a:gd name="connsiteX96" fmla="*/ 7893818 w 7893818"/>
              <a:gd name="connsiteY96" fmla="*/ 4763729 h 5161319"/>
              <a:gd name="connsiteX97" fmla="*/ 7834825 w 7893818"/>
              <a:gd name="connsiteY97" fmla="*/ 4734232 h 5161319"/>
              <a:gd name="connsiteX98" fmla="*/ 7864321 w 7893818"/>
              <a:gd name="connsiteY98" fmla="*/ 3937819 h 5161319"/>
              <a:gd name="connsiteX99" fmla="*/ 7893818 w 7893818"/>
              <a:gd name="connsiteY99" fmla="*/ 3760839 h 5161319"/>
              <a:gd name="connsiteX100" fmla="*/ 7879070 w 7893818"/>
              <a:gd name="connsiteY100" fmla="*/ 1917290 h 5161319"/>
              <a:gd name="connsiteX101" fmla="*/ 7849573 w 7893818"/>
              <a:gd name="connsiteY101" fmla="*/ 1740309 h 5161319"/>
              <a:gd name="connsiteX102" fmla="*/ 7820076 w 7893818"/>
              <a:gd name="connsiteY102" fmla="*/ 1592826 h 5161319"/>
              <a:gd name="connsiteX103" fmla="*/ 7805328 w 7893818"/>
              <a:gd name="connsiteY103" fmla="*/ 1533832 h 5161319"/>
              <a:gd name="connsiteX104" fmla="*/ 7775831 w 7893818"/>
              <a:gd name="connsiteY104" fmla="*/ 1386348 h 5161319"/>
              <a:gd name="connsiteX105" fmla="*/ 7761083 w 7893818"/>
              <a:gd name="connsiteY105" fmla="*/ 1312606 h 5161319"/>
              <a:gd name="connsiteX106" fmla="*/ 7731586 w 7893818"/>
              <a:gd name="connsiteY106" fmla="*/ 1268361 h 5161319"/>
              <a:gd name="connsiteX107" fmla="*/ 7702089 w 7893818"/>
              <a:gd name="connsiteY107" fmla="*/ 1165122 h 5161319"/>
              <a:gd name="connsiteX108" fmla="*/ 7672592 w 7893818"/>
              <a:gd name="connsiteY108" fmla="*/ 1061884 h 5161319"/>
              <a:gd name="connsiteX109" fmla="*/ 7657844 w 7893818"/>
              <a:gd name="connsiteY109" fmla="*/ 899651 h 5161319"/>
              <a:gd name="connsiteX110" fmla="*/ 7643096 w 7893818"/>
              <a:gd name="connsiteY110" fmla="*/ 855406 h 5161319"/>
              <a:gd name="connsiteX111" fmla="*/ 7687341 w 7893818"/>
              <a:gd name="connsiteY111" fmla="*/ 442451 h 5161319"/>
              <a:gd name="connsiteX112" fmla="*/ 7643096 w 7893818"/>
              <a:gd name="connsiteY112" fmla="*/ 427703 h 5161319"/>
              <a:gd name="connsiteX113" fmla="*/ 7569354 w 7893818"/>
              <a:gd name="connsiteY113" fmla="*/ 398206 h 5161319"/>
              <a:gd name="connsiteX114" fmla="*/ 7451366 w 7893818"/>
              <a:gd name="connsiteY114" fmla="*/ 383458 h 5161319"/>
              <a:gd name="connsiteX115" fmla="*/ 7362876 w 7893818"/>
              <a:gd name="connsiteY115" fmla="*/ 368709 h 5161319"/>
              <a:gd name="connsiteX116" fmla="*/ 7259637 w 7893818"/>
              <a:gd name="connsiteY116" fmla="*/ 353961 h 5161319"/>
              <a:gd name="connsiteX117" fmla="*/ 7200644 w 7893818"/>
              <a:gd name="connsiteY117" fmla="*/ 339213 h 5161319"/>
              <a:gd name="connsiteX118" fmla="*/ 7008915 w 7893818"/>
              <a:gd name="connsiteY118" fmla="*/ 309716 h 5161319"/>
              <a:gd name="connsiteX119" fmla="*/ 6684450 w 7893818"/>
              <a:gd name="connsiteY119" fmla="*/ 265471 h 5161319"/>
              <a:gd name="connsiteX120" fmla="*/ 6492721 w 7893818"/>
              <a:gd name="connsiteY120" fmla="*/ 235974 h 5161319"/>
              <a:gd name="connsiteX121" fmla="*/ 6153508 w 7893818"/>
              <a:gd name="connsiteY121" fmla="*/ 206477 h 5161319"/>
              <a:gd name="connsiteX122" fmla="*/ 6109263 w 7893818"/>
              <a:gd name="connsiteY122" fmla="*/ 191729 h 5161319"/>
              <a:gd name="connsiteX123" fmla="*/ 6035521 w 7893818"/>
              <a:gd name="connsiteY123" fmla="*/ 162232 h 5161319"/>
              <a:gd name="connsiteX124" fmla="*/ 5932283 w 7893818"/>
              <a:gd name="connsiteY124" fmla="*/ 147484 h 5161319"/>
              <a:gd name="connsiteX125" fmla="*/ 5843792 w 7893818"/>
              <a:gd name="connsiteY125" fmla="*/ 132735 h 5161319"/>
              <a:gd name="connsiteX126" fmla="*/ 5770050 w 7893818"/>
              <a:gd name="connsiteY126" fmla="*/ 103239 h 5161319"/>
              <a:gd name="connsiteX127" fmla="*/ 5371844 w 7893818"/>
              <a:gd name="connsiteY127" fmla="*/ 73742 h 5161319"/>
              <a:gd name="connsiteX128" fmla="*/ 5150618 w 7893818"/>
              <a:gd name="connsiteY128" fmla="*/ 29497 h 5161319"/>
              <a:gd name="connsiteX129" fmla="*/ 5091625 w 7893818"/>
              <a:gd name="connsiteY129" fmla="*/ 14748 h 5161319"/>
              <a:gd name="connsiteX130" fmla="*/ 4988386 w 7893818"/>
              <a:gd name="connsiteY130" fmla="*/ 0 h 5161319"/>
              <a:gd name="connsiteX131" fmla="*/ 4398450 w 7893818"/>
              <a:gd name="connsiteY131" fmla="*/ 14748 h 5161319"/>
              <a:gd name="connsiteX132" fmla="*/ 4177225 w 7893818"/>
              <a:gd name="connsiteY132" fmla="*/ 44245 h 5161319"/>
              <a:gd name="connsiteX133" fmla="*/ 4118231 w 7893818"/>
              <a:gd name="connsiteY133" fmla="*/ 58993 h 5161319"/>
              <a:gd name="connsiteX134" fmla="*/ 4014992 w 7893818"/>
              <a:gd name="connsiteY134" fmla="*/ 73742 h 5161319"/>
              <a:gd name="connsiteX135" fmla="*/ 3970747 w 7893818"/>
              <a:gd name="connsiteY135" fmla="*/ 103239 h 5161319"/>
              <a:gd name="connsiteX136" fmla="*/ 3749521 w 7893818"/>
              <a:gd name="connsiteY136" fmla="*/ 162232 h 5161319"/>
              <a:gd name="connsiteX137" fmla="*/ 3675779 w 7893818"/>
              <a:gd name="connsiteY137" fmla="*/ 176980 h 5161319"/>
              <a:gd name="connsiteX138" fmla="*/ 3587289 w 7893818"/>
              <a:gd name="connsiteY138" fmla="*/ 206477 h 5161319"/>
              <a:gd name="connsiteX139" fmla="*/ 3484050 w 7893818"/>
              <a:gd name="connsiteY139" fmla="*/ 221226 h 5161319"/>
              <a:gd name="connsiteX140" fmla="*/ 3425057 w 7893818"/>
              <a:gd name="connsiteY140" fmla="*/ 235974 h 5161319"/>
              <a:gd name="connsiteX141" fmla="*/ 3351315 w 7893818"/>
              <a:gd name="connsiteY141" fmla="*/ 250722 h 5161319"/>
              <a:gd name="connsiteX142" fmla="*/ 3307070 w 7893818"/>
              <a:gd name="connsiteY142" fmla="*/ 265471 h 5161319"/>
              <a:gd name="connsiteX143" fmla="*/ 3248076 w 7893818"/>
              <a:gd name="connsiteY143" fmla="*/ 280219 h 5161319"/>
              <a:gd name="connsiteX144" fmla="*/ 3203831 w 7893818"/>
              <a:gd name="connsiteY144" fmla="*/ 294968 h 5161319"/>
              <a:gd name="connsiteX145" fmla="*/ 2997354 w 7893818"/>
              <a:gd name="connsiteY145" fmla="*/ 309716 h 5161319"/>
              <a:gd name="connsiteX146" fmla="*/ 2894115 w 7893818"/>
              <a:gd name="connsiteY146" fmla="*/ 324464 h 5161319"/>
              <a:gd name="connsiteX147" fmla="*/ 2658141 w 7893818"/>
              <a:gd name="connsiteY147" fmla="*/ 339213 h 5161319"/>
              <a:gd name="connsiteX148" fmla="*/ 2584399 w 7893818"/>
              <a:gd name="connsiteY148" fmla="*/ 368709 h 5161319"/>
              <a:gd name="connsiteX149" fmla="*/ 2333676 w 7893818"/>
              <a:gd name="connsiteY149" fmla="*/ 398206 h 5161319"/>
              <a:gd name="connsiteX150" fmla="*/ 1699496 w 7893818"/>
              <a:gd name="connsiteY150" fmla="*/ 383458 h 5161319"/>
              <a:gd name="connsiteX151" fmla="*/ 1625754 w 7893818"/>
              <a:gd name="connsiteY151" fmla="*/ 368709 h 5161319"/>
              <a:gd name="connsiteX152" fmla="*/ 1271792 w 7893818"/>
              <a:gd name="connsiteY152" fmla="*/ 339213 h 5161319"/>
              <a:gd name="connsiteX153" fmla="*/ 1080063 w 7893818"/>
              <a:gd name="connsiteY153" fmla="*/ 309716 h 5161319"/>
              <a:gd name="connsiteX154" fmla="*/ 1006321 w 7893818"/>
              <a:gd name="connsiteY154" fmla="*/ 294968 h 5161319"/>
              <a:gd name="connsiteX155" fmla="*/ 563870 w 7893818"/>
              <a:gd name="connsiteY155" fmla="*/ 309716 h 5161319"/>
              <a:gd name="connsiteX156" fmla="*/ 519625 w 7893818"/>
              <a:gd name="connsiteY156" fmla="*/ 339213 h 5161319"/>
              <a:gd name="connsiteX157" fmla="*/ 475379 w 7893818"/>
              <a:gd name="connsiteY157" fmla="*/ 457200 h 5161319"/>
              <a:gd name="connsiteX158" fmla="*/ 431134 w 7893818"/>
              <a:gd name="connsiteY158" fmla="*/ 516193 h 5161319"/>
              <a:gd name="connsiteX159" fmla="*/ 342644 w 7893818"/>
              <a:gd name="connsiteY159" fmla="*/ 634180 h 5161319"/>
              <a:gd name="connsiteX160" fmla="*/ 283650 w 7893818"/>
              <a:gd name="connsiteY160" fmla="*/ 766916 h 5161319"/>
              <a:gd name="connsiteX161" fmla="*/ 268902 w 7893818"/>
              <a:gd name="connsiteY161" fmla="*/ 811161 h 5161319"/>
              <a:gd name="connsiteX162" fmla="*/ 239405 w 7893818"/>
              <a:gd name="connsiteY162" fmla="*/ 1002890 h 5161319"/>
              <a:gd name="connsiteX163" fmla="*/ 224657 w 7893818"/>
              <a:gd name="connsiteY163" fmla="*/ 1047135 h 5161319"/>
              <a:gd name="connsiteX164" fmla="*/ 209908 w 7893818"/>
              <a:gd name="connsiteY164" fmla="*/ 1165122 h 5161319"/>
              <a:gd name="connsiteX165" fmla="*/ 180412 w 7893818"/>
              <a:gd name="connsiteY165" fmla="*/ 1238864 h 5161319"/>
              <a:gd name="connsiteX166" fmla="*/ 165663 w 7893818"/>
              <a:gd name="connsiteY166" fmla="*/ 1327355 h 5161319"/>
              <a:gd name="connsiteX167" fmla="*/ 150915 w 7893818"/>
              <a:gd name="connsiteY167" fmla="*/ 1371600 h 5161319"/>
              <a:gd name="connsiteX168" fmla="*/ 136166 w 7893818"/>
              <a:gd name="connsiteY168" fmla="*/ 1460090 h 5161319"/>
              <a:gd name="connsiteX169" fmla="*/ 121418 w 7893818"/>
              <a:gd name="connsiteY169" fmla="*/ 1843548 h 5161319"/>
              <a:gd name="connsiteX170" fmla="*/ 91921 w 7893818"/>
              <a:gd name="connsiteY170" fmla="*/ 2020529 h 5161319"/>
              <a:gd name="connsiteX171" fmla="*/ 77173 w 7893818"/>
              <a:gd name="connsiteY171" fmla="*/ 2256503 h 5161319"/>
              <a:gd name="connsiteX172" fmla="*/ 32928 w 7893818"/>
              <a:gd name="connsiteY172" fmla="*/ 2684206 h 5161319"/>
              <a:gd name="connsiteX173" fmla="*/ 18179 w 7893818"/>
              <a:gd name="connsiteY173" fmla="*/ 2757948 h 5161319"/>
              <a:gd name="connsiteX174" fmla="*/ 3431 w 7893818"/>
              <a:gd name="connsiteY174" fmla="*/ 3200400 h 5161319"/>
              <a:gd name="connsiteX175" fmla="*/ 32928 w 7893818"/>
              <a:gd name="connsiteY175" fmla="*/ 3392129 h 5161319"/>
              <a:gd name="connsiteX176" fmla="*/ 62425 w 7893818"/>
              <a:gd name="connsiteY176" fmla="*/ 3510116 h 5161319"/>
              <a:gd name="connsiteX177" fmla="*/ 77173 w 7893818"/>
              <a:gd name="connsiteY177" fmla="*/ 3657600 h 5161319"/>
              <a:gd name="connsiteX178" fmla="*/ 106670 w 7893818"/>
              <a:gd name="connsiteY178" fmla="*/ 3775587 h 5161319"/>
              <a:gd name="connsiteX179" fmla="*/ 121418 w 7893818"/>
              <a:gd name="connsiteY179" fmla="*/ 3849329 h 5161319"/>
              <a:gd name="connsiteX180" fmla="*/ 136166 w 7893818"/>
              <a:gd name="connsiteY180" fmla="*/ 3893574 h 5161319"/>
              <a:gd name="connsiteX181" fmla="*/ 165663 w 7893818"/>
              <a:gd name="connsiteY181" fmla="*/ 4011561 h 5161319"/>
              <a:gd name="connsiteX182" fmla="*/ 195160 w 7893818"/>
              <a:gd name="connsiteY182" fmla="*/ 4055806 h 5161319"/>
              <a:gd name="connsiteX183" fmla="*/ 209908 w 7893818"/>
              <a:gd name="connsiteY183" fmla="*/ 4129548 h 5161319"/>
              <a:gd name="connsiteX184" fmla="*/ 239405 w 7893818"/>
              <a:gd name="connsiteY184" fmla="*/ 4188542 h 5161319"/>
              <a:gd name="connsiteX185" fmla="*/ 283650 w 7893818"/>
              <a:gd name="connsiteY185" fmla="*/ 4277032 h 5161319"/>
              <a:gd name="connsiteX186" fmla="*/ 313147 w 7893818"/>
              <a:gd name="connsiteY186" fmla="*/ 4380271 h 5161319"/>
              <a:gd name="connsiteX187" fmla="*/ 357392 w 7893818"/>
              <a:gd name="connsiteY187" fmla="*/ 4454013 h 5161319"/>
              <a:gd name="connsiteX188" fmla="*/ 386889 w 7893818"/>
              <a:gd name="connsiteY188" fmla="*/ 4513006 h 5161319"/>
              <a:gd name="connsiteX189" fmla="*/ 431134 w 7893818"/>
              <a:gd name="connsiteY189" fmla="*/ 4572000 h 5161319"/>
              <a:gd name="connsiteX190" fmla="*/ 534373 w 7893818"/>
              <a:gd name="connsiteY190" fmla="*/ 4734232 h 5161319"/>
              <a:gd name="connsiteX191" fmla="*/ 652360 w 7893818"/>
              <a:gd name="connsiteY191" fmla="*/ 4822722 h 5161319"/>
              <a:gd name="connsiteX192" fmla="*/ 799844 w 7893818"/>
              <a:gd name="connsiteY192" fmla="*/ 4866968 h 5161319"/>
              <a:gd name="connsiteX193" fmla="*/ 873586 w 7893818"/>
              <a:gd name="connsiteY193" fmla="*/ 4911213 h 5161319"/>
              <a:gd name="connsiteX194" fmla="*/ 1050566 w 7893818"/>
              <a:gd name="connsiteY194" fmla="*/ 4955458 h 5161319"/>
              <a:gd name="connsiteX195" fmla="*/ 1139057 w 7893818"/>
              <a:gd name="connsiteY195" fmla="*/ 4984955 h 5161319"/>
              <a:gd name="connsiteX196" fmla="*/ 1212799 w 7893818"/>
              <a:gd name="connsiteY196" fmla="*/ 4999703 h 5161319"/>
              <a:gd name="connsiteX197" fmla="*/ 1301289 w 7893818"/>
              <a:gd name="connsiteY197" fmla="*/ 5014451 h 5161319"/>
              <a:gd name="connsiteX198" fmla="*/ 1360283 w 7893818"/>
              <a:gd name="connsiteY198" fmla="*/ 5029200 h 5161319"/>
              <a:gd name="connsiteX199" fmla="*/ 1566760 w 7893818"/>
              <a:gd name="connsiteY199" fmla="*/ 5073445 h 5161319"/>
              <a:gd name="connsiteX200" fmla="*/ 2318928 w 7893818"/>
              <a:gd name="connsiteY200" fmla="*/ 5029200 h 5161319"/>
              <a:gd name="connsiteX201" fmla="*/ 2363173 w 7893818"/>
              <a:gd name="connsiteY201" fmla="*/ 4999703 h 5161319"/>
              <a:gd name="connsiteX202" fmla="*/ 2392670 w 7893818"/>
              <a:gd name="connsiteY202" fmla="*/ 4955458 h 5161319"/>
              <a:gd name="connsiteX203" fmla="*/ 2466412 w 7893818"/>
              <a:gd name="connsiteY203" fmla="*/ 4866968 h 5161319"/>
              <a:gd name="connsiteX204" fmla="*/ 2422166 w 7893818"/>
              <a:gd name="connsiteY204" fmla="*/ 4822722 h 51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7893818" h="5161319">
                <a:moveTo>
                  <a:pt x="2422166" y="4822722"/>
                </a:moveTo>
                <a:cubicBezTo>
                  <a:pt x="2414792" y="4793225"/>
                  <a:pt x="2449129" y="4750653"/>
                  <a:pt x="2422166" y="4689987"/>
                </a:cubicBezTo>
                <a:cubicBezTo>
                  <a:pt x="2412183" y="4667525"/>
                  <a:pt x="2389858" y="4652481"/>
                  <a:pt x="2377921" y="4630993"/>
                </a:cubicBezTo>
                <a:cubicBezTo>
                  <a:pt x="2308092" y="4505299"/>
                  <a:pt x="2392818" y="4601643"/>
                  <a:pt x="2304179" y="4513006"/>
                </a:cubicBezTo>
                <a:cubicBezTo>
                  <a:pt x="2278220" y="4435128"/>
                  <a:pt x="2298055" y="4481698"/>
                  <a:pt x="2230437" y="4380271"/>
                </a:cubicBezTo>
                <a:cubicBezTo>
                  <a:pt x="2220605" y="4365523"/>
                  <a:pt x="2215689" y="4345858"/>
                  <a:pt x="2200941" y="4336026"/>
                </a:cubicBezTo>
                <a:cubicBezTo>
                  <a:pt x="2186193" y="4326194"/>
                  <a:pt x="2170313" y="4317876"/>
                  <a:pt x="2156696" y="4306529"/>
                </a:cubicBezTo>
                <a:cubicBezTo>
                  <a:pt x="2140673" y="4293176"/>
                  <a:pt x="2129422" y="4274407"/>
                  <a:pt x="2112450" y="4262284"/>
                </a:cubicBezTo>
                <a:cubicBezTo>
                  <a:pt x="2094560" y="4249505"/>
                  <a:pt x="2072309" y="4244098"/>
                  <a:pt x="2053457" y="4232787"/>
                </a:cubicBezTo>
                <a:cubicBezTo>
                  <a:pt x="2023058" y="4214548"/>
                  <a:pt x="1994463" y="4193458"/>
                  <a:pt x="1964966" y="4173793"/>
                </a:cubicBezTo>
                <a:lnTo>
                  <a:pt x="1920721" y="4144297"/>
                </a:lnTo>
                <a:cubicBezTo>
                  <a:pt x="1901057" y="4114800"/>
                  <a:pt x="1859370" y="4091178"/>
                  <a:pt x="1861728" y="4055806"/>
                </a:cubicBezTo>
                <a:cubicBezTo>
                  <a:pt x="1882683" y="3741472"/>
                  <a:pt x="1860441" y="3930147"/>
                  <a:pt x="1891225" y="3760839"/>
                </a:cubicBezTo>
                <a:cubicBezTo>
                  <a:pt x="1897698" y="3725235"/>
                  <a:pt x="1902147" y="3665251"/>
                  <a:pt x="1920721" y="3628103"/>
                </a:cubicBezTo>
                <a:cubicBezTo>
                  <a:pt x="1928648" y="3612249"/>
                  <a:pt x="1940386" y="3598606"/>
                  <a:pt x="1950218" y="3583858"/>
                </a:cubicBezTo>
                <a:cubicBezTo>
                  <a:pt x="1955134" y="3569110"/>
                  <a:pt x="1955254" y="3551752"/>
                  <a:pt x="1964966" y="3539613"/>
                </a:cubicBezTo>
                <a:cubicBezTo>
                  <a:pt x="1976039" y="3525772"/>
                  <a:pt x="1995595" y="3521464"/>
                  <a:pt x="2009212" y="3510116"/>
                </a:cubicBezTo>
                <a:cubicBezTo>
                  <a:pt x="2025235" y="3496764"/>
                  <a:pt x="2037760" y="3479606"/>
                  <a:pt x="2053457" y="3465871"/>
                </a:cubicBezTo>
                <a:cubicBezTo>
                  <a:pt x="2078174" y="3444244"/>
                  <a:pt x="2187393" y="3357316"/>
                  <a:pt x="2215689" y="3347884"/>
                </a:cubicBezTo>
                <a:cubicBezTo>
                  <a:pt x="2230437" y="3342968"/>
                  <a:pt x="2245645" y="3339259"/>
                  <a:pt x="2259934" y="3333135"/>
                </a:cubicBezTo>
                <a:cubicBezTo>
                  <a:pt x="2387507" y="3278461"/>
                  <a:pt x="2259411" y="3323479"/>
                  <a:pt x="2363173" y="3288890"/>
                </a:cubicBezTo>
                <a:cubicBezTo>
                  <a:pt x="2398044" y="3254019"/>
                  <a:pt x="2426435" y="3229799"/>
                  <a:pt x="2451663" y="3185651"/>
                </a:cubicBezTo>
                <a:cubicBezTo>
                  <a:pt x="2459376" y="3172153"/>
                  <a:pt x="2459460" y="3155311"/>
                  <a:pt x="2466412" y="3141406"/>
                </a:cubicBezTo>
                <a:cubicBezTo>
                  <a:pt x="2474339" y="3125552"/>
                  <a:pt x="2486076" y="3111909"/>
                  <a:pt x="2495908" y="3097161"/>
                </a:cubicBezTo>
                <a:cubicBezTo>
                  <a:pt x="2500824" y="3067664"/>
                  <a:pt x="2499156" y="3036274"/>
                  <a:pt x="2510657" y="3008671"/>
                </a:cubicBezTo>
                <a:cubicBezTo>
                  <a:pt x="2524292" y="2975947"/>
                  <a:pt x="2549986" y="2949677"/>
                  <a:pt x="2569650" y="2920180"/>
                </a:cubicBezTo>
                <a:lnTo>
                  <a:pt x="2599147" y="2875935"/>
                </a:lnTo>
                <a:cubicBezTo>
                  <a:pt x="2608979" y="2861187"/>
                  <a:pt x="2614464" y="2842325"/>
                  <a:pt x="2628644" y="2831690"/>
                </a:cubicBezTo>
                <a:cubicBezTo>
                  <a:pt x="2648308" y="2816942"/>
                  <a:pt x="2666295" y="2799640"/>
                  <a:pt x="2687637" y="2787445"/>
                </a:cubicBezTo>
                <a:cubicBezTo>
                  <a:pt x="2701135" y="2779732"/>
                  <a:pt x="2716992" y="2777164"/>
                  <a:pt x="2731883" y="2772697"/>
                </a:cubicBezTo>
                <a:cubicBezTo>
                  <a:pt x="2766163" y="2762413"/>
                  <a:pt x="2800400" y="2751880"/>
                  <a:pt x="2835121" y="2743200"/>
                </a:cubicBezTo>
                <a:cubicBezTo>
                  <a:pt x="2859440" y="2737120"/>
                  <a:pt x="2884392" y="2733889"/>
                  <a:pt x="2908863" y="2728451"/>
                </a:cubicBezTo>
                <a:cubicBezTo>
                  <a:pt x="2928650" y="2724054"/>
                  <a:pt x="2947863" y="2717035"/>
                  <a:pt x="2967857" y="2713703"/>
                </a:cubicBezTo>
                <a:cubicBezTo>
                  <a:pt x="3006953" y="2707187"/>
                  <a:pt x="3046515" y="2703871"/>
                  <a:pt x="3085844" y="2698955"/>
                </a:cubicBezTo>
                <a:cubicBezTo>
                  <a:pt x="3213663" y="2703871"/>
                  <a:pt x="3341671" y="2705195"/>
                  <a:pt x="3469302" y="2713703"/>
                </a:cubicBezTo>
                <a:cubicBezTo>
                  <a:pt x="3489527" y="2715051"/>
                  <a:pt x="3508420" y="2724476"/>
                  <a:pt x="3528296" y="2728451"/>
                </a:cubicBezTo>
                <a:cubicBezTo>
                  <a:pt x="3599191" y="2742630"/>
                  <a:pt x="3662253" y="2748883"/>
                  <a:pt x="3734773" y="2757948"/>
                </a:cubicBezTo>
                <a:cubicBezTo>
                  <a:pt x="3754437" y="2762864"/>
                  <a:pt x="3775636" y="2763632"/>
                  <a:pt x="3793766" y="2772697"/>
                </a:cubicBezTo>
                <a:cubicBezTo>
                  <a:pt x="3825474" y="2788551"/>
                  <a:pt x="3882257" y="2831690"/>
                  <a:pt x="3882257" y="2831690"/>
                </a:cubicBezTo>
                <a:cubicBezTo>
                  <a:pt x="3934893" y="2910643"/>
                  <a:pt x="3899221" y="2863402"/>
                  <a:pt x="4000244" y="2964426"/>
                </a:cubicBezTo>
                <a:cubicBezTo>
                  <a:pt x="4014992" y="2979174"/>
                  <a:pt x="4035161" y="2990016"/>
                  <a:pt x="4044489" y="3008671"/>
                </a:cubicBezTo>
                <a:cubicBezTo>
                  <a:pt x="4074704" y="3069099"/>
                  <a:pt x="4072283" y="3073052"/>
                  <a:pt x="4118231" y="3126658"/>
                </a:cubicBezTo>
                <a:cubicBezTo>
                  <a:pt x="4131805" y="3142494"/>
                  <a:pt x="4145504" y="3158780"/>
                  <a:pt x="4162476" y="3170903"/>
                </a:cubicBezTo>
                <a:cubicBezTo>
                  <a:pt x="4194370" y="3193685"/>
                  <a:pt x="4229607" y="3203112"/>
                  <a:pt x="4265715" y="3215148"/>
                </a:cubicBezTo>
                <a:cubicBezTo>
                  <a:pt x="4280463" y="3224980"/>
                  <a:pt x="4294106" y="3236718"/>
                  <a:pt x="4309960" y="3244645"/>
                </a:cubicBezTo>
                <a:cubicBezTo>
                  <a:pt x="4323865" y="3251597"/>
                  <a:pt x="4341555" y="3250357"/>
                  <a:pt x="4354205" y="3259393"/>
                </a:cubicBezTo>
                <a:cubicBezTo>
                  <a:pt x="4472656" y="3344001"/>
                  <a:pt x="4353330" y="3303420"/>
                  <a:pt x="4472192" y="3333135"/>
                </a:cubicBezTo>
                <a:cubicBezTo>
                  <a:pt x="4486940" y="3342967"/>
                  <a:pt x="4499621" y="3357027"/>
                  <a:pt x="4516437" y="3362632"/>
                </a:cubicBezTo>
                <a:cubicBezTo>
                  <a:pt x="4549532" y="3373664"/>
                  <a:pt x="4723044" y="3390505"/>
                  <a:pt x="4737663" y="3392129"/>
                </a:cubicBezTo>
                <a:cubicBezTo>
                  <a:pt x="4757328" y="3397045"/>
                  <a:pt x="4776870" y="3402480"/>
                  <a:pt x="4796657" y="3406877"/>
                </a:cubicBezTo>
                <a:cubicBezTo>
                  <a:pt x="4821128" y="3412315"/>
                  <a:pt x="4846389" y="3414423"/>
                  <a:pt x="4870399" y="3421626"/>
                </a:cubicBezTo>
                <a:cubicBezTo>
                  <a:pt x="4895757" y="3429233"/>
                  <a:pt x="4919560" y="3441290"/>
                  <a:pt x="4944141" y="3451122"/>
                </a:cubicBezTo>
                <a:cubicBezTo>
                  <a:pt x="5032631" y="3446206"/>
                  <a:pt x="5121876" y="3448908"/>
                  <a:pt x="5209612" y="3436374"/>
                </a:cubicBezTo>
                <a:cubicBezTo>
                  <a:pt x="5227159" y="3433867"/>
                  <a:pt x="5238467" y="3415671"/>
                  <a:pt x="5253857" y="3406877"/>
                </a:cubicBezTo>
                <a:cubicBezTo>
                  <a:pt x="5272946" y="3395969"/>
                  <a:pt x="5292642" y="3386040"/>
                  <a:pt x="5312850" y="3377380"/>
                </a:cubicBezTo>
                <a:cubicBezTo>
                  <a:pt x="5395591" y="3341920"/>
                  <a:pt x="5318248" y="3389044"/>
                  <a:pt x="5416089" y="3333135"/>
                </a:cubicBezTo>
                <a:cubicBezTo>
                  <a:pt x="5431479" y="3324341"/>
                  <a:pt x="5444944" y="3312433"/>
                  <a:pt x="5460334" y="3303639"/>
                </a:cubicBezTo>
                <a:cubicBezTo>
                  <a:pt x="5479423" y="3292731"/>
                  <a:pt x="5500239" y="3285050"/>
                  <a:pt x="5519328" y="3274142"/>
                </a:cubicBezTo>
                <a:cubicBezTo>
                  <a:pt x="5534718" y="3265348"/>
                  <a:pt x="5547719" y="3252572"/>
                  <a:pt x="5563573" y="3244645"/>
                </a:cubicBezTo>
                <a:cubicBezTo>
                  <a:pt x="5577478" y="3237693"/>
                  <a:pt x="5593070" y="3234813"/>
                  <a:pt x="5607818" y="3229897"/>
                </a:cubicBezTo>
                <a:cubicBezTo>
                  <a:pt x="5639996" y="3133360"/>
                  <a:pt x="5595304" y="3228110"/>
                  <a:pt x="5666812" y="3170903"/>
                </a:cubicBezTo>
                <a:cubicBezTo>
                  <a:pt x="5830000" y="3040353"/>
                  <a:pt x="5708241" y="3088266"/>
                  <a:pt x="5814296" y="3052916"/>
                </a:cubicBezTo>
                <a:cubicBezTo>
                  <a:pt x="5827655" y="3042896"/>
                  <a:pt x="5895970" y="2989956"/>
                  <a:pt x="5917534" y="2979174"/>
                </a:cubicBezTo>
                <a:cubicBezTo>
                  <a:pt x="5931439" y="2972222"/>
                  <a:pt x="5947223" y="2969885"/>
                  <a:pt x="5961779" y="2964426"/>
                </a:cubicBezTo>
                <a:cubicBezTo>
                  <a:pt x="6072658" y="2922847"/>
                  <a:pt x="5996435" y="2942746"/>
                  <a:pt x="6109263" y="2920180"/>
                </a:cubicBezTo>
                <a:cubicBezTo>
                  <a:pt x="6168257" y="2925096"/>
                  <a:pt x="6227565" y="2927105"/>
                  <a:pt x="6286244" y="2934929"/>
                </a:cubicBezTo>
                <a:cubicBezTo>
                  <a:pt x="6301654" y="2936984"/>
                  <a:pt x="6315541" y="2945406"/>
                  <a:pt x="6330489" y="2949677"/>
                </a:cubicBezTo>
                <a:cubicBezTo>
                  <a:pt x="6460121" y="2986715"/>
                  <a:pt x="6327644" y="2943814"/>
                  <a:pt x="6433728" y="2979174"/>
                </a:cubicBezTo>
                <a:cubicBezTo>
                  <a:pt x="6512389" y="3097165"/>
                  <a:pt x="6409145" y="2954589"/>
                  <a:pt x="6507470" y="3052916"/>
                </a:cubicBezTo>
                <a:cubicBezTo>
                  <a:pt x="6605789" y="3151237"/>
                  <a:pt x="6463225" y="3048001"/>
                  <a:pt x="6581212" y="3126658"/>
                </a:cubicBezTo>
                <a:cubicBezTo>
                  <a:pt x="6593248" y="3162766"/>
                  <a:pt x="6602675" y="3198003"/>
                  <a:pt x="6625457" y="3229897"/>
                </a:cubicBezTo>
                <a:cubicBezTo>
                  <a:pt x="6637580" y="3246869"/>
                  <a:pt x="6657579" y="3257170"/>
                  <a:pt x="6669702" y="3274142"/>
                </a:cubicBezTo>
                <a:cubicBezTo>
                  <a:pt x="6682481" y="3292032"/>
                  <a:pt x="6688291" y="3314046"/>
                  <a:pt x="6699199" y="3333135"/>
                </a:cubicBezTo>
                <a:cubicBezTo>
                  <a:pt x="6707993" y="3348525"/>
                  <a:pt x="6718864" y="3362632"/>
                  <a:pt x="6728696" y="3377380"/>
                </a:cubicBezTo>
                <a:cubicBezTo>
                  <a:pt x="6723780" y="3446206"/>
                  <a:pt x="6724709" y="3515701"/>
                  <a:pt x="6713947" y="3583858"/>
                </a:cubicBezTo>
                <a:cubicBezTo>
                  <a:pt x="6709818" y="3610008"/>
                  <a:pt x="6693746" y="3632811"/>
                  <a:pt x="6684450" y="3657600"/>
                </a:cubicBezTo>
                <a:cubicBezTo>
                  <a:pt x="6658281" y="3727385"/>
                  <a:pt x="6684957" y="3678963"/>
                  <a:pt x="6640205" y="3746090"/>
                </a:cubicBezTo>
                <a:cubicBezTo>
                  <a:pt x="6635289" y="3814916"/>
                  <a:pt x="6633077" y="3883989"/>
                  <a:pt x="6625457" y="3952568"/>
                </a:cubicBezTo>
                <a:cubicBezTo>
                  <a:pt x="6623219" y="3972714"/>
                  <a:pt x="6610708" y="3991291"/>
                  <a:pt x="6610708" y="4011561"/>
                </a:cubicBezTo>
                <a:cubicBezTo>
                  <a:pt x="6610708" y="4147813"/>
                  <a:pt x="6619465" y="4090833"/>
                  <a:pt x="6640205" y="4173793"/>
                </a:cubicBezTo>
                <a:cubicBezTo>
                  <a:pt x="6646285" y="4198112"/>
                  <a:pt x="6648874" y="4223216"/>
                  <a:pt x="6654954" y="4247535"/>
                </a:cubicBezTo>
                <a:cubicBezTo>
                  <a:pt x="6658725" y="4262617"/>
                  <a:pt x="6665932" y="4276698"/>
                  <a:pt x="6669702" y="4291780"/>
                </a:cubicBezTo>
                <a:cubicBezTo>
                  <a:pt x="6675782" y="4316099"/>
                  <a:pt x="6678370" y="4341203"/>
                  <a:pt x="6684450" y="4365522"/>
                </a:cubicBezTo>
                <a:cubicBezTo>
                  <a:pt x="6688221" y="4380604"/>
                  <a:pt x="6694928" y="4394820"/>
                  <a:pt x="6699199" y="4409768"/>
                </a:cubicBezTo>
                <a:cubicBezTo>
                  <a:pt x="6743785" y="4565818"/>
                  <a:pt x="6673335" y="4346922"/>
                  <a:pt x="6743444" y="4557251"/>
                </a:cubicBezTo>
                <a:cubicBezTo>
                  <a:pt x="6748360" y="4572000"/>
                  <a:pt x="6748864" y="4589060"/>
                  <a:pt x="6758192" y="4601497"/>
                </a:cubicBezTo>
                <a:cubicBezTo>
                  <a:pt x="6790745" y="4644901"/>
                  <a:pt x="6805596" y="4670496"/>
                  <a:pt x="6846683" y="4704735"/>
                </a:cubicBezTo>
                <a:cubicBezTo>
                  <a:pt x="6873799" y="4727332"/>
                  <a:pt x="6919009" y="4749990"/>
                  <a:pt x="6949921" y="4763729"/>
                </a:cubicBezTo>
                <a:cubicBezTo>
                  <a:pt x="6974113" y="4774481"/>
                  <a:pt x="6999471" y="4782474"/>
                  <a:pt x="7023663" y="4793226"/>
                </a:cubicBezTo>
                <a:cubicBezTo>
                  <a:pt x="7043754" y="4802155"/>
                  <a:pt x="7061800" y="4815770"/>
                  <a:pt x="7082657" y="4822722"/>
                </a:cubicBezTo>
                <a:cubicBezTo>
                  <a:pt x="7106438" y="4830649"/>
                  <a:pt x="7131928" y="4832033"/>
                  <a:pt x="7156399" y="4837471"/>
                </a:cubicBezTo>
                <a:cubicBezTo>
                  <a:pt x="7343852" y="4879128"/>
                  <a:pt x="7066724" y="4822484"/>
                  <a:pt x="7289134" y="4866968"/>
                </a:cubicBezTo>
                <a:cubicBezTo>
                  <a:pt x="7387457" y="4862052"/>
                  <a:pt x="7485970" y="4860070"/>
                  <a:pt x="7584102" y="4852219"/>
                </a:cubicBezTo>
                <a:cubicBezTo>
                  <a:pt x="7609090" y="4850220"/>
                  <a:pt x="7634373" y="4846273"/>
                  <a:pt x="7657844" y="4837471"/>
                </a:cubicBezTo>
                <a:cubicBezTo>
                  <a:pt x="7674441" y="4831247"/>
                  <a:pt x="7685431" y="4814032"/>
                  <a:pt x="7702089" y="4807974"/>
                </a:cubicBezTo>
                <a:cubicBezTo>
                  <a:pt x="7740188" y="4794120"/>
                  <a:pt x="7780747" y="4788309"/>
                  <a:pt x="7820076" y="4778477"/>
                </a:cubicBezTo>
                <a:cubicBezTo>
                  <a:pt x="7883837" y="4762537"/>
                  <a:pt x="7858801" y="4763729"/>
                  <a:pt x="7893818" y="4763729"/>
                </a:cubicBezTo>
                <a:cubicBezTo>
                  <a:pt x="7874154" y="4753897"/>
                  <a:pt x="7836287" y="4756169"/>
                  <a:pt x="7834825" y="4734232"/>
                </a:cubicBezTo>
                <a:cubicBezTo>
                  <a:pt x="7829277" y="4651006"/>
                  <a:pt x="7835966" y="4155208"/>
                  <a:pt x="7864321" y="3937819"/>
                </a:cubicBezTo>
                <a:cubicBezTo>
                  <a:pt x="7872056" y="3878514"/>
                  <a:pt x="7883986" y="3819832"/>
                  <a:pt x="7893818" y="3760839"/>
                </a:cubicBezTo>
                <a:cubicBezTo>
                  <a:pt x="7888902" y="3146323"/>
                  <a:pt x="7888310" y="2531757"/>
                  <a:pt x="7879070" y="1917290"/>
                </a:cubicBezTo>
                <a:cubicBezTo>
                  <a:pt x="7877626" y="1821263"/>
                  <a:pt x="7865843" y="1816238"/>
                  <a:pt x="7849573" y="1740309"/>
                </a:cubicBezTo>
                <a:cubicBezTo>
                  <a:pt x="7839068" y="1691287"/>
                  <a:pt x="7830581" y="1641848"/>
                  <a:pt x="7820076" y="1592826"/>
                </a:cubicBezTo>
                <a:cubicBezTo>
                  <a:pt x="7815829" y="1573006"/>
                  <a:pt x="7809303" y="1553708"/>
                  <a:pt x="7805328" y="1533832"/>
                </a:cubicBezTo>
                <a:cubicBezTo>
                  <a:pt x="7718612" y="1100256"/>
                  <a:pt x="7844355" y="1694713"/>
                  <a:pt x="7775831" y="1386348"/>
                </a:cubicBezTo>
                <a:cubicBezTo>
                  <a:pt x="7770393" y="1361877"/>
                  <a:pt x="7769885" y="1336077"/>
                  <a:pt x="7761083" y="1312606"/>
                </a:cubicBezTo>
                <a:cubicBezTo>
                  <a:pt x="7754859" y="1296009"/>
                  <a:pt x="7741418" y="1283109"/>
                  <a:pt x="7731586" y="1268361"/>
                </a:cubicBezTo>
                <a:cubicBezTo>
                  <a:pt x="7685466" y="1083890"/>
                  <a:pt x="7744416" y="1313269"/>
                  <a:pt x="7702089" y="1165122"/>
                </a:cubicBezTo>
                <a:cubicBezTo>
                  <a:pt x="7665062" y="1035524"/>
                  <a:pt x="7707946" y="1167943"/>
                  <a:pt x="7672592" y="1061884"/>
                </a:cubicBezTo>
                <a:cubicBezTo>
                  <a:pt x="7667676" y="1007806"/>
                  <a:pt x="7665523" y="953406"/>
                  <a:pt x="7657844" y="899651"/>
                </a:cubicBezTo>
                <a:cubicBezTo>
                  <a:pt x="7655646" y="884261"/>
                  <a:pt x="7642541" y="870942"/>
                  <a:pt x="7643096" y="855406"/>
                </a:cubicBezTo>
                <a:cubicBezTo>
                  <a:pt x="7654776" y="528367"/>
                  <a:pt x="7636005" y="596457"/>
                  <a:pt x="7687341" y="442451"/>
                </a:cubicBezTo>
                <a:cubicBezTo>
                  <a:pt x="7672593" y="437535"/>
                  <a:pt x="7657652" y="433162"/>
                  <a:pt x="7643096" y="427703"/>
                </a:cubicBezTo>
                <a:cubicBezTo>
                  <a:pt x="7618307" y="418407"/>
                  <a:pt x="7595150" y="404159"/>
                  <a:pt x="7569354" y="398206"/>
                </a:cubicBezTo>
                <a:cubicBezTo>
                  <a:pt x="7530734" y="389294"/>
                  <a:pt x="7490603" y="389063"/>
                  <a:pt x="7451366" y="383458"/>
                </a:cubicBezTo>
                <a:cubicBezTo>
                  <a:pt x="7421763" y="379229"/>
                  <a:pt x="7392432" y="373256"/>
                  <a:pt x="7362876" y="368709"/>
                </a:cubicBezTo>
                <a:cubicBezTo>
                  <a:pt x="7328518" y="363423"/>
                  <a:pt x="7293839" y="360179"/>
                  <a:pt x="7259637" y="353961"/>
                </a:cubicBezTo>
                <a:cubicBezTo>
                  <a:pt x="7239694" y="350335"/>
                  <a:pt x="7220605" y="342736"/>
                  <a:pt x="7200644" y="339213"/>
                </a:cubicBezTo>
                <a:cubicBezTo>
                  <a:pt x="7136966" y="327976"/>
                  <a:pt x="7072927" y="318860"/>
                  <a:pt x="7008915" y="309716"/>
                </a:cubicBezTo>
                <a:cubicBezTo>
                  <a:pt x="6821806" y="282986"/>
                  <a:pt x="6930400" y="306464"/>
                  <a:pt x="6684450" y="265471"/>
                </a:cubicBezTo>
                <a:cubicBezTo>
                  <a:pt x="6635118" y="257249"/>
                  <a:pt x="6540182" y="240720"/>
                  <a:pt x="6492721" y="235974"/>
                </a:cubicBezTo>
                <a:cubicBezTo>
                  <a:pt x="6379787" y="224681"/>
                  <a:pt x="6153508" y="206477"/>
                  <a:pt x="6153508" y="206477"/>
                </a:cubicBezTo>
                <a:cubicBezTo>
                  <a:pt x="6138760" y="201561"/>
                  <a:pt x="6123819" y="197188"/>
                  <a:pt x="6109263" y="191729"/>
                </a:cubicBezTo>
                <a:cubicBezTo>
                  <a:pt x="6084474" y="182433"/>
                  <a:pt x="6061205" y="168653"/>
                  <a:pt x="6035521" y="162232"/>
                </a:cubicBezTo>
                <a:cubicBezTo>
                  <a:pt x="6001797" y="153801"/>
                  <a:pt x="5966641" y="152770"/>
                  <a:pt x="5932283" y="147484"/>
                </a:cubicBezTo>
                <a:cubicBezTo>
                  <a:pt x="5902727" y="142937"/>
                  <a:pt x="5873289" y="137651"/>
                  <a:pt x="5843792" y="132735"/>
                </a:cubicBezTo>
                <a:cubicBezTo>
                  <a:pt x="5819211" y="122903"/>
                  <a:pt x="5794838" y="112535"/>
                  <a:pt x="5770050" y="103239"/>
                </a:cubicBezTo>
                <a:cubicBezTo>
                  <a:pt x="5633303" y="51959"/>
                  <a:pt x="5593012" y="82957"/>
                  <a:pt x="5371844" y="73742"/>
                </a:cubicBezTo>
                <a:cubicBezTo>
                  <a:pt x="5298102" y="58994"/>
                  <a:pt x="5223575" y="47737"/>
                  <a:pt x="5150618" y="29497"/>
                </a:cubicBezTo>
                <a:cubicBezTo>
                  <a:pt x="5130954" y="24581"/>
                  <a:pt x="5111568" y="18374"/>
                  <a:pt x="5091625" y="14748"/>
                </a:cubicBezTo>
                <a:cubicBezTo>
                  <a:pt x="5057423" y="8529"/>
                  <a:pt x="5022799" y="4916"/>
                  <a:pt x="4988386" y="0"/>
                </a:cubicBezTo>
                <a:lnTo>
                  <a:pt x="4398450" y="14748"/>
                </a:lnTo>
                <a:cubicBezTo>
                  <a:pt x="4349015" y="16766"/>
                  <a:pt x="4233707" y="32949"/>
                  <a:pt x="4177225" y="44245"/>
                </a:cubicBezTo>
                <a:cubicBezTo>
                  <a:pt x="4157349" y="48220"/>
                  <a:pt x="4138174" y="55367"/>
                  <a:pt x="4118231" y="58993"/>
                </a:cubicBezTo>
                <a:cubicBezTo>
                  <a:pt x="4084029" y="65212"/>
                  <a:pt x="4049405" y="68826"/>
                  <a:pt x="4014992" y="73742"/>
                </a:cubicBezTo>
                <a:cubicBezTo>
                  <a:pt x="4000244" y="83574"/>
                  <a:pt x="3987205" y="96656"/>
                  <a:pt x="3970747" y="103239"/>
                </a:cubicBezTo>
                <a:cubicBezTo>
                  <a:pt x="3943508" y="114135"/>
                  <a:pt x="3771992" y="157738"/>
                  <a:pt x="3749521" y="162232"/>
                </a:cubicBezTo>
                <a:cubicBezTo>
                  <a:pt x="3724940" y="167148"/>
                  <a:pt x="3699963" y="170384"/>
                  <a:pt x="3675779" y="176980"/>
                </a:cubicBezTo>
                <a:cubicBezTo>
                  <a:pt x="3645782" y="185161"/>
                  <a:pt x="3617585" y="199485"/>
                  <a:pt x="3587289" y="206477"/>
                </a:cubicBezTo>
                <a:cubicBezTo>
                  <a:pt x="3553417" y="214294"/>
                  <a:pt x="3518252" y="215007"/>
                  <a:pt x="3484050" y="221226"/>
                </a:cubicBezTo>
                <a:cubicBezTo>
                  <a:pt x="3464107" y="224852"/>
                  <a:pt x="3444844" y="231577"/>
                  <a:pt x="3425057" y="235974"/>
                </a:cubicBezTo>
                <a:cubicBezTo>
                  <a:pt x="3400586" y="241412"/>
                  <a:pt x="3375634" y="244642"/>
                  <a:pt x="3351315" y="250722"/>
                </a:cubicBezTo>
                <a:cubicBezTo>
                  <a:pt x="3336233" y="254493"/>
                  <a:pt x="3322018" y="261200"/>
                  <a:pt x="3307070" y="265471"/>
                </a:cubicBezTo>
                <a:cubicBezTo>
                  <a:pt x="3287580" y="271040"/>
                  <a:pt x="3267566" y="274650"/>
                  <a:pt x="3248076" y="280219"/>
                </a:cubicBezTo>
                <a:cubicBezTo>
                  <a:pt x="3233128" y="284490"/>
                  <a:pt x="3219271" y="293152"/>
                  <a:pt x="3203831" y="294968"/>
                </a:cubicBezTo>
                <a:cubicBezTo>
                  <a:pt x="3135303" y="303030"/>
                  <a:pt x="3066044" y="303174"/>
                  <a:pt x="2997354" y="309716"/>
                </a:cubicBezTo>
                <a:cubicBezTo>
                  <a:pt x="2962748" y="313012"/>
                  <a:pt x="2928747" y="321453"/>
                  <a:pt x="2894115" y="324464"/>
                </a:cubicBezTo>
                <a:cubicBezTo>
                  <a:pt x="2815600" y="331291"/>
                  <a:pt x="2736799" y="334297"/>
                  <a:pt x="2658141" y="339213"/>
                </a:cubicBezTo>
                <a:cubicBezTo>
                  <a:pt x="2633560" y="349045"/>
                  <a:pt x="2609940" y="361743"/>
                  <a:pt x="2584399" y="368709"/>
                </a:cubicBezTo>
                <a:cubicBezTo>
                  <a:pt x="2525204" y="384853"/>
                  <a:pt x="2375234" y="394428"/>
                  <a:pt x="2333676" y="398206"/>
                </a:cubicBezTo>
                <a:lnTo>
                  <a:pt x="1699496" y="383458"/>
                </a:lnTo>
                <a:cubicBezTo>
                  <a:pt x="1674450" y="382414"/>
                  <a:pt x="1650688" y="371288"/>
                  <a:pt x="1625754" y="368709"/>
                </a:cubicBezTo>
                <a:cubicBezTo>
                  <a:pt x="1507986" y="356526"/>
                  <a:pt x="1271792" y="339213"/>
                  <a:pt x="1271792" y="339213"/>
                </a:cubicBezTo>
                <a:cubicBezTo>
                  <a:pt x="1172131" y="305991"/>
                  <a:pt x="1270172" y="335063"/>
                  <a:pt x="1080063" y="309716"/>
                </a:cubicBezTo>
                <a:cubicBezTo>
                  <a:pt x="1055215" y="306403"/>
                  <a:pt x="1030902" y="299884"/>
                  <a:pt x="1006321" y="294968"/>
                </a:cubicBezTo>
                <a:cubicBezTo>
                  <a:pt x="858837" y="299884"/>
                  <a:pt x="710830" y="296356"/>
                  <a:pt x="563870" y="309716"/>
                </a:cubicBezTo>
                <a:cubicBezTo>
                  <a:pt x="546217" y="311321"/>
                  <a:pt x="530973" y="325596"/>
                  <a:pt x="519625" y="339213"/>
                </a:cubicBezTo>
                <a:cubicBezTo>
                  <a:pt x="465174" y="404554"/>
                  <a:pt x="510109" y="387740"/>
                  <a:pt x="475379" y="457200"/>
                </a:cubicBezTo>
                <a:cubicBezTo>
                  <a:pt x="464386" y="479185"/>
                  <a:pt x="444162" y="495349"/>
                  <a:pt x="431134" y="516193"/>
                </a:cubicBezTo>
                <a:cubicBezTo>
                  <a:pt x="361244" y="628017"/>
                  <a:pt x="452545" y="524279"/>
                  <a:pt x="342644" y="634180"/>
                </a:cubicBezTo>
                <a:cubicBezTo>
                  <a:pt x="307542" y="739487"/>
                  <a:pt x="330394" y="696801"/>
                  <a:pt x="283650" y="766916"/>
                </a:cubicBezTo>
                <a:cubicBezTo>
                  <a:pt x="278734" y="781664"/>
                  <a:pt x="271951" y="795917"/>
                  <a:pt x="268902" y="811161"/>
                </a:cubicBezTo>
                <a:cubicBezTo>
                  <a:pt x="245374" y="928805"/>
                  <a:pt x="263784" y="893184"/>
                  <a:pt x="239405" y="1002890"/>
                </a:cubicBezTo>
                <a:cubicBezTo>
                  <a:pt x="236033" y="1018066"/>
                  <a:pt x="229573" y="1032387"/>
                  <a:pt x="224657" y="1047135"/>
                </a:cubicBezTo>
                <a:cubicBezTo>
                  <a:pt x="219741" y="1086464"/>
                  <a:pt x="218820" y="1126502"/>
                  <a:pt x="209908" y="1165122"/>
                </a:cubicBezTo>
                <a:cubicBezTo>
                  <a:pt x="203955" y="1190918"/>
                  <a:pt x="187378" y="1213323"/>
                  <a:pt x="180412" y="1238864"/>
                </a:cubicBezTo>
                <a:cubicBezTo>
                  <a:pt x="172544" y="1267714"/>
                  <a:pt x="172150" y="1298163"/>
                  <a:pt x="165663" y="1327355"/>
                </a:cubicBezTo>
                <a:cubicBezTo>
                  <a:pt x="162291" y="1342531"/>
                  <a:pt x="154287" y="1356424"/>
                  <a:pt x="150915" y="1371600"/>
                </a:cubicBezTo>
                <a:cubicBezTo>
                  <a:pt x="144428" y="1400791"/>
                  <a:pt x="141082" y="1430593"/>
                  <a:pt x="136166" y="1460090"/>
                </a:cubicBezTo>
                <a:cubicBezTo>
                  <a:pt x="131250" y="1587909"/>
                  <a:pt x="129156" y="1715868"/>
                  <a:pt x="121418" y="1843548"/>
                </a:cubicBezTo>
                <a:cubicBezTo>
                  <a:pt x="118236" y="1896050"/>
                  <a:pt x="102591" y="1967181"/>
                  <a:pt x="91921" y="2020529"/>
                </a:cubicBezTo>
                <a:cubicBezTo>
                  <a:pt x="87005" y="2099187"/>
                  <a:pt x="82595" y="2177878"/>
                  <a:pt x="77173" y="2256503"/>
                </a:cubicBezTo>
                <a:cubicBezTo>
                  <a:pt x="67319" y="2399390"/>
                  <a:pt x="56502" y="2542763"/>
                  <a:pt x="32928" y="2684206"/>
                </a:cubicBezTo>
                <a:cubicBezTo>
                  <a:pt x="28807" y="2708932"/>
                  <a:pt x="23095" y="2733367"/>
                  <a:pt x="18179" y="2757948"/>
                </a:cubicBezTo>
                <a:cubicBezTo>
                  <a:pt x="13263" y="2905432"/>
                  <a:pt x="0" y="3052874"/>
                  <a:pt x="3431" y="3200400"/>
                </a:cubicBezTo>
                <a:cubicBezTo>
                  <a:pt x="4934" y="3265044"/>
                  <a:pt x="22298" y="3328347"/>
                  <a:pt x="32928" y="3392129"/>
                </a:cubicBezTo>
                <a:cubicBezTo>
                  <a:pt x="44794" y="3463322"/>
                  <a:pt x="43427" y="3453125"/>
                  <a:pt x="62425" y="3510116"/>
                </a:cubicBezTo>
                <a:cubicBezTo>
                  <a:pt x="67341" y="3559277"/>
                  <a:pt x="70643" y="3608627"/>
                  <a:pt x="77173" y="3657600"/>
                </a:cubicBezTo>
                <a:cubicBezTo>
                  <a:pt x="92706" y="3774098"/>
                  <a:pt x="85398" y="3690499"/>
                  <a:pt x="106670" y="3775587"/>
                </a:cubicBezTo>
                <a:cubicBezTo>
                  <a:pt x="112750" y="3799906"/>
                  <a:pt x="115338" y="3825010"/>
                  <a:pt x="121418" y="3849329"/>
                </a:cubicBezTo>
                <a:cubicBezTo>
                  <a:pt x="125188" y="3864411"/>
                  <a:pt x="132395" y="3878492"/>
                  <a:pt x="136166" y="3893574"/>
                </a:cubicBezTo>
                <a:cubicBezTo>
                  <a:pt x="144579" y="3927225"/>
                  <a:pt x="148808" y="3977852"/>
                  <a:pt x="165663" y="4011561"/>
                </a:cubicBezTo>
                <a:cubicBezTo>
                  <a:pt x="173590" y="4027415"/>
                  <a:pt x="185328" y="4041058"/>
                  <a:pt x="195160" y="4055806"/>
                </a:cubicBezTo>
                <a:cubicBezTo>
                  <a:pt x="200076" y="4080387"/>
                  <a:pt x="201981" y="4105767"/>
                  <a:pt x="209908" y="4129548"/>
                </a:cubicBezTo>
                <a:cubicBezTo>
                  <a:pt x="216860" y="4150406"/>
                  <a:pt x="230744" y="4168334"/>
                  <a:pt x="239405" y="4188542"/>
                </a:cubicBezTo>
                <a:cubicBezTo>
                  <a:pt x="276042" y="4274027"/>
                  <a:pt x="226966" y="4192004"/>
                  <a:pt x="283650" y="4277032"/>
                </a:cubicBezTo>
                <a:cubicBezTo>
                  <a:pt x="288374" y="4295929"/>
                  <a:pt x="302569" y="4359116"/>
                  <a:pt x="313147" y="4380271"/>
                </a:cubicBezTo>
                <a:cubicBezTo>
                  <a:pt x="325967" y="4405910"/>
                  <a:pt x="343471" y="4428955"/>
                  <a:pt x="357392" y="4454013"/>
                </a:cubicBezTo>
                <a:cubicBezTo>
                  <a:pt x="368069" y="4473232"/>
                  <a:pt x="375237" y="4494362"/>
                  <a:pt x="386889" y="4513006"/>
                </a:cubicBezTo>
                <a:cubicBezTo>
                  <a:pt x="399917" y="4533850"/>
                  <a:pt x="417499" y="4551548"/>
                  <a:pt x="431134" y="4572000"/>
                </a:cubicBezTo>
                <a:cubicBezTo>
                  <a:pt x="447937" y="4597204"/>
                  <a:pt x="515972" y="4719511"/>
                  <a:pt x="534373" y="4734232"/>
                </a:cubicBezTo>
                <a:cubicBezTo>
                  <a:pt x="543780" y="4741758"/>
                  <a:pt x="625943" y="4810981"/>
                  <a:pt x="652360" y="4822722"/>
                </a:cubicBezTo>
                <a:cubicBezTo>
                  <a:pt x="698526" y="4843240"/>
                  <a:pt x="750815" y="4854710"/>
                  <a:pt x="799844" y="4866968"/>
                </a:cubicBezTo>
                <a:cubicBezTo>
                  <a:pt x="824425" y="4881716"/>
                  <a:pt x="846831" y="4900923"/>
                  <a:pt x="873586" y="4911213"/>
                </a:cubicBezTo>
                <a:cubicBezTo>
                  <a:pt x="969393" y="4948061"/>
                  <a:pt x="973166" y="4929658"/>
                  <a:pt x="1050566" y="4955458"/>
                </a:cubicBezTo>
                <a:cubicBezTo>
                  <a:pt x="1080063" y="4965290"/>
                  <a:pt x="1108568" y="4978857"/>
                  <a:pt x="1139057" y="4984955"/>
                </a:cubicBezTo>
                <a:lnTo>
                  <a:pt x="1212799" y="4999703"/>
                </a:lnTo>
                <a:cubicBezTo>
                  <a:pt x="1242220" y="5005052"/>
                  <a:pt x="1271966" y="5008586"/>
                  <a:pt x="1301289" y="5014451"/>
                </a:cubicBezTo>
                <a:cubicBezTo>
                  <a:pt x="1321165" y="5018426"/>
                  <a:pt x="1340532" y="5024642"/>
                  <a:pt x="1360283" y="5029200"/>
                </a:cubicBezTo>
                <a:cubicBezTo>
                  <a:pt x="1473825" y="5055402"/>
                  <a:pt x="1472723" y="5054638"/>
                  <a:pt x="1566760" y="5073445"/>
                </a:cubicBezTo>
                <a:cubicBezTo>
                  <a:pt x="1919270" y="5065945"/>
                  <a:pt x="2087721" y="5161319"/>
                  <a:pt x="2318928" y="5029200"/>
                </a:cubicBezTo>
                <a:cubicBezTo>
                  <a:pt x="2334318" y="5020406"/>
                  <a:pt x="2348425" y="5009535"/>
                  <a:pt x="2363173" y="4999703"/>
                </a:cubicBezTo>
                <a:cubicBezTo>
                  <a:pt x="2373005" y="4984955"/>
                  <a:pt x="2381322" y="4969075"/>
                  <a:pt x="2392670" y="4955458"/>
                </a:cubicBezTo>
                <a:cubicBezTo>
                  <a:pt x="2487302" y="4841901"/>
                  <a:pt x="2393176" y="4976820"/>
                  <a:pt x="2466412" y="4866968"/>
                </a:cubicBezTo>
                <a:cubicBezTo>
                  <a:pt x="2412839" y="4849110"/>
                  <a:pt x="2429540" y="4852219"/>
                  <a:pt x="2422166" y="4822722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6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36310" t="23958" r="23163" b="23125"/>
          <a:stretch>
            <a:fillRect/>
          </a:stretch>
        </p:blipFill>
        <p:spPr bwMode="auto">
          <a:xfrm>
            <a:off x="1656735" y="1752599"/>
            <a:ext cx="5909188" cy="433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00946" y="188145"/>
            <a:ext cx="8721828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 smtClean="0"/>
              <a:t>My dad </a:t>
            </a:r>
            <a:r>
              <a:rPr lang="en-US" altLang="zh-CN" sz="4000" dirty="0" smtClean="0">
                <a:solidFill>
                  <a:srgbClr val="FF0000"/>
                </a:solidFill>
              </a:rPr>
              <a:t>was </a:t>
            </a:r>
            <a:r>
              <a:rPr lang="en-US" altLang="zh-CN" sz="4000" dirty="0" smtClean="0"/>
              <a:t>in____.</a:t>
            </a:r>
            <a:endParaRPr lang="zh-CN" altLang="en-US" sz="4000" dirty="0"/>
          </a:p>
        </p:txBody>
      </p:sp>
      <p:sp>
        <p:nvSpPr>
          <p:cNvPr id="7" name="任意多边形 6"/>
          <p:cNvSpPr/>
          <p:nvPr/>
        </p:nvSpPr>
        <p:spPr>
          <a:xfrm>
            <a:off x="840658" y="1533832"/>
            <a:ext cx="7433944" cy="5338916"/>
          </a:xfrm>
          <a:custGeom>
            <a:avLst/>
            <a:gdLst>
              <a:gd name="connsiteX0" fmla="*/ 4542503 w 7433944"/>
              <a:gd name="connsiteY0" fmla="*/ 4630994 h 5338916"/>
              <a:gd name="connsiteX1" fmla="*/ 4557252 w 7433944"/>
              <a:gd name="connsiteY1" fmla="*/ 4262284 h 5338916"/>
              <a:gd name="connsiteX2" fmla="*/ 4572000 w 7433944"/>
              <a:gd name="connsiteY2" fmla="*/ 4041058 h 5338916"/>
              <a:gd name="connsiteX3" fmla="*/ 4616245 w 7433944"/>
              <a:gd name="connsiteY3" fmla="*/ 3996813 h 5338916"/>
              <a:gd name="connsiteX4" fmla="*/ 4675239 w 7433944"/>
              <a:gd name="connsiteY4" fmla="*/ 3908323 h 5338916"/>
              <a:gd name="connsiteX5" fmla="*/ 4689987 w 7433944"/>
              <a:gd name="connsiteY5" fmla="*/ 3849329 h 5338916"/>
              <a:gd name="connsiteX6" fmla="*/ 4704736 w 7433944"/>
              <a:gd name="connsiteY6" fmla="*/ 3760839 h 5338916"/>
              <a:gd name="connsiteX7" fmla="*/ 4719484 w 7433944"/>
              <a:gd name="connsiteY7" fmla="*/ 3716594 h 5338916"/>
              <a:gd name="connsiteX8" fmla="*/ 4704736 w 7433944"/>
              <a:gd name="connsiteY8" fmla="*/ 3451123 h 5338916"/>
              <a:gd name="connsiteX9" fmla="*/ 4675239 w 7433944"/>
              <a:gd name="connsiteY9" fmla="*/ 3288891 h 5338916"/>
              <a:gd name="connsiteX10" fmla="*/ 4645742 w 7433944"/>
              <a:gd name="connsiteY10" fmla="*/ 3244645 h 5338916"/>
              <a:gd name="connsiteX11" fmla="*/ 4601497 w 7433944"/>
              <a:gd name="connsiteY11" fmla="*/ 3141407 h 5338916"/>
              <a:gd name="connsiteX12" fmla="*/ 4572000 w 7433944"/>
              <a:gd name="connsiteY12" fmla="*/ 3052916 h 5338916"/>
              <a:gd name="connsiteX13" fmla="*/ 4498258 w 7433944"/>
              <a:gd name="connsiteY13" fmla="*/ 2964426 h 5338916"/>
              <a:gd name="connsiteX14" fmla="*/ 4498258 w 7433944"/>
              <a:gd name="connsiteY14" fmla="*/ 2580968 h 5338916"/>
              <a:gd name="connsiteX15" fmla="*/ 4542503 w 7433944"/>
              <a:gd name="connsiteY15" fmla="*/ 2477729 h 5338916"/>
              <a:gd name="connsiteX16" fmla="*/ 4601497 w 7433944"/>
              <a:gd name="connsiteY16" fmla="*/ 2330245 h 5338916"/>
              <a:gd name="connsiteX17" fmla="*/ 4630994 w 7433944"/>
              <a:gd name="connsiteY17" fmla="*/ 2227007 h 5338916"/>
              <a:gd name="connsiteX18" fmla="*/ 4675239 w 7433944"/>
              <a:gd name="connsiteY18" fmla="*/ 2109020 h 5338916"/>
              <a:gd name="connsiteX19" fmla="*/ 4734232 w 7433944"/>
              <a:gd name="connsiteY19" fmla="*/ 2020529 h 5338916"/>
              <a:gd name="connsiteX20" fmla="*/ 4763729 w 7433944"/>
              <a:gd name="connsiteY20" fmla="*/ 1961536 h 5338916"/>
              <a:gd name="connsiteX21" fmla="*/ 4822723 w 7433944"/>
              <a:gd name="connsiteY21" fmla="*/ 1873045 h 5338916"/>
              <a:gd name="connsiteX22" fmla="*/ 4837471 w 7433944"/>
              <a:gd name="connsiteY22" fmla="*/ 1828800 h 5338916"/>
              <a:gd name="connsiteX23" fmla="*/ 4925961 w 7433944"/>
              <a:gd name="connsiteY23" fmla="*/ 1799303 h 5338916"/>
              <a:gd name="connsiteX24" fmla="*/ 5058697 w 7433944"/>
              <a:gd name="connsiteY24" fmla="*/ 1755058 h 5338916"/>
              <a:gd name="connsiteX25" fmla="*/ 5102942 w 7433944"/>
              <a:gd name="connsiteY25" fmla="*/ 1740310 h 5338916"/>
              <a:gd name="connsiteX26" fmla="*/ 5147187 w 7433944"/>
              <a:gd name="connsiteY26" fmla="*/ 1725562 h 5338916"/>
              <a:gd name="connsiteX27" fmla="*/ 5471652 w 7433944"/>
              <a:gd name="connsiteY27" fmla="*/ 1740310 h 5338916"/>
              <a:gd name="connsiteX28" fmla="*/ 5560142 w 7433944"/>
              <a:gd name="connsiteY28" fmla="*/ 1769807 h 5338916"/>
              <a:gd name="connsiteX29" fmla="*/ 5604387 w 7433944"/>
              <a:gd name="connsiteY29" fmla="*/ 1784555 h 5338916"/>
              <a:gd name="connsiteX30" fmla="*/ 5648632 w 7433944"/>
              <a:gd name="connsiteY30" fmla="*/ 1799303 h 5338916"/>
              <a:gd name="connsiteX31" fmla="*/ 5692877 w 7433944"/>
              <a:gd name="connsiteY31" fmla="*/ 1887794 h 5338916"/>
              <a:gd name="connsiteX32" fmla="*/ 5737123 w 7433944"/>
              <a:gd name="connsiteY32" fmla="*/ 2035278 h 5338916"/>
              <a:gd name="connsiteX33" fmla="*/ 5766619 w 7433944"/>
              <a:gd name="connsiteY33" fmla="*/ 2123768 h 5338916"/>
              <a:gd name="connsiteX34" fmla="*/ 5781368 w 7433944"/>
              <a:gd name="connsiteY34" fmla="*/ 2330245 h 5338916"/>
              <a:gd name="connsiteX35" fmla="*/ 5796116 w 7433944"/>
              <a:gd name="connsiteY35" fmla="*/ 2374491 h 5338916"/>
              <a:gd name="connsiteX36" fmla="*/ 5810865 w 7433944"/>
              <a:gd name="connsiteY36" fmla="*/ 2433484 h 5338916"/>
              <a:gd name="connsiteX37" fmla="*/ 5855110 w 7433944"/>
              <a:gd name="connsiteY37" fmla="*/ 2521974 h 5338916"/>
              <a:gd name="connsiteX38" fmla="*/ 5840361 w 7433944"/>
              <a:gd name="connsiteY38" fmla="*/ 2816942 h 5338916"/>
              <a:gd name="connsiteX39" fmla="*/ 5825613 w 7433944"/>
              <a:gd name="connsiteY39" fmla="*/ 2949678 h 5338916"/>
              <a:gd name="connsiteX40" fmla="*/ 5840361 w 7433944"/>
              <a:gd name="connsiteY40" fmla="*/ 3126658 h 5338916"/>
              <a:gd name="connsiteX41" fmla="*/ 5855110 w 7433944"/>
              <a:gd name="connsiteY41" fmla="*/ 3215149 h 5338916"/>
              <a:gd name="connsiteX42" fmla="*/ 5884607 w 7433944"/>
              <a:gd name="connsiteY42" fmla="*/ 3554362 h 5338916"/>
              <a:gd name="connsiteX43" fmla="*/ 5899355 w 7433944"/>
              <a:gd name="connsiteY43" fmla="*/ 3642852 h 5338916"/>
              <a:gd name="connsiteX44" fmla="*/ 5914103 w 7433944"/>
              <a:gd name="connsiteY44" fmla="*/ 3687097 h 5338916"/>
              <a:gd name="connsiteX45" fmla="*/ 5943600 w 7433944"/>
              <a:gd name="connsiteY45" fmla="*/ 3805084 h 5338916"/>
              <a:gd name="connsiteX46" fmla="*/ 5987845 w 7433944"/>
              <a:gd name="connsiteY46" fmla="*/ 3864078 h 5338916"/>
              <a:gd name="connsiteX47" fmla="*/ 6002594 w 7433944"/>
              <a:gd name="connsiteY47" fmla="*/ 3937820 h 5338916"/>
              <a:gd name="connsiteX48" fmla="*/ 6017342 w 7433944"/>
              <a:gd name="connsiteY48" fmla="*/ 4026310 h 5338916"/>
              <a:gd name="connsiteX49" fmla="*/ 6032090 w 7433944"/>
              <a:gd name="connsiteY49" fmla="*/ 4070555 h 5338916"/>
              <a:gd name="connsiteX50" fmla="*/ 6046839 w 7433944"/>
              <a:gd name="connsiteY50" fmla="*/ 4321278 h 5338916"/>
              <a:gd name="connsiteX51" fmla="*/ 6076336 w 7433944"/>
              <a:gd name="connsiteY51" fmla="*/ 4542503 h 5338916"/>
              <a:gd name="connsiteX52" fmla="*/ 6135329 w 7433944"/>
              <a:gd name="connsiteY52" fmla="*/ 4630994 h 5338916"/>
              <a:gd name="connsiteX53" fmla="*/ 6223819 w 7433944"/>
              <a:gd name="connsiteY53" fmla="*/ 4689987 h 5338916"/>
              <a:gd name="connsiteX54" fmla="*/ 6622026 w 7433944"/>
              <a:gd name="connsiteY54" fmla="*/ 4675239 h 5338916"/>
              <a:gd name="connsiteX55" fmla="*/ 6695768 w 7433944"/>
              <a:gd name="connsiteY55" fmla="*/ 4616245 h 5338916"/>
              <a:gd name="connsiteX56" fmla="*/ 6740013 w 7433944"/>
              <a:gd name="connsiteY56" fmla="*/ 4586749 h 5338916"/>
              <a:gd name="connsiteX57" fmla="*/ 6828503 w 7433944"/>
              <a:gd name="connsiteY57" fmla="*/ 4527755 h 5338916"/>
              <a:gd name="connsiteX58" fmla="*/ 6887497 w 7433944"/>
              <a:gd name="connsiteY58" fmla="*/ 4468762 h 5338916"/>
              <a:gd name="connsiteX59" fmla="*/ 6946490 w 7433944"/>
              <a:gd name="connsiteY59" fmla="*/ 4365523 h 5338916"/>
              <a:gd name="connsiteX60" fmla="*/ 6975987 w 7433944"/>
              <a:gd name="connsiteY60" fmla="*/ 4321278 h 5338916"/>
              <a:gd name="connsiteX61" fmla="*/ 6990736 w 7433944"/>
              <a:gd name="connsiteY61" fmla="*/ 4277033 h 5338916"/>
              <a:gd name="connsiteX62" fmla="*/ 7079226 w 7433944"/>
              <a:gd name="connsiteY62" fmla="*/ 4159045 h 5338916"/>
              <a:gd name="connsiteX63" fmla="*/ 7123471 w 7433944"/>
              <a:gd name="connsiteY63" fmla="*/ 4041058 h 5338916"/>
              <a:gd name="connsiteX64" fmla="*/ 7182465 w 7433944"/>
              <a:gd name="connsiteY64" fmla="*/ 3952568 h 5338916"/>
              <a:gd name="connsiteX65" fmla="*/ 7226710 w 7433944"/>
              <a:gd name="connsiteY65" fmla="*/ 3849329 h 5338916"/>
              <a:gd name="connsiteX66" fmla="*/ 7270955 w 7433944"/>
              <a:gd name="connsiteY66" fmla="*/ 3760839 h 5338916"/>
              <a:gd name="connsiteX67" fmla="*/ 7285703 w 7433944"/>
              <a:gd name="connsiteY67" fmla="*/ 3687097 h 5338916"/>
              <a:gd name="connsiteX68" fmla="*/ 7315200 w 7433944"/>
              <a:gd name="connsiteY68" fmla="*/ 3613355 h 5338916"/>
              <a:gd name="connsiteX69" fmla="*/ 7329948 w 7433944"/>
              <a:gd name="connsiteY69" fmla="*/ 3569110 h 5338916"/>
              <a:gd name="connsiteX70" fmla="*/ 7344697 w 7433944"/>
              <a:gd name="connsiteY70" fmla="*/ 3465871 h 5338916"/>
              <a:gd name="connsiteX71" fmla="*/ 7403690 w 7433944"/>
              <a:gd name="connsiteY71" fmla="*/ 3436374 h 5338916"/>
              <a:gd name="connsiteX72" fmla="*/ 7359445 w 7433944"/>
              <a:gd name="connsiteY72" fmla="*/ 2566220 h 5338916"/>
              <a:gd name="connsiteX73" fmla="*/ 7344697 w 7433944"/>
              <a:gd name="connsiteY73" fmla="*/ 2507226 h 5338916"/>
              <a:gd name="connsiteX74" fmla="*/ 7300452 w 7433944"/>
              <a:gd name="connsiteY74" fmla="*/ 2389239 h 5338916"/>
              <a:gd name="connsiteX75" fmla="*/ 7270955 w 7433944"/>
              <a:gd name="connsiteY75" fmla="*/ 2168013 h 5338916"/>
              <a:gd name="connsiteX76" fmla="*/ 7226710 w 7433944"/>
              <a:gd name="connsiteY76" fmla="*/ 2138516 h 5338916"/>
              <a:gd name="connsiteX77" fmla="*/ 7197213 w 7433944"/>
              <a:gd name="connsiteY77" fmla="*/ 1902542 h 5338916"/>
              <a:gd name="connsiteX78" fmla="*/ 7167716 w 7433944"/>
              <a:gd name="connsiteY78" fmla="*/ 1799303 h 5338916"/>
              <a:gd name="connsiteX79" fmla="*/ 7123471 w 7433944"/>
              <a:gd name="connsiteY79" fmla="*/ 1622323 h 5338916"/>
              <a:gd name="connsiteX80" fmla="*/ 7034981 w 7433944"/>
              <a:gd name="connsiteY80" fmla="*/ 1592826 h 5338916"/>
              <a:gd name="connsiteX81" fmla="*/ 7005484 w 7433944"/>
              <a:gd name="connsiteY81" fmla="*/ 1474839 h 5338916"/>
              <a:gd name="connsiteX82" fmla="*/ 6961239 w 7433944"/>
              <a:gd name="connsiteY82" fmla="*/ 1386349 h 5338916"/>
              <a:gd name="connsiteX83" fmla="*/ 6902245 w 7433944"/>
              <a:gd name="connsiteY83" fmla="*/ 1253613 h 5338916"/>
              <a:gd name="connsiteX84" fmla="*/ 6887497 w 7433944"/>
              <a:gd name="connsiteY84" fmla="*/ 1120878 h 5338916"/>
              <a:gd name="connsiteX85" fmla="*/ 6799007 w 7433944"/>
              <a:gd name="connsiteY85" fmla="*/ 914400 h 5338916"/>
              <a:gd name="connsiteX86" fmla="*/ 6769510 w 7433944"/>
              <a:gd name="connsiteY86" fmla="*/ 840658 h 5338916"/>
              <a:gd name="connsiteX87" fmla="*/ 6725265 w 7433944"/>
              <a:gd name="connsiteY87" fmla="*/ 796413 h 5338916"/>
              <a:gd name="connsiteX88" fmla="*/ 6695768 w 7433944"/>
              <a:gd name="connsiteY88" fmla="*/ 707923 h 5338916"/>
              <a:gd name="connsiteX89" fmla="*/ 6681019 w 7433944"/>
              <a:gd name="connsiteY89" fmla="*/ 663678 h 5338916"/>
              <a:gd name="connsiteX90" fmla="*/ 6666271 w 7433944"/>
              <a:gd name="connsiteY90" fmla="*/ 324465 h 5338916"/>
              <a:gd name="connsiteX91" fmla="*/ 6622026 w 7433944"/>
              <a:gd name="connsiteY91" fmla="*/ 294968 h 5338916"/>
              <a:gd name="connsiteX92" fmla="*/ 6563032 w 7433944"/>
              <a:gd name="connsiteY92" fmla="*/ 250723 h 5338916"/>
              <a:gd name="connsiteX93" fmla="*/ 6400800 w 7433944"/>
              <a:gd name="connsiteY93" fmla="*/ 235974 h 5338916"/>
              <a:gd name="connsiteX94" fmla="*/ 6209071 w 7433944"/>
              <a:gd name="connsiteY94" fmla="*/ 206478 h 5338916"/>
              <a:gd name="connsiteX95" fmla="*/ 6150077 w 7433944"/>
              <a:gd name="connsiteY95" fmla="*/ 191729 h 5338916"/>
              <a:gd name="connsiteX96" fmla="*/ 6017342 w 7433944"/>
              <a:gd name="connsiteY96" fmla="*/ 176981 h 5338916"/>
              <a:gd name="connsiteX97" fmla="*/ 4734232 w 7433944"/>
              <a:gd name="connsiteY97" fmla="*/ 132736 h 5338916"/>
              <a:gd name="connsiteX98" fmla="*/ 4262284 w 7433944"/>
              <a:gd name="connsiteY98" fmla="*/ 117987 h 5338916"/>
              <a:gd name="connsiteX99" fmla="*/ 3805084 w 7433944"/>
              <a:gd name="connsiteY99" fmla="*/ 88491 h 5338916"/>
              <a:gd name="connsiteX100" fmla="*/ 3052916 w 7433944"/>
              <a:gd name="connsiteY100" fmla="*/ 44245 h 5338916"/>
              <a:gd name="connsiteX101" fmla="*/ 2979174 w 7433944"/>
              <a:gd name="connsiteY101" fmla="*/ 29497 h 5338916"/>
              <a:gd name="connsiteX102" fmla="*/ 2816942 w 7433944"/>
              <a:gd name="connsiteY102" fmla="*/ 14749 h 5338916"/>
              <a:gd name="connsiteX103" fmla="*/ 2669458 w 7433944"/>
              <a:gd name="connsiteY103" fmla="*/ 0 h 5338916"/>
              <a:gd name="connsiteX104" fmla="*/ 1843548 w 7433944"/>
              <a:gd name="connsiteY104" fmla="*/ 29497 h 5338916"/>
              <a:gd name="connsiteX105" fmla="*/ 1710813 w 7433944"/>
              <a:gd name="connsiteY105" fmla="*/ 58994 h 5338916"/>
              <a:gd name="connsiteX106" fmla="*/ 1637071 w 7433944"/>
              <a:gd name="connsiteY106" fmla="*/ 88491 h 5338916"/>
              <a:gd name="connsiteX107" fmla="*/ 1563329 w 7433944"/>
              <a:gd name="connsiteY107" fmla="*/ 103239 h 5338916"/>
              <a:gd name="connsiteX108" fmla="*/ 1474839 w 7433944"/>
              <a:gd name="connsiteY108" fmla="*/ 147484 h 5338916"/>
              <a:gd name="connsiteX109" fmla="*/ 1430594 w 7433944"/>
              <a:gd name="connsiteY109" fmla="*/ 176981 h 5338916"/>
              <a:gd name="connsiteX110" fmla="*/ 1356852 w 7433944"/>
              <a:gd name="connsiteY110" fmla="*/ 221226 h 5338916"/>
              <a:gd name="connsiteX111" fmla="*/ 1312607 w 7433944"/>
              <a:gd name="connsiteY111" fmla="*/ 250723 h 5338916"/>
              <a:gd name="connsiteX112" fmla="*/ 1165123 w 7433944"/>
              <a:gd name="connsiteY112" fmla="*/ 339213 h 5338916"/>
              <a:gd name="connsiteX113" fmla="*/ 1061884 w 7433944"/>
              <a:gd name="connsiteY113" fmla="*/ 442452 h 5338916"/>
              <a:gd name="connsiteX114" fmla="*/ 973394 w 7433944"/>
              <a:gd name="connsiteY114" fmla="*/ 501445 h 5338916"/>
              <a:gd name="connsiteX115" fmla="*/ 884903 w 7433944"/>
              <a:gd name="connsiteY115" fmla="*/ 589936 h 5338916"/>
              <a:gd name="connsiteX116" fmla="*/ 796413 w 7433944"/>
              <a:gd name="connsiteY116" fmla="*/ 663678 h 5338916"/>
              <a:gd name="connsiteX117" fmla="*/ 693174 w 7433944"/>
              <a:gd name="connsiteY117" fmla="*/ 766916 h 5338916"/>
              <a:gd name="connsiteX118" fmla="*/ 604684 w 7433944"/>
              <a:gd name="connsiteY118" fmla="*/ 884903 h 5338916"/>
              <a:gd name="connsiteX119" fmla="*/ 575187 w 7433944"/>
              <a:gd name="connsiteY119" fmla="*/ 929149 h 5338916"/>
              <a:gd name="connsiteX120" fmla="*/ 530942 w 7433944"/>
              <a:gd name="connsiteY120" fmla="*/ 988142 h 5338916"/>
              <a:gd name="connsiteX121" fmla="*/ 383458 w 7433944"/>
              <a:gd name="connsiteY121" fmla="*/ 1194620 h 5338916"/>
              <a:gd name="connsiteX122" fmla="*/ 309716 w 7433944"/>
              <a:gd name="connsiteY122" fmla="*/ 1283110 h 5338916"/>
              <a:gd name="connsiteX123" fmla="*/ 265471 w 7433944"/>
              <a:gd name="connsiteY123" fmla="*/ 1327355 h 5338916"/>
              <a:gd name="connsiteX124" fmla="*/ 221226 w 7433944"/>
              <a:gd name="connsiteY124" fmla="*/ 1415845 h 5338916"/>
              <a:gd name="connsiteX125" fmla="*/ 147484 w 7433944"/>
              <a:gd name="connsiteY125" fmla="*/ 1592826 h 5338916"/>
              <a:gd name="connsiteX126" fmla="*/ 117987 w 7433944"/>
              <a:gd name="connsiteY126" fmla="*/ 1666568 h 5338916"/>
              <a:gd name="connsiteX127" fmla="*/ 88490 w 7433944"/>
              <a:gd name="connsiteY127" fmla="*/ 1710813 h 5338916"/>
              <a:gd name="connsiteX128" fmla="*/ 44245 w 7433944"/>
              <a:gd name="connsiteY128" fmla="*/ 1902542 h 5338916"/>
              <a:gd name="connsiteX129" fmla="*/ 29497 w 7433944"/>
              <a:gd name="connsiteY129" fmla="*/ 1946787 h 5338916"/>
              <a:gd name="connsiteX130" fmla="*/ 0 w 7433944"/>
              <a:gd name="connsiteY130" fmla="*/ 2094271 h 5338916"/>
              <a:gd name="connsiteX131" fmla="*/ 44245 w 7433944"/>
              <a:gd name="connsiteY131" fmla="*/ 2831691 h 5338916"/>
              <a:gd name="connsiteX132" fmla="*/ 73742 w 7433944"/>
              <a:gd name="connsiteY132" fmla="*/ 2890684 h 5338916"/>
              <a:gd name="connsiteX133" fmla="*/ 103239 w 7433944"/>
              <a:gd name="connsiteY133" fmla="*/ 3067665 h 5338916"/>
              <a:gd name="connsiteX134" fmla="*/ 117987 w 7433944"/>
              <a:gd name="connsiteY134" fmla="*/ 3111910 h 5338916"/>
              <a:gd name="connsiteX135" fmla="*/ 206477 w 7433944"/>
              <a:gd name="connsiteY135" fmla="*/ 3347884 h 5338916"/>
              <a:gd name="connsiteX136" fmla="*/ 280219 w 7433944"/>
              <a:gd name="connsiteY136" fmla="*/ 3480620 h 5338916"/>
              <a:gd name="connsiteX137" fmla="*/ 294968 w 7433944"/>
              <a:gd name="connsiteY137" fmla="*/ 3539613 h 5338916"/>
              <a:gd name="connsiteX138" fmla="*/ 398207 w 7433944"/>
              <a:gd name="connsiteY138" fmla="*/ 3642852 h 5338916"/>
              <a:gd name="connsiteX139" fmla="*/ 442452 w 7433944"/>
              <a:gd name="connsiteY139" fmla="*/ 3731342 h 5338916"/>
              <a:gd name="connsiteX140" fmla="*/ 471948 w 7433944"/>
              <a:gd name="connsiteY140" fmla="*/ 3805084 h 5338916"/>
              <a:gd name="connsiteX141" fmla="*/ 589936 w 7433944"/>
              <a:gd name="connsiteY141" fmla="*/ 3967316 h 5338916"/>
              <a:gd name="connsiteX142" fmla="*/ 634181 w 7433944"/>
              <a:gd name="connsiteY142" fmla="*/ 4011562 h 5338916"/>
              <a:gd name="connsiteX143" fmla="*/ 693174 w 7433944"/>
              <a:gd name="connsiteY143" fmla="*/ 4085303 h 5338916"/>
              <a:gd name="connsiteX144" fmla="*/ 737419 w 7433944"/>
              <a:gd name="connsiteY144" fmla="*/ 4129549 h 5338916"/>
              <a:gd name="connsiteX145" fmla="*/ 766916 w 7433944"/>
              <a:gd name="connsiteY145" fmla="*/ 4173794 h 5338916"/>
              <a:gd name="connsiteX146" fmla="*/ 870155 w 7433944"/>
              <a:gd name="connsiteY146" fmla="*/ 4262284 h 5338916"/>
              <a:gd name="connsiteX147" fmla="*/ 1002890 w 7433944"/>
              <a:gd name="connsiteY147" fmla="*/ 4424516 h 5338916"/>
              <a:gd name="connsiteX148" fmla="*/ 1091381 w 7433944"/>
              <a:gd name="connsiteY148" fmla="*/ 4527755 h 5338916"/>
              <a:gd name="connsiteX149" fmla="*/ 1120877 w 7433944"/>
              <a:gd name="connsiteY149" fmla="*/ 4572000 h 5338916"/>
              <a:gd name="connsiteX150" fmla="*/ 1297858 w 7433944"/>
              <a:gd name="connsiteY150" fmla="*/ 4689987 h 5338916"/>
              <a:gd name="connsiteX151" fmla="*/ 1548581 w 7433944"/>
              <a:gd name="connsiteY151" fmla="*/ 4866968 h 5338916"/>
              <a:gd name="connsiteX152" fmla="*/ 1784555 w 7433944"/>
              <a:gd name="connsiteY152" fmla="*/ 4999703 h 5338916"/>
              <a:gd name="connsiteX153" fmla="*/ 1828800 w 7433944"/>
              <a:gd name="connsiteY153" fmla="*/ 5014452 h 5338916"/>
              <a:gd name="connsiteX154" fmla="*/ 1961536 w 7433944"/>
              <a:gd name="connsiteY154" fmla="*/ 5073445 h 5338916"/>
              <a:gd name="connsiteX155" fmla="*/ 2079523 w 7433944"/>
              <a:gd name="connsiteY155" fmla="*/ 5117691 h 5338916"/>
              <a:gd name="connsiteX156" fmla="*/ 2153265 w 7433944"/>
              <a:gd name="connsiteY156" fmla="*/ 5147187 h 5338916"/>
              <a:gd name="connsiteX157" fmla="*/ 2241755 w 7433944"/>
              <a:gd name="connsiteY157" fmla="*/ 5161936 h 5338916"/>
              <a:gd name="connsiteX158" fmla="*/ 2625213 w 7433944"/>
              <a:gd name="connsiteY158" fmla="*/ 5279923 h 5338916"/>
              <a:gd name="connsiteX159" fmla="*/ 2831690 w 7433944"/>
              <a:gd name="connsiteY159" fmla="*/ 5309420 h 5338916"/>
              <a:gd name="connsiteX160" fmla="*/ 2949677 w 7433944"/>
              <a:gd name="connsiteY160" fmla="*/ 5324168 h 5338916"/>
              <a:gd name="connsiteX161" fmla="*/ 3701845 w 7433944"/>
              <a:gd name="connsiteY161" fmla="*/ 5338916 h 5338916"/>
              <a:gd name="connsiteX162" fmla="*/ 3982065 w 7433944"/>
              <a:gd name="connsiteY162" fmla="*/ 5309420 h 5338916"/>
              <a:gd name="connsiteX163" fmla="*/ 4100052 w 7433944"/>
              <a:gd name="connsiteY163" fmla="*/ 5279923 h 5338916"/>
              <a:gd name="connsiteX164" fmla="*/ 4159045 w 7433944"/>
              <a:gd name="connsiteY164" fmla="*/ 5265174 h 5338916"/>
              <a:gd name="connsiteX165" fmla="*/ 4247536 w 7433944"/>
              <a:gd name="connsiteY165" fmla="*/ 5191433 h 5338916"/>
              <a:gd name="connsiteX166" fmla="*/ 4350774 w 7433944"/>
              <a:gd name="connsiteY166" fmla="*/ 5102942 h 5338916"/>
              <a:gd name="connsiteX167" fmla="*/ 4395019 w 7433944"/>
              <a:gd name="connsiteY167" fmla="*/ 5043949 h 5338916"/>
              <a:gd name="connsiteX168" fmla="*/ 4483510 w 7433944"/>
              <a:gd name="connsiteY168" fmla="*/ 4955458 h 5338916"/>
              <a:gd name="connsiteX169" fmla="*/ 4498258 w 7433944"/>
              <a:gd name="connsiteY169" fmla="*/ 4896465 h 5338916"/>
              <a:gd name="connsiteX170" fmla="*/ 4542503 w 7433944"/>
              <a:gd name="connsiteY170" fmla="*/ 4866968 h 5338916"/>
              <a:gd name="connsiteX171" fmla="*/ 4572000 w 7433944"/>
              <a:gd name="connsiteY171" fmla="*/ 4822723 h 5338916"/>
              <a:gd name="connsiteX172" fmla="*/ 4557252 w 7433944"/>
              <a:gd name="connsiteY172" fmla="*/ 4704736 h 5338916"/>
              <a:gd name="connsiteX173" fmla="*/ 4542503 w 7433944"/>
              <a:gd name="connsiteY173" fmla="*/ 4630994 h 533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7433944" h="5338916">
                <a:moveTo>
                  <a:pt x="4542503" y="4630994"/>
                </a:moveTo>
                <a:cubicBezTo>
                  <a:pt x="4542503" y="4557252"/>
                  <a:pt x="4551110" y="4385132"/>
                  <a:pt x="4557252" y="4262284"/>
                </a:cubicBezTo>
                <a:cubicBezTo>
                  <a:pt x="4560943" y="4188471"/>
                  <a:pt x="4555968" y="4113204"/>
                  <a:pt x="4572000" y="4041058"/>
                </a:cubicBezTo>
                <a:cubicBezTo>
                  <a:pt x="4576525" y="4020697"/>
                  <a:pt x="4603440" y="4013277"/>
                  <a:pt x="4616245" y="3996813"/>
                </a:cubicBezTo>
                <a:cubicBezTo>
                  <a:pt x="4638010" y="3968830"/>
                  <a:pt x="4675239" y="3908323"/>
                  <a:pt x="4675239" y="3908323"/>
                </a:cubicBezTo>
                <a:cubicBezTo>
                  <a:pt x="4680155" y="3888658"/>
                  <a:pt x="4686012" y="3869205"/>
                  <a:pt x="4689987" y="3849329"/>
                </a:cubicBezTo>
                <a:cubicBezTo>
                  <a:pt x="4695852" y="3820006"/>
                  <a:pt x="4698249" y="3790030"/>
                  <a:pt x="4704736" y="3760839"/>
                </a:cubicBezTo>
                <a:cubicBezTo>
                  <a:pt x="4708108" y="3745663"/>
                  <a:pt x="4714568" y="3731342"/>
                  <a:pt x="4719484" y="3716594"/>
                </a:cubicBezTo>
                <a:cubicBezTo>
                  <a:pt x="4714568" y="3628104"/>
                  <a:pt x="4711533" y="3539489"/>
                  <a:pt x="4704736" y="3451123"/>
                </a:cubicBezTo>
                <a:cubicBezTo>
                  <a:pt x="4701963" y="3415077"/>
                  <a:pt x="4697067" y="3332547"/>
                  <a:pt x="4675239" y="3288891"/>
                </a:cubicBezTo>
                <a:cubicBezTo>
                  <a:pt x="4667312" y="3273037"/>
                  <a:pt x="4655574" y="3259394"/>
                  <a:pt x="4645742" y="3244645"/>
                </a:cubicBezTo>
                <a:cubicBezTo>
                  <a:pt x="4606729" y="3088592"/>
                  <a:pt x="4659697" y="3272357"/>
                  <a:pt x="4601497" y="3141407"/>
                </a:cubicBezTo>
                <a:cubicBezTo>
                  <a:pt x="4588869" y="3112994"/>
                  <a:pt x="4593986" y="3074902"/>
                  <a:pt x="4572000" y="3052916"/>
                </a:cubicBezTo>
                <a:cubicBezTo>
                  <a:pt x="4515221" y="2996137"/>
                  <a:pt x="4539325" y="3026025"/>
                  <a:pt x="4498258" y="2964426"/>
                </a:cubicBezTo>
                <a:cubicBezTo>
                  <a:pt x="4465288" y="2799570"/>
                  <a:pt x="4473878" y="2873524"/>
                  <a:pt x="4498258" y="2580968"/>
                </a:cubicBezTo>
                <a:cubicBezTo>
                  <a:pt x="4500428" y="2554931"/>
                  <a:pt x="4533677" y="2495381"/>
                  <a:pt x="4542503" y="2477729"/>
                </a:cubicBezTo>
                <a:cubicBezTo>
                  <a:pt x="4578548" y="2261467"/>
                  <a:pt x="4525126" y="2498260"/>
                  <a:pt x="4601497" y="2330245"/>
                </a:cubicBezTo>
                <a:cubicBezTo>
                  <a:pt x="4616307" y="2297663"/>
                  <a:pt x="4620710" y="2261287"/>
                  <a:pt x="4630994" y="2227007"/>
                </a:cubicBezTo>
                <a:cubicBezTo>
                  <a:pt x="4639772" y="2197746"/>
                  <a:pt x="4664391" y="2128908"/>
                  <a:pt x="4675239" y="2109020"/>
                </a:cubicBezTo>
                <a:cubicBezTo>
                  <a:pt x="4692215" y="2077898"/>
                  <a:pt x="4718378" y="2052237"/>
                  <a:pt x="4734232" y="2020529"/>
                </a:cubicBezTo>
                <a:cubicBezTo>
                  <a:pt x="4744064" y="2000865"/>
                  <a:pt x="4752418" y="1980388"/>
                  <a:pt x="4763729" y="1961536"/>
                </a:cubicBezTo>
                <a:cubicBezTo>
                  <a:pt x="4781968" y="1931137"/>
                  <a:pt x="4822723" y="1873045"/>
                  <a:pt x="4822723" y="1873045"/>
                </a:cubicBezTo>
                <a:cubicBezTo>
                  <a:pt x="4827639" y="1858297"/>
                  <a:pt x="4824821" y="1837836"/>
                  <a:pt x="4837471" y="1828800"/>
                </a:cubicBezTo>
                <a:cubicBezTo>
                  <a:pt x="4862772" y="1810728"/>
                  <a:pt x="4896464" y="1809135"/>
                  <a:pt x="4925961" y="1799303"/>
                </a:cubicBezTo>
                <a:lnTo>
                  <a:pt x="5058697" y="1755058"/>
                </a:lnTo>
                <a:lnTo>
                  <a:pt x="5102942" y="1740310"/>
                </a:lnTo>
                <a:lnTo>
                  <a:pt x="5147187" y="1725562"/>
                </a:lnTo>
                <a:cubicBezTo>
                  <a:pt x="5255342" y="1730478"/>
                  <a:pt x="5364001" y="1728776"/>
                  <a:pt x="5471652" y="1740310"/>
                </a:cubicBezTo>
                <a:cubicBezTo>
                  <a:pt x="5502567" y="1743622"/>
                  <a:pt x="5530645" y="1759975"/>
                  <a:pt x="5560142" y="1769807"/>
                </a:cubicBezTo>
                <a:lnTo>
                  <a:pt x="5604387" y="1784555"/>
                </a:lnTo>
                <a:lnTo>
                  <a:pt x="5648632" y="1799303"/>
                </a:lnTo>
                <a:cubicBezTo>
                  <a:pt x="5702423" y="1960672"/>
                  <a:pt x="5616635" y="1716248"/>
                  <a:pt x="5692877" y="1887794"/>
                </a:cubicBezTo>
                <a:cubicBezTo>
                  <a:pt x="5724963" y="1959988"/>
                  <a:pt x="5717324" y="1969281"/>
                  <a:pt x="5737123" y="2035278"/>
                </a:cubicBezTo>
                <a:cubicBezTo>
                  <a:pt x="5746057" y="2065059"/>
                  <a:pt x="5766619" y="2123768"/>
                  <a:pt x="5766619" y="2123768"/>
                </a:cubicBezTo>
                <a:cubicBezTo>
                  <a:pt x="5771535" y="2192594"/>
                  <a:pt x="5773306" y="2261717"/>
                  <a:pt x="5781368" y="2330245"/>
                </a:cubicBezTo>
                <a:cubicBezTo>
                  <a:pt x="5783184" y="2345685"/>
                  <a:pt x="5791845" y="2359543"/>
                  <a:pt x="5796116" y="2374491"/>
                </a:cubicBezTo>
                <a:cubicBezTo>
                  <a:pt x="5801685" y="2393981"/>
                  <a:pt x="5802880" y="2414853"/>
                  <a:pt x="5810865" y="2433484"/>
                </a:cubicBezTo>
                <a:cubicBezTo>
                  <a:pt x="5896640" y="2633626"/>
                  <a:pt x="5792958" y="2335527"/>
                  <a:pt x="5855110" y="2521974"/>
                </a:cubicBezTo>
                <a:cubicBezTo>
                  <a:pt x="5850194" y="2620297"/>
                  <a:pt x="5852090" y="2719198"/>
                  <a:pt x="5840361" y="2816942"/>
                </a:cubicBezTo>
                <a:cubicBezTo>
                  <a:pt x="5820848" y="2979550"/>
                  <a:pt x="5791037" y="2811370"/>
                  <a:pt x="5825613" y="2949678"/>
                </a:cubicBezTo>
                <a:cubicBezTo>
                  <a:pt x="5830529" y="3008671"/>
                  <a:pt x="5833824" y="3067822"/>
                  <a:pt x="5840361" y="3126658"/>
                </a:cubicBezTo>
                <a:cubicBezTo>
                  <a:pt x="5843663" y="3156379"/>
                  <a:pt x="5852816" y="3185333"/>
                  <a:pt x="5855110" y="3215149"/>
                </a:cubicBezTo>
                <a:cubicBezTo>
                  <a:pt x="5881502" y="3558246"/>
                  <a:pt x="5837010" y="3411574"/>
                  <a:pt x="5884607" y="3554362"/>
                </a:cubicBezTo>
                <a:cubicBezTo>
                  <a:pt x="5889523" y="3583859"/>
                  <a:pt x="5892868" y="3613661"/>
                  <a:pt x="5899355" y="3642852"/>
                </a:cubicBezTo>
                <a:cubicBezTo>
                  <a:pt x="5902727" y="3658028"/>
                  <a:pt x="5910332" y="3672015"/>
                  <a:pt x="5914103" y="3687097"/>
                </a:cubicBezTo>
                <a:cubicBezTo>
                  <a:pt x="5919496" y="3708670"/>
                  <a:pt x="5928618" y="3778865"/>
                  <a:pt x="5943600" y="3805084"/>
                </a:cubicBezTo>
                <a:cubicBezTo>
                  <a:pt x="5955795" y="3826426"/>
                  <a:pt x="5973097" y="3844413"/>
                  <a:pt x="5987845" y="3864078"/>
                </a:cubicBezTo>
                <a:cubicBezTo>
                  <a:pt x="5992761" y="3888659"/>
                  <a:pt x="5998110" y="3913157"/>
                  <a:pt x="6002594" y="3937820"/>
                </a:cubicBezTo>
                <a:cubicBezTo>
                  <a:pt x="6007943" y="3967241"/>
                  <a:pt x="6010855" y="3997119"/>
                  <a:pt x="6017342" y="4026310"/>
                </a:cubicBezTo>
                <a:cubicBezTo>
                  <a:pt x="6020714" y="4041486"/>
                  <a:pt x="6027174" y="4055807"/>
                  <a:pt x="6032090" y="4070555"/>
                </a:cubicBezTo>
                <a:cubicBezTo>
                  <a:pt x="6037006" y="4154129"/>
                  <a:pt x="6041079" y="4237758"/>
                  <a:pt x="6046839" y="4321278"/>
                </a:cubicBezTo>
                <a:cubicBezTo>
                  <a:pt x="6047680" y="4333474"/>
                  <a:pt x="6046857" y="4489441"/>
                  <a:pt x="6076336" y="4542503"/>
                </a:cubicBezTo>
                <a:cubicBezTo>
                  <a:pt x="6093552" y="4573493"/>
                  <a:pt x="6105832" y="4611330"/>
                  <a:pt x="6135329" y="4630994"/>
                </a:cubicBezTo>
                <a:lnTo>
                  <a:pt x="6223819" y="4689987"/>
                </a:lnTo>
                <a:cubicBezTo>
                  <a:pt x="6356555" y="4685071"/>
                  <a:pt x="6489494" y="4684074"/>
                  <a:pt x="6622026" y="4675239"/>
                </a:cubicBezTo>
                <a:cubicBezTo>
                  <a:pt x="6683553" y="4671137"/>
                  <a:pt x="6657117" y="4654896"/>
                  <a:pt x="6695768" y="4616245"/>
                </a:cubicBezTo>
                <a:cubicBezTo>
                  <a:pt x="6708302" y="4603711"/>
                  <a:pt x="6726396" y="4598096"/>
                  <a:pt x="6740013" y="4586749"/>
                </a:cubicBezTo>
                <a:cubicBezTo>
                  <a:pt x="6813665" y="4525372"/>
                  <a:pt x="6750746" y="4553673"/>
                  <a:pt x="6828503" y="4527755"/>
                </a:cubicBezTo>
                <a:cubicBezTo>
                  <a:pt x="6848168" y="4508091"/>
                  <a:pt x="6869399" y="4489877"/>
                  <a:pt x="6887497" y="4468762"/>
                </a:cubicBezTo>
                <a:cubicBezTo>
                  <a:pt x="6918296" y="4432830"/>
                  <a:pt x="6922578" y="4407370"/>
                  <a:pt x="6946490" y="4365523"/>
                </a:cubicBezTo>
                <a:cubicBezTo>
                  <a:pt x="6955284" y="4350133"/>
                  <a:pt x="6968060" y="4337132"/>
                  <a:pt x="6975987" y="4321278"/>
                </a:cubicBezTo>
                <a:cubicBezTo>
                  <a:pt x="6982940" y="4307373"/>
                  <a:pt x="6983783" y="4290938"/>
                  <a:pt x="6990736" y="4277033"/>
                </a:cubicBezTo>
                <a:cubicBezTo>
                  <a:pt x="7027387" y="4203731"/>
                  <a:pt x="7028045" y="4210227"/>
                  <a:pt x="7079226" y="4159045"/>
                </a:cubicBezTo>
                <a:cubicBezTo>
                  <a:pt x="7090511" y="4125188"/>
                  <a:pt x="7108354" y="4068773"/>
                  <a:pt x="7123471" y="4041058"/>
                </a:cubicBezTo>
                <a:cubicBezTo>
                  <a:pt x="7140447" y="4009936"/>
                  <a:pt x="7165658" y="3983781"/>
                  <a:pt x="7182465" y="3952568"/>
                </a:cubicBezTo>
                <a:cubicBezTo>
                  <a:pt x="7200215" y="3919603"/>
                  <a:pt x="7211020" y="3883323"/>
                  <a:pt x="7226710" y="3849329"/>
                </a:cubicBezTo>
                <a:cubicBezTo>
                  <a:pt x="7240530" y="3819386"/>
                  <a:pt x="7256207" y="3790336"/>
                  <a:pt x="7270955" y="3760839"/>
                </a:cubicBezTo>
                <a:cubicBezTo>
                  <a:pt x="7275871" y="3736258"/>
                  <a:pt x="7278500" y="3711107"/>
                  <a:pt x="7285703" y="3687097"/>
                </a:cubicBezTo>
                <a:cubicBezTo>
                  <a:pt x="7293310" y="3661739"/>
                  <a:pt x="7305904" y="3638144"/>
                  <a:pt x="7315200" y="3613355"/>
                </a:cubicBezTo>
                <a:cubicBezTo>
                  <a:pt x="7320659" y="3598799"/>
                  <a:pt x="7325032" y="3583858"/>
                  <a:pt x="7329948" y="3569110"/>
                </a:cubicBezTo>
                <a:cubicBezTo>
                  <a:pt x="7334864" y="3534697"/>
                  <a:pt x="7327815" y="3496259"/>
                  <a:pt x="7344697" y="3465871"/>
                </a:cubicBezTo>
                <a:cubicBezTo>
                  <a:pt x="7355374" y="3446652"/>
                  <a:pt x="7402424" y="3458323"/>
                  <a:pt x="7403690" y="3436374"/>
                </a:cubicBezTo>
                <a:cubicBezTo>
                  <a:pt x="7433230" y="2924339"/>
                  <a:pt x="7433944" y="2889052"/>
                  <a:pt x="7359445" y="2566220"/>
                </a:cubicBezTo>
                <a:cubicBezTo>
                  <a:pt x="7354887" y="2546469"/>
                  <a:pt x="7351107" y="2526456"/>
                  <a:pt x="7344697" y="2507226"/>
                </a:cubicBezTo>
                <a:cubicBezTo>
                  <a:pt x="7331415" y="2467378"/>
                  <a:pt x="7315200" y="2428568"/>
                  <a:pt x="7300452" y="2389239"/>
                </a:cubicBezTo>
                <a:cubicBezTo>
                  <a:pt x="7290620" y="2315497"/>
                  <a:pt x="7291947" y="2239385"/>
                  <a:pt x="7270955" y="2168013"/>
                </a:cubicBezTo>
                <a:cubicBezTo>
                  <a:pt x="7265954" y="2151008"/>
                  <a:pt x="7231454" y="2155595"/>
                  <a:pt x="7226710" y="2138516"/>
                </a:cubicBezTo>
                <a:cubicBezTo>
                  <a:pt x="7205494" y="2062138"/>
                  <a:pt x="7210795" y="1980640"/>
                  <a:pt x="7197213" y="1902542"/>
                </a:cubicBezTo>
                <a:cubicBezTo>
                  <a:pt x="7191081" y="1867281"/>
                  <a:pt x="7177548" y="1833716"/>
                  <a:pt x="7167716" y="1799303"/>
                </a:cubicBezTo>
                <a:cubicBezTo>
                  <a:pt x="7163997" y="1773267"/>
                  <a:pt x="7154628" y="1649585"/>
                  <a:pt x="7123471" y="1622323"/>
                </a:cubicBezTo>
                <a:cubicBezTo>
                  <a:pt x="7100072" y="1601849"/>
                  <a:pt x="7034981" y="1592826"/>
                  <a:pt x="7034981" y="1592826"/>
                </a:cubicBezTo>
                <a:cubicBezTo>
                  <a:pt x="7025149" y="1553497"/>
                  <a:pt x="7019119" y="1513017"/>
                  <a:pt x="7005484" y="1474839"/>
                </a:cubicBezTo>
                <a:cubicBezTo>
                  <a:pt x="6994392" y="1443782"/>
                  <a:pt x="6974886" y="1416371"/>
                  <a:pt x="6961239" y="1386349"/>
                </a:cubicBezTo>
                <a:cubicBezTo>
                  <a:pt x="6867084" y="1179208"/>
                  <a:pt x="6990497" y="1430116"/>
                  <a:pt x="6902245" y="1253613"/>
                </a:cubicBezTo>
                <a:cubicBezTo>
                  <a:pt x="6897329" y="1209368"/>
                  <a:pt x="6898826" y="1163930"/>
                  <a:pt x="6887497" y="1120878"/>
                </a:cubicBezTo>
                <a:cubicBezTo>
                  <a:pt x="6856014" y="1001244"/>
                  <a:pt x="6837368" y="1000713"/>
                  <a:pt x="6799007" y="914400"/>
                </a:cubicBezTo>
                <a:cubicBezTo>
                  <a:pt x="6788255" y="890208"/>
                  <a:pt x="6783541" y="863108"/>
                  <a:pt x="6769510" y="840658"/>
                </a:cubicBezTo>
                <a:cubicBezTo>
                  <a:pt x="6758456" y="822971"/>
                  <a:pt x="6740013" y="811161"/>
                  <a:pt x="6725265" y="796413"/>
                </a:cubicBezTo>
                <a:lnTo>
                  <a:pt x="6695768" y="707923"/>
                </a:lnTo>
                <a:lnTo>
                  <a:pt x="6681019" y="663678"/>
                </a:lnTo>
                <a:cubicBezTo>
                  <a:pt x="6676103" y="550607"/>
                  <a:pt x="6684152" y="436221"/>
                  <a:pt x="6666271" y="324465"/>
                </a:cubicBezTo>
                <a:cubicBezTo>
                  <a:pt x="6663471" y="306962"/>
                  <a:pt x="6636450" y="305271"/>
                  <a:pt x="6622026" y="294968"/>
                </a:cubicBezTo>
                <a:cubicBezTo>
                  <a:pt x="6602024" y="280681"/>
                  <a:pt x="6586783" y="257057"/>
                  <a:pt x="6563032" y="250723"/>
                </a:cubicBezTo>
                <a:cubicBezTo>
                  <a:pt x="6510565" y="236732"/>
                  <a:pt x="6454802" y="241658"/>
                  <a:pt x="6400800" y="235974"/>
                </a:cubicBezTo>
                <a:cubicBezTo>
                  <a:pt x="6315881" y="227035"/>
                  <a:pt x="6285033" y="223359"/>
                  <a:pt x="6209071" y="206478"/>
                </a:cubicBezTo>
                <a:cubicBezTo>
                  <a:pt x="6189284" y="202081"/>
                  <a:pt x="6170111" y="194811"/>
                  <a:pt x="6150077" y="191729"/>
                </a:cubicBezTo>
                <a:cubicBezTo>
                  <a:pt x="6106077" y="184960"/>
                  <a:pt x="6061587" y="181897"/>
                  <a:pt x="6017342" y="176981"/>
                </a:cubicBezTo>
                <a:cubicBezTo>
                  <a:pt x="5560355" y="62738"/>
                  <a:pt x="6019314" y="172897"/>
                  <a:pt x="4734232" y="132736"/>
                </a:cubicBezTo>
                <a:lnTo>
                  <a:pt x="4262284" y="117987"/>
                </a:lnTo>
                <a:cubicBezTo>
                  <a:pt x="4016823" y="82922"/>
                  <a:pt x="4279789" y="116973"/>
                  <a:pt x="3805084" y="88491"/>
                </a:cubicBezTo>
                <a:lnTo>
                  <a:pt x="3052916" y="44245"/>
                </a:lnTo>
                <a:cubicBezTo>
                  <a:pt x="3028335" y="39329"/>
                  <a:pt x="3004048" y="32606"/>
                  <a:pt x="2979174" y="29497"/>
                </a:cubicBezTo>
                <a:cubicBezTo>
                  <a:pt x="2925293" y="22762"/>
                  <a:pt x="2870998" y="19897"/>
                  <a:pt x="2816942" y="14749"/>
                </a:cubicBezTo>
                <a:lnTo>
                  <a:pt x="2669458" y="0"/>
                </a:lnTo>
                <a:lnTo>
                  <a:pt x="1843548" y="29497"/>
                </a:lnTo>
                <a:cubicBezTo>
                  <a:pt x="1829832" y="30172"/>
                  <a:pt x="1729515" y="52760"/>
                  <a:pt x="1710813" y="58994"/>
                </a:cubicBezTo>
                <a:cubicBezTo>
                  <a:pt x="1685697" y="67366"/>
                  <a:pt x="1662429" y="80884"/>
                  <a:pt x="1637071" y="88491"/>
                </a:cubicBezTo>
                <a:cubicBezTo>
                  <a:pt x="1613061" y="95694"/>
                  <a:pt x="1587910" y="98323"/>
                  <a:pt x="1563329" y="103239"/>
                </a:cubicBezTo>
                <a:cubicBezTo>
                  <a:pt x="1533832" y="117987"/>
                  <a:pt x="1503667" y="131468"/>
                  <a:pt x="1474839" y="147484"/>
                </a:cubicBezTo>
                <a:cubicBezTo>
                  <a:pt x="1459344" y="156092"/>
                  <a:pt x="1445625" y="167587"/>
                  <a:pt x="1430594" y="176981"/>
                </a:cubicBezTo>
                <a:cubicBezTo>
                  <a:pt x="1406286" y="192174"/>
                  <a:pt x="1381160" y="206033"/>
                  <a:pt x="1356852" y="221226"/>
                </a:cubicBezTo>
                <a:cubicBezTo>
                  <a:pt x="1341821" y="230620"/>
                  <a:pt x="1327703" y="241433"/>
                  <a:pt x="1312607" y="250723"/>
                </a:cubicBezTo>
                <a:cubicBezTo>
                  <a:pt x="1263780" y="280770"/>
                  <a:pt x="1205662" y="298674"/>
                  <a:pt x="1165123" y="339213"/>
                </a:cubicBezTo>
                <a:cubicBezTo>
                  <a:pt x="1130710" y="373626"/>
                  <a:pt x="1102378" y="415456"/>
                  <a:pt x="1061884" y="442452"/>
                </a:cubicBezTo>
                <a:cubicBezTo>
                  <a:pt x="1032387" y="462116"/>
                  <a:pt x="998461" y="476378"/>
                  <a:pt x="973394" y="501445"/>
                </a:cubicBezTo>
                <a:cubicBezTo>
                  <a:pt x="943897" y="530942"/>
                  <a:pt x="916949" y="563231"/>
                  <a:pt x="884903" y="589936"/>
                </a:cubicBezTo>
                <a:cubicBezTo>
                  <a:pt x="855406" y="614517"/>
                  <a:pt x="823563" y="636528"/>
                  <a:pt x="796413" y="663678"/>
                </a:cubicBezTo>
                <a:cubicBezTo>
                  <a:pt x="658766" y="801325"/>
                  <a:pt x="850487" y="648933"/>
                  <a:pt x="693174" y="766916"/>
                </a:cubicBezTo>
                <a:cubicBezTo>
                  <a:pt x="626488" y="866945"/>
                  <a:pt x="709784" y="744770"/>
                  <a:pt x="604684" y="884903"/>
                </a:cubicBezTo>
                <a:cubicBezTo>
                  <a:pt x="594049" y="899084"/>
                  <a:pt x="585490" y="914725"/>
                  <a:pt x="575187" y="929149"/>
                </a:cubicBezTo>
                <a:cubicBezTo>
                  <a:pt x="560900" y="949151"/>
                  <a:pt x="545229" y="968140"/>
                  <a:pt x="530942" y="988142"/>
                </a:cubicBezTo>
                <a:cubicBezTo>
                  <a:pt x="479621" y="1059990"/>
                  <a:pt x="454275" y="1123803"/>
                  <a:pt x="383458" y="1194620"/>
                </a:cubicBezTo>
                <a:cubicBezTo>
                  <a:pt x="254196" y="1323882"/>
                  <a:pt x="412382" y="1159911"/>
                  <a:pt x="309716" y="1283110"/>
                </a:cubicBezTo>
                <a:cubicBezTo>
                  <a:pt x="296363" y="1299133"/>
                  <a:pt x="277041" y="1310001"/>
                  <a:pt x="265471" y="1327355"/>
                </a:cubicBezTo>
                <a:cubicBezTo>
                  <a:pt x="247178" y="1354795"/>
                  <a:pt x="234620" y="1385709"/>
                  <a:pt x="221226" y="1415845"/>
                </a:cubicBezTo>
                <a:cubicBezTo>
                  <a:pt x="195270" y="1474247"/>
                  <a:pt x="171818" y="1533730"/>
                  <a:pt x="147484" y="1592826"/>
                </a:cubicBezTo>
                <a:cubicBezTo>
                  <a:pt x="137404" y="1617306"/>
                  <a:pt x="132672" y="1644540"/>
                  <a:pt x="117987" y="1666568"/>
                </a:cubicBezTo>
                <a:lnTo>
                  <a:pt x="88490" y="1710813"/>
                </a:lnTo>
                <a:cubicBezTo>
                  <a:pt x="71290" y="1796814"/>
                  <a:pt x="70930" y="1804698"/>
                  <a:pt x="44245" y="1902542"/>
                </a:cubicBezTo>
                <a:cubicBezTo>
                  <a:pt x="40155" y="1917540"/>
                  <a:pt x="32993" y="1931639"/>
                  <a:pt x="29497" y="1946787"/>
                </a:cubicBezTo>
                <a:cubicBezTo>
                  <a:pt x="18224" y="1995638"/>
                  <a:pt x="0" y="2094271"/>
                  <a:pt x="0" y="2094271"/>
                </a:cubicBezTo>
                <a:cubicBezTo>
                  <a:pt x="14748" y="2340078"/>
                  <a:pt x="21541" y="2586491"/>
                  <a:pt x="44245" y="2831691"/>
                </a:cubicBezTo>
                <a:cubicBezTo>
                  <a:pt x="46272" y="2853583"/>
                  <a:pt x="68410" y="2869355"/>
                  <a:pt x="73742" y="2890684"/>
                </a:cubicBezTo>
                <a:cubicBezTo>
                  <a:pt x="88248" y="2948706"/>
                  <a:pt x="91510" y="3009019"/>
                  <a:pt x="103239" y="3067665"/>
                </a:cubicBezTo>
                <a:cubicBezTo>
                  <a:pt x="106288" y="3082909"/>
                  <a:pt x="113716" y="3096962"/>
                  <a:pt x="117987" y="3111910"/>
                </a:cubicBezTo>
                <a:cubicBezTo>
                  <a:pt x="163040" y="3269592"/>
                  <a:pt x="78268" y="3036516"/>
                  <a:pt x="206477" y="3347884"/>
                </a:cubicBezTo>
                <a:cubicBezTo>
                  <a:pt x="247621" y="3447806"/>
                  <a:pt x="217752" y="3397330"/>
                  <a:pt x="280219" y="3480620"/>
                </a:cubicBezTo>
                <a:cubicBezTo>
                  <a:pt x="285135" y="3500284"/>
                  <a:pt x="285124" y="3521894"/>
                  <a:pt x="294968" y="3539613"/>
                </a:cubicBezTo>
                <a:cubicBezTo>
                  <a:pt x="331033" y="3604529"/>
                  <a:pt x="346915" y="3608658"/>
                  <a:pt x="398207" y="3642852"/>
                </a:cubicBezTo>
                <a:cubicBezTo>
                  <a:pt x="412955" y="3672349"/>
                  <a:pt x="428806" y="3701320"/>
                  <a:pt x="442452" y="3731342"/>
                </a:cubicBezTo>
                <a:cubicBezTo>
                  <a:pt x="453407" y="3755443"/>
                  <a:pt x="459271" y="3781843"/>
                  <a:pt x="471948" y="3805084"/>
                </a:cubicBezTo>
                <a:cubicBezTo>
                  <a:pt x="497314" y="3851588"/>
                  <a:pt x="554161" y="3926430"/>
                  <a:pt x="589936" y="3967316"/>
                </a:cubicBezTo>
                <a:cubicBezTo>
                  <a:pt x="603671" y="3983013"/>
                  <a:pt x="620446" y="3995865"/>
                  <a:pt x="634181" y="4011562"/>
                </a:cubicBezTo>
                <a:cubicBezTo>
                  <a:pt x="654909" y="4035252"/>
                  <a:pt x="672446" y="4061613"/>
                  <a:pt x="693174" y="4085303"/>
                </a:cubicBezTo>
                <a:cubicBezTo>
                  <a:pt x="706909" y="4101000"/>
                  <a:pt x="724066" y="4113526"/>
                  <a:pt x="737419" y="4129549"/>
                </a:cubicBezTo>
                <a:cubicBezTo>
                  <a:pt x="748766" y="4143166"/>
                  <a:pt x="755380" y="4160336"/>
                  <a:pt x="766916" y="4173794"/>
                </a:cubicBezTo>
                <a:cubicBezTo>
                  <a:pt x="814600" y="4229425"/>
                  <a:pt x="817968" y="4227493"/>
                  <a:pt x="870155" y="4262284"/>
                </a:cubicBezTo>
                <a:cubicBezTo>
                  <a:pt x="948246" y="4418465"/>
                  <a:pt x="824718" y="4186955"/>
                  <a:pt x="1002890" y="4424516"/>
                </a:cubicBezTo>
                <a:cubicBezTo>
                  <a:pt x="1168620" y="4645487"/>
                  <a:pt x="937292" y="4342847"/>
                  <a:pt x="1091381" y="4527755"/>
                </a:cubicBezTo>
                <a:cubicBezTo>
                  <a:pt x="1102728" y="4541372"/>
                  <a:pt x="1108343" y="4559466"/>
                  <a:pt x="1120877" y="4572000"/>
                </a:cubicBezTo>
                <a:cubicBezTo>
                  <a:pt x="1154691" y="4605814"/>
                  <a:pt x="1276542" y="4675402"/>
                  <a:pt x="1297858" y="4689987"/>
                </a:cubicBezTo>
                <a:cubicBezTo>
                  <a:pt x="1394622" y="4756194"/>
                  <a:pt x="1454364" y="4809391"/>
                  <a:pt x="1548581" y="4866968"/>
                </a:cubicBezTo>
                <a:cubicBezTo>
                  <a:pt x="1568800" y="4879324"/>
                  <a:pt x="1721051" y="4972487"/>
                  <a:pt x="1784555" y="4999703"/>
                </a:cubicBezTo>
                <a:cubicBezTo>
                  <a:pt x="1798844" y="5005827"/>
                  <a:pt x="1814895" y="5007499"/>
                  <a:pt x="1828800" y="5014452"/>
                </a:cubicBezTo>
                <a:cubicBezTo>
                  <a:pt x="1969020" y="5084563"/>
                  <a:pt x="1733258" y="4997355"/>
                  <a:pt x="1961536" y="5073445"/>
                </a:cubicBezTo>
                <a:cubicBezTo>
                  <a:pt x="2044209" y="5128561"/>
                  <a:pt x="1963551" y="5082900"/>
                  <a:pt x="2079523" y="5117691"/>
                </a:cubicBezTo>
                <a:cubicBezTo>
                  <a:pt x="2104881" y="5125298"/>
                  <a:pt x="2127724" y="5140221"/>
                  <a:pt x="2153265" y="5147187"/>
                </a:cubicBezTo>
                <a:cubicBezTo>
                  <a:pt x="2182115" y="5155055"/>
                  <a:pt x="2212861" y="5154231"/>
                  <a:pt x="2241755" y="5161936"/>
                </a:cubicBezTo>
                <a:cubicBezTo>
                  <a:pt x="2379849" y="5198761"/>
                  <a:pt x="2474105" y="5258336"/>
                  <a:pt x="2625213" y="5279923"/>
                </a:cubicBezTo>
                <a:lnTo>
                  <a:pt x="2831690" y="5309420"/>
                </a:lnTo>
                <a:cubicBezTo>
                  <a:pt x="2871019" y="5314336"/>
                  <a:pt x="2910065" y="5322825"/>
                  <a:pt x="2949677" y="5324168"/>
                </a:cubicBezTo>
                <a:cubicBezTo>
                  <a:pt x="3200304" y="5332664"/>
                  <a:pt x="3451122" y="5334000"/>
                  <a:pt x="3701845" y="5338916"/>
                </a:cubicBezTo>
                <a:lnTo>
                  <a:pt x="3982065" y="5309420"/>
                </a:lnTo>
                <a:cubicBezTo>
                  <a:pt x="4062012" y="5299427"/>
                  <a:pt x="4037631" y="5297758"/>
                  <a:pt x="4100052" y="5279923"/>
                </a:cubicBezTo>
                <a:cubicBezTo>
                  <a:pt x="4119542" y="5274354"/>
                  <a:pt x="4139381" y="5270090"/>
                  <a:pt x="4159045" y="5265174"/>
                </a:cubicBezTo>
                <a:cubicBezTo>
                  <a:pt x="4268890" y="5191946"/>
                  <a:pt x="4133986" y="5286058"/>
                  <a:pt x="4247536" y="5191433"/>
                </a:cubicBezTo>
                <a:cubicBezTo>
                  <a:pt x="4330160" y="5122580"/>
                  <a:pt x="4255336" y="5212014"/>
                  <a:pt x="4350774" y="5102942"/>
                </a:cubicBezTo>
                <a:cubicBezTo>
                  <a:pt x="4366960" y="5084443"/>
                  <a:pt x="4377638" y="5061330"/>
                  <a:pt x="4395019" y="5043949"/>
                </a:cubicBezTo>
                <a:cubicBezTo>
                  <a:pt x="4504780" y="4934188"/>
                  <a:pt x="4413995" y="5059730"/>
                  <a:pt x="4483510" y="4955458"/>
                </a:cubicBezTo>
                <a:cubicBezTo>
                  <a:pt x="4488426" y="4935794"/>
                  <a:pt x="4487015" y="4913330"/>
                  <a:pt x="4498258" y="4896465"/>
                </a:cubicBezTo>
                <a:cubicBezTo>
                  <a:pt x="4508090" y="4881717"/>
                  <a:pt x="4529969" y="4879502"/>
                  <a:pt x="4542503" y="4866968"/>
                </a:cubicBezTo>
                <a:cubicBezTo>
                  <a:pt x="4555037" y="4854434"/>
                  <a:pt x="4562168" y="4837471"/>
                  <a:pt x="4572000" y="4822723"/>
                </a:cubicBezTo>
                <a:cubicBezTo>
                  <a:pt x="4567084" y="4783394"/>
                  <a:pt x="4564342" y="4743732"/>
                  <a:pt x="4557252" y="4704736"/>
                </a:cubicBezTo>
                <a:cubicBezTo>
                  <a:pt x="4539394" y="4606516"/>
                  <a:pt x="4542503" y="4704736"/>
                  <a:pt x="4542503" y="4630994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9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22840" t="12083" r="22694" b="22708"/>
          <a:stretch>
            <a:fillRect/>
          </a:stretch>
        </p:blipFill>
        <p:spPr bwMode="auto">
          <a:xfrm>
            <a:off x="907026" y="1341120"/>
            <a:ext cx="7086600" cy="47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00946" y="188145"/>
            <a:ext cx="8721828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 smtClean="0"/>
              <a:t>I </a:t>
            </a:r>
            <a:r>
              <a:rPr lang="en-US" altLang="zh-CN" sz="4000" dirty="0" smtClean="0">
                <a:solidFill>
                  <a:srgbClr val="FF0000"/>
                </a:solidFill>
              </a:rPr>
              <a:t>was</a:t>
            </a:r>
            <a:r>
              <a:rPr lang="en-US" altLang="zh-CN" sz="4000" dirty="0" smtClean="0"/>
              <a:t> in____.</a:t>
            </a:r>
            <a:endParaRPr lang="zh-CN" altLang="en-US" sz="4000" dirty="0"/>
          </a:p>
        </p:txBody>
      </p:sp>
      <p:sp>
        <p:nvSpPr>
          <p:cNvPr id="6" name="任意多边形 5"/>
          <p:cNvSpPr/>
          <p:nvPr/>
        </p:nvSpPr>
        <p:spPr>
          <a:xfrm>
            <a:off x="988142" y="1047136"/>
            <a:ext cx="7588241" cy="5147187"/>
          </a:xfrm>
          <a:custGeom>
            <a:avLst/>
            <a:gdLst>
              <a:gd name="connsiteX0" fmla="*/ 3554365 w 7426013"/>
              <a:gd name="connsiteY0" fmla="*/ 4380271 h 5279923"/>
              <a:gd name="connsiteX1" fmla="*/ 3539617 w 7426013"/>
              <a:gd name="connsiteY1" fmla="*/ 4159045 h 5279923"/>
              <a:gd name="connsiteX2" fmla="*/ 3495372 w 7426013"/>
              <a:gd name="connsiteY2" fmla="*/ 4114800 h 5279923"/>
              <a:gd name="connsiteX3" fmla="*/ 3480623 w 7426013"/>
              <a:gd name="connsiteY3" fmla="*/ 4055807 h 5279923"/>
              <a:gd name="connsiteX4" fmla="*/ 3451126 w 7426013"/>
              <a:gd name="connsiteY4" fmla="*/ 3849329 h 5279923"/>
              <a:gd name="connsiteX5" fmla="*/ 3421630 w 7426013"/>
              <a:gd name="connsiteY5" fmla="*/ 3687097 h 5279923"/>
              <a:gd name="connsiteX6" fmla="*/ 3406881 w 7426013"/>
              <a:gd name="connsiteY6" fmla="*/ 3406877 h 5279923"/>
              <a:gd name="connsiteX7" fmla="*/ 3377384 w 7426013"/>
              <a:gd name="connsiteY7" fmla="*/ 3303639 h 5279923"/>
              <a:gd name="connsiteX8" fmla="*/ 3362636 w 7426013"/>
              <a:gd name="connsiteY8" fmla="*/ 3229897 h 5279923"/>
              <a:gd name="connsiteX9" fmla="*/ 3333139 w 7426013"/>
              <a:gd name="connsiteY9" fmla="*/ 3023419 h 5279923"/>
              <a:gd name="connsiteX10" fmla="*/ 3347888 w 7426013"/>
              <a:gd name="connsiteY10" fmla="*/ 2728452 h 5279923"/>
              <a:gd name="connsiteX11" fmla="*/ 3377384 w 7426013"/>
              <a:gd name="connsiteY11" fmla="*/ 2507226 h 5279923"/>
              <a:gd name="connsiteX12" fmla="*/ 3392133 w 7426013"/>
              <a:gd name="connsiteY12" fmla="*/ 2433484 h 5279923"/>
              <a:gd name="connsiteX13" fmla="*/ 3436378 w 7426013"/>
              <a:gd name="connsiteY13" fmla="*/ 2227007 h 5279923"/>
              <a:gd name="connsiteX14" fmla="*/ 3451126 w 7426013"/>
              <a:gd name="connsiteY14" fmla="*/ 2168013 h 5279923"/>
              <a:gd name="connsiteX15" fmla="*/ 3465875 w 7426013"/>
              <a:gd name="connsiteY15" fmla="*/ 2123768 h 5279923"/>
              <a:gd name="connsiteX16" fmla="*/ 3480623 w 7426013"/>
              <a:gd name="connsiteY16" fmla="*/ 2064774 h 5279923"/>
              <a:gd name="connsiteX17" fmla="*/ 3510120 w 7426013"/>
              <a:gd name="connsiteY17" fmla="*/ 2020529 h 5279923"/>
              <a:gd name="connsiteX18" fmla="*/ 3583862 w 7426013"/>
              <a:gd name="connsiteY18" fmla="*/ 2005781 h 5279923"/>
              <a:gd name="connsiteX19" fmla="*/ 3613359 w 7426013"/>
              <a:gd name="connsiteY19" fmla="*/ 1961536 h 5279923"/>
              <a:gd name="connsiteX20" fmla="*/ 3657604 w 7426013"/>
              <a:gd name="connsiteY20" fmla="*/ 1917290 h 5279923"/>
              <a:gd name="connsiteX21" fmla="*/ 3716597 w 7426013"/>
              <a:gd name="connsiteY21" fmla="*/ 1858297 h 5279923"/>
              <a:gd name="connsiteX22" fmla="*/ 3760843 w 7426013"/>
              <a:gd name="connsiteY22" fmla="*/ 1828800 h 5279923"/>
              <a:gd name="connsiteX23" fmla="*/ 3834584 w 7426013"/>
              <a:gd name="connsiteY23" fmla="*/ 1696065 h 5279923"/>
              <a:gd name="connsiteX24" fmla="*/ 3937823 w 7426013"/>
              <a:gd name="connsiteY24" fmla="*/ 1607574 h 5279923"/>
              <a:gd name="connsiteX25" fmla="*/ 3967320 w 7426013"/>
              <a:gd name="connsiteY25" fmla="*/ 1563329 h 5279923"/>
              <a:gd name="connsiteX26" fmla="*/ 4100055 w 7426013"/>
              <a:gd name="connsiteY26" fmla="*/ 1533832 h 5279923"/>
              <a:gd name="connsiteX27" fmla="*/ 4350778 w 7426013"/>
              <a:gd name="connsiteY27" fmla="*/ 1548581 h 5279923"/>
              <a:gd name="connsiteX28" fmla="*/ 4409772 w 7426013"/>
              <a:gd name="connsiteY28" fmla="*/ 1563329 h 5279923"/>
              <a:gd name="connsiteX29" fmla="*/ 4498262 w 7426013"/>
              <a:gd name="connsiteY29" fmla="*/ 1622323 h 5279923"/>
              <a:gd name="connsiteX30" fmla="*/ 4616249 w 7426013"/>
              <a:gd name="connsiteY30" fmla="*/ 1666568 h 5279923"/>
              <a:gd name="connsiteX31" fmla="*/ 4645746 w 7426013"/>
              <a:gd name="connsiteY31" fmla="*/ 1725561 h 5279923"/>
              <a:gd name="connsiteX32" fmla="*/ 4689991 w 7426013"/>
              <a:gd name="connsiteY32" fmla="*/ 1769807 h 5279923"/>
              <a:gd name="connsiteX33" fmla="*/ 4704739 w 7426013"/>
              <a:gd name="connsiteY33" fmla="*/ 1828800 h 5279923"/>
              <a:gd name="connsiteX34" fmla="*/ 4763733 w 7426013"/>
              <a:gd name="connsiteY34" fmla="*/ 1917290 h 5279923"/>
              <a:gd name="connsiteX35" fmla="*/ 4778481 w 7426013"/>
              <a:gd name="connsiteY35" fmla="*/ 2020529 h 5279923"/>
              <a:gd name="connsiteX36" fmla="*/ 4807978 w 7426013"/>
              <a:gd name="connsiteY36" fmla="*/ 2094271 h 5279923"/>
              <a:gd name="connsiteX37" fmla="*/ 4822726 w 7426013"/>
              <a:gd name="connsiteY37" fmla="*/ 2153265 h 5279923"/>
              <a:gd name="connsiteX38" fmla="*/ 4837475 w 7426013"/>
              <a:gd name="connsiteY38" fmla="*/ 2197510 h 5279923"/>
              <a:gd name="connsiteX39" fmla="*/ 4852223 w 7426013"/>
              <a:gd name="connsiteY39" fmla="*/ 2271252 h 5279923"/>
              <a:gd name="connsiteX40" fmla="*/ 4881720 w 7426013"/>
              <a:gd name="connsiteY40" fmla="*/ 2418736 h 5279923"/>
              <a:gd name="connsiteX41" fmla="*/ 4852223 w 7426013"/>
              <a:gd name="connsiteY41" fmla="*/ 2743200 h 5279923"/>
              <a:gd name="connsiteX42" fmla="*/ 4822726 w 7426013"/>
              <a:gd name="connsiteY42" fmla="*/ 2920181 h 5279923"/>
              <a:gd name="connsiteX43" fmla="*/ 4807978 w 7426013"/>
              <a:gd name="connsiteY43" fmla="*/ 3008671 h 5279923"/>
              <a:gd name="connsiteX44" fmla="*/ 4763733 w 7426013"/>
              <a:gd name="connsiteY44" fmla="*/ 3097161 h 5279923"/>
              <a:gd name="connsiteX45" fmla="*/ 4748984 w 7426013"/>
              <a:gd name="connsiteY45" fmla="*/ 3141407 h 5279923"/>
              <a:gd name="connsiteX46" fmla="*/ 4704739 w 7426013"/>
              <a:gd name="connsiteY46" fmla="*/ 3185652 h 5279923"/>
              <a:gd name="connsiteX47" fmla="*/ 4660494 w 7426013"/>
              <a:gd name="connsiteY47" fmla="*/ 3288890 h 5279923"/>
              <a:gd name="connsiteX48" fmla="*/ 4630997 w 7426013"/>
              <a:gd name="connsiteY48" fmla="*/ 3436374 h 5279923"/>
              <a:gd name="connsiteX49" fmla="*/ 4645746 w 7426013"/>
              <a:gd name="connsiteY49" fmla="*/ 3554361 h 5279923"/>
              <a:gd name="connsiteX50" fmla="*/ 4660494 w 7426013"/>
              <a:gd name="connsiteY50" fmla="*/ 3598607 h 5279923"/>
              <a:gd name="connsiteX51" fmla="*/ 4719488 w 7426013"/>
              <a:gd name="connsiteY51" fmla="*/ 3628103 h 5279923"/>
              <a:gd name="connsiteX52" fmla="*/ 4748984 w 7426013"/>
              <a:gd name="connsiteY52" fmla="*/ 3687097 h 5279923"/>
              <a:gd name="connsiteX53" fmla="*/ 4793230 w 7426013"/>
              <a:gd name="connsiteY53" fmla="*/ 3701845 h 5279923"/>
              <a:gd name="connsiteX54" fmla="*/ 4807978 w 7426013"/>
              <a:gd name="connsiteY54" fmla="*/ 3746090 h 5279923"/>
              <a:gd name="connsiteX55" fmla="*/ 4837475 w 7426013"/>
              <a:gd name="connsiteY55" fmla="*/ 3805084 h 5279923"/>
              <a:gd name="connsiteX56" fmla="*/ 4881720 w 7426013"/>
              <a:gd name="connsiteY56" fmla="*/ 3908323 h 5279923"/>
              <a:gd name="connsiteX57" fmla="*/ 4896468 w 7426013"/>
              <a:gd name="connsiteY57" fmla="*/ 4336026 h 5279923"/>
              <a:gd name="connsiteX58" fmla="*/ 4911217 w 7426013"/>
              <a:gd name="connsiteY58" fmla="*/ 4424516 h 5279923"/>
              <a:gd name="connsiteX59" fmla="*/ 4940713 w 7426013"/>
              <a:gd name="connsiteY59" fmla="*/ 4468761 h 5279923"/>
              <a:gd name="connsiteX60" fmla="*/ 5043952 w 7426013"/>
              <a:gd name="connsiteY60" fmla="*/ 4586748 h 5279923"/>
              <a:gd name="connsiteX61" fmla="*/ 5088197 w 7426013"/>
              <a:gd name="connsiteY61" fmla="*/ 4616245 h 5279923"/>
              <a:gd name="connsiteX62" fmla="*/ 5147191 w 7426013"/>
              <a:gd name="connsiteY62" fmla="*/ 4630994 h 5279923"/>
              <a:gd name="connsiteX63" fmla="*/ 5220933 w 7426013"/>
              <a:gd name="connsiteY63" fmla="*/ 4675239 h 5279923"/>
              <a:gd name="connsiteX64" fmla="*/ 5279926 w 7426013"/>
              <a:gd name="connsiteY64" fmla="*/ 4689987 h 5279923"/>
              <a:gd name="connsiteX65" fmla="*/ 5368417 w 7426013"/>
              <a:gd name="connsiteY65" fmla="*/ 4719484 h 5279923"/>
              <a:gd name="connsiteX66" fmla="*/ 5412662 w 7426013"/>
              <a:gd name="connsiteY66" fmla="*/ 4734232 h 5279923"/>
              <a:gd name="connsiteX67" fmla="*/ 5456907 w 7426013"/>
              <a:gd name="connsiteY67" fmla="*/ 4748981 h 5279923"/>
              <a:gd name="connsiteX68" fmla="*/ 5515901 w 7426013"/>
              <a:gd name="connsiteY68" fmla="*/ 4763729 h 5279923"/>
              <a:gd name="connsiteX69" fmla="*/ 5560146 w 7426013"/>
              <a:gd name="connsiteY69" fmla="*/ 4778477 h 5279923"/>
              <a:gd name="connsiteX70" fmla="*/ 5692881 w 7426013"/>
              <a:gd name="connsiteY70" fmla="*/ 4793226 h 5279923"/>
              <a:gd name="connsiteX71" fmla="*/ 5884610 w 7426013"/>
              <a:gd name="connsiteY71" fmla="*/ 4822723 h 5279923"/>
              <a:gd name="connsiteX72" fmla="*/ 6002597 w 7426013"/>
              <a:gd name="connsiteY72" fmla="*/ 4852219 h 5279923"/>
              <a:gd name="connsiteX73" fmla="*/ 6297565 w 7426013"/>
              <a:gd name="connsiteY73" fmla="*/ 4822723 h 5279923"/>
              <a:gd name="connsiteX74" fmla="*/ 6341810 w 7426013"/>
              <a:gd name="connsiteY74" fmla="*/ 4807974 h 5279923"/>
              <a:gd name="connsiteX75" fmla="*/ 6415552 w 7426013"/>
              <a:gd name="connsiteY75" fmla="*/ 4704736 h 5279923"/>
              <a:gd name="connsiteX76" fmla="*/ 6533539 w 7426013"/>
              <a:gd name="connsiteY76" fmla="*/ 4557252 h 5279923"/>
              <a:gd name="connsiteX77" fmla="*/ 6563036 w 7426013"/>
              <a:gd name="connsiteY77" fmla="*/ 4483510 h 5279923"/>
              <a:gd name="connsiteX78" fmla="*/ 6592533 w 7426013"/>
              <a:gd name="connsiteY78" fmla="*/ 4395019 h 5279923"/>
              <a:gd name="connsiteX79" fmla="*/ 6651526 w 7426013"/>
              <a:gd name="connsiteY79" fmla="*/ 4262284 h 5279923"/>
              <a:gd name="connsiteX80" fmla="*/ 6681023 w 7426013"/>
              <a:gd name="connsiteY80" fmla="*/ 4114800 h 5279923"/>
              <a:gd name="connsiteX81" fmla="*/ 6725268 w 7426013"/>
              <a:gd name="connsiteY81" fmla="*/ 4041058 h 5279923"/>
              <a:gd name="connsiteX82" fmla="*/ 6799010 w 7426013"/>
              <a:gd name="connsiteY82" fmla="*/ 3923071 h 5279923"/>
              <a:gd name="connsiteX83" fmla="*/ 6902249 w 7426013"/>
              <a:gd name="connsiteY83" fmla="*/ 3672348 h 5279923"/>
              <a:gd name="connsiteX84" fmla="*/ 7020236 w 7426013"/>
              <a:gd name="connsiteY84" fmla="*/ 3406877 h 5279923"/>
              <a:gd name="connsiteX85" fmla="*/ 7079230 w 7426013"/>
              <a:gd name="connsiteY85" fmla="*/ 3288890 h 5279923"/>
              <a:gd name="connsiteX86" fmla="*/ 7211965 w 7426013"/>
              <a:gd name="connsiteY86" fmla="*/ 3008671 h 5279923"/>
              <a:gd name="connsiteX87" fmla="*/ 7256210 w 7426013"/>
              <a:gd name="connsiteY87" fmla="*/ 2846439 h 5279923"/>
              <a:gd name="connsiteX88" fmla="*/ 7300455 w 7426013"/>
              <a:gd name="connsiteY88" fmla="*/ 2743200 h 5279923"/>
              <a:gd name="connsiteX89" fmla="*/ 7329952 w 7426013"/>
              <a:gd name="connsiteY89" fmla="*/ 2507226 h 5279923"/>
              <a:gd name="connsiteX90" fmla="*/ 7344701 w 7426013"/>
              <a:gd name="connsiteY90" fmla="*/ 2389239 h 5279923"/>
              <a:gd name="connsiteX91" fmla="*/ 7388946 w 7426013"/>
              <a:gd name="connsiteY91" fmla="*/ 1946787 h 5279923"/>
              <a:gd name="connsiteX92" fmla="*/ 7315204 w 7426013"/>
              <a:gd name="connsiteY92" fmla="*/ 958645 h 5279923"/>
              <a:gd name="connsiteX93" fmla="*/ 7241462 w 7426013"/>
              <a:gd name="connsiteY93" fmla="*/ 781665 h 5279923"/>
              <a:gd name="connsiteX94" fmla="*/ 7197217 w 7426013"/>
              <a:gd name="connsiteY94" fmla="*/ 693174 h 5279923"/>
              <a:gd name="connsiteX95" fmla="*/ 7152972 w 7426013"/>
              <a:gd name="connsiteY95" fmla="*/ 619432 h 5279923"/>
              <a:gd name="connsiteX96" fmla="*/ 7123475 w 7426013"/>
              <a:gd name="connsiteY96" fmla="*/ 530942 h 5279923"/>
              <a:gd name="connsiteX97" fmla="*/ 7064481 w 7426013"/>
              <a:gd name="connsiteY97" fmla="*/ 457200 h 5279923"/>
              <a:gd name="connsiteX98" fmla="*/ 7034984 w 7426013"/>
              <a:gd name="connsiteY98" fmla="*/ 412955 h 5279923"/>
              <a:gd name="connsiteX99" fmla="*/ 6828507 w 7426013"/>
              <a:gd name="connsiteY99" fmla="*/ 235974 h 5279923"/>
              <a:gd name="connsiteX100" fmla="*/ 6725268 w 7426013"/>
              <a:gd name="connsiteY100" fmla="*/ 191729 h 5279923"/>
              <a:gd name="connsiteX101" fmla="*/ 6651526 w 7426013"/>
              <a:gd name="connsiteY101" fmla="*/ 162232 h 5279923"/>
              <a:gd name="connsiteX102" fmla="*/ 6533539 w 7426013"/>
              <a:gd name="connsiteY102" fmla="*/ 132736 h 5279923"/>
              <a:gd name="connsiteX103" fmla="*/ 6415552 w 7426013"/>
              <a:gd name="connsiteY103" fmla="*/ 103239 h 5279923"/>
              <a:gd name="connsiteX104" fmla="*/ 6297565 w 7426013"/>
              <a:gd name="connsiteY104" fmla="*/ 88490 h 5279923"/>
              <a:gd name="connsiteX105" fmla="*/ 6223823 w 7426013"/>
              <a:gd name="connsiteY105" fmla="*/ 73742 h 5279923"/>
              <a:gd name="connsiteX106" fmla="*/ 6164830 w 7426013"/>
              <a:gd name="connsiteY106" fmla="*/ 58994 h 5279923"/>
              <a:gd name="connsiteX107" fmla="*/ 5855113 w 7426013"/>
              <a:gd name="connsiteY107" fmla="*/ 44245 h 5279923"/>
              <a:gd name="connsiteX108" fmla="*/ 5678133 w 7426013"/>
              <a:gd name="connsiteY108" fmla="*/ 14748 h 5279923"/>
              <a:gd name="connsiteX109" fmla="*/ 5633888 w 7426013"/>
              <a:gd name="connsiteY109" fmla="*/ 0 h 5279923"/>
              <a:gd name="connsiteX110" fmla="*/ 5014455 w 7426013"/>
              <a:gd name="connsiteY110" fmla="*/ 14748 h 5279923"/>
              <a:gd name="connsiteX111" fmla="*/ 4970210 w 7426013"/>
              <a:gd name="connsiteY111" fmla="*/ 29497 h 5279923"/>
              <a:gd name="connsiteX112" fmla="*/ 4881720 w 7426013"/>
              <a:gd name="connsiteY112" fmla="*/ 88490 h 5279923"/>
              <a:gd name="connsiteX113" fmla="*/ 4837475 w 7426013"/>
              <a:gd name="connsiteY113" fmla="*/ 176981 h 5279923"/>
              <a:gd name="connsiteX114" fmla="*/ 4807978 w 7426013"/>
              <a:gd name="connsiteY114" fmla="*/ 221226 h 5279923"/>
              <a:gd name="connsiteX115" fmla="*/ 4793230 w 7426013"/>
              <a:gd name="connsiteY115" fmla="*/ 265471 h 5279923"/>
              <a:gd name="connsiteX116" fmla="*/ 4660494 w 7426013"/>
              <a:gd name="connsiteY116" fmla="*/ 368710 h 5279923"/>
              <a:gd name="connsiteX117" fmla="*/ 4572004 w 7426013"/>
              <a:gd name="connsiteY117" fmla="*/ 383458 h 5279923"/>
              <a:gd name="connsiteX118" fmla="*/ 4527759 w 7426013"/>
              <a:gd name="connsiteY118" fmla="*/ 398207 h 5279923"/>
              <a:gd name="connsiteX119" fmla="*/ 4468765 w 7426013"/>
              <a:gd name="connsiteY119" fmla="*/ 412955 h 5279923"/>
              <a:gd name="connsiteX120" fmla="*/ 2050030 w 7426013"/>
              <a:gd name="connsiteY120" fmla="*/ 427703 h 5279923"/>
              <a:gd name="connsiteX121" fmla="*/ 899655 w 7426013"/>
              <a:gd name="connsiteY121" fmla="*/ 457200 h 5279923"/>
              <a:gd name="connsiteX122" fmla="*/ 737423 w 7426013"/>
              <a:gd name="connsiteY122" fmla="*/ 516194 h 5279923"/>
              <a:gd name="connsiteX123" fmla="*/ 589939 w 7426013"/>
              <a:gd name="connsiteY123" fmla="*/ 530942 h 5279923"/>
              <a:gd name="connsiteX124" fmla="*/ 442455 w 7426013"/>
              <a:gd name="connsiteY124" fmla="*/ 560439 h 5279923"/>
              <a:gd name="connsiteX125" fmla="*/ 339217 w 7426013"/>
              <a:gd name="connsiteY125" fmla="*/ 604684 h 5279923"/>
              <a:gd name="connsiteX126" fmla="*/ 265475 w 7426013"/>
              <a:gd name="connsiteY126" fmla="*/ 693174 h 5279923"/>
              <a:gd name="connsiteX127" fmla="*/ 191733 w 7426013"/>
              <a:gd name="connsiteY127" fmla="*/ 766916 h 5279923"/>
              <a:gd name="connsiteX128" fmla="*/ 132739 w 7426013"/>
              <a:gd name="connsiteY128" fmla="*/ 855407 h 5279923"/>
              <a:gd name="connsiteX129" fmla="*/ 117991 w 7426013"/>
              <a:gd name="connsiteY129" fmla="*/ 899652 h 5279923"/>
              <a:gd name="connsiteX130" fmla="*/ 88494 w 7426013"/>
              <a:gd name="connsiteY130" fmla="*/ 1032387 h 5279923"/>
              <a:gd name="connsiteX131" fmla="*/ 73746 w 7426013"/>
              <a:gd name="connsiteY131" fmla="*/ 1135626 h 5279923"/>
              <a:gd name="connsiteX132" fmla="*/ 44249 w 7426013"/>
              <a:gd name="connsiteY132" fmla="*/ 1253613 h 5279923"/>
              <a:gd name="connsiteX133" fmla="*/ 58997 w 7426013"/>
              <a:gd name="connsiteY133" fmla="*/ 3082413 h 5279923"/>
              <a:gd name="connsiteX134" fmla="*/ 73746 w 7426013"/>
              <a:gd name="connsiteY134" fmla="*/ 3185652 h 5279923"/>
              <a:gd name="connsiteX135" fmla="*/ 103243 w 7426013"/>
              <a:gd name="connsiteY135" fmla="*/ 3318387 h 5279923"/>
              <a:gd name="connsiteX136" fmla="*/ 147488 w 7426013"/>
              <a:gd name="connsiteY136" fmla="*/ 3510116 h 5279923"/>
              <a:gd name="connsiteX137" fmla="*/ 176984 w 7426013"/>
              <a:gd name="connsiteY137" fmla="*/ 3628103 h 5279923"/>
              <a:gd name="connsiteX138" fmla="*/ 206481 w 7426013"/>
              <a:gd name="connsiteY138" fmla="*/ 4232787 h 5279923"/>
              <a:gd name="connsiteX139" fmla="*/ 250726 w 7426013"/>
              <a:gd name="connsiteY139" fmla="*/ 4380271 h 5279923"/>
              <a:gd name="connsiteX140" fmla="*/ 265475 w 7426013"/>
              <a:gd name="connsiteY140" fmla="*/ 4424516 h 5279923"/>
              <a:gd name="connsiteX141" fmla="*/ 280223 w 7426013"/>
              <a:gd name="connsiteY141" fmla="*/ 4498258 h 5279923"/>
              <a:gd name="connsiteX142" fmla="*/ 309720 w 7426013"/>
              <a:gd name="connsiteY142" fmla="*/ 4572000 h 5279923"/>
              <a:gd name="connsiteX143" fmla="*/ 339217 w 7426013"/>
              <a:gd name="connsiteY143" fmla="*/ 4616245 h 5279923"/>
              <a:gd name="connsiteX144" fmla="*/ 368713 w 7426013"/>
              <a:gd name="connsiteY144" fmla="*/ 4689987 h 5279923"/>
              <a:gd name="connsiteX145" fmla="*/ 442455 w 7426013"/>
              <a:gd name="connsiteY145" fmla="*/ 4793226 h 5279923"/>
              <a:gd name="connsiteX146" fmla="*/ 471952 w 7426013"/>
              <a:gd name="connsiteY146" fmla="*/ 4852219 h 5279923"/>
              <a:gd name="connsiteX147" fmla="*/ 501449 w 7426013"/>
              <a:gd name="connsiteY147" fmla="*/ 4896465 h 5279923"/>
              <a:gd name="connsiteX148" fmla="*/ 589939 w 7426013"/>
              <a:gd name="connsiteY148" fmla="*/ 5029200 h 5279923"/>
              <a:gd name="connsiteX149" fmla="*/ 693178 w 7426013"/>
              <a:gd name="connsiteY149" fmla="*/ 5088194 h 5279923"/>
              <a:gd name="connsiteX150" fmla="*/ 737423 w 7426013"/>
              <a:gd name="connsiteY150" fmla="*/ 5132439 h 5279923"/>
              <a:gd name="connsiteX151" fmla="*/ 796417 w 7426013"/>
              <a:gd name="connsiteY151" fmla="*/ 5147187 h 5279923"/>
              <a:gd name="connsiteX152" fmla="*/ 914404 w 7426013"/>
              <a:gd name="connsiteY152" fmla="*/ 5176684 h 5279923"/>
              <a:gd name="connsiteX153" fmla="*/ 1150378 w 7426013"/>
              <a:gd name="connsiteY153" fmla="*/ 5220929 h 5279923"/>
              <a:gd name="connsiteX154" fmla="*/ 1342107 w 7426013"/>
              <a:gd name="connsiteY154" fmla="*/ 5235677 h 5279923"/>
              <a:gd name="connsiteX155" fmla="*/ 1401101 w 7426013"/>
              <a:gd name="connsiteY155" fmla="*/ 5250426 h 5279923"/>
              <a:gd name="connsiteX156" fmla="*/ 1504339 w 7426013"/>
              <a:gd name="connsiteY156" fmla="*/ 5265174 h 5279923"/>
              <a:gd name="connsiteX157" fmla="*/ 1592830 w 7426013"/>
              <a:gd name="connsiteY157" fmla="*/ 5279923 h 5279923"/>
              <a:gd name="connsiteX158" fmla="*/ 2197513 w 7426013"/>
              <a:gd name="connsiteY158" fmla="*/ 5265174 h 5279923"/>
              <a:gd name="connsiteX159" fmla="*/ 2300752 w 7426013"/>
              <a:gd name="connsiteY159" fmla="*/ 5220929 h 5279923"/>
              <a:gd name="connsiteX160" fmla="*/ 2418739 w 7426013"/>
              <a:gd name="connsiteY160" fmla="*/ 5191432 h 5279923"/>
              <a:gd name="connsiteX161" fmla="*/ 2507230 w 7426013"/>
              <a:gd name="connsiteY161" fmla="*/ 5161936 h 5279923"/>
              <a:gd name="connsiteX162" fmla="*/ 2566223 w 7426013"/>
              <a:gd name="connsiteY162" fmla="*/ 5147187 h 5279923"/>
              <a:gd name="connsiteX163" fmla="*/ 2610468 w 7426013"/>
              <a:gd name="connsiteY163" fmla="*/ 5117690 h 5279923"/>
              <a:gd name="connsiteX164" fmla="*/ 2772701 w 7426013"/>
              <a:gd name="connsiteY164" fmla="*/ 5088194 h 5279923"/>
              <a:gd name="connsiteX165" fmla="*/ 2875939 w 7426013"/>
              <a:gd name="connsiteY165" fmla="*/ 5043948 h 5279923"/>
              <a:gd name="connsiteX166" fmla="*/ 2920184 w 7426013"/>
              <a:gd name="connsiteY166" fmla="*/ 5014452 h 5279923"/>
              <a:gd name="connsiteX167" fmla="*/ 2979178 w 7426013"/>
              <a:gd name="connsiteY167" fmla="*/ 4984955 h 5279923"/>
              <a:gd name="connsiteX168" fmla="*/ 3023423 w 7426013"/>
              <a:gd name="connsiteY168" fmla="*/ 4940710 h 5279923"/>
              <a:gd name="connsiteX169" fmla="*/ 3082417 w 7426013"/>
              <a:gd name="connsiteY169" fmla="*/ 4911213 h 5279923"/>
              <a:gd name="connsiteX170" fmla="*/ 3170907 w 7426013"/>
              <a:gd name="connsiteY170" fmla="*/ 4822723 h 5279923"/>
              <a:gd name="connsiteX171" fmla="*/ 3215152 w 7426013"/>
              <a:gd name="connsiteY171" fmla="*/ 4778477 h 5279923"/>
              <a:gd name="connsiteX172" fmla="*/ 3244649 w 7426013"/>
              <a:gd name="connsiteY172" fmla="*/ 4734232 h 5279923"/>
              <a:gd name="connsiteX173" fmla="*/ 3362636 w 7426013"/>
              <a:gd name="connsiteY173" fmla="*/ 4660490 h 5279923"/>
              <a:gd name="connsiteX174" fmla="*/ 3392133 w 7426013"/>
              <a:gd name="connsiteY174" fmla="*/ 4616245 h 5279923"/>
              <a:gd name="connsiteX175" fmla="*/ 3436378 w 7426013"/>
              <a:gd name="connsiteY175" fmla="*/ 4601497 h 5279923"/>
              <a:gd name="connsiteX176" fmla="*/ 3451126 w 7426013"/>
              <a:gd name="connsiteY176" fmla="*/ 4557252 h 5279923"/>
              <a:gd name="connsiteX177" fmla="*/ 3480623 w 7426013"/>
              <a:gd name="connsiteY177" fmla="*/ 4513007 h 5279923"/>
              <a:gd name="connsiteX178" fmla="*/ 3495372 w 7426013"/>
              <a:gd name="connsiteY178" fmla="*/ 4468761 h 5279923"/>
              <a:gd name="connsiteX179" fmla="*/ 3510120 w 7426013"/>
              <a:gd name="connsiteY179" fmla="*/ 4409768 h 5279923"/>
              <a:gd name="connsiteX180" fmla="*/ 3554365 w 7426013"/>
              <a:gd name="connsiteY180" fmla="*/ 4380271 h 527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7426013" h="5279923">
                <a:moveTo>
                  <a:pt x="3554365" y="4380271"/>
                </a:moveTo>
                <a:cubicBezTo>
                  <a:pt x="3559281" y="4338484"/>
                  <a:pt x="3555649" y="4231191"/>
                  <a:pt x="3539617" y="4159045"/>
                </a:cubicBezTo>
                <a:cubicBezTo>
                  <a:pt x="3535092" y="4138684"/>
                  <a:pt x="3505720" y="4132909"/>
                  <a:pt x="3495372" y="4114800"/>
                </a:cubicBezTo>
                <a:cubicBezTo>
                  <a:pt x="3485315" y="4097201"/>
                  <a:pt x="3485539" y="4075471"/>
                  <a:pt x="3480623" y="4055807"/>
                </a:cubicBezTo>
                <a:cubicBezTo>
                  <a:pt x="3449206" y="3773050"/>
                  <a:pt x="3482433" y="4037171"/>
                  <a:pt x="3451126" y="3849329"/>
                </a:cubicBezTo>
                <a:cubicBezTo>
                  <a:pt x="3424702" y="3690785"/>
                  <a:pt x="3449946" y="3800362"/>
                  <a:pt x="3421630" y="3687097"/>
                </a:cubicBezTo>
                <a:cubicBezTo>
                  <a:pt x="3416714" y="3593690"/>
                  <a:pt x="3414984" y="3500061"/>
                  <a:pt x="3406881" y="3406877"/>
                </a:cubicBezTo>
                <a:cubicBezTo>
                  <a:pt x="3403202" y="3364569"/>
                  <a:pt x="3387162" y="3342749"/>
                  <a:pt x="3377384" y="3303639"/>
                </a:cubicBezTo>
                <a:cubicBezTo>
                  <a:pt x="3371304" y="3279320"/>
                  <a:pt x="3367120" y="3254560"/>
                  <a:pt x="3362636" y="3229897"/>
                </a:cubicBezTo>
                <a:cubicBezTo>
                  <a:pt x="3345626" y="3136337"/>
                  <a:pt x="3345959" y="3125979"/>
                  <a:pt x="3333139" y="3023419"/>
                </a:cubicBezTo>
                <a:cubicBezTo>
                  <a:pt x="3338055" y="2925097"/>
                  <a:pt x="3341115" y="2826664"/>
                  <a:pt x="3347888" y="2728452"/>
                </a:cubicBezTo>
                <a:cubicBezTo>
                  <a:pt x="3353082" y="2653132"/>
                  <a:pt x="3363953" y="2581096"/>
                  <a:pt x="3377384" y="2507226"/>
                </a:cubicBezTo>
                <a:cubicBezTo>
                  <a:pt x="3381868" y="2482563"/>
                  <a:pt x="3387513" y="2458122"/>
                  <a:pt x="3392133" y="2433484"/>
                </a:cubicBezTo>
                <a:cubicBezTo>
                  <a:pt x="3458332" y="2080429"/>
                  <a:pt x="3394655" y="2373042"/>
                  <a:pt x="3436378" y="2227007"/>
                </a:cubicBezTo>
                <a:cubicBezTo>
                  <a:pt x="3441946" y="2207517"/>
                  <a:pt x="3445557" y="2187503"/>
                  <a:pt x="3451126" y="2168013"/>
                </a:cubicBezTo>
                <a:cubicBezTo>
                  <a:pt x="3455397" y="2153065"/>
                  <a:pt x="3461604" y="2138716"/>
                  <a:pt x="3465875" y="2123768"/>
                </a:cubicBezTo>
                <a:cubicBezTo>
                  <a:pt x="3471444" y="2104278"/>
                  <a:pt x="3472638" y="2083405"/>
                  <a:pt x="3480623" y="2064774"/>
                </a:cubicBezTo>
                <a:cubicBezTo>
                  <a:pt x="3487605" y="2048482"/>
                  <a:pt x="3494730" y="2029323"/>
                  <a:pt x="3510120" y="2020529"/>
                </a:cubicBezTo>
                <a:cubicBezTo>
                  <a:pt x="3531885" y="2008092"/>
                  <a:pt x="3559281" y="2010697"/>
                  <a:pt x="3583862" y="2005781"/>
                </a:cubicBezTo>
                <a:cubicBezTo>
                  <a:pt x="3593694" y="1991033"/>
                  <a:pt x="3602012" y="1975153"/>
                  <a:pt x="3613359" y="1961536"/>
                </a:cubicBezTo>
                <a:cubicBezTo>
                  <a:pt x="3626712" y="1945513"/>
                  <a:pt x="3646034" y="1934645"/>
                  <a:pt x="3657604" y="1917290"/>
                </a:cubicBezTo>
                <a:cubicBezTo>
                  <a:pt x="3702550" y="1849869"/>
                  <a:pt x="3632321" y="1886388"/>
                  <a:pt x="3716597" y="1858297"/>
                </a:cubicBezTo>
                <a:cubicBezTo>
                  <a:pt x="3731346" y="1848465"/>
                  <a:pt x="3749770" y="1842641"/>
                  <a:pt x="3760843" y="1828800"/>
                </a:cubicBezTo>
                <a:cubicBezTo>
                  <a:pt x="3822319" y="1751956"/>
                  <a:pt x="3685975" y="1795137"/>
                  <a:pt x="3834584" y="1696065"/>
                </a:cubicBezTo>
                <a:cubicBezTo>
                  <a:pt x="3886774" y="1661272"/>
                  <a:pt x="3890136" y="1663209"/>
                  <a:pt x="3937823" y="1607574"/>
                </a:cubicBezTo>
                <a:cubicBezTo>
                  <a:pt x="3949358" y="1594116"/>
                  <a:pt x="3952572" y="1573161"/>
                  <a:pt x="3967320" y="1563329"/>
                </a:cubicBezTo>
                <a:cubicBezTo>
                  <a:pt x="3976244" y="1557379"/>
                  <a:pt x="4098433" y="1534156"/>
                  <a:pt x="4100055" y="1533832"/>
                </a:cubicBezTo>
                <a:cubicBezTo>
                  <a:pt x="4183629" y="1538748"/>
                  <a:pt x="4267436" y="1540644"/>
                  <a:pt x="4350778" y="1548581"/>
                </a:cubicBezTo>
                <a:cubicBezTo>
                  <a:pt x="4370957" y="1550503"/>
                  <a:pt x="4391642" y="1554264"/>
                  <a:pt x="4409772" y="1563329"/>
                </a:cubicBezTo>
                <a:cubicBezTo>
                  <a:pt x="4441480" y="1579183"/>
                  <a:pt x="4465347" y="1609157"/>
                  <a:pt x="4498262" y="1622323"/>
                </a:cubicBezTo>
                <a:cubicBezTo>
                  <a:pt x="4586438" y="1657593"/>
                  <a:pt x="4546889" y="1643447"/>
                  <a:pt x="4616249" y="1666568"/>
                </a:cubicBezTo>
                <a:cubicBezTo>
                  <a:pt x="4626081" y="1686232"/>
                  <a:pt x="4632967" y="1707671"/>
                  <a:pt x="4645746" y="1725561"/>
                </a:cubicBezTo>
                <a:cubicBezTo>
                  <a:pt x="4657869" y="1742533"/>
                  <a:pt x="4679643" y="1751698"/>
                  <a:pt x="4689991" y="1769807"/>
                </a:cubicBezTo>
                <a:cubicBezTo>
                  <a:pt x="4700047" y="1787406"/>
                  <a:pt x="4695674" y="1810670"/>
                  <a:pt x="4704739" y="1828800"/>
                </a:cubicBezTo>
                <a:cubicBezTo>
                  <a:pt x="4720593" y="1860508"/>
                  <a:pt x="4763733" y="1917290"/>
                  <a:pt x="4763733" y="1917290"/>
                </a:cubicBezTo>
                <a:cubicBezTo>
                  <a:pt x="4768649" y="1951703"/>
                  <a:pt x="4770050" y="1986805"/>
                  <a:pt x="4778481" y="2020529"/>
                </a:cubicBezTo>
                <a:cubicBezTo>
                  <a:pt x="4784902" y="2046213"/>
                  <a:pt x="4799606" y="2069155"/>
                  <a:pt x="4807978" y="2094271"/>
                </a:cubicBezTo>
                <a:cubicBezTo>
                  <a:pt x="4814388" y="2113501"/>
                  <a:pt x="4817157" y="2133775"/>
                  <a:pt x="4822726" y="2153265"/>
                </a:cubicBezTo>
                <a:cubicBezTo>
                  <a:pt x="4826997" y="2168213"/>
                  <a:pt x="4833704" y="2182428"/>
                  <a:pt x="4837475" y="2197510"/>
                </a:cubicBezTo>
                <a:cubicBezTo>
                  <a:pt x="4843555" y="2221829"/>
                  <a:pt x="4846785" y="2246782"/>
                  <a:pt x="4852223" y="2271252"/>
                </a:cubicBezTo>
                <a:cubicBezTo>
                  <a:pt x="4881560" y="2403268"/>
                  <a:pt x="4852818" y="2245321"/>
                  <a:pt x="4881720" y="2418736"/>
                </a:cubicBezTo>
                <a:cubicBezTo>
                  <a:pt x="4871888" y="2526891"/>
                  <a:pt x="4863029" y="2635138"/>
                  <a:pt x="4852223" y="2743200"/>
                </a:cubicBezTo>
                <a:cubicBezTo>
                  <a:pt x="4832337" y="2942063"/>
                  <a:pt x="4848430" y="2791661"/>
                  <a:pt x="4822726" y="2920181"/>
                </a:cubicBezTo>
                <a:cubicBezTo>
                  <a:pt x="4816861" y="2949504"/>
                  <a:pt x="4817434" y="2980302"/>
                  <a:pt x="4807978" y="3008671"/>
                </a:cubicBezTo>
                <a:cubicBezTo>
                  <a:pt x="4797549" y="3039957"/>
                  <a:pt x="4777127" y="3067025"/>
                  <a:pt x="4763733" y="3097161"/>
                </a:cubicBezTo>
                <a:cubicBezTo>
                  <a:pt x="4757419" y="3111368"/>
                  <a:pt x="4757608" y="3128472"/>
                  <a:pt x="4748984" y="3141407"/>
                </a:cubicBezTo>
                <a:cubicBezTo>
                  <a:pt x="4737414" y="3158761"/>
                  <a:pt x="4719487" y="3170904"/>
                  <a:pt x="4704739" y="3185652"/>
                </a:cubicBezTo>
                <a:cubicBezTo>
                  <a:pt x="4688752" y="3217626"/>
                  <a:pt x="4667727" y="3252726"/>
                  <a:pt x="4660494" y="3288890"/>
                </a:cubicBezTo>
                <a:cubicBezTo>
                  <a:pt x="4626600" y="3458360"/>
                  <a:pt x="4664318" y="3336414"/>
                  <a:pt x="4630997" y="3436374"/>
                </a:cubicBezTo>
                <a:cubicBezTo>
                  <a:pt x="4635913" y="3475703"/>
                  <a:pt x="4638656" y="3515365"/>
                  <a:pt x="4645746" y="3554361"/>
                </a:cubicBezTo>
                <a:cubicBezTo>
                  <a:pt x="4648527" y="3569657"/>
                  <a:pt x="4649501" y="3587614"/>
                  <a:pt x="4660494" y="3598607"/>
                </a:cubicBezTo>
                <a:cubicBezTo>
                  <a:pt x="4676040" y="3614153"/>
                  <a:pt x="4699823" y="3618271"/>
                  <a:pt x="4719488" y="3628103"/>
                </a:cubicBezTo>
                <a:cubicBezTo>
                  <a:pt x="4729320" y="3647768"/>
                  <a:pt x="4733438" y="3671551"/>
                  <a:pt x="4748984" y="3687097"/>
                </a:cubicBezTo>
                <a:cubicBezTo>
                  <a:pt x="4759977" y="3698090"/>
                  <a:pt x="4782237" y="3690852"/>
                  <a:pt x="4793230" y="3701845"/>
                </a:cubicBezTo>
                <a:cubicBezTo>
                  <a:pt x="4804223" y="3712838"/>
                  <a:pt x="4801854" y="3731801"/>
                  <a:pt x="4807978" y="3746090"/>
                </a:cubicBezTo>
                <a:cubicBezTo>
                  <a:pt x="4816639" y="3766298"/>
                  <a:pt x="4828814" y="3784876"/>
                  <a:pt x="4837475" y="3805084"/>
                </a:cubicBezTo>
                <a:cubicBezTo>
                  <a:pt x="4902578" y="3956991"/>
                  <a:pt x="4783890" y="3712663"/>
                  <a:pt x="4881720" y="3908323"/>
                </a:cubicBezTo>
                <a:cubicBezTo>
                  <a:pt x="4886636" y="4050891"/>
                  <a:pt x="4888330" y="4193606"/>
                  <a:pt x="4896468" y="4336026"/>
                </a:cubicBezTo>
                <a:cubicBezTo>
                  <a:pt x="4898174" y="4365881"/>
                  <a:pt x="4901761" y="4396147"/>
                  <a:pt x="4911217" y="4424516"/>
                </a:cubicBezTo>
                <a:cubicBezTo>
                  <a:pt x="4916822" y="4441332"/>
                  <a:pt x="4930410" y="4454337"/>
                  <a:pt x="4940713" y="4468761"/>
                </a:cubicBezTo>
                <a:cubicBezTo>
                  <a:pt x="4976395" y="4518716"/>
                  <a:pt x="4996144" y="4545769"/>
                  <a:pt x="5043952" y="4586748"/>
                </a:cubicBezTo>
                <a:cubicBezTo>
                  <a:pt x="5057410" y="4598284"/>
                  <a:pt x="5071905" y="4609263"/>
                  <a:pt x="5088197" y="4616245"/>
                </a:cubicBezTo>
                <a:cubicBezTo>
                  <a:pt x="5106828" y="4624230"/>
                  <a:pt x="5127526" y="4626078"/>
                  <a:pt x="5147191" y="4630994"/>
                </a:cubicBezTo>
                <a:cubicBezTo>
                  <a:pt x="5171772" y="4645742"/>
                  <a:pt x="5194738" y="4663597"/>
                  <a:pt x="5220933" y="4675239"/>
                </a:cubicBezTo>
                <a:cubicBezTo>
                  <a:pt x="5239456" y="4683471"/>
                  <a:pt x="5260511" y="4684163"/>
                  <a:pt x="5279926" y="4689987"/>
                </a:cubicBezTo>
                <a:cubicBezTo>
                  <a:pt x="5309707" y="4698921"/>
                  <a:pt x="5338920" y="4709652"/>
                  <a:pt x="5368417" y="4719484"/>
                </a:cubicBezTo>
                <a:lnTo>
                  <a:pt x="5412662" y="4734232"/>
                </a:lnTo>
                <a:cubicBezTo>
                  <a:pt x="5427410" y="4739148"/>
                  <a:pt x="5441825" y="4745211"/>
                  <a:pt x="5456907" y="4748981"/>
                </a:cubicBezTo>
                <a:cubicBezTo>
                  <a:pt x="5476572" y="4753897"/>
                  <a:pt x="5496411" y="4758161"/>
                  <a:pt x="5515901" y="4763729"/>
                </a:cubicBezTo>
                <a:cubicBezTo>
                  <a:pt x="5530849" y="4768000"/>
                  <a:pt x="5544811" y="4775921"/>
                  <a:pt x="5560146" y="4778477"/>
                </a:cubicBezTo>
                <a:cubicBezTo>
                  <a:pt x="5604058" y="4785796"/>
                  <a:pt x="5648636" y="4788310"/>
                  <a:pt x="5692881" y="4793226"/>
                </a:cubicBezTo>
                <a:cubicBezTo>
                  <a:pt x="5804506" y="4830434"/>
                  <a:pt x="5656478" y="4784701"/>
                  <a:pt x="5884610" y="4822723"/>
                </a:cubicBezTo>
                <a:cubicBezTo>
                  <a:pt x="5924598" y="4829388"/>
                  <a:pt x="6002597" y="4852219"/>
                  <a:pt x="6002597" y="4852219"/>
                </a:cubicBezTo>
                <a:cubicBezTo>
                  <a:pt x="6100920" y="4842387"/>
                  <a:pt x="6199582" y="4835503"/>
                  <a:pt x="6297565" y="4822723"/>
                </a:cubicBezTo>
                <a:cubicBezTo>
                  <a:pt x="6312981" y="4820712"/>
                  <a:pt x="6329867" y="4817926"/>
                  <a:pt x="6341810" y="4807974"/>
                </a:cubicBezTo>
                <a:cubicBezTo>
                  <a:pt x="6363523" y="4789880"/>
                  <a:pt x="6396338" y="4729715"/>
                  <a:pt x="6415552" y="4704736"/>
                </a:cubicBezTo>
                <a:cubicBezTo>
                  <a:pt x="6453938" y="4654835"/>
                  <a:pt x="6510157" y="4615706"/>
                  <a:pt x="6533539" y="4557252"/>
                </a:cubicBezTo>
                <a:cubicBezTo>
                  <a:pt x="6543371" y="4532671"/>
                  <a:pt x="6553989" y="4508390"/>
                  <a:pt x="6563036" y="4483510"/>
                </a:cubicBezTo>
                <a:cubicBezTo>
                  <a:pt x="6573662" y="4454289"/>
                  <a:pt x="6580574" y="4423720"/>
                  <a:pt x="6592533" y="4395019"/>
                </a:cubicBezTo>
                <a:cubicBezTo>
                  <a:pt x="6615337" y="4340290"/>
                  <a:pt x="6639735" y="4315345"/>
                  <a:pt x="6651526" y="4262284"/>
                </a:cubicBezTo>
                <a:cubicBezTo>
                  <a:pt x="6656414" y="4240289"/>
                  <a:pt x="6667966" y="4144179"/>
                  <a:pt x="6681023" y="4114800"/>
                </a:cubicBezTo>
                <a:cubicBezTo>
                  <a:pt x="6692665" y="4088605"/>
                  <a:pt x="6710075" y="4065366"/>
                  <a:pt x="6725268" y="4041058"/>
                </a:cubicBezTo>
                <a:cubicBezTo>
                  <a:pt x="6748902" y="4003243"/>
                  <a:pt x="6780842" y="3963041"/>
                  <a:pt x="6799010" y="3923071"/>
                </a:cubicBezTo>
                <a:cubicBezTo>
                  <a:pt x="6836410" y="3840790"/>
                  <a:pt x="6861829" y="3753188"/>
                  <a:pt x="6902249" y="3672348"/>
                </a:cubicBezTo>
                <a:cubicBezTo>
                  <a:pt x="7105645" y="3265559"/>
                  <a:pt x="6871965" y="3745782"/>
                  <a:pt x="7020236" y="3406877"/>
                </a:cubicBezTo>
                <a:cubicBezTo>
                  <a:pt x="7037860" y="3366592"/>
                  <a:pt x="7061372" y="3329071"/>
                  <a:pt x="7079230" y="3288890"/>
                </a:cubicBezTo>
                <a:cubicBezTo>
                  <a:pt x="7200242" y="3016615"/>
                  <a:pt x="7071193" y="3262061"/>
                  <a:pt x="7211965" y="3008671"/>
                </a:cubicBezTo>
                <a:cubicBezTo>
                  <a:pt x="7221267" y="2971463"/>
                  <a:pt x="7237833" y="2892382"/>
                  <a:pt x="7256210" y="2846439"/>
                </a:cubicBezTo>
                <a:cubicBezTo>
                  <a:pt x="7270115" y="2811677"/>
                  <a:pt x="7285707" y="2777613"/>
                  <a:pt x="7300455" y="2743200"/>
                </a:cubicBezTo>
                <a:cubicBezTo>
                  <a:pt x="7326340" y="2562011"/>
                  <a:pt x="7305167" y="2717898"/>
                  <a:pt x="7329952" y="2507226"/>
                </a:cubicBezTo>
                <a:cubicBezTo>
                  <a:pt x="7334583" y="2467862"/>
                  <a:pt x="7340552" y="2428656"/>
                  <a:pt x="7344701" y="2389239"/>
                </a:cubicBezTo>
                <a:cubicBezTo>
                  <a:pt x="7360217" y="2241834"/>
                  <a:pt x="7374198" y="2094271"/>
                  <a:pt x="7388946" y="1946787"/>
                </a:cubicBezTo>
                <a:cubicBezTo>
                  <a:pt x="7353044" y="959481"/>
                  <a:pt x="7426013" y="1424044"/>
                  <a:pt x="7315204" y="958645"/>
                </a:cubicBezTo>
                <a:cubicBezTo>
                  <a:pt x="7277993" y="802360"/>
                  <a:pt x="7319224" y="859427"/>
                  <a:pt x="7241462" y="781665"/>
                </a:cubicBezTo>
                <a:cubicBezTo>
                  <a:pt x="7226714" y="752168"/>
                  <a:pt x="7213009" y="722126"/>
                  <a:pt x="7197217" y="693174"/>
                </a:cubicBezTo>
                <a:cubicBezTo>
                  <a:pt x="7183490" y="668008"/>
                  <a:pt x="7164834" y="645528"/>
                  <a:pt x="7152972" y="619432"/>
                </a:cubicBezTo>
                <a:cubicBezTo>
                  <a:pt x="7140106" y="591127"/>
                  <a:pt x="7138364" y="558238"/>
                  <a:pt x="7123475" y="530942"/>
                </a:cubicBezTo>
                <a:cubicBezTo>
                  <a:pt x="7108401" y="503307"/>
                  <a:pt x="7083368" y="482383"/>
                  <a:pt x="7064481" y="457200"/>
                </a:cubicBezTo>
                <a:cubicBezTo>
                  <a:pt x="7053846" y="443020"/>
                  <a:pt x="7046907" y="426071"/>
                  <a:pt x="7034984" y="412955"/>
                </a:cubicBezTo>
                <a:cubicBezTo>
                  <a:pt x="6974508" y="346432"/>
                  <a:pt x="6910641" y="277041"/>
                  <a:pt x="6828507" y="235974"/>
                </a:cubicBezTo>
                <a:cubicBezTo>
                  <a:pt x="6724914" y="184177"/>
                  <a:pt x="6812075" y="224281"/>
                  <a:pt x="6725268" y="191729"/>
                </a:cubicBezTo>
                <a:cubicBezTo>
                  <a:pt x="6700479" y="182433"/>
                  <a:pt x="6676830" y="170018"/>
                  <a:pt x="6651526" y="162232"/>
                </a:cubicBezTo>
                <a:cubicBezTo>
                  <a:pt x="6612779" y="150310"/>
                  <a:pt x="6571998" y="145556"/>
                  <a:pt x="6533539" y="132736"/>
                </a:cubicBezTo>
                <a:cubicBezTo>
                  <a:pt x="6479701" y="114789"/>
                  <a:pt x="6481661" y="113410"/>
                  <a:pt x="6415552" y="103239"/>
                </a:cubicBezTo>
                <a:cubicBezTo>
                  <a:pt x="6376378" y="97212"/>
                  <a:pt x="6336739" y="94517"/>
                  <a:pt x="6297565" y="88490"/>
                </a:cubicBezTo>
                <a:cubicBezTo>
                  <a:pt x="6272789" y="84678"/>
                  <a:pt x="6248294" y="79180"/>
                  <a:pt x="6223823" y="73742"/>
                </a:cubicBezTo>
                <a:cubicBezTo>
                  <a:pt x="6204036" y="69345"/>
                  <a:pt x="6185035" y="60610"/>
                  <a:pt x="6164830" y="58994"/>
                </a:cubicBezTo>
                <a:cubicBezTo>
                  <a:pt x="6061803" y="50752"/>
                  <a:pt x="5958352" y="49161"/>
                  <a:pt x="5855113" y="44245"/>
                </a:cubicBezTo>
                <a:cubicBezTo>
                  <a:pt x="5751386" y="9670"/>
                  <a:pt x="5875714" y="47679"/>
                  <a:pt x="5678133" y="14748"/>
                </a:cubicBezTo>
                <a:cubicBezTo>
                  <a:pt x="5662798" y="12192"/>
                  <a:pt x="5648636" y="4916"/>
                  <a:pt x="5633888" y="0"/>
                </a:cubicBezTo>
                <a:cubicBezTo>
                  <a:pt x="5427410" y="4916"/>
                  <a:pt x="5220787" y="5578"/>
                  <a:pt x="5014455" y="14748"/>
                </a:cubicBezTo>
                <a:cubicBezTo>
                  <a:pt x="4998924" y="15438"/>
                  <a:pt x="4983800" y="21947"/>
                  <a:pt x="4970210" y="29497"/>
                </a:cubicBezTo>
                <a:cubicBezTo>
                  <a:pt x="4939221" y="46713"/>
                  <a:pt x="4881720" y="88490"/>
                  <a:pt x="4881720" y="88490"/>
                </a:cubicBezTo>
                <a:cubicBezTo>
                  <a:pt x="4797181" y="215299"/>
                  <a:pt x="4898539" y="54853"/>
                  <a:pt x="4837475" y="176981"/>
                </a:cubicBezTo>
                <a:cubicBezTo>
                  <a:pt x="4829548" y="192835"/>
                  <a:pt x="4817810" y="206478"/>
                  <a:pt x="4807978" y="221226"/>
                </a:cubicBezTo>
                <a:cubicBezTo>
                  <a:pt x="4803062" y="235974"/>
                  <a:pt x="4802774" y="253200"/>
                  <a:pt x="4793230" y="265471"/>
                </a:cubicBezTo>
                <a:cubicBezTo>
                  <a:pt x="4743975" y="328799"/>
                  <a:pt x="4725594" y="354243"/>
                  <a:pt x="4660494" y="368710"/>
                </a:cubicBezTo>
                <a:cubicBezTo>
                  <a:pt x="4631303" y="375197"/>
                  <a:pt x="4601501" y="378542"/>
                  <a:pt x="4572004" y="383458"/>
                </a:cubicBezTo>
                <a:cubicBezTo>
                  <a:pt x="4557256" y="388374"/>
                  <a:pt x="4542707" y="393936"/>
                  <a:pt x="4527759" y="398207"/>
                </a:cubicBezTo>
                <a:cubicBezTo>
                  <a:pt x="4508269" y="403776"/>
                  <a:pt x="4489033" y="412714"/>
                  <a:pt x="4468765" y="412955"/>
                </a:cubicBezTo>
                <a:lnTo>
                  <a:pt x="2050030" y="427703"/>
                </a:lnTo>
                <a:cubicBezTo>
                  <a:pt x="1652260" y="560296"/>
                  <a:pt x="2109218" y="412948"/>
                  <a:pt x="899655" y="457200"/>
                </a:cubicBezTo>
                <a:cubicBezTo>
                  <a:pt x="711459" y="464085"/>
                  <a:pt x="867632" y="488292"/>
                  <a:pt x="737423" y="516194"/>
                </a:cubicBezTo>
                <a:cubicBezTo>
                  <a:pt x="689113" y="526546"/>
                  <a:pt x="639100" y="526026"/>
                  <a:pt x="589939" y="530942"/>
                </a:cubicBezTo>
                <a:lnTo>
                  <a:pt x="442455" y="560439"/>
                </a:lnTo>
                <a:cubicBezTo>
                  <a:pt x="389475" y="571792"/>
                  <a:pt x="380032" y="570672"/>
                  <a:pt x="339217" y="604684"/>
                </a:cubicBezTo>
                <a:cubicBezTo>
                  <a:pt x="257255" y="672986"/>
                  <a:pt x="327943" y="621782"/>
                  <a:pt x="265475" y="693174"/>
                </a:cubicBezTo>
                <a:cubicBezTo>
                  <a:pt x="242584" y="719335"/>
                  <a:pt x="213746" y="740011"/>
                  <a:pt x="191733" y="766916"/>
                </a:cubicBezTo>
                <a:cubicBezTo>
                  <a:pt x="169284" y="794354"/>
                  <a:pt x="132739" y="855407"/>
                  <a:pt x="132739" y="855407"/>
                </a:cubicBezTo>
                <a:cubicBezTo>
                  <a:pt x="127823" y="870155"/>
                  <a:pt x="122262" y="884704"/>
                  <a:pt x="117991" y="899652"/>
                </a:cubicBezTo>
                <a:cubicBezTo>
                  <a:pt x="107386" y="936769"/>
                  <a:pt x="94575" y="995900"/>
                  <a:pt x="88494" y="1032387"/>
                </a:cubicBezTo>
                <a:cubicBezTo>
                  <a:pt x="82779" y="1066676"/>
                  <a:pt x="80563" y="1101539"/>
                  <a:pt x="73746" y="1135626"/>
                </a:cubicBezTo>
                <a:cubicBezTo>
                  <a:pt x="65796" y="1175378"/>
                  <a:pt x="54081" y="1214284"/>
                  <a:pt x="44249" y="1253613"/>
                </a:cubicBezTo>
                <a:cubicBezTo>
                  <a:pt x="0" y="2005864"/>
                  <a:pt x="19182" y="1569455"/>
                  <a:pt x="58997" y="3082413"/>
                </a:cubicBezTo>
                <a:cubicBezTo>
                  <a:pt x="59911" y="3117163"/>
                  <a:pt x="68031" y="3151363"/>
                  <a:pt x="73746" y="3185652"/>
                </a:cubicBezTo>
                <a:cubicBezTo>
                  <a:pt x="83110" y="3241835"/>
                  <a:pt x="89982" y="3265345"/>
                  <a:pt x="103243" y="3318387"/>
                </a:cubicBezTo>
                <a:cubicBezTo>
                  <a:pt x="137092" y="3623041"/>
                  <a:pt x="89847" y="3337193"/>
                  <a:pt x="147488" y="3510116"/>
                </a:cubicBezTo>
                <a:cubicBezTo>
                  <a:pt x="160308" y="3548575"/>
                  <a:pt x="176984" y="3628103"/>
                  <a:pt x="176984" y="3628103"/>
                </a:cubicBezTo>
                <a:cubicBezTo>
                  <a:pt x="180884" y="3725609"/>
                  <a:pt x="193030" y="4098278"/>
                  <a:pt x="206481" y="4232787"/>
                </a:cubicBezTo>
                <a:cubicBezTo>
                  <a:pt x="209665" y="4264624"/>
                  <a:pt x="244128" y="4360476"/>
                  <a:pt x="250726" y="4380271"/>
                </a:cubicBezTo>
                <a:cubicBezTo>
                  <a:pt x="255642" y="4395019"/>
                  <a:pt x="262426" y="4409272"/>
                  <a:pt x="265475" y="4424516"/>
                </a:cubicBezTo>
                <a:cubicBezTo>
                  <a:pt x="270391" y="4449097"/>
                  <a:pt x="273020" y="4474248"/>
                  <a:pt x="280223" y="4498258"/>
                </a:cubicBezTo>
                <a:cubicBezTo>
                  <a:pt x="287830" y="4523616"/>
                  <a:pt x="297880" y="4548321"/>
                  <a:pt x="309720" y="4572000"/>
                </a:cubicBezTo>
                <a:cubicBezTo>
                  <a:pt x="317647" y="4587854"/>
                  <a:pt x="331290" y="4600391"/>
                  <a:pt x="339217" y="4616245"/>
                </a:cubicBezTo>
                <a:cubicBezTo>
                  <a:pt x="351056" y="4639924"/>
                  <a:pt x="356874" y="4666308"/>
                  <a:pt x="368713" y="4689987"/>
                </a:cubicBezTo>
                <a:cubicBezTo>
                  <a:pt x="384309" y="4721179"/>
                  <a:pt x="425761" y="4766515"/>
                  <a:pt x="442455" y="4793226"/>
                </a:cubicBezTo>
                <a:cubicBezTo>
                  <a:pt x="454107" y="4811870"/>
                  <a:pt x="461044" y="4833130"/>
                  <a:pt x="471952" y="4852219"/>
                </a:cubicBezTo>
                <a:cubicBezTo>
                  <a:pt x="480746" y="4867609"/>
                  <a:pt x="492655" y="4881075"/>
                  <a:pt x="501449" y="4896465"/>
                </a:cubicBezTo>
                <a:cubicBezTo>
                  <a:pt x="542615" y="4968506"/>
                  <a:pt x="520660" y="4959920"/>
                  <a:pt x="589939" y="5029200"/>
                </a:cubicBezTo>
                <a:cubicBezTo>
                  <a:pt x="624774" y="5064036"/>
                  <a:pt x="652692" y="5059275"/>
                  <a:pt x="693178" y="5088194"/>
                </a:cubicBezTo>
                <a:cubicBezTo>
                  <a:pt x="710150" y="5100317"/>
                  <a:pt x="719314" y="5122091"/>
                  <a:pt x="737423" y="5132439"/>
                </a:cubicBezTo>
                <a:cubicBezTo>
                  <a:pt x="755022" y="5142496"/>
                  <a:pt x="776927" y="5141618"/>
                  <a:pt x="796417" y="5147187"/>
                </a:cubicBezTo>
                <a:cubicBezTo>
                  <a:pt x="934786" y="5186721"/>
                  <a:pt x="711993" y="5131705"/>
                  <a:pt x="914404" y="5176684"/>
                </a:cubicBezTo>
                <a:cubicBezTo>
                  <a:pt x="1012556" y="5198495"/>
                  <a:pt x="1009061" y="5210059"/>
                  <a:pt x="1150378" y="5220929"/>
                </a:cubicBezTo>
                <a:lnTo>
                  <a:pt x="1342107" y="5235677"/>
                </a:lnTo>
                <a:cubicBezTo>
                  <a:pt x="1361772" y="5240593"/>
                  <a:pt x="1381158" y="5246800"/>
                  <a:pt x="1401101" y="5250426"/>
                </a:cubicBezTo>
                <a:cubicBezTo>
                  <a:pt x="1435302" y="5256644"/>
                  <a:pt x="1469981" y="5259888"/>
                  <a:pt x="1504339" y="5265174"/>
                </a:cubicBezTo>
                <a:cubicBezTo>
                  <a:pt x="1533895" y="5269721"/>
                  <a:pt x="1563333" y="5275007"/>
                  <a:pt x="1592830" y="5279923"/>
                </a:cubicBezTo>
                <a:cubicBezTo>
                  <a:pt x="1794391" y="5275007"/>
                  <a:pt x="1996091" y="5274126"/>
                  <a:pt x="2197513" y="5265174"/>
                </a:cubicBezTo>
                <a:cubicBezTo>
                  <a:pt x="2264894" y="5262179"/>
                  <a:pt x="2247345" y="5247633"/>
                  <a:pt x="2300752" y="5220929"/>
                </a:cubicBezTo>
                <a:cubicBezTo>
                  <a:pt x="2336548" y="5203031"/>
                  <a:pt x="2381724" y="5201527"/>
                  <a:pt x="2418739" y="5191432"/>
                </a:cubicBezTo>
                <a:cubicBezTo>
                  <a:pt x="2448736" y="5183251"/>
                  <a:pt x="2477066" y="5169477"/>
                  <a:pt x="2507230" y="5161936"/>
                </a:cubicBezTo>
                <a:lnTo>
                  <a:pt x="2566223" y="5147187"/>
                </a:lnTo>
                <a:cubicBezTo>
                  <a:pt x="2580971" y="5137355"/>
                  <a:pt x="2594614" y="5125617"/>
                  <a:pt x="2610468" y="5117690"/>
                </a:cubicBezTo>
                <a:cubicBezTo>
                  <a:pt x="2655937" y="5094955"/>
                  <a:pt x="2732033" y="5093277"/>
                  <a:pt x="2772701" y="5088194"/>
                </a:cubicBezTo>
                <a:cubicBezTo>
                  <a:pt x="2883776" y="5014143"/>
                  <a:pt x="2742613" y="5101088"/>
                  <a:pt x="2875939" y="5043948"/>
                </a:cubicBezTo>
                <a:cubicBezTo>
                  <a:pt x="2892231" y="5036966"/>
                  <a:pt x="2904794" y="5023246"/>
                  <a:pt x="2920184" y="5014452"/>
                </a:cubicBezTo>
                <a:cubicBezTo>
                  <a:pt x="2939273" y="5003544"/>
                  <a:pt x="2961287" y="4997734"/>
                  <a:pt x="2979178" y="4984955"/>
                </a:cubicBezTo>
                <a:cubicBezTo>
                  <a:pt x="2996150" y="4972832"/>
                  <a:pt x="3006451" y="4952833"/>
                  <a:pt x="3023423" y="4940710"/>
                </a:cubicBezTo>
                <a:cubicBezTo>
                  <a:pt x="3041314" y="4927931"/>
                  <a:pt x="3065249" y="4924947"/>
                  <a:pt x="3082417" y="4911213"/>
                </a:cubicBezTo>
                <a:cubicBezTo>
                  <a:pt x="3114991" y="4885154"/>
                  <a:pt x="3141410" y="4852220"/>
                  <a:pt x="3170907" y="4822723"/>
                </a:cubicBezTo>
                <a:cubicBezTo>
                  <a:pt x="3185655" y="4807974"/>
                  <a:pt x="3203582" y="4795831"/>
                  <a:pt x="3215152" y="4778477"/>
                </a:cubicBezTo>
                <a:cubicBezTo>
                  <a:pt x="3224984" y="4763729"/>
                  <a:pt x="3232115" y="4746766"/>
                  <a:pt x="3244649" y="4734232"/>
                </a:cubicBezTo>
                <a:cubicBezTo>
                  <a:pt x="3282939" y="4695942"/>
                  <a:pt x="3315907" y="4683855"/>
                  <a:pt x="3362636" y="4660490"/>
                </a:cubicBezTo>
                <a:cubicBezTo>
                  <a:pt x="3372468" y="4645742"/>
                  <a:pt x="3378292" y="4627318"/>
                  <a:pt x="3392133" y="4616245"/>
                </a:cubicBezTo>
                <a:cubicBezTo>
                  <a:pt x="3404272" y="4606534"/>
                  <a:pt x="3425385" y="4612490"/>
                  <a:pt x="3436378" y="4601497"/>
                </a:cubicBezTo>
                <a:cubicBezTo>
                  <a:pt x="3447371" y="4590504"/>
                  <a:pt x="3444174" y="4571157"/>
                  <a:pt x="3451126" y="4557252"/>
                </a:cubicBezTo>
                <a:cubicBezTo>
                  <a:pt x="3459053" y="4541398"/>
                  <a:pt x="3472696" y="4528861"/>
                  <a:pt x="3480623" y="4513007"/>
                </a:cubicBezTo>
                <a:cubicBezTo>
                  <a:pt x="3487576" y="4499102"/>
                  <a:pt x="3491101" y="4483709"/>
                  <a:pt x="3495372" y="4468761"/>
                </a:cubicBezTo>
                <a:cubicBezTo>
                  <a:pt x="3500940" y="4449271"/>
                  <a:pt x="3501055" y="4427898"/>
                  <a:pt x="3510120" y="4409768"/>
                </a:cubicBezTo>
                <a:cubicBezTo>
                  <a:pt x="3516339" y="4397331"/>
                  <a:pt x="3549449" y="4422058"/>
                  <a:pt x="3554365" y="4380271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38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958645"/>
            <a:ext cx="9144000" cy="509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60439" y="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Read and underline.</a:t>
            </a:r>
            <a:endParaRPr lang="zh-CN" altLang="en-US" sz="4000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2713703" y="2595716"/>
            <a:ext cx="3775587" cy="147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757084" y="3008671"/>
            <a:ext cx="5083277" cy="49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80968" y="185829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1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5781" y="277761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2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6125496" y="2993923"/>
            <a:ext cx="2340078" cy="49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27586" y="3397045"/>
            <a:ext cx="2428569" cy="98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68878" y="316598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3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581831" y="3431459"/>
            <a:ext cx="1804221" cy="344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动作按钮: 前进或下一项 18">
            <a:hlinkClick r:id="rId4" action="ppaction://hlinksldjump" highlightClick="1"/>
          </p:cNvPr>
          <p:cNvSpPr/>
          <p:nvPr/>
        </p:nvSpPr>
        <p:spPr>
          <a:xfrm>
            <a:off x="8318090" y="6268065"/>
            <a:ext cx="634181" cy="3687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2698954" y="634182"/>
            <a:ext cx="1946788" cy="294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539750" y="822325"/>
            <a:ext cx="8604250" cy="6678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6700" algn="l"/>
            <a:r>
              <a:rPr lang="en-US" altLang="zh-CN" sz="4800" dirty="0">
                <a:latin typeface="Times New Roman" pitchFamily="18" charset="0"/>
                <a:ea typeface="宋体" charset="-122"/>
              </a:rPr>
              <a:t>1. Where </a:t>
            </a:r>
            <a:r>
              <a:rPr lang="en-US" altLang="zh-CN" sz="4800" dirty="0">
                <a:solidFill>
                  <a:srgbClr val="FF0000"/>
                </a:solidFill>
                <a:latin typeface="Times New Roman" pitchFamily="18" charset="0"/>
                <a:ea typeface="宋体" charset="-122"/>
              </a:rPr>
              <a:t>were</a:t>
            </a:r>
            <a:r>
              <a:rPr lang="en-US" altLang="zh-CN" sz="4800" dirty="0">
                <a:latin typeface="Times New Roman" pitchFamily="18" charset="0"/>
                <a:ea typeface="宋体" charset="-122"/>
              </a:rPr>
              <a:t> Mum and Amy?</a:t>
            </a:r>
          </a:p>
          <a:p>
            <a:pPr indent="266700" algn="l"/>
            <a:r>
              <a:rPr lang="en-US" altLang="zh-CN" sz="4800" dirty="0">
                <a:solidFill>
                  <a:schemeClr val="accent1"/>
                </a:solidFill>
                <a:latin typeface="Times New Roman" pitchFamily="18" charset="0"/>
                <a:ea typeface="宋体" charset="-122"/>
              </a:rPr>
              <a:t>   They </a:t>
            </a:r>
            <a:r>
              <a:rPr lang="en-US" altLang="zh-CN" sz="4800" dirty="0">
                <a:solidFill>
                  <a:srgbClr val="FF0000"/>
                </a:solidFill>
                <a:latin typeface="Times New Roman" pitchFamily="18" charset="0"/>
                <a:ea typeface="宋体" charset="-122"/>
              </a:rPr>
              <a:t>were</a:t>
            </a:r>
            <a:r>
              <a:rPr lang="en-US" altLang="zh-CN" sz="4800" dirty="0">
                <a:solidFill>
                  <a:schemeClr val="accent1"/>
                </a:solidFill>
                <a:latin typeface="Times New Roman" pitchFamily="18" charset="0"/>
                <a:ea typeface="宋体" charset="-122"/>
              </a:rPr>
              <a:t> in London with my     </a:t>
            </a:r>
          </a:p>
          <a:p>
            <a:pPr indent="266700" algn="l"/>
            <a:r>
              <a:rPr lang="en-US" altLang="zh-CN" sz="4800" dirty="0">
                <a:solidFill>
                  <a:schemeClr val="accent1"/>
                </a:solidFill>
                <a:latin typeface="Times New Roman" pitchFamily="18" charset="0"/>
                <a:ea typeface="宋体" charset="-122"/>
              </a:rPr>
              <a:t>   grandparents.</a:t>
            </a:r>
          </a:p>
          <a:p>
            <a:pPr indent="266700" algn="l"/>
            <a:r>
              <a:rPr lang="en-US" altLang="zh-CN" sz="4800" dirty="0">
                <a:latin typeface="Times New Roman" pitchFamily="18" charset="0"/>
                <a:ea typeface="宋体" charset="-122"/>
              </a:rPr>
              <a:t>2. Where </a:t>
            </a:r>
            <a:r>
              <a:rPr lang="en-US" altLang="zh-CN" sz="4800" dirty="0">
                <a:solidFill>
                  <a:srgbClr val="FF0000"/>
                </a:solidFill>
                <a:latin typeface="Times New Roman" pitchFamily="18" charset="0"/>
                <a:ea typeface="宋体" charset="-122"/>
              </a:rPr>
              <a:t>was</a:t>
            </a:r>
            <a:r>
              <a:rPr lang="en-US" altLang="zh-CN" sz="4800" dirty="0">
                <a:latin typeface="Times New Roman" pitchFamily="18" charset="0"/>
                <a:ea typeface="宋体" charset="-122"/>
              </a:rPr>
              <a:t> Dad?</a:t>
            </a:r>
          </a:p>
          <a:p>
            <a:pPr indent="266700" algn="l"/>
            <a:r>
              <a:rPr lang="en-US" altLang="zh-CN" sz="4800" dirty="0">
                <a:latin typeface="Times New Roman" pitchFamily="18" charset="0"/>
                <a:ea typeface="宋体" charset="-122"/>
              </a:rPr>
              <a:t>    </a:t>
            </a:r>
            <a:r>
              <a:rPr lang="en-US" altLang="zh-CN" sz="4800" dirty="0">
                <a:solidFill>
                  <a:schemeClr val="accent1"/>
                </a:solidFill>
                <a:latin typeface="Times New Roman" pitchFamily="18" charset="0"/>
                <a:ea typeface="宋体" charset="-122"/>
              </a:rPr>
              <a:t>He </a:t>
            </a:r>
            <a:r>
              <a:rPr lang="en-US" altLang="zh-CN" sz="4800" dirty="0">
                <a:solidFill>
                  <a:srgbClr val="FF0000"/>
                </a:solidFill>
                <a:latin typeface="Times New Roman" pitchFamily="18" charset="0"/>
                <a:ea typeface="宋体" charset="-122"/>
              </a:rPr>
              <a:t>was</a:t>
            </a:r>
            <a:r>
              <a:rPr lang="en-US" altLang="zh-CN" sz="4800" dirty="0">
                <a:solidFill>
                  <a:schemeClr val="accent1"/>
                </a:solidFill>
                <a:latin typeface="Times New Roman" pitchFamily="18" charset="0"/>
                <a:ea typeface="宋体" charset="-122"/>
              </a:rPr>
              <a:t> in </a:t>
            </a:r>
            <a:r>
              <a:rPr lang="en-US" altLang="zh-CN" sz="4800" dirty="0" err="1">
                <a:solidFill>
                  <a:schemeClr val="accent1"/>
                </a:solidFill>
                <a:latin typeface="Times New Roman" pitchFamily="18" charset="0"/>
                <a:ea typeface="宋体" charset="-122"/>
              </a:rPr>
              <a:t>Hongkong</a:t>
            </a:r>
            <a:r>
              <a:rPr lang="en-US" altLang="zh-CN" sz="4800" dirty="0">
                <a:solidFill>
                  <a:schemeClr val="accent1"/>
                </a:solidFill>
                <a:latin typeface="Times New Roman" pitchFamily="18" charset="0"/>
                <a:ea typeface="宋体" charset="-122"/>
              </a:rPr>
              <a:t>.</a:t>
            </a:r>
            <a:endParaRPr lang="en-US" altLang="zh-CN" sz="4800" dirty="0">
              <a:solidFill>
                <a:schemeClr val="accent1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indent="266700" algn="l" eaLnBrk="0" hangingPunct="0"/>
            <a:r>
              <a:rPr lang="en-US" altLang="zh-CN" sz="4800" dirty="0">
                <a:latin typeface="Times New Roman" pitchFamily="18" charset="0"/>
                <a:ea typeface="宋体" charset="-122"/>
                <a:cs typeface="Times New Roman" pitchFamily="18" charset="0"/>
              </a:rPr>
              <a:t>3. Where </a:t>
            </a:r>
            <a:r>
              <a:rPr lang="en-US" altLang="zh-CN" sz="4800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was</a:t>
            </a:r>
            <a:r>
              <a:rPr lang="en-US" altLang="zh-CN" sz="4800" dirty="0">
                <a:latin typeface="Times New Roman" pitchFamily="18" charset="0"/>
                <a:ea typeface="宋体" charset="-122"/>
                <a:cs typeface="Times New Roman" pitchFamily="18" charset="0"/>
              </a:rPr>
              <a:t> Sam?</a:t>
            </a:r>
            <a:r>
              <a:rPr lang="en-US" altLang="zh-CN" sz="4800" dirty="0">
                <a:latin typeface="Times New Roman" pitchFamily="18" charset="0"/>
                <a:ea typeface="宋体" charset="-122"/>
              </a:rPr>
              <a:t> </a:t>
            </a:r>
          </a:p>
          <a:p>
            <a:pPr indent="266700" algn="l" eaLnBrk="0" hangingPunct="0"/>
            <a:r>
              <a:rPr lang="en-US" altLang="zh-CN" sz="4800" dirty="0">
                <a:latin typeface="Times New Roman" pitchFamily="18" charset="0"/>
                <a:ea typeface="宋体" charset="-122"/>
              </a:rPr>
              <a:t>    </a:t>
            </a:r>
            <a:r>
              <a:rPr lang="en-US" altLang="zh-CN" sz="4800" dirty="0">
                <a:solidFill>
                  <a:schemeClr val="accent1"/>
                </a:solidFill>
                <a:latin typeface="Times New Roman" pitchFamily="18" charset="0"/>
                <a:ea typeface="宋体" charset="-122"/>
              </a:rPr>
              <a:t>He </a:t>
            </a:r>
            <a:r>
              <a:rPr lang="en-US" altLang="zh-CN" sz="4800" dirty="0">
                <a:solidFill>
                  <a:srgbClr val="FF0000"/>
                </a:solidFill>
                <a:latin typeface="Times New Roman" pitchFamily="18" charset="0"/>
                <a:ea typeface="宋体" charset="-122"/>
              </a:rPr>
              <a:t>was</a:t>
            </a:r>
            <a:r>
              <a:rPr lang="en-US" altLang="zh-CN" sz="4800" dirty="0">
                <a:solidFill>
                  <a:schemeClr val="accent1"/>
                </a:solidFill>
                <a:latin typeface="Times New Roman" pitchFamily="18" charset="0"/>
                <a:ea typeface="宋体" charset="-122"/>
              </a:rPr>
              <a:t> in Beijing.</a:t>
            </a:r>
          </a:p>
          <a:p>
            <a:pPr indent="266700" algn="l" eaLnBrk="0" hangingPunct="0"/>
            <a:endParaRPr lang="en-US" altLang="zh-CN" sz="4800" dirty="0">
              <a:latin typeface="Times New Roman" pitchFamily="18" charset="0"/>
              <a:ea typeface="宋体" charset="-122"/>
            </a:endParaRPr>
          </a:p>
          <a:p>
            <a:pPr indent="266700" algn="l" eaLnBrk="0" hangingPunct="0"/>
            <a:endParaRPr lang="en-US" altLang="zh-CN" sz="4800" dirty="0">
              <a:latin typeface="Times New Roman" pitchFamily="18" charset="0"/>
              <a:ea typeface="宋体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439" y="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Read and underline.</a:t>
            </a:r>
            <a:endParaRPr lang="zh-CN" altLang="en-US" sz="4000" dirty="0"/>
          </a:p>
        </p:txBody>
      </p:sp>
      <p:sp>
        <p:nvSpPr>
          <p:cNvPr id="4" name="动作按钮: 后退或前一项 3">
            <a:hlinkClick r:id="rId2" action="ppaction://hlinksldjump" highlightClick="1"/>
          </p:cNvPr>
          <p:cNvSpPr/>
          <p:nvPr/>
        </p:nvSpPr>
        <p:spPr>
          <a:xfrm>
            <a:off x="8229600" y="6135329"/>
            <a:ext cx="707923" cy="4129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2698954" y="634182"/>
            <a:ext cx="1946788" cy="294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3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3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3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3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3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3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2606" t="12917" r="22108" b="23333"/>
          <a:stretch>
            <a:fillRect/>
          </a:stretch>
        </p:blipFill>
        <p:spPr bwMode="auto">
          <a:xfrm>
            <a:off x="242366" y="1062866"/>
            <a:ext cx="4298072" cy="278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4218038"/>
            <a:ext cx="688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Mum and Amy _____ in London.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411793" y="5048864"/>
            <a:ext cx="688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Mum and Amy ______ in Beijing.</a:t>
            </a:r>
            <a:endParaRPr lang="zh-CN" altLang="en-US" sz="3200" dirty="0"/>
          </a:p>
        </p:txBody>
      </p:sp>
      <p:pic>
        <p:nvPicPr>
          <p:cNvPr id="30722" name="Picture 2" descr="http://www.world-wide-gifts.com/images/large/acrylic-fridge-magnet-china-beijing-carto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6222" y="1058095"/>
            <a:ext cx="4140966" cy="2658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27355" y="-486697"/>
            <a:ext cx="237449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4400" dirty="0" smtClean="0">
                <a:solidFill>
                  <a:srgbClr val="FF0000"/>
                </a:solidFill>
              </a:rPr>
              <a:t>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64412" y="226323"/>
            <a:ext cx="3879588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700" b="1" dirty="0" smtClean="0">
                <a:solidFill>
                  <a:srgbClr val="FF0000"/>
                </a:solidFill>
              </a:rPr>
              <a:t>×</a:t>
            </a:r>
            <a:endParaRPr lang="zh-CN" altLang="en-US" sz="287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0465" y="4203290"/>
            <a:ext cx="1327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were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4774" y="5034118"/>
            <a:ext cx="2266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were</a:t>
            </a:r>
            <a:r>
              <a:rPr lang="en-US" altLang="zh-CN" sz="3200" dirty="0" smtClean="0">
                <a:solidFill>
                  <a:srgbClr val="002060"/>
                </a:solidFill>
              </a:rPr>
              <a:t>n’t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12" name="云形标注 11"/>
          <p:cNvSpPr/>
          <p:nvPr/>
        </p:nvSpPr>
        <p:spPr>
          <a:xfrm>
            <a:off x="1356851" y="5029198"/>
            <a:ext cx="1710813" cy="1214283"/>
          </a:xfrm>
          <a:prstGeom prst="cloudCallout">
            <a:avLst>
              <a:gd name="adj1" fmla="val 67426"/>
              <a:gd name="adj2" fmla="val -94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solidFill>
                  <a:srgbClr val="FF0000"/>
                </a:solidFill>
              </a:rPr>
              <a:t>No!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13" name="云形标注 12"/>
          <p:cNvSpPr/>
          <p:nvPr/>
        </p:nvSpPr>
        <p:spPr>
          <a:xfrm>
            <a:off x="6076335" y="3603522"/>
            <a:ext cx="1804220" cy="1337187"/>
          </a:xfrm>
          <a:prstGeom prst="cloudCallout">
            <a:avLst>
              <a:gd name="adj1" fmla="val -74558"/>
              <a:gd name="adj2" fmla="val 159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solidFill>
                  <a:srgbClr val="FF0000"/>
                </a:solidFill>
              </a:rPr>
              <a:t>Yes!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s://image.freepik.com/free-vector/london-city-cartoon_62147509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9640" y="756596"/>
            <a:ext cx="4145280" cy="2946725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26263" t="14992" r="23163" b="23125"/>
          <a:stretch>
            <a:fillRect/>
          </a:stretch>
        </p:blipFill>
        <p:spPr bwMode="auto">
          <a:xfrm>
            <a:off x="176981" y="766917"/>
            <a:ext cx="4394960" cy="302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835" y="4248518"/>
            <a:ext cx="688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Dad _____in Hong Kong.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181599" y="4252451"/>
            <a:ext cx="688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Dad ______ in London.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401097" y="-796412"/>
            <a:ext cx="237449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4400" dirty="0" smtClean="0">
                <a:solidFill>
                  <a:srgbClr val="FF0000"/>
                </a:solidFill>
              </a:rPr>
              <a:t>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64412" y="280219"/>
            <a:ext cx="3879588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700" b="1" dirty="0" smtClean="0">
                <a:solidFill>
                  <a:srgbClr val="FF0000"/>
                </a:solidFill>
              </a:rPr>
              <a:t>×</a:t>
            </a:r>
            <a:endParaRPr lang="zh-CN" altLang="en-US" sz="287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1190" y="4219513"/>
            <a:ext cx="1327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was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5878" y="4222957"/>
            <a:ext cx="2266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was</a:t>
            </a:r>
            <a:r>
              <a:rPr lang="en-US" altLang="zh-CN" sz="3200" dirty="0" smtClean="0">
                <a:solidFill>
                  <a:srgbClr val="002060"/>
                </a:solidFill>
              </a:rPr>
              <a:t>n’t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13" name="云形标注 12"/>
          <p:cNvSpPr/>
          <p:nvPr/>
        </p:nvSpPr>
        <p:spPr>
          <a:xfrm>
            <a:off x="6614651" y="5090158"/>
            <a:ext cx="1710813" cy="1214283"/>
          </a:xfrm>
          <a:prstGeom prst="cloudCallout">
            <a:avLst>
              <a:gd name="adj1" fmla="val -60849"/>
              <a:gd name="adj2" fmla="val -721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solidFill>
                  <a:srgbClr val="FF0000"/>
                </a:solidFill>
              </a:rPr>
              <a:t>No!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14" name="云形标注 13"/>
          <p:cNvSpPr/>
          <p:nvPr/>
        </p:nvSpPr>
        <p:spPr>
          <a:xfrm>
            <a:off x="1870095" y="5036082"/>
            <a:ext cx="1804220" cy="1337187"/>
          </a:xfrm>
          <a:prstGeom prst="cloudCallout">
            <a:avLst>
              <a:gd name="adj1" fmla="val -62732"/>
              <a:gd name="adj2" fmla="val -558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solidFill>
                  <a:srgbClr val="FF0000"/>
                </a:solidFill>
              </a:rPr>
              <a:t>Yes!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image.freepik.com/free-vector/london-city-cartoon_62147509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2040" y="756596"/>
            <a:ext cx="4145280" cy="2946725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 l="22840" t="12083" r="22694" b="22708"/>
          <a:stretch>
            <a:fillRect/>
          </a:stretch>
        </p:blipFill>
        <p:spPr bwMode="auto">
          <a:xfrm>
            <a:off x="91440" y="548640"/>
            <a:ext cx="4709306" cy="316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835" y="4248518"/>
            <a:ext cx="688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I  _____in Beijing.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288279" y="4176251"/>
            <a:ext cx="688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I ______ in London.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401097" y="-796412"/>
            <a:ext cx="237449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4400" dirty="0" smtClean="0">
                <a:solidFill>
                  <a:srgbClr val="FF0000"/>
                </a:solidFill>
              </a:rPr>
              <a:t>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64412" y="280219"/>
            <a:ext cx="3879588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700" b="1" dirty="0" smtClean="0">
                <a:solidFill>
                  <a:srgbClr val="FF0000"/>
                </a:solidFill>
              </a:rPr>
              <a:t>×</a:t>
            </a:r>
            <a:endParaRPr lang="zh-CN" altLang="en-US" sz="287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710" y="4189033"/>
            <a:ext cx="1327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was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8198" y="4146757"/>
            <a:ext cx="2266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was</a:t>
            </a:r>
            <a:r>
              <a:rPr lang="en-US" altLang="zh-CN" sz="3200" dirty="0" smtClean="0">
                <a:solidFill>
                  <a:srgbClr val="002060"/>
                </a:solidFill>
              </a:rPr>
              <a:t>n’t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12" name="云形标注 11"/>
          <p:cNvSpPr/>
          <p:nvPr/>
        </p:nvSpPr>
        <p:spPr>
          <a:xfrm>
            <a:off x="6614651" y="5090158"/>
            <a:ext cx="1710813" cy="1214283"/>
          </a:xfrm>
          <a:prstGeom prst="cloudCallout">
            <a:avLst>
              <a:gd name="adj1" fmla="val -60849"/>
              <a:gd name="adj2" fmla="val -721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solidFill>
                  <a:srgbClr val="FF0000"/>
                </a:solidFill>
              </a:rPr>
              <a:t>No!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15" name="云形标注 14"/>
          <p:cNvSpPr/>
          <p:nvPr/>
        </p:nvSpPr>
        <p:spPr>
          <a:xfrm>
            <a:off x="1870095" y="5036082"/>
            <a:ext cx="1804220" cy="1337187"/>
          </a:xfrm>
          <a:prstGeom prst="cloudCallout">
            <a:avLst>
              <a:gd name="adj1" fmla="val -62732"/>
              <a:gd name="adj2" fmla="val -558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solidFill>
                  <a:srgbClr val="FF0000"/>
                </a:solidFill>
              </a:rPr>
              <a:t>Yes!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79388" y="2708275"/>
            <a:ext cx="8713787" cy="2771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6700" algn="l"/>
            <a:r>
              <a:rPr lang="en-US" altLang="zh-CN" sz="4400">
                <a:latin typeface="Times New Roman" pitchFamily="18" charset="0"/>
                <a:ea typeface="宋体" charset="-122"/>
              </a:rPr>
              <a:t>1. Mum and Amy ______ in Beijing.</a:t>
            </a:r>
          </a:p>
          <a:p>
            <a:pPr indent="266700" algn="l"/>
            <a:r>
              <a:rPr lang="en-US" altLang="zh-CN" sz="4400">
                <a:latin typeface="Times New Roman" pitchFamily="18" charset="0"/>
                <a:ea typeface="宋体" charset="-122"/>
              </a:rPr>
              <a:t>    They ______ in London.</a:t>
            </a:r>
          </a:p>
          <a:p>
            <a:pPr indent="266700" algn="l"/>
            <a:r>
              <a:rPr lang="en-US" altLang="zh-CN" sz="4400">
                <a:latin typeface="Times New Roman" pitchFamily="18" charset="0"/>
                <a:ea typeface="宋体" charset="-122"/>
              </a:rPr>
              <a:t>2. Dad  ______ in London.</a:t>
            </a:r>
          </a:p>
          <a:p>
            <a:pPr indent="266700" algn="l"/>
            <a:r>
              <a:rPr lang="en-US" altLang="zh-CN" sz="4400">
                <a:latin typeface="Times New Roman" pitchFamily="18" charset="0"/>
                <a:ea typeface="宋体" charset="-122"/>
              </a:rPr>
              <a:t>    He _____ in Hong Kong.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1476375" y="1557338"/>
            <a:ext cx="10525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4400">
                <a:solidFill>
                  <a:schemeClr val="accent1"/>
                </a:solidFill>
                <a:latin typeface="Times New Roman" pitchFamily="18" charset="0"/>
                <a:ea typeface="-소망B"/>
                <a:cs typeface="-소망B"/>
              </a:rPr>
              <a:t>was</a:t>
            </a: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5148263" y="1125538"/>
            <a:ext cx="126841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4400">
                <a:solidFill>
                  <a:schemeClr val="accent1"/>
                </a:solidFill>
                <a:latin typeface="Times New Roman" pitchFamily="18" charset="0"/>
                <a:ea typeface="-소망B"/>
                <a:cs typeface="-소망B"/>
              </a:rPr>
              <a:t>were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2627313" y="908050"/>
            <a:ext cx="22320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4400">
                <a:solidFill>
                  <a:srgbClr val="FF3300"/>
                </a:solidFill>
                <a:latin typeface="Times New Roman" pitchFamily="18" charset="0"/>
                <a:ea typeface="-소망B"/>
                <a:cs typeface="-소망B"/>
              </a:rPr>
              <a:t>wasn’t</a:t>
            </a: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6084888" y="1844675"/>
            <a:ext cx="22320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4400">
                <a:solidFill>
                  <a:srgbClr val="FF3300"/>
                </a:solidFill>
                <a:latin typeface="Times New Roman" pitchFamily="18" charset="0"/>
                <a:ea typeface="-소망B"/>
                <a:cs typeface="-소망B"/>
              </a:rPr>
              <a:t>weren’t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301 L -0.18507 0.1305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0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0.02824 L -0.28976 0.3326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071 0.4578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9 0.02847 L 0.0448 0.4694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  <p:bldP spid="75783" grpId="0"/>
      <p:bldP spid="75784" grpId="0"/>
      <p:bldP spid="757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b="1" dirty="0" smtClean="0">
                <a:latin typeface="AlleyOop" pitchFamily="2" charset="0"/>
                <a:ea typeface="AlleyOop" pitchFamily="2" charset="0"/>
              </a:rPr>
              <a:t>I </a:t>
            </a:r>
            <a:r>
              <a:rPr lang="en-US" altLang="zh-CN" sz="5400" b="1" dirty="0" smtClean="0">
                <a:solidFill>
                  <a:srgbClr val="FF0000"/>
                </a:solidFill>
                <a:latin typeface="AlleyOop" pitchFamily="2" charset="0"/>
                <a:ea typeface="AlleyOop" pitchFamily="2" charset="0"/>
              </a:rPr>
              <a:t>was</a:t>
            </a:r>
            <a:r>
              <a:rPr lang="en-US" altLang="zh-CN" sz="5400" b="1" dirty="0" smtClean="0">
                <a:latin typeface="AlleyOop" pitchFamily="2" charset="0"/>
                <a:ea typeface="AlleyOop" pitchFamily="2" charset="0"/>
              </a:rPr>
              <a:t> fat.</a:t>
            </a:r>
            <a:endParaRPr lang="zh-CN" altLang="en-US" sz="5400" b="1" dirty="0">
              <a:latin typeface="AlleyOop" pitchFamily="2" charset="0"/>
              <a:ea typeface="AlleyOop" pitchFamily="2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8" name="ShockwaveFlash1" r:id="rId2" imgW="8713800" imgH="5591160"/>
        </mc:Choice>
        <mc:Fallback>
          <p:control name="ShockwaveFlash1" r:id="rId2" imgW="8713800" imgH="559116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77800" y="965200"/>
                  <a:ext cx="8712200" cy="558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681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Listen and read. Then retell.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7109" name="ShockwaveFlash1" r:id="rId2" imgW="7639200" imgH="5130720"/>
        </mc:Choice>
        <mc:Fallback>
          <p:control name="ShockwaveFlash1" r:id="rId2" imgW="7639200" imgH="513072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841375" y="1327150"/>
                  <a:ext cx="7639050" cy="5130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 l="23543" t="13958" r="22226" b="16042"/>
          <a:stretch>
            <a:fillRect/>
          </a:stretch>
        </p:blipFill>
        <p:spPr bwMode="auto">
          <a:xfrm>
            <a:off x="5100" y="-92192"/>
            <a:ext cx="9138900" cy="695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754063" y="620713"/>
            <a:ext cx="8604250" cy="6740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6700" algn="l" eaLnBrk="0" hangingPunct="0"/>
            <a:r>
              <a:rPr lang="en-US" altLang="zh-CN" sz="3600" dirty="0">
                <a:latin typeface="Times New Roman" pitchFamily="18" charset="0"/>
                <a:ea typeface="宋体" charset="-122"/>
              </a:rPr>
              <a:t>Dear Lucy,</a:t>
            </a:r>
          </a:p>
          <a:p>
            <a:pPr indent="266700" algn="l" eaLnBrk="0" hangingPunct="0"/>
            <a:r>
              <a:rPr lang="en-US" altLang="zh-CN" sz="3600" dirty="0">
                <a:latin typeface="Times New Roman" pitchFamily="18" charset="0"/>
                <a:ea typeface="宋体" charset="-122"/>
              </a:rPr>
              <a:t>In the holidays, Mum and Amy ______ in   </a:t>
            </a:r>
          </a:p>
          <a:p>
            <a:pPr indent="266700" algn="l" eaLnBrk="0" hangingPunct="0"/>
            <a:r>
              <a:rPr lang="en-US" altLang="zh-CN" sz="3600" dirty="0">
                <a:latin typeface="Times New Roman" pitchFamily="18" charset="0"/>
                <a:ea typeface="宋体" charset="-122"/>
              </a:rPr>
              <a:t>______. They ______ in London with my </a:t>
            </a:r>
          </a:p>
          <a:p>
            <a:pPr indent="266700" algn="l" eaLnBrk="0" hangingPunct="0"/>
            <a:r>
              <a:rPr lang="en-US" altLang="zh-CN" sz="3600" dirty="0">
                <a:latin typeface="Times New Roman" pitchFamily="18" charset="0"/>
                <a:ea typeface="宋体" charset="-122"/>
              </a:rPr>
              <a:t>_________. Dad _______ in London. He </a:t>
            </a:r>
          </a:p>
          <a:p>
            <a:pPr indent="266700" algn="l" eaLnBrk="0" hangingPunct="0"/>
            <a:r>
              <a:rPr lang="en-US" altLang="zh-CN" sz="3600" dirty="0">
                <a:latin typeface="Times New Roman" pitchFamily="18" charset="0"/>
                <a:ea typeface="宋体" charset="-122"/>
              </a:rPr>
              <a:t>_____ in ________. And me? I _____ in </a:t>
            </a:r>
          </a:p>
          <a:p>
            <a:pPr indent="266700" algn="l" eaLnBrk="0" hangingPunct="0"/>
            <a:r>
              <a:rPr lang="en-US" altLang="zh-CN" sz="3600" dirty="0">
                <a:latin typeface="Times New Roman" pitchFamily="18" charset="0"/>
                <a:ea typeface="宋体" charset="-122"/>
              </a:rPr>
              <a:t>______. I _____ with </a:t>
            </a:r>
            <a:r>
              <a:rPr lang="en-US" altLang="zh-CN" sz="3600" dirty="0" err="1">
                <a:latin typeface="Times New Roman" pitchFamily="18" charset="0"/>
                <a:ea typeface="宋体" charset="-122"/>
              </a:rPr>
              <a:t>Daming</a:t>
            </a:r>
            <a:r>
              <a:rPr lang="en-US" altLang="zh-CN" sz="3600" dirty="0">
                <a:latin typeface="Times New Roman" pitchFamily="18" charset="0"/>
                <a:ea typeface="宋体" charset="-122"/>
              </a:rPr>
              <a:t> at his _____ </a:t>
            </a:r>
          </a:p>
          <a:p>
            <a:pPr indent="266700" algn="l" eaLnBrk="0" hangingPunct="0"/>
            <a:r>
              <a:rPr lang="en-US" altLang="zh-CN" sz="3600" dirty="0">
                <a:latin typeface="Times New Roman" pitchFamily="18" charset="0"/>
                <a:ea typeface="宋体" charset="-122"/>
              </a:rPr>
              <a:t>yesterday. </a:t>
            </a:r>
          </a:p>
          <a:p>
            <a:pPr indent="266700" algn="l" eaLnBrk="0" hangingPunct="0"/>
            <a:r>
              <a:rPr lang="en-US" altLang="zh-CN" sz="3600" dirty="0">
                <a:latin typeface="Times New Roman" pitchFamily="18" charset="0"/>
                <a:ea typeface="宋体" charset="-122"/>
              </a:rPr>
              <a:t>It _____ fun!</a:t>
            </a:r>
          </a:p>
          <a:p>
            <a:pPr indent="266700" algn="l" eaLnBrk="0" hangingPunct="0"/>
            <a:endParaRPr lang="en-US" altLang="zh-CN" sz="3600" dirty="0" smtClean="0">
              <a:latin typeface="Times New Roman" pitchFamily="18" charset="0"/>
              <a:ea typeface="宋体" charset="-122"/>
            </a:endParaRPr>
          </a:p>
          <a:p>
            <a:pPr indent="266700" algn="l" eaLnBrk="0" hangingPunct="0"/>
            <a:r>
              <a:rPr lang="en-US" altLang="zh-CN" sz="3600" dirty="0" smtClean="0">
                <a:latin typeface="Times New Roman" pitchFamily="18" charset="0"/>
                <a:ea typeface="宋体" charset="-122"/>
              </a:rPr>
              <a:t>Love</a:t>
            </a:r>
            <a:r>
              <a:rPr lang="en-US" altLang="zh-CN" sz="3600" dirty="0">
                <a:latin typeface="Times New Roman" pitchFamily="18" charset="0"/>
                <a:ea typeface="宋体" charset="-122"/>
              </a:rPr>
              <a:t>, </a:t>
            </a:r>
          </a:p>
          <a:p>
            <a:pPr indent="266700" algn="l" eaLnBrk="0" hangingPunct="0"/>
            <a:r>
              <a:rPr lang="en-US" altLang="zh-CN" sz="3600" dirty="0">
                <a:latin typeface="Times New Roman" pitchFamily="18" charset="0"/>
                <a:ea typeface="宋体" charset="-122"/>
              </a:rPr>
              <a:t>Sam</a:t>
            </a:r>
          </a:p>
          <a:p>
            <a:pPr indent="266700" algn="l" eaLnBrk="0" hangingPunct="0"/>
            <a:endParaRPr lang="en-US" altLang="zh-CN" sz="3600" dirty="0">
              <a:latin typeface="Times New Roman" pitchFamily="18" charset="0"/>
              <a:ea typeface="宋体" charset="-122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6738938" y="1146175"/>
            <a:ext cx="16954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3300"/>
                </a:solidFill>
                <a:latin typeface="Times New Roman" pitchFamily="18" charset="0"/>
                <a:ea typeface="宋体" charset="-122"/>
              </a:rPr>
              <a:t> weren’t</a:t>
            </a:r>
            <a:endParaRPr lang="zh-CN" altLang="en-US" sz="3600">
              <a:solidFill>
                <a:srgbClr val="FF33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816350" y="1643063"/>
            <a:ext cx="11874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3300"/>
                </a:solidFill>
                <a:latin typeface="Times New Roman" pitchFamily="18" charset="0"/>
                <a:ea typeface="宋体" charset="-122"/>
              </a:rPr>
              <a:t> were</a:t>
            </a:r>
            <a:endParaRPr lang="zh-CN" altLang="en-US" sz="3600">
              <a:solidFill>
                <a:srgbClr val="FF33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4214813" y="2287588"/>
            <a:ext cx="1517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3300"/>
                </a:solidFill>
                <a:latin typeface="Times New Roman" pitchFamily="18" charset="0"/>
                <a:ea typeface="宋体" charset="-122"/>
              </a:rPr>
              <a:t> wasn’t</a:t>
            </a:r>
            <a:endParaRPr lang="zh-CN" altLang="en-US" sz="3600">
              <a:solidFill>
                <a:srgbClr val="FF33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1223963" y="2781300"/>
            <a:ext cx="1009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3300"/>
                </a:solidFill>
                <a:latin typeface="Times New Roman" pitchFamily="18" charset="0"/>
                <a:ea typeface="宋体" charset="-122"/>
              </a:rPr>
              <a:t> was</a:t>
            </a:r>
            <a:endParaRPr lang="zh-CN" altLang="en-US" sz="3600">
              <a:solidFill>
                <a:srgbClr val="FF33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7018338" y="2852738"/>
            <a:ext cx="1009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3300"/>
                </a:solidFill>
                <a:latin typeface="Times New Roman" pitchFamily="18" charset="0"/>
                <a:ea typeface="宋体" charset="-122"/>
              </a:rPr>
              <a:t> was</a:t>
            </a:r>
            <a:endParaRPr lang="zh-CN" altLang="en-US" sz="3600">
              <a:solidFill>
                <a:srgbClr val="FF33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3057525" y="3357563"/>
            <a:ext cx="1009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3300"/>
                </a:solidFill>
                <a:latin typeface="Times New Roman" pitchFamily="18" charset="0"/>
                <a:ea typeface="宋体" charset="-122"/>
              </a:rPr>
              <a:t> was</a:t>
            </a:r>
            <a:endParaRPr lang="zh-CN" altLang="en-US" sz="3600">
              <a:solidFill>
                <a:srgbClr val="FF33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1500188" y="4429125"/>
            <a:ext cx="1009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3300"/>
                </a:solidFill>
                <a:latin typeface="Times New Roman" pitchFamily="18" charset="0"/>
                <a:ea typeface="宋体" charset="-122"/>
              </a:rPr>
              <a:t> was</a:t>
            </a:r>
            <a:endParaRPr lang="zh-CN" altLang="en-US" sz="3600">
              <a:solidFill>
                <a:srgbClr val="FF33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923925" y="1643063"/>
            <a:ext cx="1644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chemeClr val="accent1"/>
                </a:solidFill>
                <a:latin typeface="Times New Roman" pitchFamily="18" charset="0"/>
                <a:ea typeface="宋体" charset="-122"/>
              </a:rPr>
              <a:t> Beijing</a:t>
            </a:r>
            <a:endParaRPr lang="zh-CN" altLang="en-US" sz="3600">
              <a:solidFill>
                <a:schemeClr val="accent1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631825" y="2276475"/>
            <a:ext cx="2660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chemeClr val="accent1"/>
                </a:solidFill>
                <a:latin typeface="Times New Roman" pitchFamily="18" charset="0"/>
                <a:ea typeface="宋体" charset="-122"/>
              </a:rPr>
              <a:t> grandparents</a:t>
            </a:r>
            <a:endParaRPr lang="zh-CN" altLang="en-US" sz="3600">
              <a:solidFill>
                <a:schemeClr val="accent1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2409825" y="2786063"/>
            <a:ext cx="25923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chemeClr val="accent1"/>
                </a:solidFill>
                <a:latin typeface="Times New Roman" pitchFamily="18" charset="0"/>
                <a:ea typeface="宋体" charset="-122"/>
              </a:rPr>
              <a:t> Hongkong</a:t>
            </a:r>
            <a:endParaRPr lang="zh-CN" altLang="en-US" sz="3600">
              <a:solidFill>
                <a:schemeClr val="accent1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898525" y="3357563"/>
            <a:ext cx="1644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chemeClr val="accent1"/>
                </a:solidFill>
                <a:latin typeface="Times New Roman" pitchFamily="18" charset="0"/>
                <a:ea typeface="宋体" charset="-122"/>
              </a:rPr>
              <a:t> Beijing</a:t>
            </a:r>
            <a:endParaRPr lang="zh-CN" altLang="en-US" sz="3600">
              <a:solidFill>
                <a:schemeClr val="accent1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7666038" y="3357563"/>
            <a:ext cx="13144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lang="en-US" altLang="zh-CN" sz="3600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home</a:t>
            </a:r>
            <a:endParaRPr lang="zh-CN" altLang="en-US" sz="3600" dirty="0">
              <a:solidFill>
                <a:srgbClr val="002060"/>
              </a:solidFill>
              <a:latin typeface="Times New Roman" pitchFamily="18" charset="0"/>
              <a:ea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64518" grpId="0"/>
      <p:bldP spid="64519" grpId="0"/>
      <p:bldP spid="64520" grpId="0"/>
      <p:bldP spid="64521" grpId="0"/>
      <p:bldP spid="64522" grpId="0"/>
      <p:bldP spid="64523" grpId="0"/>
      <p:bldP spid="64524" grpId="0"/>
      <p:bldP spid="64525" grpId="0"/>
      <p:bldP spid="64526" grpId="0"/>
      <p:bldP spid="64527" grpId="0"/>
      <p:bldP spid="645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9635" t="24194" r="45534" b="20833"/>
          <a:stretch>
            <a:fillRect/>
          </a:stretch>
        </p:blipFill>
        <p:spPr bwMode="auto">
          <a:xfrm>
            <a:off x="0" y="206478"/>
            <a:ext cx="9048973" cy="623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1169" t="32121" r="75459" b="51374"/>
          <a:stretch>
            <a:fillRect/>
          </a:stretch>
        </p:blipFill>
        <p:spPr bwMode="auto">
          <a:xfrm>
            <a:off x="855406" y="973393"/>
            <a:ext cx="2698955" cy="187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2954" t="42258" r="45063" b="40197"/>
          <a:stretch>
            <a:fillRect/>
          </a:stretch>
        </p:blipFill>
        <p:spPr bwMode="auto">
          <a:xfrm>
            <a:off x="4970206" y="870154"/>
            <a:ext cx="2418735" cy="199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直接箭头连接符 6"/>
          <p:cNvCxnSpPr/>
          <p:nvPr/>
        </p:nvCxnSpPr>
        <p:spPr>
          <a:xfrm flipV="1">
            <a:off x="3760839" y="2076420"/>
            <a:ext cx="1253613" cy="32599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3392128"/>
            <a:ext cx="688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Mum and Amy _____ in London.</a:t>
            </a:r>
            <a:endParaRPr lang="zh-CN" alt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411793" y="4222954"/>
            <a:ext cx="688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Mum and </a:t>
            </a:r>
            <a:r>
              <a:rPr lang="en-US" altLang="zh-CN" sz="3200" smtClean="0"/>
              <a:t>Amy ____</a:t>
            </a:r>
            <a:r>
              <a:rPr lang="en-US" altLang="zh-CN" sz="3200" smtClean="0">
                <a:solidFill>
                  <a:srgbClr val="002060"/>
                </a:solidFill>
              </a:rPr>
              <a:t>__ </a:t>
            </a:r>
            <a:r>
              <a:rPr lang="en-US" altLang="zh-CN" sz="3200" smtClean="0"/>
              <a:t>in </a:t>
            </a:r>
            <a:r>
              <a:rPr lang="en-US" altLang="zh-CN" sz="3200" dirty="0" smtClean="0"/>
              <a:t>Beijing.</a:t>
            </a:r>
            <a:endParaRPr lang="zh-CN" alt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610465" y="3377380"/>
            <a:ext cx="1327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were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4774" y="4208208"/>
            <a:ext cx="2266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were</a:t>
            </a:r>
            <a:r>
              <a:rPr lang="en-US" altLang="zh-CN" sz="3200" dirty="0" smtClean="0">
                <a:solidFill>
                  <a:srgbClr val="002060"/>
                </a:solidFill>
              </a:rPr>
              <a:t>n’t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9" name="云形标注 8"/>
          <p:cNvSpPr/>
          <p:nvPr/>
        </p:nvSpPr>
        <p:spPr>
          <a:xfrm>
            <a:off x="1194618" y="4188540"/>
            <a:ext cx="1710813" cy="1214283"/>
          </a:xfrm>
          <a:prstGeom prst="cloudCallout">
            <a:avLst>
              <a:gd name="adj1" fmla="val 67426"/>
              <a:gd name="adj2" fmla="val -94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solidFill>
                  <a:srgbClr val="FF0000"/>
                </a:solidFill>
              </a:rPr>
              <a:t>No!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10" name="云形标注 9"/>
          <p:cNvSpPr/>
          <p:nvPr/>
        </p:nvSpPr>
        <p:spPr>
          <a:xfrm>
            <a:off x="6150077" y="2954593"/>
            <a:ext cx="1804220" cy="1337187"/>
          </a:xfrm>
          <a:prstGeom prst="cloudCallout">
            <a:avLst>
              <a:gd name="adj1" fmla="val -74558"/>
              <a:gd name="adj2" fmla="val 159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solidFill>
                  <a:srgbClr val="FF0000"/>
                </a:solidFill>
              </a:rPr>
              <a:t>Yes!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1169" t="48496" r="76702" b="34609"/>
          <a:stretch>
            <a:fillRect/>
          </a:stretch>
        </p:blipFill>
        <p:spPr bwMode="auto">
          <a:xfrm>
            <a:off x="1061884" y="1076632"/>
            <a:ext cx="2448232" cy="191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7913" t="59413" r="45063" b="22133"/>
          <a:stretch>
            <a:fillRect/>
          </a:stretch>
        </p:blipFill>
        <p:spPr bwMode="auto">
          <a:xfrm>
            <a:off x="5353665" y="884904"/>
            <a:ext cx="3436373" cy="209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直接箭头连接符 6"/>
          <p:cNvCxnSpPr/>
          <p:nvPr/>
        </p:nvCxnSpPr>
        <p:spPr>
          <a:xfrm flipV="1">
            <a:off x="3760839" y="2076420"/>
            <a:ext cx="1253613" cy="32599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4835" y="4248518"/>
            <a:ext cx="688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Dad _____in Hong Kong.</a:t>
            </a:r>
            <a:endParaRPr lang="zh-CN" alt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181599" y="4252451"/>
            <a:ext cx="688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Dad ______ in London.</a:t>
            </a:r>
            <a:endParaRPr lang="zh-CN" alt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161190" y="4219513"/>
            <a:ext cx="1327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was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85878" y="4222957"/>
            <a:ext cx="2266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was</a:t>
            </a:r>
            <a:r>
              <a:rPr lang="en-US" altLang="zh-CN" sz="3200" dirty="0" smtClean="0">
                <a:solidFill>
                  <a:srgbClr val="002060"/>
                </a:solidFill>
              </a:rPr>
              <a:t>n’t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11" name="云形标注 10"/>
          <p:cNvSpPr/>
          <p:nvPr/>
        </p:nvSpPr>
        <p:spPr>
          <a:xfrm>
            <a:off x="6614651" y="5090158"/>
            <a:ext cx="1710813" cy="1214283"/>
          </a:xfrm>
          <a:prstGeom prst="cloudCallout">
            <a:avLst>
              <a:gd name="adj1" fmla="val -60849"/>
              <a:gd name="adj2" fmla="val -721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solidFill>
                  <a:srgbClr val="FF0000"/>
                </a:solidFill>
              </a:rPr>
              <a:t>No!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12" name="云形标注 11"/>
          <p:cNvSpPr/>
          <p:nvPr/>
        </p:nvSpPr>
        <p:spPr>
          <a:xfrm>
            <a:off x="1870095" y="5036082"/>
            <a:ext cx="1804220" cy="1337187"/>
          </a:xfrm>
          <a:prstGeom prst="cloudCallout">
            <a:avLst>
              <a:gd name="adj1" fmla="val -62732"/>
              <a:gd name="adj2" fmla="val -558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solidFill>
                  <a:srgbClr val="FF0000"/>
                </a:solidFill>
              </a:rPr>
              <a:t>Yes!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1169" t="63987" r="77255" b="22046"/>
          <a:stretch>
            <a:fillRect/>
          </a:stretch>
        </p:blipFill>
        <p:spPr bwMode="auto">
          <a:xfrm>
            <a:off x="528484" y="984745"/>
            <a:ext cx="2839556" cy="192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7913" t="26638" r="45423" b="58053"/>
          <a:stretch>
            <a:fillRect/>
          </a:stretch>
        </p:blipFill>
        <p:spPr bwMode="auto">
          <a:xfrm>
            <a:off x="5445105" y="1188720"/>
            <a:ext cx="3363615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直接箭头连接符 6"/>
          <p:cNvCxnSpPr/>
          <p:nvPr/>
        </p:nvCxnSpPr>
        <p:spPr>
          <a:xfrm flipV="1">
            <a:off x="3760839" y="2076420"/>
            <a:ext cx="1253613" cy="32599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4835" y="4248518"/>
            <a:ext cx="688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Sam  _____in Beijing.</a:t>
            </a:r>
            <a:endParaRPr lang="zh-CN" alt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876799" y="4206731"/>
            <a:ext cx="688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Sam ______ in London.</a:t>
            </a:r>
            <a:endParaRPr lang="zh-CN" alt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115470" y="4204273"/>
            <a:ext cx="1327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was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6318" y="4192477"/>
            <a:ext cx="2266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was</a:t>
            </a:r>
            <a:r>
              <a:rPr lang="en-US" altLang="zh-CN" sz="3200" dirty="0" smtClean="0">
                <a:solidFill>
                  <a:srgbClr val="002060"/>
                </a:solidFill>
              </a:rPr>
              <a:t>n’t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9" name="云形标注 8"/>
          <p:cNvSpPr/>
          <p:nvPr/>
        </p:nvSpPr>
        <p:spPr>
          <a:xfrm>
            <a:off x="6614651" y="5090158"/>
            <a:ext cx="1710813" cy="1214283"/>
          </a:xfrm>
          <a:prstGeom prst="cloudCallout">
            <a:avLst>
              <a:gd name="adj1" fmla="val -60849"/>
              <a:gd name="adj2" fmla="val -721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solidFill>
                  <a:srgbClr val="FF0000"/>
                </a:solidFill>
              </a:rPr>
              <a:t>No!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10" name="云形标注 9"/>
          <p:cNvSpPr/>
          <p:nvPr/>
        </p:nvSpPr>
        <p:spPr>
          <a:xfrm>
            <a:off x="1870095" y="5036082"/>
            <a:ext cx="1804220" cy="1337187"/>
          </a:xfrm>
          <a:prstGeom prst="cloudCallout">
            <a:avLst>
              <a:gd name="adj1" fmla="val -62732"/>
              <a:gd name="adj2" fmla="val -558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solidFill>
                  <a:srgbClr val="FF0000"/>
                </a:solidFill>
              </a:rPr>
              <a:t>Yes!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225" y="191268"/>
            <a:ext cx="8539316" cy="494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493861" y="5345113"/>
            <a:ext cx="4321175" cy="1512887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3600" dirty="0" smtClean="0">
                <a:latin typeface="Times New Roman" pitchFamily="18" charset="0"/>
              </a:rPr>
              <a:t>_____ </a:t>
            </a:r>
            <a:r>
              <a:rPr lang="en-US" altLang="zh-CN" sz="3600" dirty="0" smtClean="0">
                <a:solidFill>
                  <a:srgbClr val="FF3300"/>
                </a:solidFill>
                <a:latin typeface="Times New Roman" pitchFamily="18" charset="0"/>
              </a:rPr>
              <a:t>was</a:t>
            </a:r>
            <a:r>
              <a:rPr lang="en-US" altLang="zh-CN" sz="3600" dirty="0" smtClean="0">
                <a:latin typeface="Times New Roman" pitchFamily="18" charset="0"/>
              </a:rPr>
              <a:t>  ___ </a:t>
            </a:r>
            <a:r>
              <a:rPr lang="en-US" altLang="zh-CN" sz="3600" dirty="0" smtClean="0">
                <a:solidFill>
                  <a:schemeClr val="accent1"/>
                </a:solidFill>
                <a:latin typeface="Times New Roman" pitchFamily="18" charset="0"/>
              </a:rPr>
              <a:t>then</a:t>
            </a:r>
            <a:r>
              <a:rPr lang="en-US" altLang="zh-CN" sz="3600" dirty="0" smtClean="0">
                <a:latin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zh-CN" sz="3600" dirty="0" smtClean="0">
                <a:solidFill>
                  <a:schemeClr val="accent1"/>
                </a:solidFill>
                <a:latin typeface="Times New Roman" pitchFamily="18" charset="0"/>
              </a:rPr>
              <a:t>Now</a:t>
            </a:r>
            <a:r>
              <a:rPr lang="en-US" altLang="zh-CN" sz="3600" dirty="0" smtClean="0">
                <a:latin typeface="Times New Roman" pitchFamily="18" charset="0"/>
              </a:rPr>
              <a:t> _____ </a:t>
            </a:r>
            <a:r>
              <a:rPr lang="en-US" altLang="zh-CN" sz="3600" dirty="0" smtClean="0">
                <a:solidFill>
                  <a:srgbClr val="FF3300"/>
                </a:solidFill>
                <a:latin typeface="Times New Roman" pitchFamily="18" charset="0"/>
              </a:rPr>
              <a:t>is</a:t>
            </a:r>
            <a:r>
              <a:rPr lang="en-US" altLang="zh-CN" sz="3600" dirty="0" smtClean="0">
                <a:latin typeface="Times New Roman" pitchFamily="18" charset="0"/>
              </a:rPr>
              <a:t> _____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u=3280575689,3465297790&amp;fm=21&amp;gp=0"/>
          <p:cNvSpPr>
            <a:spLocks noChangeAspect="1" noChangeArrowheads="1"/>
          </p:cNvSpPr>
          <p:nvPr/>
        </p:nvSpPr>
        <p:spPr bwMode="auto">
          <a:xfrm>
            <a:off x="4419600" y="3843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147" name="AutoShape 3" descr="u=3280575689,3465297790&amp;fm=21&amp;gp=0"/>
          <p:cNvSpPr>
            <a:spLocks noChangeAspect="1" noChangeArrowheads="1"/>
          </p:cNvSpPr>
          <p:nvPr/>
        </p:nvSpPr>
        <p:spPr bwMode="auto">
          <a:xfrm>
            <a:off x="4419600" y="3843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148" name="AutoShape 4" descr="u=3280575689,3465297790&amp;fm=21&amp;gp=0"/>
          <p:cNvSpPr>
            <a:spLocks noChangeAspect="1" noChangeArrowheads="1"/>
          </p:cNvSpPr>
          <p:nvPr/>
        </p:nvSpPr>
        <p:spPr bwMode="auto">
          <a:xfrm>
            <a:off x="4419600" y="3843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149" name="Rectangle 11"/>
          <p:cNvSpPr>
            <a:spLocks noChangeArrowheads="1"/>
          </p:cNvSpPr>
          <p:nvPr/>
        </p:nvSpPr>
        <p:spPr bwMode="auto">
          <a:xfrm>
            <a:off x="5364163" y="5011738"/>
            <a:ext cx="3024187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>
              <a:spcBef>
                <a:spcPct val="20000"/>
              </a:spcBef>
            </a:pPr>
            <a:r>
              <a:rPr kumimoji="1" lang="en-US" altLang="zh-CN" sz="3200" dirty="0" smtClean="0">
                <a:latin typeface="Times New Roman" panose="02020603050405020304" pitchFamily="18" charset="0"/>
              </a:rPr>
              <a:t>She </a:t>
            </a:r>
            <a:r>
              <a:rPr kumimoji="1"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is</a:t>
            </a:r>
            <a:r>
              <a:rPr kumimoji="1" lang="en-US" altLang="zh-CN" sz="3200" dirty="0" smtClean="0">
                <a:latin typeface="Times New Roman" panose="02020603050405020304" pitchFamily="18" charset="0"/>
              </a:rPr>
              <a:t> </a:t>
            </a:r>
            <a:r>
              <a:rPr kumimoji="1" lang="en-US" altLang="zh-CN" sz="3200" dirty="0">
                <a:solidFill>
                  <a:schemeClr val="accent1"/>
                </a:solidFill>
                <a:latin typeface="Times New Roman" panose="02020603050405020304" pitchFamily="18" charset="0"/>
              </a:rPr>
              <a:t>40</a:t>
            </a:r>
            <a:r>
              <a:rPr kumimoji="1" lang="en-US" altLang="zh-CN" sz="3200" dirty="0">
                <a:latin typeface="Times New Roman" panose="02020603050405020304" pitchFamily="18" charset="0"/>
              </a:rPr>
              <a:t> now.</a:t>
            </a:r>
          </a:p>
          <a:p>
            <a:pPr algn="l" eaLnBrk="1" latinLnBrk="1" hangingPunct="1">
              <a:spcBef>
                <a:spcPct val="20000"/>
              </a:spcBef>
            </a:pPr>
            <a:r>
              <a:rPr kumimoji="1" lang="en-US" altLang="zh-CN" sz="3200" dirty="0">
                <a:latin typeface="Times New Roman" panose="02020603050405020304" pitchFamily="18" charset="0"/>
              </a:rPr>
              <a:t>Her hair </a:t>
            </a:r>
            <a:r>
              <a:rPr kumimoji="1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is</a:t>
            </a:r>
            <a:r>
              <a:rPr kumimoji="1" lang="en-US" altLang="zh-CN" sz="3200" dirty="0">
                <a:latin typeface="Times New Roman" panose="02020603050405020304" pitchFamily="18" charset="0"/>
              </a:rPr>
              <a:t> long.</a:t>
            </a:r>
          </a:p>
          <a:p>
            <a:pPr algn="l" eaLnBrk="1" latinLnBrk="1" hangingPunct="1">
              <a:spcBef>
                <a:spcPct val="20000"/>
              </a:spcBef>
            </a:pPr>
            <a:r>
              <a:rPr kumimoji="1" lang="en-US" altLang="zh-CN" sz="3200" dirty="0">
                <a:latin typeface="Times New Roman" panose="02020603050405020304" pitchFamily="18" charset="0"/>
              </a:rPr>
              <a:t>Her eyes </a:t>
            </a:r>
            <a:r>
              <a:rPr kumimoji="1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are</a:t>
            </a:r>
            <a:r>
              <a:rPr kumimoji="1" lang="en-US" altLang="zh-CN" sz="3200" dirty="0">
                <a:latin typeface="Times New Roman" panose="02020603050405020304" pitchFamily="18" charset="0"/>
              </a:rPr>
              <a:t> big.</a:t>
            </a:r>
          </a:p>
        </p:txBody>
      </p:sp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1763713" y="825500"/>
            <a:ext cx="12334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lang="en-US" altLang="zh-CN" sz="4800">
                <a:solidFill>
                  <a:srgbClr val="FF33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then</a:t>
            </a:r>
          </a:p>
        </p:txBody>
      </p:sp>
      <p:sp>
        <p:nvSpPr>
          <p:cNvPr id="6151" name="Rectangle 13"/>
          <p:cNvSpPr>
            <a:spLocks noChangeArrowheads="1"/>
          </p:cNvSpPr>
          <p:nvPr/>
        </p:nvSpPr>
        <p:spPr bwMode="auto">
          <a:xfrm>
            <a:off x="6357938" y="857250"/>
            <a:ext cx="12334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lang="en-US" altLang="zh-CN" sz="4800">
                <a:solidFill>
                  <a:srgbClr val="FF33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now</a:t>
            </a:r>
          </a:p>
        </p:txBody>
      </p:sp>
      <p:sp>
        <p:nvSpPr>
          <p:cNvPr id="6152" name="WordArt 15"/>
          <p:cNvSpPr>
            <a:spLocks noChangeArrowheads="1" noChangeShapeType="1" noTextEdit="1"/>
          </p:cNvSpPr>
          <p:nvPr/>
        </p:nvSpPr>
        <p:spPr bwMode="auto">
          <a:xfrm>
            <a:off x="3857625" y="571500"/>
            <a:ext cx="2155825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Guess</a:t>
            </a:r>
            <a:endParaRPr lang="zh-CN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153" name="Picture 19" descr="0019214068c90c93e9134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789113"/>
            <a:ext cx="2017712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3" name="Picture 21" descr="4d5a1d1b6a7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92275"/>
            <a:ext cx="20399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Rectangle 25"/>
          <p:cNvSpPr>
            <a:spLocks noChangeArrowheads="1"/>
          </p:cNvSpPr>
          <p:nvPr/>
        </p:nvSpPr>
        <p:spPr bwMode="auto">
          <a:xfrm>
            <a:off x="682625" y="5000625"/>
            <a:ext cx="396081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>
              <a:spcBef>
                <a:spcPct val="20000"/>
              </a:spcBef>
            </a:pPr>
            <a:r>
              <a:rPr kumimoji="1" lang="en-US" altLang="zh-CN" sz="3200" dirty="0">
                <a:latin typeface="Times New Roman" panose="02020603050405020304" pitchFamily="18" charset="0"/>
              </a:rPr>
              <a:t>She </a:t>
            </a:r>
            <a:r>
              <a:rPr kumimoji="1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was</a:t>
            </a:r>
            <a:r>
              <a:rPr kumimoji="1" lang="en-US" altLang="zh-CN" sz="3200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3200" dirty="0">
                <a:solidFill>
                  <a:schemeClr val="accent1"/>
                </a:solidFill>
                <a:latin typeface="Times New Roman" panose="02020603050405020304" pitchFamily="18" charset="0"/>
              </a:rPr>
              <a:t>6</a:t>
            </a:r>
            <a:r>
              <a:rPr kumimoji="1" lang="en-US" altLang="zh-CN" sz="3200" dirty="0">
                <a:latin typeface="Times New Roman" panose="02020603050405020304" pitchFamily="18" charset="0"/>
              </a:rPr>
              <a:t> then.</a:t>
            </a:r>
          </a:p>
          <a:p>
            <a:pPr algn="l" eaLnBrk="1" latinLnBrk="1" hangingPunct="1">
              <a:spcBef>
                <a:spcPct val="20000"/>
              </a:spcBef>
            </a:pPr>
            <a:r>
              <a:rPr kumimoji="1" lang="en-US" altLang="zh-CN" sz="3200" dirty="0">
                <a:latin typeface="Times New Roman" panose="02020603050405020304" pitchFamily="18" charset="0"/>
              </a:rPr>
              <a:t>Her hair </a:t>
            </a:r>
            <a:r>
              <a:rPr kumimoji="1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was</a:t>
            </a:r>
            <a:r>
              <a:rPr kumimoji="1" lang="en-US" altLang="zh-CN" sz="3200" dirty="0">
                <a:latin typeface="Times New Roman" panose="02020603050405020304" pitchFamily="18" charset="0"/>
              </a:rPr>
              <a:t> short.</a:t>
            </a:r>
          </a:p>
          <a:p>
            <a:pPr algn="l" eaLnBrk="1" latinLnBrk="1" hangingPunct="1">
              <a:spcBef>
                <a:spcPct val="20000"/>
              </a:spcBef>
            </a:pPr>
            <a:r>
              <a:rPr kumimoji="1" lang="en-US" altLang="zh-CN" sz="3200" dirty="0">
                <a:latin typeface="Times New Roman" panose="02020603050405020304" pitchFamily="18" charset="0"/>
              </a:rPr>
              <a:t>Her eyes </a:t>
            </a:r>
            <a:r>
              <a:rPr kumimoji="1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were</a:t>
            </a:r>
            <a:r>
              <a:rPr kumimoji="1" lang="en-US" altLang="zh-CN" sz="3200" dirty="0">
                <a:latin typeface="Times New Roman" panose="02020603050405020304" pitchFamily="18" charset="0"/>
              </a:rPr>
              <a:t> big then.</a:t>
            </a:r>
          </a:p>
        </p:txBody>
      </p:sp>
      <p:pic>
        <p:nvPicPr>
          <p:cNvPr id="74779" name="Picture 27" descr="20070629_e5c4a89cc42391eb68ebbQgIZDcO1Qx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6" t="7350" r="20773" b="15128"/>
          <a:stretch>
            <a:fillRect/>
          </a:stretch>
        </p:blipFill>
        <p:spPr bwMode="auto">
          <a:xfrm>
            <a:off x="2771775" y="1692275"/>
            <a:ext cx="2065338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WordArt 28"/>
          <p:cNvSpPr>
            <a:spLocks noChangeArrowheads="1" noChangeShapeType="1" noTextEdit="1"/>
          </p:cNvSpPr>
          <p:nvPr/>
        </p:nvSpPr>
        <p:spPr bwMode="auto">
          <a:xfrm>
            <a:off x="1331913" y="4497388"/>
            <a:ext cx="64770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endParaRPr lang="zh-CN" alt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4781" name="WordArt 29"/>
          <p:cNvSpPr>
            <a:spLocks noChangeArrowheads="1" noChangeShapeType="1" noTextEdit="1"/>
          </p:cNvSpPr>
          <p:nvPr/>
        </p:nvSpPr>
        <p:spPr bwMode="auto">
          <a:xfrm>
            <a:off x="3635375" y="4497388"/>
            <a:ext cx="43180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endParaRPr lang="zh-CN" alt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695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47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8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u=3280575689,3465297790&amp;fm=21&amp;gp=0"/>
          <p:cNvSpPr>
            <a:spLocks noChangeAspect="1" noChangeArrowheads="1"/>
          </p:cNvSpPr>
          <p:nvPr/>
        </p:nvSpPr>
        <p:spPr bwMode="auto">
          <a:xfrm>
            <a:off x="4560888" y="375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171" name="AutoShape 3" descr="u=3280575689,3465297790&amp;fm=21&amp;gp=0"/>
          <p:cNvSpPr>
            <a:spLocks noChangeAspect="1" noChangeArrowheads="1"/>
          </p:cNvSpPr>
          <p:nvPr/>
        </p:nvSpPr>
        <p:spPr bwMode="auto">
          <a:xfrm>
            <a:off x="4560888" y="375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172" name="AutoShape 4" descr="u=3280575689,3465297790&amp;fm=21&amp;gp=0"/>
          <p:cNvSpPr>
            <a:spLocks noChangeAspect="1" noChangeArrowheads="1"/>
          </p:cNvSpPr>
          <p:nvPr/>
        </p:nvSpPr>
        <p:spPr bwMode="auto">
          <a:xfrm>
            <a:off x="4560888" y="375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17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20675" y="4411663"/>
            <a:ext cx="4679950" cy="208915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3200" dirty="0" smtClean="0">
                <a:latin typeface="Times New Roman" panose="02020603050405020304" pitchFamily="18" charset="0"/>
              </a:rPr>
              <a:t>  She ___ a little girl then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zh-CN" sz="3200" dirty="0" smtClean="0">
                <a:latin typeface="Times New Roman" panose="02020603050405020304" pitchFamily="18" charset="0"/>
              </a:rPr>
              <a:t>  She ____ one then.</a:t>
            </a:r>
          </a:p>
          <a:p>
            <a:pPr eaLnBrk="1" hangingPunct="1">
              <a:buFontTx/>
              <a:buNone/>
            </a:pPr>
            <a:r>
              <a:rPr lang="en-US" altLang="zh-CN" sz="3200" dirty="0" smtClean="0">
                <a:latin typeface="Times New Roman" panose="02020603050405020304" pitchFamily="18" charset="0"/>
              </a:rPr>
              <a:t>  Her hair ____ short.</a:t>
            </a:r>
          </a:p>
        </p:txBody>
      </p:sp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1065213" y="4986338"/>
            <a:ext cx="1133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kumimoji="1"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</a:rPr>
              <a:t>  </a:t>
            </a:r>
            <a:r>
              <a:rPr kumimoji="1"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was</a:t>
            </a:r>
            <a:endParaRPr kumimoji="1" lang="zh-CN" alt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49" name="Rectangle 21"/>
          <p:cNvSpPr>
            <a:spLocks noChangeArrowheads="1"/>
          </p:cNvSpPr>
          <p:nvPr/>
        </p:nvSpPr>
        <p:spPr bwMode="auto">
          <a:xfrm>
            <a:off x="2030412" y="5526990"/>
            <a:ext cx="1260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kumimoji="1"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was</a:t>
            </a:r>
            <a:endParaRPr kumimoji="1" lang="en-US" altLang="zh-C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8" name="Rectangle 22"/>
          <p:cNvSpPr>
            <a:spLocks noChangeArrowheads="1"/>
          </p:cNvSpPr>
          <p:nvPr/>
        </p:nvSpPr>
        <p:spPr bwMode="auto">
          <a:xfrm>
            <a:off x="5148263" y="4629150"/>
            <a:ext cx="399573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>
              <a:spcBef>
                <a:spcPct val="20000"/>
              </a:spcBef>
            </a:pPr>
            <a:r>
              <a:rPr kumimoji="1" lang="en-US" altLang="zh-CN" sz="3600" dirty="0">
                <a:latin typeface="Times New Roman" panose="02020603050405020304" pitchFamily="18" charset="0"/>
              </a:rPr>
              <a:t>She </a:t>
            </a:r>
            <a:r>
              <a:rPr kumimoji="1"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is</a:t>
            </a:r>
            <a:r>
              <a:rPr kumimoji="1" lang="en-US" altLang="zh-CN" sz="3600" dirty="0">
                <a:latin typeface="Times New Roman" panose="02020603050405020304" pitchFamily="18" charset="0"/>
              </a:rPr>
              <a:t> a teacher now.</a:t>
            </a:r>
          </a:p>
          <a:p>
            <a:pPr algn="l" eaLnBrk="1" latinLnBrk="1" hangingPunct="1">
              <a:spcBef>
                <a:spcPct val="20000"/>
              </a:spcBef>
            </a:pPr>
            <a:r>
              <a:rPr kumimoji="1" lang="en-US" altLang="zh-CN" sz="3600" dirty="0" smtClean="0">
                <a:latin typeface="Times New Roman" panose="02020603050405020304" pitchFamily="18" charset="0"/>
              </a:rPr>
              <a:t>She</a:t>
            </a:r>
            <a:r>
              <a:rPr kumimoji="1" lang="en-US" altLang="zh-CN" sz="3600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is</a:t>
            </a:r>
            <a:r>
              <a:rPr kumimoji="1" lang="en-US" altLang="zh-CN" sz="3600" dirty="0" smtClean="0">
                <a:latin typeface="Times New Roman" panose="02020603050405020304" pitchFamily="18" charset="0"/>
              </a:rPr>
              <a:t> 28 </a:t>
            </a:r>
            <a:r>
              <a:rPr kumimoji="1" lang="en-US" altLang="zh-CN" sz="3600" dirty="0">
                <a:latin typeface="Times New Roman" panose="02020603050405020304" pitchFamily="18" charset="0"/>
              </a:rPr>
              <a:t>now.</a:t>
            </a:r>
          </a:p>
          <a:p>
            <a:pPr algn="l" eaLnBrk="1" latinLnBrk="1" hangingPunct="1">
              <a:spcBef>
                <a:spcPct val="20000"/>
              </a:spcBef>
            </a:pPr>
            <a:r>
              <a:rPr kumimoji="1" lang="en-US" altLang="zh-CN" sz="3600" dirty="0">
                <a:latin typeface="Times New Roman" panose="02020603050405020304" pitchFamily="18" charset="0"/>
              </a:rPr>
              <a:t>Her hair </a:t>
            </a:r>
            <a:r>
              <a:rPr kumimoji="1"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is</a:t>
            </a:r>
            <a:r>
              <a:rPr kumimoji="1" lang="en-US" altLang="zh-CN" sz="3600" dirty="0">
                <a:latin typeface="Times New Roman" panose="02020603050405020304" pitchFamily="18" charset="0"/>
              </a:rPr>
              <a:t> long.</a:t>
            </a:r>
          </a:p>
        </p:txBody>
      </p:sp>
      <p:sp>
        <p:nvSpPr>
          <p:cNvPr id="7179" name="Rectangle 23"/>
          <p:cNvSpPr>
            <a:spLocks noChangeArrowheads="1"/>
          </p:cNvSpPr>
          <p:nvPr/>
        </p:nvSpPr>
        <p:spPr bwMode="auto">
          <a:xfrm>
            <a:off x="1763713" y="812800"/>
            <a:ext cx="12334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lang="en-US" altLang="zh-CN" sz="4800">
                <a:solidFill>
                  <a:srgbClr val="FF33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then</a:t>
            </a:r>
          </a:p>
        </p:txBody>
      </p:sp>
      <p:sp>
        <p:nvSpPr>
          <p:cNvPr id="7180" name="Rectangle 24"/>
          <p:cNvSpPr>
            <a:spLocks noChangeArrowheads="1"/>
          </p:cNvSpPr>
          <p:nvPr/>
        </p:nvSpPr>
        <p:spPr bwMode="auto">
          <a:xfrm>
            <a:off x="6300788" y="741363"/>
            <a:ext cx="12334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lang="en-US" altLang="zh-CN" sz="4800">
                <a:solidFill>
                  <a:srgbClr val="FF33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now</a:t>
            </a:r>
          </a:p>
        </p:txBody>
      </p:sp>
      <p:sp>
        <p:nvSpPr>
          <p:cNvPr id="73753" name="Rectangle 25"/>
          <p:cNvSpPr>
            <a:spLocks noChangeArrowheads="1"/>
          </p:cNvSpPr>
          <p:nvPr/>
        </p:nvSpPr>
        <p:spPr bwMode="auto">
          <a:xfrm>
            <a:off x="1180544" y="4305984"/>
            <a:ext cx="9028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kumimoji="1"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was</a:t>
            </a:r>
            <a:endParaRPr kumimoji="1" lang="en-US" altLang="zh-C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2" name="WordArt 26"/>
          <p:cNvSpPr>
            <a:spLocks noChangeArrowheads="1" noChangeShapeType="1" noTextEdit="1"/>
          </p:cNvSpPr>
          <p:nvPr/>
        </p:nvSpPr>
        <p:spPr bwMode="auto">
          <a:xfrm>
            <a:off x="3357563" y="500063"/>
            <a:ext cx="2155825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Guess</a:t>
            </a:r>
            <a:endParaRPr lang="zh-CN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08" y="1565276"/>
            <a:ext cx="2206487" cy="2579342"/>
          </a:xfrm>
          <a:prstGeom prst="rect">
            <a:avLst/>
          </a:prstGeom>
        </p:spPr>
      </p:pic>
      <p:sp>
        <p:nvSpPr>
          <p:cNvPr id="73755" name="AutoShape 27"/>
          <p:cNvSpPr>
            <a:spLocks noChangeArrowheads="1"/>
          </p:cNvSpPr>
          <p:nvPr/>
        </p:nvSpPr>
        <p:spPr bwMode="auto">
          <a:xfrm>
            <a:off x="4865688" y="1490662"/>
            <a:ext cx="3671888" cy="28813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lang="en-US" altLang="zh-CN" sz="6000" dirty="0" smtClean="0">
                <a:solidFill>
                  <a:srgbClr val="FF3300"/>
                </a:solidFill>
                <a:ea typeface="宋体" panose="02010600030101010101" pitchFamily="2" charset="-122"/>
              </a:rPr>
              <a:t>       ?</a:t>
            </a:r>
            <a:endParaRPr lang="en-US" altLang="zh-CN" sz="6000" dirty="0">
              <a:solidFill>
                <a:srgbClr val="FF33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385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3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7" grpId="0"/>
      <p:bldP spid="73749" grpId="0"/>
      <p:bldP spid="73753" grpId="0"/>
      <p:bldP spid="7375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6481593" y="447652"/>
            <a:ext cx="12334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kumimoji="1"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now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352784" y="422677"/>
            <a:ext cx="12334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kumimoji="1" lang="en-US" altLang="zh-CN" sz="4800" dirty="0">
                <a:solidFill>
                  <a:srgbClr val="0070C0"/>
                </a:solidFill>
                <a:latin typeface="Times New Roman" panose="02020603050405020304" pitchFamily="18" charset="0"/>
                <a:ea typeface="-소망B"/>
                <a:cs typeface="-소망B"/>
              </a:rPr>
              <a:t>then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58793" y="461857"/>
            <a:ext cx="8092826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928037" y="23201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072246" y="23201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1778263" y="320160"/>
            <a:ext cx="266995" cy="2549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940782" y="349393"/>
            <a:ext cx="266995" cy="2549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159515" y="4465060"/>
            <a:ext cx="461942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latinLnBrk="1" hangingPunct="1"/>
            <a:r>
              <a:rPr kumimoji="1" lang="en-US" altLang="zh-CN" sz="2800" dirty="0" smtClean="0">
                <a:latin typeface="Times New Roman" panose="02020603050405020304" pitchFamily="18" charset="0"/>
                <a:ea typeface="-소망B"/>
                <a:cs typeface="-소망B"/>
              </a:rPr>
              <a:t> I ____(</a:t>
            </a:r>
            <a:r>
              <a:rPr lang="en-US" altLang="zh-CN" sz="2800" dirty="0" smtClean="0">
                <a:solidFill>
                  <a:srgbClr val="FF0000"/>
                </a:solidFill>
              </a:rPr>
              <a:t>was/am</a:t>
            </a:r>
            <a:r>
              <a:rPr kumimoji="1" lang="en-US" altLang="zh-CN" sz="2800" dirty="0" smtClean="0">
                <a:latin typeface="Times New Roman" panose="02020603050405020304" pitchFamily="18" charset="0"/>
                <a:ea typeface="-소망B"/>
                <a:cs typeface="-소망B"/>
              </a:rPr>
              <a:t>)___</a:t>
            </a:r>
            <a:r>
              <a:rPr kumimoji="1"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now</a:t>
            </a:r>
            <a:r>
              <a:rPr kumimoji="1" lang="en-US" altLang="zh-CN" sz="2800" dirty="0" smtClean="0">
                <a:latin typeface="Times New Roman" panose="02020603050405020304" pitchFamily="18" charset="0"/>
                <a:ea typeface="-소망B"/>
                <a:cs typeface="-소망B"/>
              </a:rPr>
              <a:t>.</a:t>
            </a:r>
            <a:endParaRPr kumimoji="1" lang="en-US" altLang="zh-CN" sz="2800" dirty="0">
              <a:latin typeface="Times New Roman" panose="02020603050405020304" pitchFamily="18" charset="0"/>
              <a:ea typeface="-소망B"/>
              <a:cs typeface="-소망B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-1" y="4469583"/>
            <a:ext cx="88763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latinLnBrk="1" hangingPunct="1"/>
            <a:r>
              <a:rPr kumimoji="1" lang="en-US" altLang="zh-CN" sz="2800" dirty="0" smtClean="0">
                <a:latin typeface="Times New Roman" panose="02020603050405020304" pitchFamily="18" charset="0"/>
                <a:ea typeface="-소망B"/>
                <a:cs typeface="-소망B"/>
              </a:rPr>
              <a:t>I ____(</a:t>
            </a:r>
            <a:r>
              <a:rPr lang="en-US" altLang="zh-CN" sz="2800" dirty="0" smtClean="0">
                <a:solidFill>
                  <a:srgbClr val="FF0000"/>
                </a:solidFill>
              </a:rPr>
              <a:t>was/am</a:t>
            </a:r>
            <a:r>
              <a:rPr kumimoji="1" lang="en-US" altLang="zh-CN" sz="2800" dirty="0" smtClean="0">
                <a:latin typeface="Times New Roman" panose="02020603050405020304" pitchFamily="18" charset="0"/>
                <a:ea typeface="-소망B"/>
                <a:cs typeface="-소망B"/>
              </a:rPr>
              <a:t>) _____</a:t>
            </a:r>
            <a:r>
              <a:rPr kumimoji="1"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-소망B"/>
                <a:cs typeface="-소망B"/>
              </a:rPr>
              <a:t>then</a:t>
            </a:r>
            <a:r>
              <a:rPr kumimoji="1" lang="en-US" altLang="zh-CN" sz="2800" dirty="0">
                <a:latin typeface="Times New Roman" panose="02020603050405020304" pitchFamily="18" charset="0"/>
                <a:ea typeface="-소망B"/>
                <a:cs typeface="-소망B"/>
              </a:rPr>
              <a:t>.</a:t>
            </a:r>
          </a:p>
        </p:txBody>
      </p:sp>
      <p:sp>
        <p:nvSpPr>
          <p:cNvPr id="13" name="矩形 12"/>
          <p:cNvSpPr/>
          <p:nvPr/>
        </p:nvSpPr>
        <p:spPr>
          <a:xfrm>
            <a:off x="30364" y="4146416"/>
            <a:ext cx="5666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Look at this little _____. It’s me. </a:t>
            </a:r>
            <a:endParaRPr lang="en-US" altLang="zh-CN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89" y="5316455"/>
            <a:ext cx="3411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And this is my ___.</a:t>
            </a:r>
            <a:endParaRPr lang="en-US" altLang="zh-CN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415235" y="5063613"/>
            <a:ext cx="88763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latinLnBrk="1" hangingPunct="1"/>
            <a:r>
              <a:rPr kumimoji="1" lang="en-US" altLang="zh-CN" sz="2800" dirty="0" smtClean="0">
                <a:latin typeface="Times New Roman" panose="02020603050405020304" pitchFamily="18" charset="0"/>
                <a:ea typeface="-소망B"/>
                <a:cs typeface="-소망B"/>
              </a:rPr>
              <a:t>___(</a:t>
            </a:r>
            <a:r>
              <a:rPr kumimoji="1" lang="en-US" altLang="zh-CN" sz="2800" dirty="0" err="1" smtClean="0">
                <a:latin typeface="Times New Roman" panose="02020603050405020304" pitchFamily="18" charset="0"/>
                <a:ea typeface="-소망B"/>
                <a:cs typeface="-소망B"/>
              </a:rPr>
              <a:t>He/She</a:t>
            </a:r>
            <a:r>
              <a:rPr kumimoji="1" lang="en-US" altLang="zh-CN" sz="2800" dirty="0" smtClean="0">
                <a:latin typeface="Times New Roman" panose="02020603050405020304" pitchFamily="18" charset="0"/>
                <a:ea typeface="-소망B"/>
                <a:cs typeface="-소망B"/>
              </a:rPr>
              <a:t>) ___(</a:t>
            </a:r>
            <a:r>
              <a:rPr lang="en-US" altLang="zh-CN" sz="2800" dirty="0" smtClean="0">
                <a:solidFill>
                  <a:srgbClr val="FF0000"/>
                </a:solidFill>
              </a:rPr>
              <a:t>was/is</a:t>
            </a:r>
            <a:r>
              <a:rPr kumimoji="1" lang="en-US" altLang="zh-CN" sz="2800" dirty="0" smtClean="0">
                <a:latin typeface="Times New Roman" panose="02020603050405020304" pitchFamily="18" charset="0"/>
                <a:ea typeface="-소망B"/>
                <a:cs typeface="-소망B"/>
              </a:rPr>
              <a:t>) ____</a:t>
            </a:r>
            <a:r>
              <a:rPr kumimoji="1"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-소망B"/>
                <a:cs typeface="-소망B"/>
              </a:rPr>
              <a:t>then</a:t>
            </a:r>
            <a:r>
              <a:rPr kumimoji="1" lang="en-US" altLang="zh-CN" sz="2800" dirty="0">
                <a:latin typeface="Times New Roman" panose="02020603050405020304" pitchFamily="18" charset="0"/>
                <a:ea typeface="-소망B"/>
                <a:cs typeface="-소망B"/>
              </a:rPr>
              <a:t>.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latinLnBrk="1" hangingPunct="1"/>
            <a:r>
              <a:rPr kumimoji="1" lang="en-US" altLang="zh-CN" sz="2800" dirty="0" smtClean="0">
                <a:latin typeface="Times New Roman" panose="02020603050405020304" pitchFamily="18" charset="0"/>
                <a:ea typeface="-소망B"/>
                <a:cs typeface="-소망B"/>
              </a:rPr>
              <a:t>But </a:t>
            </a:r>
            <a:r>
              <a:rPr kumimoji="1"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-소망B"/>
                <a:cs typeface="-소망B"/>
              </a:rPr>
              <a:t>now</a:t>
            </a:r>
            <a:r>
              <a:rPr kumimoji="1" lang="en-US" altLang="zh-CN" sz="2800" smtClean="0">
                <a:latin typeface="Times New Roman" panose="02020603050405020304" pitchFamily="18" charset="0"/>
                <a:ea typeface="-소망B"/>
                <a:cs typeface="-소망B"/>
              </a:rPr>
              <a:t>___(he/she</a:t>
            </a:r>
            <a:r>
              <a:rPr kumimoji="1" lang="en-US" altLang="zh-CN" sz="2800" dirty="0" smtClean="0">
                <a:latin typeface="Times New Roman" panose="02020603050405020304" pitchFamily="18" charset="0"/>
                <a:ea typeface="-소망B"/>
                <a:cs typeface="-소망B"/>
              </a:rPr>
              <a:t>) ___(</a:t>
            </a:r>
            <a:r>
              <a:rPr lang="en-US" altLang="zh-CN" sz="2800" dirty="0" smtClean="0">
                <a:solidFill>
                  <a:srgbClr val="FF0000"/>
                </a:solidFill>
              </a:rPr>
              <a:t>was/is</a:t>
            </a:r>
            <a:r>
              <a:rPr kumimoji="1" lang="en-US" altLang="zh-CN" sz="2800" dirty="0" smtClean="0">
                <a:latin typeface="Times New Roman" panose="02020603050405020304" pitchFamily="18" charset="0"/>
                <a:ea typeface="-소망B"/>
                <a:cs typeface="-소망B"/>
              </a:rPr>
              <a:t>) ___. I still love__(him/her).</a:t>
            </a:r>
            <a:endParaRPr kumimoji="1" lang="en-US" altLang="zh-CN" sz="2800" dirty="0">
              <a:latin typeface="Times New Roman" panose="02020603050405020304" pitchFamily="18" charset="0"/>
              <a:ea typeface="-소망B"/>
              <a:cs typeface="-소망B"/>
            </a:endParaRPr>
          </a:p>
        </p:txBody>
      </p:sp>
      <p:pic>
        <p:nvPicPr>
          <p:cNvPr id="64514" name="Picture 2" descr="http://img.zcool.cn/community/033fa23554c770800000158fc9bc4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464" y="1120878"/>
            <a:ext cx="3098621" cy="3133050"/>
          </a:xfrm>
          <a:prstGeom prst="rect">
            <a:avLst/>
          </a:prstGeom>
          <a:noFill/>
        </p:spPr>
      </p:pic>
      <p:pic>
        <p:nvPicPr>
          <p:cNvPr id="20" name="Picture 2" descr="http://img.zcool.cn/community/033fa23554c770800000158fc9bc4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5058" y="1155291"/>
            <a:ext cx="3098621" cy="313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43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波形 5"/>
          <p:cNvSpPr/>
          <p:nvPr/>
        </p:nvSpPr>
        <p:spPr>
          <a:xfrm>
            <a:off x="208230" y="452673"/>
            <a:ext cx="8700380" cy="228147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08230" y="1301022"/>
            <a:ext cx="9055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Let’s talk about our holiday----May Day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（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5.1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）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5196" y="3597927"/>
            <a:ext cx="2973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I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was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at home.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36072" y="3597926"/>
            <a:ext cx="3762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I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wasn’t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in </a:t>
            </a:r>
            <a:r>
              <a:rPr lang="en-US" altLang="zh-CN" sz="3200" dirty="0" err="1" smtClean="0">
                <a:latin typeface="Comic Sans MS" panose="030F0702030302020204" pitchFamily="66" charset="0"/>
              </a:rPr>
              <a:t>Deyang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60488" y="4391953"/>
            <a:ext cx="1726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w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 not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06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err="1" smtClean="0"/>
              <a:t>Bobo</a:t>
            </a:r>
            <a:r>
              <a:rPr lang="en-US" altLang="zh-CN" dirty="0" smtClean="0"/>
              <a:t> is on </a:t>
            </a:r>
            <a:r>
              <a:rPr lang="en-US" altLang="zh-CN" dirty="0" smtClean="0">
                <a:solidFill>
                  <a:srgbClr val="FF0000"/>
                </a:solidFill>
              </a:rPr>
              <a:t>holiday</a:t>
            </a:r>
            <a:r>
              <a:rPr lang="en-US" altLang="zh-CN" dirty="0" smtClean="0"/>
              <a:t> now.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393" t="60076" r="1995" b="-1531"/>
          <a:stretch/>
        </p:blipFill>
        <p:spPr>
          <a:xfrm>
            <a:off x="2565777" y="2361063"/>
            <a:ext cx="3792753" cy="313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7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7817"/>
            <a:ext cx="9334215" cy="1325563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latin typeface="Arial" pitchFamily="34" charset="0"/>
                <a:cs typeface="Arial" pitchFamily="34" charset="0"/>
              </a:rPr>
              <a:t>Where </a:t>
            </a:r>
            <a:r>
              <a:rPr lang="en-US" altLang="zh-C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altLang="zh-CN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3600" dirty="0" err="1" smtClean="0">
                <a:latin typeface="Arial" pitchFamily="34" charset="0"/>
                <a:cs typeface="Arial" pitchFamily="34" charset="0"/>
              </a:rPr>
              <a:t>Bobo</a:t>
            </a:r>
            <a:r>
              <a:rPr lang="en-US" altLang="zh-CN" sz="3600" dirty="0" smtClean="0">
                <a:latin typeface="Arial" pitchFamily="34" charset="0"/>
                <a:cs typeface="Arial" pitchFamily="34" charset="0"/>
              </a:rPr>
              <a:t> now? What’s he doing?</a:t>
            </a:r>
            <a:br>
              <a:rPr lang="en-US" altLang="zh-CN" sz="3600" dirty="0" smtClean="0">
                <a:latin typeface="Arial" pitchFamily="34" charset="0"/>
                <a:cs typeface="Arial" pitchFamily="34" charset="0"/>
              </a:rPr>
            </a:br>
            <a:endParaRPr lang="zh-CN" alt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060" y="1508127"/>
            <a:ext cx="7524618" cy="534987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796101"/>
            <a:ext cx="6083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latin typeface="Arial" pitchFamily="34" charset="0"/>
                <a:cs typeface="Arial" pitchFamily="34" charset="0"/>
              </a:rPr>
              <a:t>Where </a:t>
            </a:r>
            <a:r>
              <a:rPr lang="en-US" altLang="zh-C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lang="en-US" altLang="zh-CN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3600" dirty="0" err="1" smtClean="0">
                <a:latin typeface="Arial" pitchFamily="34" charset="0"/>
                <a:cs typeface="Arial" pitchFamily="34" charset="0"/>
              </a:rPr>
              <a:t>Bobo</a:t>
            </a:r>
            <a:r>
              <a:rPr lang="en-US" altLang="zh-CN" sz="3600" dirty="0" smtClean="0">
                <a:latin typeface="Arial" pitchFamily="34" charset="0"/>
                <a:cs typeface="Arial" pitchFamily="34" charset="0"/>
              </a:rPr>
              <a:t> yesterday?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7705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6523" y="0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Where </a:t>
            </a:r>
            <a:r>
              <a:rPr lang="en-US" altLang="zh-CN" dirty="0" smtClean="0">
                <a:solidFill>
                  <a:srgbClr val="FF0000"/>
                </a:solidFill>
              </a:rPr>
              <a:t>was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Bobo</a:t>
            </a:r>
            <a:r>
              <a:rPr lang="en-US" altLang="zh-CN" dirty="0" smtClean="0"/>
              <a:t> yesterday?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6" name="ShockwaveFlash1" r:id="rId2" imgW="8558280" imgH="4846680"/>
        </mc:Choice>
        <mc:Fallback>
          <p:control name="ShockwaveFlash1" r:id="rId2" imgW="8558280" imgH="484668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17500" y="1689100"/>
                  <a:ext cx="8547100" cy="4838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536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8"/>
          <p:cNvSpPr txBox="1">
            <a:spLocks noChangeArrowheads="1"/>
          </p:cNvSpPr>
          <p:nvPr/>
        </p:nvSpPr>
        <p:spPr bwMode="auto">
          <a:xfrm>
            <a:off x="1754188" y="2306586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ea typeface="宋体" charset="-122"/>
            </a:endParaRPr>
          </a:p>
        </p:txBody>
      </p:sp>
      <p:pic>
        <p:nvPicPr>
          <p:cNvPr id="10243" name="Picture 16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" y="754011"/>
            <a:ext cx="8143875" cy="571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330" y="675660"/>
            <a:ext cx="830421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46090" y="1445342"/>
            <a:ext cx="5073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Bobo</a:t>
            </a:r>
            <a:r>
              <a:rPr lang="en-US" altLang="zh-CN" dirty="0" smtClean="0"/>
              <a:t> _______in </a:t>
            </a:r>
            <a:endParaRPr lang="zh-CN" alt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 l="22372" t="11875" r="29722" b="16250"/>
          <a:stretch>
            <a:fillRect/>
          </a:stretch>
        </p:blipFill>
        <p:spPr bwMode="auto">
          <a:xfrm>
            <a:off x="1966943" y="0"/>
            <a:ext cx="5023792" cy="423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41748" y="4616245"/>
            <a:ext cx="8067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/>
              <a:t>Bobo</a:t>
            </a:r>
            <a:r>
              <a:rPr lang="en-US" altLang="zh-CN" sz="3600" dirty="0" smtClean="0"/>
              <a:t> _____ in Beijing yesterday.</a:t>
            </a:r>
            <a:endParaRPr lang="zh-CN" alt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241748" y="5550309"/>
            <a:ext cx="8067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/>
              <a:t>Bobo</a:t>
            </a:r>
            <a:r>
              <a:rPr lang="en-US" altLang="zh-CN" sz="3600" dirty="0" smtClean="0"/>
              <a:t> ______ in London yesterday.</a:t>
            </a:r>
            <a:endParaRPr lang="zh-CN" alt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554358" y="4630994"/>
            <a:ext cx="1032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was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3802" y="5520814"/>
            <a:ext cx="198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was</a:t>
            </a:r>
            <a:r>
              <a:rPr lang="en-US" altLang="zh-CN" sz="3600" dirty="0" smtClean="0">
                <a:solidFill>
                  <a:srgbClr val="002060"/>
                </a:solidFill>
              </a:rPr>
              <a:t>n’t</a:t>
            </a:r>
            <a:endParaRPr lang="zh-CN" altLang="en-US" sz="3600" dirty="0">
              <a:solidFill>
                <a:srgbClr val="002060"/>
              </a:solidFill>
            </a:endParaRPr>
          </a:p>
        </p:txBody>
      </p:sp>
      <p:sp>
        <p:nvSpPr>
          <p:cNvPr id="11" name="云形标注 10"/>
          <p:cNvSpPr/>
          <p:nvPr/>
        </p:nvSpPr>
        <p:spPr>
          <a:xfrm>
            <a:off x="235974" y="5427405"/>
            <a:ext cx="1710813" cy="1214283"/>
          </a:xfrm>
          <a:prstGeom prst="cloudCallout">
            <a:avLst>
              <a:gd name="adj1" fmla="val 67426"/>
              <a:gd name="adj2" fmla="val -94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solidFill>
                  <a:srgbClr val="FF0000"/>
                </a:solidFill>
              </a:rPr>
              <a:t>No!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12" name="云形标注 11"/>
          <p:cNvSpPr/>
          <p:nvPr/>
        </p:nvSpPr>
        <p:spPr>
          <a:xfrm>
            <a:off x="206477" y="3957483"/>
            <a:ext cx="1804220" cy="1337187"/>
          </a:xfrm>
          <a:prstGeom prst="cloudCallout">
            <a:avLst>
              <a:gd name="adj1" fmla="val 66042"/>
              <a:gd name="adj2" fmla="val 236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solidFill>
                  <a:srgbClr val="FF0000"/>
                </a:solidFill>
              </a:rPr>
              <a:t>Yes!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545</Words>
  <Application>Microsoft Office PowerPoint</Application>
  <PresentationFormat>全屏显示(4:3)</PresentationFormat>
  <Paragraphs>145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AlleyOop</vt:lpstr>
      <vt:lpstr>맑은 고딕</vt:lpstr>
      <vt:lpstr>黑体</vt:lpstr>
      <vt:lpstr>宋体</vt:lpstr>
      <vt:lpstr>-소망B</vt:lpstr>
      <vt:lpstr>-소망M</vt:lpstr>
      <vt:lpstr>Arial</vt:lpstr>
      <vt:lpstr>Calibri</vt:lpstr>
      <vt:lpstr>Calibri Light</vt:lpstr>
      <vt:lpstr>Comic Sans MS</vt:lpstr>
      <vt:lpstr>Times New Roman</vt:lpstr>
      <vt:lpstr>Office 主题</vt:lpstr>
      <vt:lpstr>PowerPoint 演示文稿</vt:lpstr>
      <vt:lpstr>I was fat.</vt:lpstr>
      <vt:lpstr>PowerPoint 演示文稿</vt:lpstr>
      <vt:lpstr>Bobo is on holiday now.</vt:lpstr>
      <vt:lpstr>Where is Bobo now? What’s he doing? </vt:lpstr>
      <vt:lpstr>Where was Bobo yesterday?</vt:lpstr>
      <vt:lpstr>PowerPoint 演示文稿</vt:lpstr>
      <vt:lpstr>PowerPoint 演示文稿</vt:lpstr>
      <vt:lpstr>PowerPoint 演示文稿</vt:lpstr>
      <vt:lpstr>Sam’s family was on holiday, too.</vt:lpstr>
      <vt:lpstr>My mum and Amy were in____.</vt:lpstr>
      <vt:lpstr>My dad was in____.</vt:lpstr>
      <vt:lpstr>I was in____.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Listen and read. Then retell.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May</dc:creator>
  <cp:lastModifiedBy>tw</cp:lastModifiedBy>
  <cp:revision>70</cp:revision>
  <dcterms:created xsi:type="dcterms:W3CDTF">2017-05-09T13:42:41Z</dcterms:created>
  <dcterms:modified xsi:type="dcterms:W3CDTF">2019-05-20T07:06:13Z</dcterms:modified>
</cp:coreProperties>
</file>