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84" y="-4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DEE8B-EDD0-4E98-BF4A-0178E7CFA913}" type="datetimeFigureOut">
              <a:rPr lang="zh-CN" altLang="en-US" smtClean="0"/>
              <a:t>2020/3/15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4F1C1-A9F2-4430-88D1-763B743E5E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83518"/>
            <a:ext cx="728662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2026568"/>
            <a:ext cx="3038475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2430201"/>
            <a:ext cx="25146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2931790"/>
            <a:ext cx="3171825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87624" y="3417138"/>
            <a:ext cx="283845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51429" y="3865587"/>
            <a:ext cx="2314575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11436" y="2027342"/>
            <a:ext cx="2990850" cy="4286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20961" y="2401625"/>
            <a:ext cx="2447925" cy="466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211436" y="2892916"/>
            <a:ext cx="3124200" cy="438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157698" y="3379108"/>
            <a:ext cx="2809875" cy="4095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187624" y="3862471"/>
            <a:ext cx="22479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302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2025" y="1414462"/>
            <a:ext cx="721995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1779662"/>
            <a:ext cx="1762125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2151137"/>
            <a:ext cx="2371725" cy="34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45736" y="2571750"/>
            <a:ext cx="2514382" cy="3508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26013" y="2922594"/>
            <a:ext cx="2752725" cy="333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4008" y="3344944"/>
            <a:ext cx="2171700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440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419622"/>
            <a:ext cx="620077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779662"/>
            <a:ext cx="2638425" cy="314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2130177"/>
            <a:ext cx="1885950" cy="323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81983" y="2516610"/>
            <a:ext cx="2000250" cy="333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1800" y="2963478"/>
            <a:ext cx="1990725" cy="285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38450" y="3294538"/>
            <a:ext cx="2124075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069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699542"/>
            <a:ext cx="75914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435846"/>
            <a:ext cx="72104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68916" y="1347614"/>
            <a:ext cx="6962775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68916" y="2128478"/>
            <a:ext cx="6962775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5547" y="2909342"/>
            <a:ext cx="6962775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5547" y="3703268"/>
            <a:ext cx="696277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166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83518"/>
            <a:ext cx="184785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59" y="1419623"/>
            <a:ext cx="6969401" cy="32119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1640" y="2715766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1640" y="3028746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1640" y="3410346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1640" y="3683934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5396" y="4049720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8952" y="4395097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45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843558"/>
            <a:ext cx="61245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945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8212" y="1447800"/>
            <a:ext cx="726757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779662"/>
            <a:ext cx="6943725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2456" y="2492524"/>
            <a:ext cx="6943725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1219" y="3290131"/>
            <a:ext cx="694372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510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0</Words>
  <Application>Microsoft Office PowerPoint</Application>
  <PresentationFormat>全屏显示(16:9)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7</cp:revision>
  <dcterms:modified xsi:type="dcterms:W3CDTF">2020-03-15T10:58:58Z</dcterms:modified>
</cp:coreProperties>
</file>