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84" y="-5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E490F-5124-4CD3-BE9B-BA6FC58D655E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FA702-8683-4417-BF7E-5B1D75A4DA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t="72308"/>
          <a:stretch>
            <a:fillRect/>
          </a:stretch>
        </p:blipFill>
        <p:spPr>
          <a:xfrm>
            <a:off x="704850" y="3219822"/>
            <a:ext cx="7734300" cy="8044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31640" y="3291830"/>
            <a:ext cx="216024" cy="275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r="21138" b="59915"/>
          <a:stretch>
            <a:fillRect/>
          </a:stretch>
        </p:blipFill>
        <p:spPr>
          <a:xfrm>
            <a:off x="704850" y="1119187"/>
            <a:ext cx="6099398" cy="11645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t="40085" r="50000" b="27692"/>
          <a:stretch>
            <a:fillRect/>
          </a:stretch>
        </p:blipFill>
        <p:spPr>
          <a:xfrm>
            <a:off x="704850" y="2283718"/>
            <a:ext cx="386715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302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0" y="1143000"/>
            <a:ext cx="72009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7624" y="1275606"/>
            <a:ext cx="216024" cy="275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636" y="2309259"/>
            <a:ext cx="216024" cy="275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6378" y="3347661"/>
            <a:ext cx="216024" cy="275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363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491630"/>
            <a:ext cx="62007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779662"/>
            <a:ext cx="2352675" cy="33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2114263"/>
            <a:ext cx="2162175" cy="304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2507796"/>
            <a:ext cx="2352675" cy="33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2860163"/>
            <a:ext cx="223837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49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915566"/>
            <a:ext cx="70866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640" y="127560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2237" y="196890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1640" y="268149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3848" y="338444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166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362075"/>
            <a:ext cx="73152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616" y="1362075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616" y="206769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616" y="2780543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45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62" y="947737"/>
            <a:ext cx="70008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9672" y="127560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9672" y="1613060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672" y="196244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3056" y="238256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54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198877"/>
            <a:ext cx="5910364" cy="15168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7657" y="2693945"/>
            <a:ext cx="719137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6127" y="3332120"/>
            <a:ext cx="72485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6127" y="489308"/>
            <a:ext cx="1656184" cy="444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1451" y="962413"/>
            <a:ext cx="4816864" cy="236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08607" y="3967496"/>
            <a:ext cx="7210425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70641" y="2944958"/>
            <a:ext cx="6981825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82827" y="3566284"/>
            <a:ext cx="6981825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95396" y="4210834"/>
            <a:ext cx="69818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968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0</Words>
  <Application>Microsoft Office PowerPoint</Application>
  <PresentationFormat>全屏显示(16:9)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7</cp:revision>
  <dcterms:modified xsi:type="dcterms:W3CDTF">2020-03-15T10:58:58Z</dcterms:modified>
</cp:coreProperties>
</file>