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0" r:id="rId2"/>
    <p:sldId id="311" r:id="rId3"/>
    <p:sldId id="303" r:id="rId4"/>
    <p:sldId id="331" r:id="rId5"/>
    <p:sldId id="329" r:id="rId6"/>
    <p:sldId id="322" r:id="rId7"/>
    <p:sldId id="307" r:id="rId8"/>
    <p:sldId id="332" r:id="rId9"/>
    <p:sldId id="328" r:id="rId10"/>
    <p:sldId id="330" r:id="rId11"/>
    <p:sldId id="320" r:id="rId12"/>
  </p:sldIdLst>
  <p:sldSz cx="12192000" cy="6858000"/>
  <p:notesSz cx="6807200" cy="9939338"/>
  <p:custDataLst>
    <p:tags r:id="rId1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498B"/>
    <a:srgbClr val="37AB91"/>
    <a:srgbClr val="595959"/>
    <a:srgbClr val="FF9409"/>
    <a:srgbClr val="36D4D0"/>
    <a:srgbClr val="C036A5"/>
    <a:srgbClr val="417DA2"/>
    <a:srgbClr val="4788B1"/>
    <a:srgbClr val="50818F"/>
    <a:srgbClr val="2A9C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42" autoAdjust="0"/>
    <p:restoredTop sz="94660"/>
  </p:normalViewPr>
  <p:slideViewPr>
    <p:cSldViewPr snapToGrid="0">
      <p:cViewPr varScale="1">
        <p:scale>
          <a:sx n="80" d="100"/>
          <a:sy n="80" d="100"/>
        </p:scale>
        <p:origin x="64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8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2020/10/16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 rot="18900000" flipV="1">
            <a:off x="-1162852" y="1052512"/>
            <a:ext cx="2984500" cy="431800"/>
          </a:xfrm>
          <a:prstGeom prst="roundRect">
            <a:avLst>
              <a:gd name="adj" fmla="val 50000"/>
            </a:avLst>
          </a:prstGeom>
          <a:solidFill>
            <a:srgbClr val="37A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 rot="18900000" flipV="1">
            <a:off x="914672" y="103227"/>
            <a:ext cx="2984500" cy="431800"/>
          </a:xfrm>
          <a:prstGeom prst="roundRect">
            <a:avLst>
              <a:gd name="adj" fmla="val 50000"/>
            </a:avLst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圆角矩形 59"/>
          <p:cNvSpPr/>
          <p:nvPr/>
        </p:nvSpPr>
        <p:spPr>
          <a:xfrm rot="18900000" flipV="1">
            <a:off x="-1420315" y="2365619"/>
            <a:ext cx="2984500" cy="431800"/>
          </a:xfrm>
          <a:prstGeom prst="roundRect">
            <a:avLst>
              <a:gd name="adj" fmla="val 50000"/>
            </a:avLst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2406922" y="127001"/>
            <a:ext cx="1191905" cy="774700"/>
            <a:chOff x="3647506" y="400042"/>
            <a:chExt cx="1462508" cy="950583"/>
          </a:xfrm>
        </p:grpSpPr>
        <p:sp>
          <p:nvSpPr>
            <p:cNvPr id="61" name="圆角矩形 60"/>
            <p:cNvSpPr/>
            <p:nvPr/>
          </p:nvSpPr>
          <p:spPr>
            <a:xfrm rot="18900000" flipV="1">
              <a:off x="3647506" y="1064984"/>
              <a:ext cx="1310715" cy="28564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18900000" flipV="1">
              <a:off x="4825614" y="400042"/>
              <a:ext cx="284400" cy="28564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圆角矩形 63"/>
          <p:cNvSpPr/>
          <p:nvPr/>
        </p:nvSpPr>
        <p:spPr>
          <a:xfrm rot="18900000" flipV="1">
            <a:off x="11342808" y="5516494"/>
            <a:ext cx="1847676" cy="267323"/>
          </a:xfrm>
          <a:prstGeom prst="roundRect">
            <a:avLst>
              <a:gd name="adj" fmla="val 50000"/>
            </a:avLst>
          </a:prstGeom>
          <a:solidFill>
            <a:srgbClr val="37A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圆角矩形 64"/>
          <p:cNvSpPr/>
          <p:nvPr/>
        </p:nvSpPr>
        <p:spPr>
          <a:xfrm rot="18900000" flipV="1">
            <a:off x="8617193" y="6642100"/>
            <a:ext cx="2984500" cy="431800"/>
          </a:xfrm>
          <a:prstGeom prst="roundRect">
            <a:avLst>
              <a:gd name="adj" fmla="val 50000"/>
            </a:avLst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 rot="18900000" flipV="1">
            <a:off x="11087419" y="4499418"/>
            <a:ext cx="2412212" cy="349001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0800000">
            <a:off x="9602967" y="5124736"/>
            <a:ext cx="1777794" cy="1155509"/>
            <a:chOff x="3647506" y="400042"/>
            <a:chExt cx="1462508" cy="950583"/>
          </a:xfrm>
          <a:solidFill>
            <a:srgbClr val="37AB91"/>
          </a:solidFill>
        </p:grpSpPr>
        <p:sp>
          <p:nvSpPr>
            <p:cNvPr id="68" name="圆角矩形 67"/>
            <p:cNvSpPr/>
            <p:nvPr/>
          </p:nvSpPr>
          <p:spPr>
            <a:xfrm rot="18900000" flipV="1">
              <a:off x="3647506" y="1064984"/>
              <a:ext cx="1310715" cy="28564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18900000" flipV="1">
              <a:off x="4825614" y="400042"/>
              <a:ext cx="284400" cy="2856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816278" y="2722448"/>
            <a:ext cx="1038860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60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 阵 中 规 律</a:t>
            </a:r>
            <a:endParaRPr lang="zh-CN" altLang="en-US" sz="72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经典综艺体简" panose="0201060900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21BCE1B-CCB5-4B92-8E74-AC54179789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6" t="24670" r="5842" b="36433"/>
          <a:stretch/>
        </p:blipFill>
        <p:spPr>
          <a:xfrm>
            <a:off x="7866937" y="97161"/>
            <a:ext cx="4307748" cy="100680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420A523-9BEB-44D0-826E-35DAC41016B6}"/>
              </a:ext>
            </a:extLst>
          </p:cNvPr>
          <p:cNvSpPr txBox="1"/>
          <p:nvPr/>
        </p:nvSpPr>
        <p:spPr>
          <a:xfrm>
            <a:off x="3724478" y="5090972"/>
            <a:ext cx="45721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四川师范大学附属青台山小学  黄黎黎</a:t>
            </a:r>
            <a:endParaRPr lang="en-US" altLang="zh-CN" sz="2000" b="1" dirty="0">
              <a:solidFill>
                <a:schemeClr val="tx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000" b="1" dirty="0">
              <a:solidFill>
                <a:schemeClr val="tx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000" b="1" dirty="0">
                <a:solidFill>
                  <a:schemeClr val="tx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2020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000" b="1" dirty="0">
                <a:solidFill>
                  <a:schemeClr val="tx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2000" b="1" dirty="0">
                <a:solidFill>
                  <a:schemeClr val="tx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4" grpId="0" animBg="1"/>
      <p:bldP spid="65" grpId="0" animBg="1"/>
      <p:bldP spid="6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A55D934-6FCE-4892-8374-CE72F377D7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6" t="24670" r="5842" b="36433"/>
          <a:stretch/>
        </p:blipFill>
        <p:spPr>
          <a:xfrm>
            <a:off x="7516859" y="0"/>
            <a:ext cx="4675141" cy="1092667"/>
          </a:xfrm>
          <a:prstGeom prst="rect">
            <a:avLst/>
          </a:prstGeom>
        </p:spPr>
      </p:pic>
      <p:pic>
        <p:nvPicPr>
          <p:cNvPr id="4" name="微课2">
            <a:hlinkClick r:id="" action="ppaction://media"/>
            <a:extLst>
              <a:ext uri="{FF2B5EF4-FFF2-40B4-BE49-F238E27FC236}">
                <a16:creationId xmlns:a16="http://schemas.microsoft.com/office/drawing/2014/main" id="{881B02A8-0B3C-4099-8020-23813254427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40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2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3D0DA3E-F335-419F-A4C6-67DCDE110A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6" t="24670" r="5842" b="36433"/>
          <a:stretch/>
        </p:blipFill>
        <p:spPr>
          <a:xfrm>
            <a:off x="7516859" y="0"/>
            <a:ext cx="4675141" cy="109266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5F3426-E5BD-4BD9-8C66-1B9BF8C48F6E}"/>
              </a:ext>
            </a:extLst>
          </p:cNvPr>
          <p:cNvSpPr txBox="1"/>
          <p:nvPr/>
        </p:nvSpPr>
        <p:spPr>
          <a:xfrm>
            <a:off x="3268980" y="1474470"/>
            <a:ext cx="6297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37AB91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数缺形时少直观，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927C27-EFC7-440E-ADB3-D135589C405E}"/>
              </a:ext>
            </a:extLst>
          </p:cNvPr>
          <p:cNvSpPr txBox="1"/>
          <p:nvPr/>
        </p:nvSpPr>
        <p:spPr>
          <a:xfrm>
            <a:off x="3268980" y="2598003"/>
            <a:ext cx="6297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37AB91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形少数时难入微，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4875CA2-3D95-4FD5-B83F-5DC916DEED47}"/>
              </a:ext>
            </a:extLst>
          </p:cNvPr>
          <p:cNvSpPr txBox="1"/>
          <p:nvPr/>
        </p:nvSpPr>
        <p:spPr>
          <a:xfrm>
            <a:off x="3268980" y="3721536"/>
            <a:ext cx="6297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37AB91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数形结合百般好，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BEB2B1B-DD1E-415A-9694-2A24836D3F82}"/>
              </a:ext>
            </a:extLst>
          </p:cNvPr>
          <p:cNvSpPr txBox="1"/>
          <p:nvPr/>
        </p:nvSpPr>
        <p:spPr>
          <a:xfrm>
            <a:off x="3268980" y="4968031"/>
            <a:ext cx="6297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37AB91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隔离分家万事休。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11EA235-1A02-44FC-A9B3-C1D647E380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783" y="3166735"/>
            <a:ext cx="2817631" cy="2817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8F38F5-38F9-4533-8906-54D51725B2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6" t="24670" r="5842" b="36433"/>
          <a:stretch/>
        </p:blipFill>
        <p:spPr>
          <a:xfrm>
            <a:off x="7516859" y="-6370"/>
            <a:ext cx="4675141" cy="1092667"/>
          </a:xfrm>
          <a:prstGeom prst="rect">
            <a:avLst/>
          </a:prstGeom>
        </p:spPr>
      </p:pic>
      <p:sp>
        <p:nvSpPr>
          <p:cNvPr id="152" name="文本框 151">
            <a:extLst>
              <a:ext uri="{FF2B5EF4-FFF2-40B4-BE49-F238E27FC236}">
                <a16:creationId xmlns:a16="http://schemas.microsoft.com/office/drawing/2014/main" id="{E4CEAE9C-486F-4A92-9E9F-F873F159E245}"/>
              </a:ext>
            </a:extLst>
          </p:cNvPr>
          <p:cNvSpPr txBox="1"/>
          <p:nvPr/>
        </p:nvSpPr>
        <p:spPr>
          <a:xfrm>
            <a:off x="5843391" y="898999"/>
            <a:ext cx="13772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9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2C93DAF-1009-4CE1-BF03-2B27F4AC22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2"/>
          <a:stretch/>
        </p:blipFill>
        <p:spPr>
          <a:xfrm>
            <a:off x="5843391" y="2026367"/>
            <a:ext cx="1980462" cy="184737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3F0CAC2-2AD1-4CC1-B2B5-C1CEE29D51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38"/>
          <a:stretch/>
        </p:blipFill>
        <p:spPr>
          <a:xfrm>
            <a:off x="2975075" y="4546576"/>
            <a:ext cx="2682903" cy="157799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15D9257C-242C-46D4-9268-F20C72325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47"/>
          <a:stretch/>
        </p:blipFill>
        <p:spPr>
          <a:xfrm>
            <a:off x="7452381" y="4768200"/>
            <a:ext cx="1815444" cy="1738526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AA34ADE8-8F9A-4D3F-93D9-3DE3631639D2}"/>
              </a:ext>
            </a:extLst>
          </p:cNvPr>
          <p:cNvGrpSpPr/>
          <p:nvPr/>
        </p:nvGrpSpPr>
        <p:grpSpPr>
          <a:xfrm>
            <a:off x="1058426" y="2026367"/>
            <a:ext cx="3018274" cy="1971734"/>
            <a:chOff x="1058426" y="2026367"/>
            <a:chExt cx="3018274" cy="1971734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61927C46-CDC1-4227-AFC6-285873BC4F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8426" y="2150727"/>
              <a:ext cx="2973822" cy="1847374"/>
            </a:xfrm>
            <a:prstGeom prst="rect">
              <a:avLst/>
            </a:prstGeom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758FD02C-8E6B-414D-B7B6-2F72C30315E5}"/>
                </a:ext>
              </a:extLst>
            </p:cNvPr>
            <p:cNvSpPr/>
            <p:nvPr/>
          </p:nvSpPr>
          <p:spPr>
            <a:xfrm>
              <a:off x="2619375" y="2026367"/>
              <a:ext cx="485775" cy="6019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9031343-FF71-4D41-893A-F371497FB9F6}"/>
                </a:ext>
              </a:extLst>
            </p:cNvPr>
            <p:cNvSpPr/>
            <p:nvPr/>
          </p:nvSpPr>
          <p:spPr>
            <a:xfrm>
              <a:off x="3105150" y="2601604"/>
              <a:ext cx="485775" cy="6019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F81A303-42C4-47FC-ACF9-D56ECB1789DB}"/>
                </a:ext>
              </a:extLst>
            </p:cNvPr>
            <p:cNvSpPr/>
            <p:nvPr/>
          </p:nvSpPr>
          <p:spPr>
            <a:xfrm>
              <a:off x="3590925" y="3271742"/>
              <a:ext cx="485775" cy="6019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4F8DB07-EC35-49C9-8ED2-B6A206A96C48}"/>
              </a:ext>
            </a:extLst>
          </p:cNvPr>
          <p:cNvGrpSpPr/>
          <p:nvPr/>
        </p:nvGrpSpPr>
        <p:grpSpPr>
          <a:xfrm>
            <a:off x="9018103" y="1807779"/>
            <a:ext cx="1735622" cy="2196939"/>
            <a:chOff x="9018103" y="1807779"/>
            <a:chExt cx="1735622" cy="2196939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0C304B5-8703-4B46-82E6-5ED1DB033FB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18103" y="1904145"/>
              <a:ext cx="1735622" cy="1923985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5015ABA-D2D0-45F4-ABB2-000D82656132}"/>
                </a:ext>
              </a:extLst>
            </p:cNvPr>
            <p:cNvSpPr/>
            <p:nvPr/>
          </p:nvSpPr>
          <p:spPr>
            <a:xfrm>
              <a:off x="9854429" y="1807779"/>
              <a:ext cx="256523" cy="525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E05266F-8CCF-4FF5-B8AE-1B289B06DF97}"/>
                </a:ext>
              </a:extLst>
            </p:cNvPr>
            <p:cNvSpPr/>
            <p:nvPr/>
          </p:nvSpPr>
          <p:spPr>
            <a:xfrm>
              <a:off x="10159107" y="2167455"/>
              <a:ext cx="256523" cy="525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2E48E1DC-5CED-4119-8CB4-BAAAC4AD88B4}"/>
                </a:ext>
              </a:extLst>
            </p:cNvPr>
            <p:cNvSpPr/>
            <p:nvPr/>
          </p:nvSpPr>
          <p:spPr>
            <a:xfrm>
              <a:off x="10414375" y="2664489"/>
              <a:ext cx="256523" cy="525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AFAF23F1-A258-4692-A898-D47FEBB50DA0}"/>
                </a:ext>
              </a:extLst>
            </p:cNvPr>
            <p:cNvSpPr/>
            <p:nvPr/>
          </p:nvSpPr>
          <p:spPr>
            <a:xfrm>
              <a:off x="10203286" y="3092248"/>
              <a:ext cx="256523" cy="525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C35189D-064B-45E7-8E68-7EA551FCDA66}"/>
                </a:ext>
              </a:extLst>
            </p:cNvPr>
            <p:cNvSpPr/>
            <p:nvPr/>
          </p:nvSpPr>
          <p:spPr>
            <a:xfrm>
              <a:off x="9917622" y="3479200"/>
              <a:ext cx="256523" cy="5255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338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7.40741E-7 L -0.17071 -0.2300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4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464964F-F1ED-4F0A-A1B0-EB7F5EC811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6" t="24670" r="5842" b="36433"/>
          <a:stretch/>
        </p:blipFill>
        <p:spPr>
          <a:xfrm>
            <a:off x="7516859" y="-6370"/>
            <a:ext cx="4675141" cy="1092667"/>
          </a:xfrm>
          <a:prstGeom prst="rect">
            <a:avLst/>
          </a:prstGeom>
        </p:spPr>
      </p:pic>
      <p:sp>
        <p:nvSpPr>
          <p:cNvPr id="37" name="椭圆 36">
            <a:extLst>
              <a:ext uri="{FF2B5EF4-FFF2-40B4-BE49-F238E27FC236}">
                <a16:creationId xmlns:a16="http://schemas.microsoft.com/office/drawing/2014/main" id="{6B3C3A84-2E9A-4CD1-B67E-4FCD22CC6143}"/>
              </a:ext>
            </a:extLst>
          </p:cNvPr>
          <p:cNvSpPr/>
          <p:nvPr/>
        </p:nvSpPr>
        <p:spPr>
          <a:xfrm>
            <a:off x="1327296" y="4055353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0ECCB0DE-5A12-4563-93E2-5C4EC1839CE8}"/>
              </a:ext>
            </a:extLst>
          </p:cNvPr>
          <p:cNvSpPr/>
          <p:nvPr/>
        </p:nvSpPr>
        <p:spPr>
          <a:xfrm>
            <a:off x="4369172" y="2843595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1C1D2B33-9A62-4154-9EBC-3E31AD674381}"/>
              </a:ext>
            </a:extLst>
          </p:cNvPr>
          <p:cNvSpPr/>
          <p:nvPr/>
        </p:nvSpPr>
        <p:spPr>
          <a:xfrm>
            <a:off x="4881472" y="2843595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4CFAB265-489F-4AE3-A9E5-E6D5507F5043}"/>
              </a:ext>
            </a:extLst>
          </p:cNvPr>
          <p:cNvSpPr/>
          <p:nvPr/>
        </p:nvSpPr>
        <p:spPr>
          <a:xfrm>
            <a:off x="4363054" y="3435474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A0DB3E83-F7B3-4242-B56C-0078EAC4662D}"/>
              </a:ext>
            </a:extLst>
          </p:cNvPr>
          <p:cNvSpPr/>
          <p:nvPr/>
        </p:nvSpPr>
        <p:spPr>
          <a:xfrm>
            <a:off x="4902738" y="3435474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9D73247D-367E-4E9E-951A-4F14E759F644}"/>
              </a:ext>
            </a:extLst>
          </p:cNvPr>
          <p:cNvSpPr/>
          <p:nvPr/>
        </p:nvSpPr>
        <p:spPr>
          <a:xfrm>
            <a:off x="5406537" y="2843595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400E0E40-2A06-4B4D-BC03-A1FF2154568C}"/>
              </a:ext>
            </a:extLst>
          </p:cNvPr>
          <p:cNvSpPr/>
          <p:nvPr/>
        </p:nvSpPr>
        <p:spPr>
          <a:xfrm>
            <a:off x="5427803" y="3435474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92FFC12C-263E-446B-BD5F-92EBB0C5B904}"/>
              </a:ext>
            </a:extLst>
          </p:cNvPr>
          <p:cNvSpPr/>
          <p:nvPr/>
        </p:nvSpPr>
        <p:spPr>
          <a:xfrm>
            <a:off x="4363053" y="4041532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9FE1DEF1-2E6B-4FC7-860E-E78AFFB7DAFA}"/>
              </a:ext>
            </a:extLst>
          </p:cNvPr>
          <p:cNvSpPr/>
          <p:nvPr/>
        </p:nvSpPr>
        <p:spPr>
          <a:xfrm>
            <a:off x="4913412" y="4023587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E19868F4-5583-446D-A67A-AFE13CE6CD05}"/>
              </a:ext>
            </a:extLst>
          </p:cNvPr>
          <p:cNvSpPr/>
          <p:nvPr/>
        </p:nvSpPr>
        <p:spPr>
          <a:xfrm>
            <a:off x="5427803" y="4023587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03FEC17-21D8-489B-B214-8F7E924E31BE}"/>
              </a:ext>
            </a:extLst>
          </p:cNvPr>
          <p:cNvSpPr txBox="1"/>
          <p:nvPr/>
        </p:nvSpPr>
        <p:spPr>
          <a:xfrm>
            <a:off x="1217433" y="4639889"/>
            <a:ext cx="615142" cy="54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D321D84-0BE4-4C92-AC9B-F5867032938D}"/>
              </a:ext>
            </a:extLst>
          </p:cNvPr>
          <p:cNvSpPr txBox="1"/>
          <p:nvPr/>
        </p:nvSpPr>
        <p:spPr>
          <a:xfrm>
            <a:off x="2818848" y="4639889"/>
            <a:ext cx="615142" cy="54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②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D348A26-9DC8-4B13-ADD0-1AC918E18795}"/>
              </a:ext>
            </a:extLst>
          </p:cNvPr>
          <p:cNvSpPr txBox="1"/>
          <p:nvPr/>
        </p:nvSpPr>
        <p:spPr>
          <a:xfrm>
            <a:off x="4754268" y="4659667"/>
            <a:ext cx="615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③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2973F9C-D368-47A9-85B7-61894A6F2C66}"/>
              </a:ext>
            </a:extLst>
          </p:cNvPr>
          <p:cNvSpPr txBox="1"/>
          <p:nvPr/>
        </p:nvSpPr>
        <p:spPr>
          <a:xfrm>
            <a:off x="7131838" y="4649778"/>
            <a:ext cx="615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④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C6CC957-03F2-4E28-8F04-F2C56744A3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5198" y="3418758"/>
            <a:ext cx="871754" cy="96003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F525E5F-7496-409F-A3E5-704591BD3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947" y="2651103"/>
            <a:ext cx="1762125" cy="1724025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67943A8C-F9B3-4C9D-B1BE-0F461D4FBEA6}"/>
              </a:ext>
            </a:extLst>
          </p:cNvPr>
          <p:cNvSpPr txBox="1"/>
          <p:nvPr/>
        </p:nvSpPr>
        <p:spPr>
          <a:xfrm>
            <a:off x="9621945" y="4659667"/>
            <a:ext cx="615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⑤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6F87B79-386A-4E3C-B961-1855A4BBD4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6066" y="2336778"/>
            <a:ext cx="1866900" cy="203835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C375D79C-EFC4-405A-B297-0FD850D52FC4}"/>
              </a:ext>
            </a:extLst>
          </p:cNvPr>
          <p:cNvGrpSpPr/>
          <p:nvPr/>
        </p:nvGrpSpPr>
        <p:grpSpPr>
          <a:xfrm>
            <a:off x="8965189" y="2083934"/>
            <a:ext cx="2278218" cy="2313397"/>
            <a:chOff x="8538719" y="2094608"/>
            <a:chExt cx="2278218" cy="231339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F7A9C3E-79A7-4E91-BA52-D745B2F2A34D}"/>
                </a:ext>
              </a:extLst>
            </p:cNvPr>
            <p:cNvSpPr/>
            <p:nvPr/>
          </p:nvSpPr>
          <p:spPr>
            <a:xfrm>
              <a:off x="8538719" y="2094608"/>
              <a:ext cx="1939981" cy="231339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1531DA6-6237-418F-880C-A5C7E536973C}"/>
                </a:ext>
              </a:extLst>
            </p:cNvPr>
            <p:cNvSpPr txBox="1"/>
            <p:nvPr/>
          </p:nvSpPr>
          <p:spPr>
            <a:xfrm>
              <a:off x="9276957" y="2801849"/>
              <a:ext cx="1539980" cy="1320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195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464964F-F1ED-4F0A-A1B0-EB7F5EC811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6" t="24670" r="5842" b="36433"/>
          <a:stretch/>
        </p:blipFill>
        <p:spPr>
          <a:xfrm>
            <a:off x="7516859" y="-6370"/>
            <a:ext cx="4675141" cy="1092667"/>
          </a:xfrm>
          <a:prstGeom prst="rect">
            <a:avLst/>
          </a:prstGeom>
        </p:spPr>
      </p:pic>
      <p:sp>
        <p:nvSpPr>
          <p:cNvPr id="37" name="椭圆 36">
            <a:extLst>
              <a:ext uri="{FF2B5EF4-FFF2-40B4-BE49-F238E27FC236}">
                <a16:creationId xmlns:a16="http://schemas.microsoft.com/office/drawing/2014/main" id="{6B3C3A84-2E9A-4CD1-B67E-4FCD22CC6143}"/>
              </a:ext>
            </a:extLst>
          </p:cNvPr>
          <p:cNvSpPr/>
          <p:nvPr/>
        </p:nvSpPr>
        <p:spPr>
          <a:xfrm>
            <a:off x="1830878" y="2690379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0ECCB0DE-5A12-4563-93E2-5C4EC1839CE8}"/>
              </a:ext>
            </a:extLst>
          </p:cNvPr>
          <p:cNvSpPr/>
          <p:nvPr/>
        </p:nvSpPr>
        <p:spPr>
          <a:xfrm>
            <a:off x="4872754" y="1478621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1C1D2B33-9A62-4154-9EBC-3E31AD674381}"/>
              </a:ext>
            </a:extLst>
          </p:cNvPr>
          <p:cNvSpPr/>
          <p:nvPr/>
        </p:nvSpPr>
        <p:spPr>
          <a:xfrm>
            <a:off x="5385054" y="1478621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4CFAB265-489F-4AE3-A9E5-E6D5507F5043}"/>
              </a:ext>
            </a:extLst>
          </p:cNvPr>
          <p:cNvSpPr/>
          <p:nvPr/>
        </p:nvSpPr>
        <p:spPr>
          <a:xfrm>
            <a:off x="4866636" y="2070500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A0DB3E83-F7B3-4242-B56C-0078EAC4662D}"/>
              </a:ext>
            </a:extLst>
          </p:cNvPr>
          <p:cNvSpPr/>
          <p:nvPr/>
        </p:nvSpPr>
        <p:spPr>
          <a:xfrm>
            <a:off x="5406320" y="2070500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9D73247D-367E-4E9E-951A-4F14E759F644}"/>
              </a:ext>
            </a:extLst>
          </p:cNvPr>
          <p:cNvSpPr/>
          <p:nvPr/>
        </p:nvSpPr>
        <p:spPr>
          <a:xfrm>
            <a:off x="5910119" y="1478621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400E0E40-2A06-4B4D-BC03-A1FF2154568C}"/>
              </a:ext>
            </a:extLst>
          </p:cNvPr>
          <p:cNvSpPr/>
          <p:nvPr/>
        </p:nvSpPr>
        <p:spPr>
          <a:xfrm>
            <a:off x="5931385" y="2070500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92FFC12C-263E-446B-BD5F-92EBB0C5B904}"/>
              </a:ext>
            </a:extLst>
          </p:cNvPr>
          <p:cNvSpPr/>
          <p:nvPr/>
        </p:nvSpPr>
        <p:spPr>
          <a:xfrm>
            <a:off x="4866635" y="2676558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9FE1DEF1-2E6B-4FC7-860E-E78AFFB7DAFA}"/>
              </a:ext>
            </a:extLst>
          </p:cNvPr>
          <p:cNvSpPr/>
          <p:nvPr/>
        </p:nvSpPr>
        <p:spPr>
          <a:xfrm>
            <a:off x="5416994" y="2658613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E19868F4-5583-446D-A67A-AFE13CE6CD05}"/>
              </a:ext>
            </a:extLst>
          </p:cNvPr>
          <p:cNvSpPr/>
          <p:nvPr/>
        </p:nvSpPr>
        <p:spPr>
          <a:xfrm>
            <a:off x="5931385" y="2658613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03FEC17-21D8-489B-B214-8F7E924E31BE}"/>
              </a:ext>
            </a:extLst>
          </p:cNvPr>
          <p:cNvSpPr txBox="1"/>
          <p:nvPr/>
        </p:nvSpPr>
        <p:spPr>
          <a:xfrm>
            <a:off x="1666962" y="2946458"/>
            <a:ext cx="615142" cy="54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D321D84-0BE4-4C92-AC9B-F5867032938D}"/>
              </a:ext>
            </a:extLst>
          </p:cNvPr>
          <p:cNvSpPr txBox="1"/>
          <p:nvPr/>
        </p:nvSpPr>
        <p:spPr>
          <a:xfrm>
            <a:off x="3335391" y="2966825"/>
            <a:ext cx="615142" cy="54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②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D348A26-9DC8-4B13-ADD0-1AC918E18795}"/>
              </a:ext>
            </a:extLst>
          </p:cNvPr>
          <p:cNvSpPr txBox="1"/>
          <p:nvPr/>
        </p:nvSpPr>
        <p:spPr>
          <a:xfrm>
            <a:off x="5246099" y="2976714"/>
            <a:ext cx="615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③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2973F9C-D368-47A9-85B7-61894A6F2C66}"/>
              </a:ext>
            </a:extLst>
          </p:cNvPr>
          <p:cNvSpPr txBox="1"/>
          <p:nvPr/>
        </p:nvSpPr>
        <p:spPr>
          <a:xfrm>
            <a:off x="7599677" y="2935059"/>
            <a:ext cx="615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④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C6CC957-03F2-4E28-8F04-F2C56744A3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780" y="2053784"/>
            <a:ext cx="871754" cy="96003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F525E5F-7496-409F-A3E5-704591BD3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1529" y="1286129"/>
            <a:ext cx="1762125" cy="1724025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67943A8C-F9B3-4C9D-B1BE-0F461D4FBEA6}"/>
              </a:ext>
            </a:extLst>
          </p:cNvPr>
          <p:cNvSpPr txBox="1"/>
          <p:nvPr/>
        </p:nvSpPr>
        <p:spPr>
          <a:xfrm>
            <a:off x="10125527" y="2966236"/>
            <a:ext cx="615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⑤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6F87B79-386A-4E3C-B961-1855A4BBD4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99648" y="971804"/>
            <a:ext cx="1866900" cy="203835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EEE0B848-565C-40EF-9695-1B08C72F2D03}"/>
              </a:ext>
            </a:extLst>
          </p:cNvPr>
          <p:cNvSpPr txBox="1"/>
          <p:nvPr/>
        </p:nvSpPr>
        <p:spPr>
          <a:xfrm>
            <a:off x="1158309" y="4830489"/>
            <a:ext cx="39528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活动要求：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A388802-2074-4A64-8118-B57F517E4A04}"/>
              </a:ext>
            </a:extLst>
          </p:cNvPr>
          <p:cNvSpPr txBox="1"/>
          <p:nvPr/>
        </p:nvSpPr>
        <p:spPr>
          <a:xfrm>
            <a:off x="3821536" y="4939373"/>
            <a:ext cx="8572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2.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画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一画，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标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一标；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3E95EA0-6CA7-41D2-BD8C-289C79E81CF7}"/>
              </a:ext>
            </a:extLst>
          </p:cNvPr>
          <p:cNvSpPr txBox="1"/>
          <p:nvPr/>
        </p:nvSpPr>
        <p:spPr>
          <a:xfrm>
            <a:off x="3768711" y="4040267"/>
            <a:ext cx="7162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从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不同的角度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观察这组点阵；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56EA35A-C260-4298-A70C-94A81894078A}"/>
              </a:ext>
            </a:extLst>
          </p:cNvPr>
          <p:cNvSpPr txBox="1"/>
          <p:nvPr/>
        </p:nvSpPr>
        <p:spPr>
          <a:xfrm>
            <a:off x="3797431" y="5829840"/>
            <a:ext cx="8572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用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算式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表示各点阵点的个数。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F43D3366-BBA7-47E8-A975-EFCC72AC35D2}"/>
              </a:ext>
            </a:extLst>
          </p:cNvPr>
          <p:cNvCxnSpPr>
            <a:cxnSpLocks/>
          </p:cNvCxnSpPr>
          <p:nvPr/>
        </p:nvCxnSpPr>
        <p:spPr bwMode="auto">
          <a:xfrm>
            <a:off x="4873944" y="1755067"/>
            <a:ext cx="1309299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712B9791-7DA9-439E-B850-55951251D59C}"/>
              </a:ext>
            </a:extLst>
          </p:cNvPr>
          <p:cNvSpPr txBox="1"/>
          <p:nvPr/>
        </p:nvSpPr>
        <p:spPr>
          <a:xfrm>
            <a:off x="6120762" y="1408913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93F840C0-7CF3-43DA-8575-7A0E68309FA7}"/>
              </a:ext>
            </a:extLst>
          </p:cNvPr>
          <p:cNvCxnSpPr>
            <a:cxnSpLocks/>
          </p:cNvCxnSpPr>
          <p:nvPr/>
        </p:nvCxnSpPr>
        <p:spPr bwMode="auto">
          <a:xfrm>
            <a:off x="4852678" y="2348820"/>
            <a:ext cx="1309299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875D9F8E-045F-414F-A04E-36696778B0B4}"/>
              </a:ext>
            </a:extLst>
          </p:cNvPr>
          <p:cNvSpPr txBox="1"/>
          <p:nvPr/>
        </p:nvSpPr>
        <p:spPr>
          <a:xfrm>
            <a:off x="6128303" y="1970307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87F5236F-7B55-42D3-BA23-8B88A271076A}"/>
              </a:ext>
            </a:extLst>
          </p:cNvPr>
          <p:cNvCxnSpPr>
            <a:cxnSpLocks/>
          </p:cNvCxnSpPr>
          <p:nvPr/>
        </p:nvCxnSpPr>
        <p:spPr bwMode="auto">
          <a:xfrm>
            <a:off x="4845369" y="3010154"/>
            <a:ext cx="1309299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5589DBCA-D897-455C-8974-E3F2961751CB}"/>
              </a:ext>
            </a:extLst>
          </p:cNvPr>
          <p:cNvSpPr txBox="1"/>
          <p:nvPr/>
        </p:nvSpPr>
        <p:spPr>
          <a:xfrm>
            <a:off x="6120762" y="2597769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855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  <p:bldP spid="28" grpId="0"/>
      <p:bldP spid="40" grpId="0"/>
      <p:bldP spid="42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9E48DB-F629-4ABD-BBA8-FA899B3093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6" t="24670" r="5842" b="36433"/>
          <a:stretch/>
        </p:blipFill>
        <p:spPr>
          <a:xfrm>
            <a:off x="7516859" y="0"/>
            <a:ext cx="4675141" cy="1092667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265E454F-5708-4692-B37F-40791387F896}"/>
              </a:ext>
            </a:extLst>
          </p:cNvPr>
          <p:cNvSpPr txBox="1"/>
          <p:nvPr/>
        </p:nvSpPr>
        <p:spPr>
          <a:xfrm>
            <a:off x="5396924" y="904026"/>
            <a:ext cx="615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④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DC0843C-FF8A-44FF-B684-3D320D8D39B2}"/>
              </a:ext>
            </a:extLst>
          </p:cNvPr>
          <p:cNvSpPr txBox="1"/>
          <p:nvPr/>
        </p:nvSpPr>
        <p:spPr>
          <a:xfrm>
            <a:off x="4491559" y="4691901"/>
            <a:ext cx="2254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1+3+5</a:t>
            </a:r>
            <a:r>
              <a:rPr lang="en-US" altLang="zh-CN" sz="4000" dirty="0">
                <a:solidFill>
                  <a:srgbClr val="FF0000"/>
                </a:solidFill>
              </a:rPr>
              <a:t>+7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1E502771-F326-4897-821C-E93BE25E4628}"/>
              </a:ext>
            </a:extLst>
          </p:cNvPr>
          <p:cNvSpPr/>
          <p:nvPr/>
        </p:nvSpPr>
        <p:spPr>
          <a:xfrm>
            <a:off x="4728921" y="1881385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F0840266-7921-40A9-8D15-38A8442A19DB}"/>
              </a:ext>
            </a:extLst>
          </p:cNvPr>
          <p:cNvSpPr/>
          <p:nvPr/>
        </p:nvSpPr>
        <p:spPr>
          <a:xfrm>
            <a:off x="5241221" y="1881385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EDF4381D-0CA3-4E03-A491-D37E370F7A82}"/>
              </a:ext>
            </a:extLst>
          </p:cNvPr>
          <p:cNvSpPr/>
          <p:nvPr/>
        </p:nvSpPr>
        <p:spPr>
          <a:xfrm>
            <a:off x="4701537" y="2473264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8D51ACDF-27EE-4B98-9AFA-2E28BCB98F3F}"/>
              </a:ext>
            </a:extLst>
          </p:cNvPr>
          <p:cNvSpPr/>
          <p:nvPr/>
        </p:nvSpPr>
        <p:spPr>
          <a:xfrm>
            <a:off x="5241221" y="2473264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C1E42D11-CE5B-4616-9F7B-7ED1EC42973C}"/>
              </a:ext>
            </a:extLst>
          </p:cNvPr>
          <p:cNvSpPr/>
          <p:nvPr/>
        </p:nvSpPr>
        <p:spPr>
          <a:xfrm>
            <a:off x="5766286" y="1881385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D2F7E6E8-2F69-49DC-9BDA-F4EA4D95F665}"/>
              </a:ext>
            </a:extLst>
          </p:cNvPr>
          <p:cNvSpPr/>
          <p:nvPr/>
        </p:nvSpPr>
        <p:spPr>
          <a:xfrm>
            <a:off x="5766286" y="2473264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C19FFDCE-7614-4307-8B16-06E13C46BD2D}"/>
              </a:ext>
            </a:extLst>
          </p:cNvPr>
          <p:cNvSpPr/>
          <p:nvPr/>
        </p:nvSpPr>
        <p:spPr>
          <a:xfrm>
            <a:off x="4701537" y="3061377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274E54F3-BDF0-4F7F-8F32-CCB5EC6E2EFA}"/>
              </a:ext>
            </a:extLst>
          </p:cNvPr>
          <p:cNvSpPr/>
          <p:nvPr/>
        </p:nvSpPr>
        <p:spPr>
          <a:xfrm>
            <a:off x="5241221" y="3061377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C0809A9A-27AF-4EEC-86E1-6948D069A43A}"/>
              </a:ext>
            </a:extLst>
          </p:cNvPr>
          <p:cNvSpPr/>
          <p:nvPr/>
        </p:nvSpPr>
        <p:spPr>
          <a:xfrm>
            <a:off x="5766286" y="3061377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1B9F9818-05EF-458F-9503-A96F7A515F6D}"/>
              </a:ext>
            </a:extLst>
          </p:cNvPr>
          <p:cNvSpPr/>
          <p:nvPr/>
        </p:nvSpPr>
        <p:spPr>
          <a:xfrm>
            <a:off x="6266096" y="1881385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6D67A495-E46B-4794-87F0-C1DD2CE6C727}"/>
              </a:ext>
            </a:extLst>
          </p:cNvPr>
          <p:cNvSpPr/>
          <p:nvPr/>
        </p:nvSpPr>
        <p:spPr>
          <a:xfrm>
            <a:off x="6266096" y="2473264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FE49D165-65AB-4ECA-8590-B3EECD367A62}"/>
              </a:ext>
            </a:extLst>
          </p:cNvPr>
          <p:cNvSpPr/>
          <p:nvPr/>
        </p:nvSpPr>
        <p:spPr>
          <a:xfrm>
            <a:off x="6266096" y="3061377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7200DD50-1942-4C08-9231-B255EB378453}"/>
              </a:ext>
            </a:extLst>
          </p:cNvPr>
          <p:cNvSpPr/>
          <p:nvPr/>
        </p:nvSpPr>
        <p:spPr>
          <a:xfrm>
            <a:off x="4701537" y="3574695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F34DF27D-4A7B-4919-9450-FDA1783B66A4}"/>
              </a:ext>
            </a:extLst>
          </p:cNvPr>
          <p:cNvSpPr/>
          <p:nvPr/>
        </p:nvSpPr>
        <p:spPr>
          <a:xfrm>
            <a:off x="5241221" y="3574695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A17EB8A5-82BB-4607-AD1A-6D32D4F9311B}"/>
              </a:ext>
            </a:extLst>
          </p:cNvPr>
          <p:cNvSpPr/>
          <p:nvPr/>
        </p:nvSpPr>
        <p:spPr>
          <a:xfrm>
            <a:off x="5766286" y="3574695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733BDE00-D847-4BE6-8CBC-5FC7DA31F8F3}"/>
              </a:ext>
            </a:extLst>
          </p:cNvPr>
          <p:cNvSpPr/>
          <p:nvPr/>
        </p:nvSpPr>
        <p:spPr>
          <a:xfrm>
            <a:off x="6266096" y="3574695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0B70B4E2-DE4A-4A15-A645-F0BB165668F2}"/>
              </a:ext>
            </a:extLst>
          </p:cNvPr>
          <p:cNvSpPr txBox="1"/>
          <p:nvPr/>
        </p:nvSpPr>
        <p:spPr>
          <a:xfrm>
            <a:off x="4687963" y="1455717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68" name="Group 169">
            <a:extLst>
              <a:ext uri="{FF2B5EF4-FFF2-40B4-BE49-F238E27FC236}">
                <a16:creationId xmlns:a16="http://schemas.microsoft.com/office/drawing/2014/main" id="{3328A408-A05B-48C6-9F63-D5CD7B106F6D}"/>
              </a:ext>
            </a:extLst>
          </p:cNvPr>
          <p:cNvGrpSpPr>
            <a:grpSpLocks/>
          </p:cNvGrpSpPr>
          <p:nvPr/>
        </p:nvGrpSpPr>
        <p:grpSpPr bwMode="auto">
          <a:xfrm>
            <a:off x="4584148" y="1776403"/>
            <a:ext cx="647700" cy="576263"/>
            <a:chOff x="249" y="1071"/>
            <a:chExt cx="408" cy="363"/>
          </a:xfrm>
        </p:grpSpPr>
        <p:sp>
          <p:nvSpPr>
            <p:cNvPr id="69" name="Line 170">
              <a:extLst>
                <a:ext uri="{FF2B5EF4-FFF2-40B4-BE49-F238E27FC236}">
                  <a16:creationId xmlns:a16="http://schemas.microsoft.com/office/drawing/2014/main" id="{819DE6BF-DCFE-416B-A252-C0943D13B9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1071"/>
              <a:ext cx="0" cy="36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Line 171">
              <a:extLst>
                <a:ext uri="{FF2B5EF4-FFF2-40B4-BE49-F238E27FC236}">
                  <a16:creationId xmlns:a16="http://schemas.microsoft.com/office/drawing/2014/main" id="{14168F9B-341D-4EEC-8B77-197C6A8352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9" y="1434"/>
              <a:ext cx="40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" name="Group 172">
            <a:extLst>
              <a:ext uri="{FF2B5EF4-FFF2-40B4-BE49-F238E27FC236}">
                <a16:creationId xmlns:a16="http://schemas.microsoft.com/office/drawing/2014/main" id="{9C77B22E-C05F-4DE7-97A3-F9B2A3E7FCC1}"/>
              </a:ext>
            </a:extLst>
          </p:cNvPr>
          <p:cNvGrpSpPr>
            <a:grpSpLocks/>
          </p:cNvGrpSpPr>
          <p:nvPr/>
        </p:nvGrpSpPr>
        <p:grpSpPr bwMode="auto">
          <a:xfrm>
            <a:off x="4515091" y="1776403"/>
            <a:ext cx="1079966" cy="1101339"/>
            <a:chOff x="204" y="1071"/>
            <a:chExt cx="952" cy="817"/>
          </a:xfrm>
        </p:grpSpPr>
        <p:sp>
          <p:nvSpPr>
            <p:cNvPr id="72" name="Line 173">
              <a:extLst>
                <a:ext uri="{FF2B5EF4-FFF2-40B4-BE49-F238E27FC236}">
                  <a16:creationId xmlns:a16="http://schemas.microsoft.com/office/drawing/2014/main" id="{C62EBE11-CF6D-454B-B414-4BE35402BC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6" y="1071"/>
              <a:ext cx="0" cy="8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3" name="Line 174">
              <a:extLst>
                <a:ext uri="{FF2B5EF4-FFF2-40B4-BE49-F238E27FC236}">
                  <a16:creationId xmlns:a16="http://schemas.microsoft.com/office/drawing/2014/main" id="{85A9D59D-1077-4A77-8C12-BBC3CBA3A4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04" y="1888"/>
              <a:ext cx="9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AEF2B921-0EE4-4EFA-B183-3D201EA47240}"/>
              </a:ext>
            </a:extLst>
          </p:cNvPr>
          <p:cNvSpPr txBox="1"/>
          <p:nvPr/>
        </p:nvSpPr>
        <p:spPr>
          <a:xfrm>
            <a:off x="5193103" y="1446314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5E128AA7-54EA-457F-9665-F6064A6FA52E}"/>
              </a:ext>
            </a:extLst>
          </p:cNvPr>
          <p:cNvSpPr/>
          <p:nvPr/>
        </p:nvSpPr>
        <p:spPr>
          <a:xfrm>
            <a:off x="5239902" y="2473264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10224AA9-3D36-4F3E-8D97-DEA74EF051D0}"/>
              </a:ext>
            </a:extLst>
          </p:cNvPr>
          <p:cNvSpPr/>
          <p:nvPr/>
        </p:nvSpPr>
        <p:spPr>
          <a:xfrm>
            <a:off x="5239306" y="1888641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E00D7C1E-DCAD-404E-846D-DC74EAF338DC}"/>
              </a:ext>
            </a:extLst>
          </p:cNvPr>
          <p:cNvSpPr/>
          <p:nvPr/>
        </p:nvSpPr>
        <p:spPr>
          <a:xfrm>
            <a:off x="4713204" y="2485127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78" name="Group 169">
            <a:extLst>
              <a:ext uri="{FF2B5EF4-FFF2-40B4-BE49-F238E27FC236}">
                <a16:creationId xmlns:a16="http://schemas.microsoft.com/office/drawing/2014/main" id="{3B443EBB-2B6F-4D55-AB70-CD853A8F2ACE}"/>
              </a:ext>
            </a:extLst>
          </p:cNvPr>
          <p:cNvGrpSpPr>
            <a:grpSpLocks/>
          </p:cNvGrpSpPr>
          <p:nvPr/>
        </p:nvGrpSpPr>
        <p:grpSpPr bwMode="auto">
          <a:xfrm>
            <a:off x="4503176" y="1776403"/>
            <a:ext cx="1650263" cy="1652866"/>
            <a:chOff x="249" y="1071"/>
            <a:chExt cx="408" cy="363"/>
          </a:xfrm>
        </p:grpSpPr>
        <p:sp>
          <p:nvSpPr>
            <p:cNvPr id="79" name="Line 170">
              <a:extLst>
                <a:ext uri="{FF2B5EF4-FFF2-40B4-BE49-F238E27FC236}">
                  <a16:creationId xmlns:a16="http://schemas.microsoft.com/office/drawing/2014/main" id="{757E5237-0B69-41EB-8833-7F6F98D2B1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1071"/>
              <a:ext cx="0" cy="36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Line 171">
              <a:extLst>
                <a:ext uri="{FF2B5EF4-FFF2-40B4-BE49-F238E27FC236}">
                  <a16:creationId xmlns:a16="http://schemas.microsoft.com/office/drawing/2014/main" id="{FC2E3022-E3DE-4801-BC23-B636439C9F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9" y="1434"/>
              <a:ext cx="40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D38EA320-08AF-4709-BFAA-EC0D5B6553B9}"/>
              </a:ext>
            </a:extLst>
          </p:cNvPr>
          <p:cNvSpPr txBox="1"/>
          <p:nvPr/>
        </p:nvSpPr>
        <p:spPr>
          <a:xfrm>
            <a:off x="5704345" y="1441399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82" name="Group 169">
            <a:extLst>
              <a:ext uri="{FF2B5EF4-FFF2-40B4-BE49-F238E27FC236}">
                <a16:creationId xmlns:a16="http://schemas.microsoft.com/office/drawing/2014/main" id="{7FD31628-FBDD-49EA-8BE1-9F74624B0CBD}"/>
              </a:ext>
            </a:extLst>
          </p:cNvPr>
          <p:cNvGrpSpPr>
            <a:grpSpLocks/>
          </p:cNvGrpSpPr>
          <p:nvPr/>
        </p:nvGrpSpPr>
        <p:grpSpPr bwMode="auto">
          <a:xfrm>
            <a:off x="4519172" y="1776403"/>
            <a:ext cx="2082439" cy="2271472"/>
            <a:chOff x="249" y="1071"/>
            <a:chExt cx="408" cy="363"/>
          </a:xfrm>
        </p:grpSpPr>
        <p:sp>
          <p:nvSpPr>
            <p:cNvPr id="83" name="Line 170">
              <a:extLst>
                <a:ext uri="{FF2B5EF4-FFF2-40B4-BE49-F238E27FC236}">
                  <a16:creationId xmlns:a16="http://schemas.microsoft.com/office/drawing/2014/main" id="{601F2AD4-BD3F-41A1-B67D-8748F05B39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1071"/>
              <a:ext cx="0" cy="36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Line 171">
              <a:extLst>
                <a:ext uri="{FF2B5EF4-FFF2-40B4-BE49-F238E27FC236}">
                  <a16:creationId xmlns:a16="http://schemas.microsoft.com/office/drawing/2014/main" id="{33B083D5-7241-49D4-A1E5-29414A0C11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9" y="1434"/>
              <a:ext cx="40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6403EA27-70B6-4B7F-BCB7-6C916D804224}"/>
              </a:ext>
            </a:extLst>
          </p:cNvPr>
          <p:cNvSpPr txBox="1"/>
          <p:nvPr/>
        </p:nvSpPr>
        <p:spPr>
          <a:xfrm>
            <a:off x="6262726" y="1444225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7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CE2AF5B7-09AA-47FB-9938-890B55301DF6}"/>
              </a:ext>
            </a:extLst>
          </p:cNvPr>
          <p:cNvSpPr/>
          <p:nvPr/>
        </p:nvSpPr>
        <p:spPr>
          <a:xfrm>
            <a:off x="4706687" y="3580881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47DCB399-998B-4A68-95B6-12FC096C0B9B}"/>
              </a:ext>
            </a:extLst>
          </p:cNvPr>
          <p:cNvSpPr/>
          <p:nvPr/>
        </p:nvSpPr>
        <p:spPr>
          <a:xfrm>
            <a:off x="5241221" y="3573530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67C63055-8E9E-4EDD-B16F-08B9C957B4EB}"/>
              </a:ext>
            </a:extLst>
          </p:cNvPr>
          <p:cNvSpPr/>
          <p:nvPr/>
        </p:nvSpPr>
        <p:spPr>
          <a:xfrm>
            <a:off x="5766285" y="3573565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7B2CA2A4-8D96-4FE3-824A-BC400867627E}"/>
              </a:ext>
            </a:extLst>
          </p:cNvPr>
          <p:cNvSpPr/>
          <p:nvPr/>
        </p:nvSpPr>
        <p:spPr>
          <a:xfrm>
            <a:off x="6262699" y="3573530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E29EDB1D-00E2-4DB6-842D-F05808CC57F8}"/>
              </a:ext>
            </a:extLst>
          </p:cNvPr>
          <p:cNvSpPr/>
          <p:nvPr/>
        </p:nvSpPr>
        <p:spPr>
          <a:xfrm>
            <a:off x="6270320" y="3048466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77138C54-0FE2-42E8-98D3-C0377130C0EC}"/>
              </a:ext>
            </a:extLst>
          </p:cNvPr>
          <p:cNvSpPr/>
          <p:nvPr/>
        </p:nvSpPr>
        <p:spPr>
          <a:xfrm>
            <a:off x="6262698" y="2470648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BF2A0ADF-926C-4D79-8417-33747784D79B}"/>
              </a:ext>
            </a:extLst>
          </p:cNvPr>
          <p:cNvSpPr/>
          <p:nvPr/>
        </p:nvSpPr>
        <p:spPr>
          <a:xfrm>
            <a:off x="6262697" y="1870749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BC1D9244-7D69-4A22-ACD9-4462D72C7F2B}"/>
              </a:ext>
            </a:extLst>
          </p:cNvPr>
          <p:cNvSpPr txBox="1"/>
          <p:nvPr/>
        </p:nvSpPr>
        <p:spPr>
          <a:xfrm>
            <a:off x="4821530" y="5554033"/>
            <a:ext cx="10308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="1" dirty="0">
                <a:latin typeface="Arial"/>
                <a:ea typeface="微软雅黑"/>
              </a:rPr>
              <a:t>  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</a:rPr>
              <a:t>4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6BB316EA-B0F2-4909-A9A1-B0F2B93303EF}"/>
              </a:ext>
            </a:extLst>
          </p:cNvPr>
          <p:cNvSpPr txBox="1"/>
          <p:nvPr/>
        </p:nvSpPr>
        <p:spPr>
          <a:xfrm>
            <a:off x="4528609" y="5563943"/>
            <a:ext cx="2392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rPr>
              <a:t>2×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C08E9A71-CF1D-4F08-B48E-CE5AC890B6E0}"/>
              </a:ext>
            </a:extLst>
          </p:cNvPr>
          <p:cNvSpPr txBox="1"/>
          <p:nvPr/>
        </p:nvSpPr>
        <p:spPr>
          <a:xfrm>
            <a:off x="5513880" y="5546807"/>
            <a:ext cx="2392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Arial"/>
                <a:ea typeface="微软雅黑"/>
              </a:rPr>
              <a:t>-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</a:rPr>
              <a:t>1</a:t>
            </a: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rPr>
              <a:t>=</a:t>
            </a:r>
            <a:r>
              <a:rPr lang="en-US" altLang="zh-CN" sz="4000" noProof="0" dirty="0">
                <a:latin typeface="Arial"/>
                <a:ea typeface="微软雅黑"/>
              </a:rPr>
              <a:t>7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12" name="右大括号 111">
            <a:extLst>
              <a:ext uri="{FF2B5EF4-FFF2-40B4-BE49-F238E27FC236}">
                <a16:creationId xmlns:a16="http://schemas.microsoft.com/office/drawing/2014/main" id="{C2F11A45-FD58-4BAF-9096-43194DA6D173}"/>
              </a:ext>
            </a:extLst>
          </p:cNvPr>
          <p:cNvSpPr/>
          <p:nvPr/>
        </p:nvSpPr>
        <p:spPr>
          <a:xfrm>
            <a:off x="6622959" y="1776403"/>
            <a:ext cx="459778" cy="2257208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47146717-69C5-4D20-BC04-994DC4E1D5F3}"/>
              </a:ext>
            </a:extLst>
          </p:cNvPr>
          <p:cNvSpPr txBox="1"/>
          <p:nvPr/>
        </p:nvSpPr>
        <p:spPr>
          <a:xfrm>
            <a:off x="7159006" y="2602836"/>
            <a:ext cx="4496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4</a:t>
            </a:r>
            <a:endParaRPr lang="zh-CN" altLang="en-US" sz="3200" b="1" dirty="0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14D274D7-4D89-4AB5-A5D1-07814920098C}"/>
              </a:ext>
            </a:extLst>
          </p:cNvPr>
          <p:cNvSpPr txBox="1"/>
          <p:nvPr/>
        </p:nvSpPr>
        <p:spPr>
          <a:xfrm>
            <a:off x="5289065" y="4186811"/>
            <a:ext cx="4496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4</a:t>
            </a:r>
            <a:endParaRPr lang="zh-CN" altLang="en-US" sz="3200" b="1" dirty="0"/>
          </a:p>
        </p:txBody>
      </p:sp>
      <p:sp>
        <p:nvSpPr>
          <p:cNvPr id="115" name="右大括号 114">
            <a:extLst>
              <a:ext uri="{FF2B5EF4-FFF2-40B4-BE49-F238E27FC236}">
                <a16:creationId xmlns:a16="http://schemas.microsoft.com/office/drawing/2014/main" id="{7B86B716-D198-43A6-9784-F59205620249}"/>
              </a:ext>
            </a:extLst>
          </p:cNvPr>
          <p:cNvSpPr/>
          <p:nvPr/>
        </p:nvSpPr>
        <p:spPr>
          <a:xfrm rot="5400000">
            <a:off x="5520339" y="3078585"/>
            <a:ext cx="70070" cy="2092474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90C7D1DD-745B-42CC-B3DF-F509372402A6}"/>
              </a:ext>
            </a:extLst>
          </p:cNvPr>
          <p:cNvSpPr/>
          <p:nvPr/>
        </p:nvSpPr>
        <p:spPr>
          <a:xfrm>
            <a:off x="6276769" y="3572183"/>
            <a:ext cx="244549" cy="27644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629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86" grpId="0" animBg="1"/>
      <p:bldP spid="87" grpId="0" animBg="1"/>
      <p:bldP spid="88" grpId="0" animBg="1"/>
      <p:bldP spid="89" grpId="0" animBg="1"/>
      <p:bldP spid="89" grpId="1" animBg="1"/>
      <p:bldP spid="90" grpId="0" animBg="1"/>
      <p:bldP spid="91" grpId="0" animBg="1"/>
      <p:bldP spid="92" grpId="0" animBg="1"/>
      <p:bldP spid="108" grpId="0"/>
      <p:bldP spid="109" grpId="0"/>
      <p:bldP spid="110" grpId="0"/>
      <p:bldP spid="112" grpId="0" animBg="1"/>
      <p:bldP spid="113" grpId="0"/>
      <p:bldP spid="114" grpId="0"/>
      <p:bldP spid="115" grpId="0" animBg="1"/>
      <p:bldP spid="1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464964F-F1ED-4F0A-A1B0-EB7F5EC811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6" t="24670" r="5842" b="36433"/>
          <a:stretch/>
        </p:blipFill>
        <p:spPr>
          <a:xfrm>
            <a:off x="7516859" y="0"/>
            <a:ext cx="4675141" cy="1092667"/>
          </a:xfrm>
          <a:prstGeom prst="rect">
            <a:avLst/>
          </a:prstGeom>
        </p:spPr>
      </p:pic>
      <p:sp>
        <p:nvSpPr>
          <p:cNvPr id="98" name="椭圆 97">
            <a:extLst>
              <a:ext uri="{FF2B5EF4-FFF2-40B4-BE49-F238E27FC236}">
                <a16:creationId xmlns:a16="http://schemas.microsoft.com/office/drawing/2014/main" id="{61984A32-929C-4110-8EF8-8731F9330976}"/>
              </a:ext>
            </a:extLst>
          </p:cNvPr>
          <p:cNvSpPr/>
          <p:nvPr/>
        </p:nvSpPr>
        <p:spPr>
          <a:xfrm>
            <a:off x="4312768" y="1762610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BFF73978-3F5A-4C8A-BD72-AE106DEDE785}"/>
              </a:ext>
            </a:extLst>
          </p:cNvPr>
          <p:cNvSpPr/>
          <p:nvPr/>
        </p:nvSpPr>
        <p:spPr>
          <a:xfrm>
            <a:off x="4825068" y="1762610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id="{41EC852D-6217-4826-8505-F605FBDC3062}"/>
              </a:ext>
            </a:extLst>
          </p:cNvPr>
          <p:cNvSpPr/>
          <p:nvPr/>
        </p:nvSpPr>
        <p:spPr>
          <a:xfrm>
            <a:off x="4285384" y="2354489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id="{F54A1E4F-05A1-434C-AD85-1FC46B1430E2}"/>
              </a:ext>
            </a:extLst>
          </p:cNvPr>
          <p:cNvSpPr/>
          <p:nvPr/>
        </p:nvSpPr>
        <p:spPr>
          <a:xfrm>
            <a:off x="4825068" y="2354489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id="{2C62F2CC-A723-4D4C-8A98-E6C5047C62CC}"/>
              </a:ext>
            </a:extLst>
          </p:cNvPr>
          <p:cNvSpPr/>
          <p:nvPr/>
        </p:nvSpPr>
        <p:spPr>
          <a:xfrm>
            <a:off x="5350133" y="1762610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1EE28692-3C9E-44CC-9E2F-92D32515FE3B}"/>
              </a:ext>
            </a:extLst>
          </p:cNvPr>
          <p:cNvSpPr/>
          <p:nvPr/>
        </p:nvSpPr>
        <p:spPr>
          <a:xfrm>
            <a:off x="5350133" y="2354489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id="{D6F5AFB0-B7BD-473E-AED9-B0C6D270335B}"/>
              </a:ext>
            </a:extLst>
          </p:cNvPr>
          <p:cNvSpPr/>
          <p:nvPr/>
        </p:nvSpPr>
        <p:spPr>
          <a:xfrm>
            <a:off x="4285384" y="2942602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id="{EF90E267-B61E-494A-9FD2-16B76055FA54}"/>
              </a:ext>
            </a:extLst>
          </p:cNvPr>
          <p:cNvSpPr/>
          <p:nvPr/>
        </p:nvSpPr>
        <p:spPr>
          <a:xfrm>
            <a:off x="4825068" y="2942602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8FA40DD7-6CE6-4F5F-A82B-A4C9BDD59653}"/>
              </a:ext>
            </a:extLst>
          </p:cNvPr>
          <p:cNvSpPr/>
          <p:nvPr/>
        </p:nvSpPr>
        <p:spPr>
          <a:xfrm>
            <a:off x="5350133" y="2942602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id="{ED287D13-B715-42B3-8272-373B145CA269}"/>
              </a:ext>
            </a:extLst>
          </p:cNvPr>
          <p:cNvSpPr/>
          <p:nvPr/>
        </p:nvSpPr>
        <p:spPr>
          <a:xfrm>
            <a:off x="5849943" y="1762610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id="{B1A9B941-6AA4-4807-A7BF-68E34E03D9B4}"/>
              </a:ext>
            </a:extLst>
          </p:cNvPr>
          <p:cNvSpPr/>
          <p:nvPr/>
        </p:nvSpPr>
        <p:spPr>
          <a:xfrm>
            <a:off x="5849943" y="2354489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id="{5E64F488-04C6-4319-95C0-BAEE9D69625F}"/>
              </a:ext>
            </a:extLst>
          </p:cNvPr>
          <p:cNvSpPr/>
          <p:nvPr/>
        </p:nvSpPr>
        <p:spPr>
          <a:xfrm>
            <a:off x="5849943" y="2942602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D6CD63A3-F9C8-436F-90DC-13F728BBB1C8}"/>
              </a:ext>
            </a:extLst>
          </p:cNvPr>
          <p:cNvSpPr/>
          <p:nvPr/>
        </p:nvSpPr>
        <p:spPr>
          <a:xfrm>
            <a:off x="4285384" y="3455920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id="{7EF31568-4125-4495-941B-755CEFC09C12}"/>
              </a:ext>
            </a:extLst>
          </p:cNvPr>
          <p:cNvSpPr/>
          <p:nvPr/>
        </p:nvSpPr>
        <p:spPr>
          <a:xfrm>
            <a:off x="4825068" y="3455920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id="{000BC281-3153-4E8F-9E00-A0E19D5442D7}"/>
              </a:ext>
            </a:extLst>
          </p:cNvPr>
          <p:cNvSpPr/>
          <p:nvPr/>
        </p:nvSpPr>
        <p:spPr>
          <a:xfrm>
            <a:off x="5350133" y="3455920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id="{F796423E-7762-4A21-AF36-DB1351E24705}"/>
              </a:ext>
            </a:extLst>
          </p:cNvPr>
          <p:cNvSpPr/>
          <p:nvPr/>
        </p:nvSpPr>
        <p:spPr>
          <a:xfrm>
            <a:off x="5849943" y="3455920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CFC07C66-8C0E-47CD-94FA-890644226E16}"/>
              </a:ext>
            </a:extLst>
          </p:cNvPr>
          <p:cNvSpPr txBox="1"/>
          <p:nvPr/>
        </p:nvSpPr>
        <p:spPr>
          <a:xfrm>
            <a:off x="4271810" y="1336942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28" name="Group 169">
            <a:extLst>
              <a:ext uri="{FF2B5EF4-FFF2-40B4-BE49-F238E27FC236}">
                <a16:creationId xmlns:a16="http://schemas.microsoft.com/office/drawing/2014/main" id="{CF41C269-3E66-4BC9-AC34-682D04BD5607}"/>
              </a:ext>
            </a:extLst>
          </p:cNvPr>
          <p:cNvGrpSpPr>
            <a:grpSpLocks/>
          </p:cNvGrpSpPr>
          <p:nvPr/>
        </p:nvGrpSpPr>
        <p:grpSpPr bwMode="auto">
          <a:xfrm>
            <a:off x="4167995" y="1657628"/>
            <a:ext cx="647700" cy="576263"/>
            <a:chOff x="249" y="1071"/>
            <a:chExt cx="408" cy="363"/>
          </a:xfrm>
        </p:grpSpPr>
        <p:sp>
          <p:nvSpPr>
            <p:cNvPr id="129" name="Line 170">
              <a:extLst>
                <a:ext uri="{FF2B5EF4-FFF2-40B4-BE49-F238E27FC236}">
                  <a16:creationId xmlns:a16="http://schemas.microsoft.com/office/drawing/2014/main" id="{7C95D777-90D9-4BA9-86B0-AD1B111939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1071"/>
              <a:ext cx="0" cy="36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Line 171">
              <a:extLst>
                <a:ext uri="{FF2B5EF4-FFF2-40B4-BE49-F238E27FC236}">
                  <a16:creationId xmlns:a16="http://schemas.microsoft.com/office/drawing/2014/main" id="{4EF82B0B-DA2C-431B-B626-F36E43A91B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9" y="1434"/>
              <a:ext cx="40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1" name="Group 172">
            <a:extLst>
              <a:ext uri="{FF2B5EF4-FFF2-40B4-BE49-F238E27FC236}">
                <a16:creationId xmlns:a16="http://schemas.microsoft.com/office/drawing/2014/main" id="{7BC9ED04-C16F-4DDB-AC99-73C8938BDBDF}"/>
              </a:ext>
            </a:extLst>
          </p:cNvPr>
          <p:cNvGrpSpPr>
            <a:grpSpLocks/>
          </p:cNvGrpSpPr>
          <p:nvPr/>
        </p:nvGrpSpPr>
        <p:grpSpPr bwMode="auto">
          <a:xfrm>
            <a:off x="4098938" y="1657628"/>
            <a:ext cx="1079966" cy="1101339"/>
            <a:chOff x="204" y="1071"/>
            <a:chExt cx="952" cy="817"/>
          </a:xfrm>
        </p:grpSpPr>
        <p:sp>
          <p:nvSpPr>
            <p:cNvPr id="132" name="Line 173">
              <a:extLst>
                <a:ext uri="{FF2B5EF4-FFF2-40B4-BE49-F238E27FC236}">
                  <a16:creationId xmlns:a16="http://schemas.microsoft.com/office/drawing/2014/main" id="{EA056989-2428-45C3-BCD0-A9FB199D08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6" y="1071"/>
              <a:ext cx="0" cy="8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3" name="Line 174">
              <a:extLst>
                <a:ext uri="{FF2B5EF4-FFF2-40B4-BE49-F238E27FC236}">
                  <a16:creationId xmlns:a16="http://schemas.microsoft.com/office/drawing/2014/main" id="{85497C3D-2ACD-4ED5-B22C-67833540C8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04" y="1888"/>
              <a:ext cx="9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34" name="文本框 133">
            <a:extLst>
              <a:ext uri="{FF2B5EF4-FFF2-40B4-BE49-F238E27FC236}">
                <a16:creationId xmlns:a16="http://schemas.microsoft.com/office/drawing/2014/main" id="{9F06B2D6-D094-4B40-829D-6CE85495FE96}"/>
              </a:ext>
            </a:extLst>
          </p:cNvPr>
          <p:cNvSpPr txBox="1"/>
          <p:nvPr/>
        </p:nvSpPr>
        <p:spPr>
          <a:xfrm>
            <a:off x="4776950" y="1327539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id="{046C0854-1345-46DB-BF72-DE12870CFB64}"/>
              </a:ext>
            </a:extLst>
          </p:cNvPr>
          <p:cNvSpPr/>
          <p:nvPr/>
        </p:nvSpPr>
        <p:spPr>
          <a:xfrm>
            <a:off x="4823749" y="2354489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6" name="椭圆 135">
            <a:extLst>
              <a:ext uri="{FF2B5EF4-FFF2-40B4-BE49-F238E27FC236}">
                <a16:creationId xmlns:a16="http://schemas.microsoft.com/office/drawing/2014/main" id="{51993AEC-CA53-470D-B539-811D078B4C27}"/>
              </a:ext>
            </a:extLst>
          </p:cNvPr>
          <p:cNvSpPr/>
          <p:nvPr/>
        </p:nvSpPr>
        <p:spPr>
          <a:xfrm>
            <a:off x="4823153" y="1769866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93780BA2-F711-440A-8174-537CFDD8558E}"/>
              </a:ext>
            </a:extLst>
          </p:cNvPr>
          <p:cNvSpPr/>
          <p:nvPr/>
        </p:nvSpPr>
        <p:spPr>
          <a:xfrm>
            <a:off x="4297051" y="2366352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39" name="Group 169">
            <a:extLst>
              <a:ext uri="{FF2B5EF4-FFF2-40B4-BE49-F238E27FC236}">
                <a16:creationId xmlns:a16="http://schemas.microsoft.com/office/drawing/2014/main" id="{ADEB10E4-23F1-47E0-AA75-72F3E70D7A52}"/>
              </a:ext>
            </a:extLst>
          </p:cNvPr>
          <p:cNvGrpSpPr>
            <a:grpSpLocks/>
          </p:cNvGrpSpPr>
          <p:nvPr/>
        </p:nvGrpSpPr>
        <p:grpSpPr bwMode="auto">
          <a:xfrm>
            <a:off x="4087023" y="1657628"/>
            <a:ext cx="1650263" cy="1652866"/>
            <a:chOff x="249" y="1071"/>
            <a:chExt cx="408" cy="363"/>
          </a:xfrm>
        </p:grpSpPr>
        <p:sp>
          <p:nvSpPr>
            <p:cNvPr id="140" name="Line 170">
              <a:extLst>
                <a:ext uri="{FF2B5EF4-FFF2-40B4-BE49-F238E27FC236}">
                  <a16:creationId xmlns:a16="http://schemas.microsoft.com/office/drawing/2014/main" id="{76582520-0940-4B72-8A3B-561FD39787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1071"/>
              <a:ext cx="0" cy="36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Line 171">
              <a:extLst>
                <a:ext uri="{FF2B5EF4-FFF2-40B4-BE49-F238E27FC236}">
                  <a16:creationId xmlns:a16="http://schemas.microsoft.com/office/drawing/2014/main" id="{04A0404F-52EA-4A20-998B-EB4ED01288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9" y="1434"/>
              <a:ext cx="40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0A26A493-EE55-4369-9DB3-B559170B9E3F}"/>
              </a:ext>
            </a:extLst>
          </p:cNvPr>
          <p:cNvSpPr txBox="1"/>
          <p:nvPr/>
        </p:nvSpPr>
        <p:spPr>
          <a:xfrm>
            <a:off x="5288192" y="1322624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43" name="Group 169">
            <a:extLst>
              <a:ext uri="{FF2B5EF4-FFF2-40B4-BE49-F238E27FC236}">
                <a16:creationId xmlns:a16="http://schemas.microsoft.com/office/drawing/2014/main" id="{29D3EC95-FCDB-47B2-9CBE-FB038698147E}"/>
              </a:ext>
            </a:extLst>
          </p:cNvPr>
          <p:cNvGrpSpPr>
            <a:grpSpLocks/>
          </p:cNvGrpSpPr>
          <p:nvPr/>
        </p:nvGrpSpPr>
        <p:grpSpPr bwMode="auto">
          <a:xfrm>
            <a:off x="4103019" y="1657628"/>
            <a:ext cx="2082439" cy="2271472"/>
            <a:chOff x="249" y="1071"/>
            <a:chExt cx="408" cy="363"/>
          </a:xfrm>
        </p:grpSpPr>
        <p:sp>
          <p:nvSpPr>
            <p:cNvPr id="144" name="Line 170">
              <a:extLst>
                <a:ext uri="{FF2B5EF4-FFF2-40B4-BE49-F238E27FC236}">
                  <a16:creationId xmlns:a16="http://schemas.microsoft.com/office/drawing/2014/main" id="{C74158DD-A8F3-4A80-B1E8-5117DB7791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1071"/>
              <a:ext cx="0" cy="36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5" name="Line 171">
              <a:extLst>
                <a:ext uri="{FF2B5EF4-FFF2-40B4-BE49-F238E27FC236}">
                  <a16:creationId xmlns:a16="http://schemas.microsoft.com/office/drawing/2014/main" id="{4321DFD9-6DA9-472C-AD6D-2B41D126DA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9" y="1434"/>
              <a:ext cx="40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2" name="文本框 151">
            <a:extLst>
              <a:ext uri="{FF2B5EF4-FFF2-40B4-BE49-F238E27FC236}">
                <a16:creationId xmlns:a16="http://schemas.microsoft.com/office/drawing/2014/main" id="{354FDDFF-842A-4072-8BAA-3237975244DE}"/>
              </a:ext>
            </a:extLst>
          </p:cNvPr>
          <p:cNvSpPr txBox="1"/>
          <p:nvPr/>
        </p:nvSpPr>
        <p:spPr>
          <a:xfrm>
            <a:off x="5846573" y="1325450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7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3" name="椭圆 152">
            <a:extLst>
              <a:ext uri="{FF2B5EF4-FFF2-40B4-BE49-F238E27FC236}">
                <a16:creationId xmlns:a16="http://schemas.microsoft.com/office/drawing/2014/main" id="{5BD6BCA6-5EF1-4FEF-8268-9019992B49B0}"/>
              </a:ext>
            </a:extLst>
          </p:cNvPr>
          <p:cNvSpPr/>
          <p:nvPr/>
        </p:nvSpPr>
        <p:spPr>
          <a:xfrm>
            <a:off x="4290534" y="3462106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4" name="椭圆 153">
            <a:extLst>
              <a:ext uri="{FF2B5EF4-FFF2-40B4-BE49-F238E27FC236}">
                <a16:creationId xmlns:a16="http://schemas.microsoft.com/office/drawing/2014/main" id="{38D2AE5A-46D1-4586-BF06-EEB771F54367}"/>
              </a:ext>
            </a:extLst>
          </p:cNvPr>
          <p:cNvSpPr/>
          <p:nvPr/>
        </p:nvSpPr>
        <p:spPr>
          <a:xfrm>
            <a:off x="4825068" y="3454755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7" name="椭圆 176">
            <a:extLst>
              <a:ext uri="{FF2B5EF4-FFF2-40B4-BE49-F238E27FC236}">
                <a16:creationId xmlns:a16="http://schemas.microsoft.com/office/drawing/2014/main" id="{121FA993-5916-479E-8E0E-4987CC3472DF}"/>
              </a:ext>
            </a:extLst>
          </p:cNvPr>
          <p:cNvSpPr/>
          <p:nvPr/>
        </p:nvSpPr>
        <p:spPr>
          <a:xfrm>
            <a:off x="5350132" y="3454790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8" name="椭圆 177">
            <a:extLst>
              <a:ext uri="{FF2B5EF4-FFF2-40B4-BE49-F238E27FC236}">
                <a16:creationId xmlns:a16="http://schemas.microsoft.com/office/drawing/2014/main" id="{DE244D8D-857E-4D46-A598-F2F06F5A1E9A}"/>
              </a:ext>
            </a:extLst>
          </p:cNvPr>
          <p:cNvSpPr/>
          <p:nvPr/>
        </p:nvSpPr>
        <p:spPr>
          <a:xfrm>
            <a:off x="5846546" y="3454755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9" name="椭圆 178">
            <a:extLst>
              <a:ext uri="{FF2B5EF4-FFF2-40B4-BE49-F238E27FC236}">
                <a16:creationId xmlns:a16="http://schemas.microsoft.com/office/drawing/2014/main" id="{C40F7B02-EA2E-4EEF-92AC-C444B2F939AE}"/>
              </a:ext>
            </a:extLst>
          </p:cNvPr>
          <p:cNvSpPr/>
          <p:nvPr/>
        </p:nvSpPr>
        <p:spPr>
          <a:xfrm>
            <a:off x="5854167" y="2929691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0" name="椭圆 179">
            <a:extLst>
              <a:ext uri="{FF2B5EF4-FFF2-40B4-BE49-F238E27FC236}">
                <a16:creationId xmlns:a16="http://schemas.microsoft.com/office/drawing/2014/main" id="{C116B779-6A3E-41B6-90C1-16D26EF9054F}"/>
              </a:ext>
            </a:extLst>
          </p:cNvPr>
          <p:cNvSpPr/>
          <p:nvPr/>
        </p:nvSpPr>
        <p:spPr>
          <a:xfrm>
            <a:off x="5846545" y="2351873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1" name="椭圆 180">
            <a:extLst>
              <a:ext uri="{FF2B5EF4-FFF2-40B4-BE49-F238E27FC236}">
                <a16:creationId xmlns:a16="http://schemas.microsoft.com/office/drawing/2014/main" id="{1CD7E08D-F4D0-4C47-AAC8-05B0527C49E2}"/>
              </a:ext>
            </a:extLst>
          </p:cNvPr>
          <p:cNvSpPr/>
          <p:nvPr/>
        </p:nvSpPr>
        <p:spPr>
          <a:xfrm>
            <a:off x="5846544" y="1751974"/>
            <a:ext cx="244549" cy="2764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20D12D-DFEE-4E3C-9224-BA35917A6CFD}"/>
              </a:ext>
            </a:extLst>
          </p:cNvPr>
          <p:cNvSpPr txBox="1"/>
          <p:nvPr/>
        </p:nvSpPr>
        <p:spPr>
          <a:xfrm>
            <a:off x="5243252" y="753882"/>
            <a:ext cx="615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⑤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A36409F-221E-41D1-BC6D-AC8F27178D2D}"/>
              </a:ext>
            </a:extLst>
          </p:cNvPr>
          <p:cNvSpPr/>
          <p:nvPr/>
        </p:nvSpPr>
        <p:spPr>
          <a:xfrm>
            <a:off x="4281044" y="4063977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6BFBFE9-C0F3-41D0-91EA-DDD50CAF30F2}"/>
              </a:ext>
            </a:extLst>
          </p:cNvPr>
          <p:cNvSpPr/>
          <p:nvPr/>
        </p:nvSpPr>
        <p:spPr>
          <a:xfrm>
            <a:off x="4820728" y="4063977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5F1703F-EF3D-4BC5-A9A9-65FE09C3D179}"/>
              </a:ext>
            </a:extLst>
          </p:cNvPr>
          <p:cNvSpPr/>
          <p:nvPr/>
        </p:nvSpPr>
        <p:spPr>
          <a:xfrm>
            <a:off x="5345793" y="4063977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369DE03-DB39-43F5-BC0A-7D5900444E5E}"/>
              </a:ext>
            </a:extLst>
          </p:cNvPr>
          <p:cNvSpPr/>
          <p:nvPr/>
        </p:nvSpPr>
        <p:spPr>
          <a:xfrm>
            <a:off x="5870673" y="4048165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ADEC3AD-6B88-4306-B97F-0ED574D46105}"/>
              </a:ext>
            </a:extLst>
          </p:cNvPr>
          <p:cNvSpPr/>
          <p:nvPr/>
        </p:nvSpPr>
        <p:spPr>
          <a:xfrm>
            <a:off x="6376904" y="4048165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9814611-34E9-4001-9DD6-44B4E0BE1F89}"/>
              </a:ext>
            </a:extLst>
          </p:cNvPr>
          <p:cNvSpPr/>
          <p:nvPr/>
        </p:nvSpPr>
        <p:spPr>
          <a:xfrm>
            <a:off x="6403869" y="3489637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7CDB1AE-F4D5-47A1-BEDE-D724616574FE}"/>
              </a:ext>
            </a:extLst>
          </p:cNvPr>
          <p:cNvSpPr/>
          <p:nvPr/>
        </p:nvSpPr>
        <p:spPr>
          <a:xfrm>
            <a:off x="6409237" y="2952913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399EA0E-3F3B-42F0-BE33-A6C69FD55C96}"/>
              </a:ext>
            </a:extLst>
          </p:cNvPr>
          <p:cNvSpPr/>
          <p:nvPr/>
        </p:nvSpPr>
        <p:spPr>
          <a:xfrm>
            <a:off x="6406757" y="2360145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82FFDAC4-6158-408C-80B0-1A94C0A7B1D0}"/>
              </a:ext>
            </a:extLst>
          </p:cNvPr>
          <p:cNvSpPr/>
          <p:nvPr/>
        </p:nvSpPr>
        <p:spPr>
          <a:xfrm>
            <a:off x="6416989" y="1762610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95" name="Group 169">
            <a:extLst>
              <a:ext uri="{FF2B5EF4-FFF2-40B4-BE49-F238E27FC236}">
                <a16:creationId xmlns:a16="http://schemas.microsoft.com/office/drawing/2014/main" id="{0031F96F-8871-4D18-B561-2F5743CDA8BE}"/>
              </a:ext>
            </a:extLst>
          </p:cNvPr>
          <p:cNvGrpSpPr>
            <a:grpSpLocks/>
          </p:cNvGrpSpPr>
          <p:nvPr/>
        </p:nvGrpSpPr>
        <p:grpSpPr bwMode="auto">
          <a:xfrm>
            <a:off x="4123037" y="1497711"/>
            <a:ext cx="2609491" cy="2996578"/>
            <a:chOff x="249" y="1071"/>
            <a:chExt cx="408" cy="363"/>
          </a:xfrm>
        </p:grpSpPr>
        <p:sp>
          <p:nvSpPr>
            <p:cNvPr id="196" name="Line 170">
              <a:extLst>
                <a:ext uri="{FF2B5EF4-FFF2-40B4-BE49-F238E27FC236}">
                  <a16:creationId xmlns:a16="http://schemas.microsoft.com/office/drawing/2014/main" id="{8BB74E4C-D270-427F-B13C-2EB99C2F40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1071"/>
              <a:ext cx="0" cy="36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" name="Line 171">
              <a:extLst>
                <a:ext uri="{FF2B5EF4-FFF2-40B4-BE49-F238E27FC236}">
                  <a16:creationId xmlns:a16="http://schemas.microsoft.com/office/drawing/2014/main" id="{FD2CE1F4-E893-4709-90C9-B0E80DFA9A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9" y="1434"/>
              <a:ext cx="40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BFCBD7F8-C859-42EA-A377-FB137CB84F34}"/>
              </a:ext>
            </a:extLst>
          </p:cNvPr>
          <p:cNvSpPr txBox="1"/>
          <p:nvPr/>
        </p:nvSpPr>
        <p:spPr>
          <a:xfrm>
            <a:off x="6332221" y="1326422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9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DBF8A80-4DC9-4AED-8F34-78411DE564A3}"/>
              </a:ext>
            </a:extLst>
          </p:cNvPr>
          <p:cNvSpPr txBox="1"/>
          <p:nvPr/>
        </p:nvSpPr>
        <p:spPr>
          <a:xfrm>
            <a:off x="4153213" y="5183816"/>
            <a:ext cx="316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1+3+5+7</a:t>
            </a:r>
            <a:r>
              <a:rPr lang="en-US" altLang="zh-CN" sz="3600" dirty="0">
                <a:solidFill>
                  <a:srgbClr val="FF0000"/>
                </a:solidFill>
              </a:rPr>
              <a:t>+9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BABB5EF-DE1B-49E2-AB6B-A0970ED3E2DB}"/>
              </a:ext>
            </a:extLst>
          </p:cNvPr>
          <p:cNvSpPr txBox="1"/>
          <p:nvPr/>
        </p:nvSpPr>
        <p:spPr>
          <a:xfrm>
            <a:off x="4551852" y="5870627"/>
            <a:ext cx="10308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="1" dirty="0">
                <a:latin typeface="Arial"/>
                <a:ea typeface="微软雅黑"/>
              </a:rPr>
              <a:t>  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</a:rPr>
              <a:t>5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C83F741-311D-4DBD-8795-B1F9D1CA8BC8}"/>
              </a:ext>
            </a:extLst>
          </p:cNvPr>
          <p:cNvSpPr txBox="1"/>
          <p:nvPr/>
        </p:nvSpPr>
        <p:spPr>
          <a:xfrm>
            <a:off x="4293474" y="5878300"/>
            <a:ext cx="2392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rPr>
              <a:t>2×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A60BACF-9CCF-4055-978D-7645A290C853}"/>
              </a:ext>
            </a:extLst>
          </p:cNvPr>
          <p:cNvSpPr txBox="1"/>
          <p:nvPr/>
        </p:nvSpPr>
        <p:spPr>
          <a:xfrm>
            <a:off x="5178904" y="5856290"/>
            <a:ext cx="2392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</a:rPr>
              <a:t>－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</a:rPr>
              <a:t>1</a:t>
            </a: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rPr>
              <a:t>=</a:t>
            </a:r>
            <a:r>
              <a:rPr lang="en-US" altLang="zh-CN" sz="4000" dirty="0">
                <a:latin typeface="Arial"/>
                <a:ea typeface="微软雅黑"/>
              </a:rPr>
              <a:t>9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93" name="椭圆 192">
            <a:extLst>
              <a:ext uri="{FF2B5EF4-FFF2-40B4-BE49-F238E27FC236}">
                <a16:creationId xmlns:a16="http://schemas.microsoft.com/office/drawing/2014/main" id="{68BDDED1-3DD5-47EB-8622-156C0F7896E2}"/>
              </a:ext>
            </a:extLst>
          </p:cNvPr>
          <p:cNvSpPr/>
          <p:nvPr/>
        </p:nvSpPr>
        <p:spPr>
          <a:xfrm>
            <a:off x="6385008" y="4050958"/>
            <a:ext cx="244549" cy="27644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右大括号 3">
            <a:extLst>
              <a:ext uri="{FF2B5EF4-FFF2-40B4-BE49-F238E27FC236}">
                <a16:creationId xmlns:a16="http://schemas.microsoft.com/office/drawing/2014/main" id="{346082EF-A6ED-4D03-AD6E-26C148B1FB2F}"/>
              </a:ext>
            </a:extLst>
          </p:cNvPr>
          <p:cNvSpPr/>
          <p:nvPr/>
        </p:nvSpPr>
        <p:spPr>
          <a:xfrm>
            <a:off x="6757849" y="1798607"/>
            <a:ext cx="473213" cy="2526004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A00CE8-21AE-4015-971A-C1611465A6CE}"/>
              </a:ext>
            </a:extLst>
          </p:cNvPr>
          <p:cNvSpPr txBox="1"/>
          <p:nvPr/>
        </p:nvSpPr>
        <p:spPr>
          <a:xfrm>
            <a:off x="7250207" y="2788437"/>
            <a:ext cx="4496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5</a:t>
            </a:r>
            <a:endParaRPr lang="zh-CN" altLang="en-US" sz="32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766EBA-E398-41FF-A7C1-FCF52475E8B5}"/>
              </a:ext>
            </a:extLst>
          </p:cNvPr>
          <p:cNvSpPr txBox="1"/>
          <p:nvPr/>
        </p:nvSpPr>
        <p:spPr>
          <a:xfrm>
            <a:off x="5243252" y="4782013"/>
            <a:ext cx="4496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5</a:t>
            </a:r>
            <a:endParaRPr lang="zh-CN" altLang="en-US" sz="3200" b="1" dirty="0"/>
          </a:p>
        </p:txBody>
      </p:sp>
      <p:sp>
        <p:nvSpPr>
          <p:cNvPr id="23" name="右大括号 22">
            <a:extLst>
              <a:ext uri="{FF2B5EF4-FFF2-40B4-BE49-F238E27FC236}">
                <a16:creationId xmlns:a16="http://schemas.microsoft.com/office/drawing/2014/main" id="{D0749FD7-A7A5-474A-B72A-8B22E6869C89}"/>
              </a:ext>
            </a:extLst>
          </p:cNvPr>
          <p:cNvSpPr/>
          <p:nvPr/>
        </p:nvSpPr>
        <p:spPr>
          <a:xfrm rot="5400000">
            <a:off x="5290038" y="3376413"/>
            <a:ext cx="246237" cy="2496753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56571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8" grpId="1" animBg="1"/>
      <p:bldP spid="9" grpId="1" animBg="1"/>
      <p:bldP spid="10" grpId="1" animBg="1"/>
      <p:bldP spid="11" grpId="1" animBg="1"/>
      <p:bldP spid="11" grpId="2" animBg="1"/>
      <p:bldP spid="13" grpId="1" animBg="1"/>
      <p:bldP spid="14" grpId="1" animBg="1"/>
      <p:bldP spid="15" grpId="1" animBg="1"/>
      <p:bldP spid="16" grpId="1" animBg="1"/>
      <p:bldP spid="20" grpId="0"/>
      <p:bldP spid="21" grpId="0"/>
      <p:bldP spid="22" grpId="0"/>
      <p:bldP spid="193" grpId="0" animBg="1"/>
      <p:bldP spid="4" grpId="0" animBg="1"/>
      <p:bldP spid="5" grpId="0"/>
      <p:bldP spid="6" grpId="0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464964F-F1ED-4F0A-A1B0-EB7F5EC811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6" t="24670" r="5842" b="36433"/>
          <a:stretch/>
        </p:blipFill>
        <p:spPr>
          <a:xfrm>
            <a:off x="7516859" y="-6370"/>
            <a:ext cx="4675141" cy="1092667"/>
          </a:xfrm>
          <a:prstGeom prst="rect">
            <a:avLst/>
          </a:prstGeom>
        </p:spPr>
      </p:pic>
      <p:sp>
        <p:nvSpPr>
          <p:cNvPr id="37" name="椭圆 36">
            <a:extLst>
              <a:ext uri="{FF2B5EF4-FFF2-40B4-BE49-F238E27FC236}">
                <a16:creationId xmlns:a16="http://schemas.microsoft.com/office/drawing/2014/main" id="{6B3C3A84-2E9A-4CD1-B67E-4FCD22CC6143}"/>
              </a:ext>
            </a:extLst>
          </p:cNvPr>
          <p:cNvSpPr/>
          <p:nvPr/>
        </p:nvSpPr>
        <p:spPr>
          <a:xfrm>
            <a:off x="2040055" y="3590848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1BEF5023-EF5A-406B-9BAC-C5207B62A6A3}"/>
              </a:ext>
            </a:extLst>
          </p:cNvPr>
          <p:cNvSpPr/>
          <p:nvPr/>
        </p:nvSpPr>
        <p:spPr>
          <a:xfrm>
            <a:off x="3668536" y="2998969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8D3CC0E6-B36D-4E34-B2EE-F6981112652E}"/>
              </a:ext>
            </a:extLst>
          </p:cNvPr>
          <p:cNvSpPr/>
          <p:nvPr/>
        </p:nvSpPr>
        <p:spPr>
          <a:xfrm>
            <a:off x="4180836" y="2998969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BE40FA4C-C679-421B-A062-B824AE220AAC}"/>
              </a:ext>
            </a:extLst>
          </p:cNvPr>
          <p:cNvSpPr/>
          <p:nvPr/>
        </p:nvSpPr>
        <p:spPr>
          <a:xfrm>
            <a:off x="3688435" y="3600472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1C1D2B33-9A62-4154-9EBC-3E31AD674381}"/>
              </a:ext>
            </a:extLst>
          </p:cNvPr>
          <p:cNvSpPr/>
          <p:nvPr/>
        </p:nvSpPr>
        <p:spPr>
          <a:xfrm>
            <a:off x="6300351" y="2392911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4CFAB265-489F-4AE3-A9E5-E6D5507F5043}"/>
              </a:ext>
            </a:extLst>
          </p:cNvPr>
          <p:cNvSpPr/>
          <p:nvPr/>
        </p:nvSpPr>
        <p:spPr>
          <a:xfrm>
            <a:off x="5781933" y="2984790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A0DB3E83-F7B3-4242-B56C-0078EAC4662D}"/>
              </a:ext>
            </a:extLst>
          </p:cNvPr>
          <p:cNvSpPr/>
          <p:nvPr/>
        </p:nvSpPr>
        <p:spPr>
          <a:xfrm>
            <a:off x="6321617" y="2984790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9D73247D-367E-4E9E-951A-4F14E759F644}"/>
              </a:ext>
            </a:extLst>
          </p:cNvPr>
          <p:cNvSpPr/>
          <p:nvPr/>
        </p:nvSpPr>
        <p:spPr>
          <a:xfrm>
            <a:off x="6825416" y="2392911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400E0E40-2A06-4B4D-BC03-A1FF2154568C}"/>
              </a:ext>
            </a:extLst>
          </p:cNvPr>
          <p:cNvSpPr/>
          <p:nvPr/>
        </p:nvSpPr>
        <p:spPr>
          <a:xfrm>
            <a:off x="6846682" y="2984790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92FFC12C-263E-446B-BD5F-92EBB0C5B904}"/>
              </a:ext>
            </a:extLst>
          </p:cNvPr>
          <p:cNvSpPr/>
          <p:nvPr/>
        </p:nvSpPr>
        <p:spPr>
          <a:xfrm>
            <a:off x="5781932" y="3590848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9FE1DEF1-2E6B-4FC7-860E-E78AFFB7DAFA}"/>
              </a:ext>
            </a:extLst>
          </p:cNvPr>
          <p:cNvSpPr/>
          <p:nvPr/>
        </p:nvSpPr>
        <p:spPr>
          <a:xfrm>
            <a:off x="6321617" y="3572903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28451746-4986-4519-B113-85A334103767}"/>
              </a:ext>
            </a:extLst>
          </p:cNvPr>
          <p:cNvSpPr/>
          <p:nvPr/>
        </p:nvSpPr>
        <p:spPr>
          <a:xfrm>
            <a:off x="8903526" y="2422593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CC2415A2-0DBE-4CC0-B32D-87639CB28E08}"/>
              </a:ext>
            </a:extLst>
          </p:cNvPr>
          <p:cNvSpPr/>
          <p:nvPr/>
        </p:nvSpPr>
        <p:spPr>
          <a:xfrm>
            <a:off x="9428591" y="1830714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26D36B90-E204-42F2-AE3C-56A386238BAF}"/>
              </a:ext>
            </a:extLst>
          </p:cNvPr>
          <p:cNvSpPr/>
          <p:nvPr/>
        </p:nvSpPr>
        <p:spPr>
          <a:xfrm>
            <a:off x="9428591" y="2422593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D54D918F-D82F-4691-B015-F86A9D45B8CB}"/>
              </a:ext>
            </a:extLst>
          </p:cNvPr>
          <p:cNvSpPr/>
          <p:nvPr/>
        </p:nvSpPr>
        <p:spPr>
          <a:xfrm>
            <a:off x="8363842" y="3010706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2A455AA6-12F3-42FA-9621-53863F073447}"/>
              </a:ext>
            </a:extLst>
          </p:cNvPr>
          <p:cNvSpPr/>
          <p:nvPr/>
        </p:nvSpPr>
        <p:spPr>
          <a:xfrm>
            <a:off x="8903526" y="3010706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8B0D930B-72EB-4939-A591-2D7DFFE02BF5}"/>
              </a:ext>
            </a:extLst>
          </p:cNvPr>
          <p:cNvSpPr/>
          <p:nvPr/>
        </p:nvSpPr>
        <p:spPr>
          <a:xfrm>
            <a:off x="9428591" y="3010706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F624C8D7-DAE3-41CD-93E6-2B2124E02528}"/>
              </a:ext>
            </a:extLst>
          </p:cNvPr>
          <p:cNvSpPr/>
          <p:nvPr/>
        </p:nvSpPr>
        <p:spPr>
          <a:xfrm>
            <a:off x="9928401" y="1830714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2F005919-EF6E-4228-8DCC-73068AAB8EE3}"/>
              </a:ext>
            </a:extLst>
          </p:cNvPr>
          <p:cNvSpPr/>
          <p:nvPr/>
        </p:nvSpPr>
        <p:spPr>
          <a:xfrm>
            <a:off x="9928401" y="2422593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683304A9-3EC6-4BA3-8858-06896734F949}"/>
              </a:ext>
            </a:extLst>
          </p:cNvPr>
          <p:cNvSpPr/>
          <p:nvPr/>
        </p:nvSpPr>
        <p:spPr>
          <a:xfrm>
            <a:off x="8363842" y="3524024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ECCED85B-AC22-4B8F-AAC9-E8EDEE3E3E8B}"/>
              </a:ext>
            </a:extLst>
          </p:cNvPr>
          <p:cNvSpPr/>
          <p:nvPr/>
        </p:nvSpPr>
        <p:spPr>
          <a:xfrm>
            <a:off x="8903526" y="3524024"/>
            <a:ext cx="244549" cy="276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E03321E0-6E93-468F-AC8C-F1CD18D547C5}"/>
              </a:ext>
            </a:extLst>
          </p:cNvPr>
          <p:cNvSpPr txBox="1"/>
          <p:nvPr/>
        </p:nvSpPr>
        <p:spPr>
          <a:xfrm>
            <a:off x="1977033" y="4163841"/>
            <a:ext cx="615142" cy="54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①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A2EADD03-763B-4140-ABCA-D40774233DE0}"/>
              </a:ext>
            </a:extLst>
          </p:cNvPr>
          <p:cNvSpPr txBox="1"/>
          <p:nvPr/>
        </p:nvSpPr>
        <p:spPr>
          <a:xfrm>
            <a:off x="3747650" y="4135233"/>
            <a:ext cx="615142" cy="54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②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B557D449-D52A-4AA7-B3A9-2E3CB5C81719}"/>
              </a:ext>
            </a:extLst>
          </p:cNvPr>
          <p:cNvSpPr txBox="1"/>
          <p:nvPr/>
        </p:nvSpPr>
        <p:spPr>
          <a:xfrm>
            <a:off x="6145346" y="4126386"/>
            <a:ext cx="615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③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835FA9C9-9D80-4F17-B1C0-1B5C5C155D7B}"/>
              </a:ext>
            </a:extLst>
          </p:cNvPr>
          <p:cNvSpPr txBox="1"/>
          <p:nvPr/>
        </p:nvSpPr>
        <p:spPr>
          <a:xfrm>
            <a:off x="9148075" y="4135233"/>
            <a:ext cx="615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④</a:t>
            </a:r>
          </a:p>
        </p:txBody>
      </p: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D237FB1A-FB40-423A-8A78-9D790D9CC671}"/>
              </a:ext>
            </a:extLst>
          </p:cNvPr>
          <p:cNvCxnSpPr>
            <a:cxnSpLocks/>
          </p:cNvCxnSpPr>
          <p:nvPr/>
        </p:nvCxnSpPr>
        <p:spPr bwMode="auto">
          <a:xfrm flipH="1">
            <a:off x="2049547" y="3585956"/>
            <a:ext cx="225350" cy="271866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6" name="文本框 105">
            <a:extLst>
              <a:ext uri="{FF2B5EF4-FFF2-40B4-BE49-F238E27FC236}">
                <a16:creationId xmlns:a16="http://schemas.microsoft.com/office/drawing/2014/main" id="{7EFB9617-8B01-425A-B75D-57CB13DC95C9}"/>
              </a:ext>
            </a:extLst>
          </p:cNvPr>
          <p:cNvSpPr txBox="1"/>
          <p:nvPr/>
        </p:nvSpPr>
        <p:spPr>
          <a:xfrm>
            <a:off x="2202328" y="3284898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F522FB04-0CD4-410F-874E-2920307B5A1F}"/>
              </a:ext>
            </a:extLst>
          </p:cNvPr>
          <p:cNvCxnSpPr>
            <a:cxnSpLocks/>
          </p:cNvCxnSpPr>
          <p:nvPr/>
        </p:nvCxnSpPr>
        <p:spPr bwMode="auto">
          <a:xfrm flipH="1">
            <a:off x="3679783" y="3009663"/>
            <a:ext cx="215857" cy="262457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文本框 107">
            <a:extLst>
              <a:ext uri="{FF2B5EF4-FFF2-40B4-BE49-F238E27FC236}">
                <a16:creationId xmlns:a16="http://schemas.microsoft.com/office/drawing/2014/main" id="{ADF396DD-A2B4-4460-AE3E-081652BFC910}"/>
              </a:ext>
            </a:extLst>
          </p:cNvPr>
          <p:cNvSpPr txBox="1"/>
          <p:nvPr/>
        </p:nvSpPr>
        <p:spPr>
          <a:xfrm>
            <a:off x="3790192" y="2694268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A1615B96-1957-4FB7-B695-FCD705B2E3A6}"/>
              </a:ext>
            </a:extLst>
          </p:cNvPr>
          <p:cNvCxnSpPr>
            <a:cxnSpLocks/>
          </p:cNvCxnSpPr>
          <p:nvPr/>
        </p:nvCxnSpPr>
        <p:spPr bwMode="auto">
          <a:xfrm flipH="1">
            <a:off x="3691025" y="3033691"/>
            <a:ext cx="741918" cy="815658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3" name="文本框 112">
            <a:extLst>
              <a:ext uri="{FF2B5EF4-FFF2-40B4-BE49-F238E27FC236}">
                <a16:creationId xmlns:a16="http://schemas.microsoft.com/office/drawing/2014/main" id="{DBBE42C7-4A9F-4E2C-B60F-C9C33B598E50}"/>
              </a:ext>
            </a:extLst>
          </p:cNvPr>
          <p:cNvSpPr txBox="1"/>
          <p:nvPr/>
        </p:nvSpPr>
        <p:spPr>
          <a:xfrm>
            <a:off x="4400439" y="2706638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FBAE088-CEBB-4F89-B312-3B2BDE453A87}"/>
              </a:ext>
            </a:extLst>
          </p:cNvPr>
          <p:cNvGrpSpPr/>
          <p:nvPr/>
        </p:nvGrpSpPr>
        <p:grpSpPr>
          <a:xfrm>
            <a:off x="4220810" y="3308031"/>
            <a:ext cx="616785" cy="559263"/>
            <a:chOff x="4220810" y="3308031"/>
            <a:chExt cx="616785" cy="559263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37DBE3E-D578-430D-8967-CCA717BB9AE7}"/>
                </a:ext>
              </a:extLst>
            </p:cNvPr>
            <p:cNvGrpSpPr/>
            <p:nvPr/>
          </p:nvGrpSpPr>
          <p:grpSpPr>
            <a:xfrm>
              <a:off x="4220810" y="3590848"/>
              <a:ext cx="244549" cy="276446"/>
              <a:chOff x="4220810" y="3590848"/>
              <a:chExt cx="244549" cy="276446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CB6BF542-47F4-4D63-9705-5E520714359F}"/>
                  </a:ext>
                </a:extLst>
              </p:cNvPr>
              <p:cNvSpPr/>
              <p:nvPr/>
            </p:nvSpPr>
            <p:spPr>
              <a:xfrm>
                <a:off x="4220810" y="3590848"/>
                <a:ext cx="244549" cy="27644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910734FC-24DA-4A58-AB57-A504B40C7C9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4251719" y="3623464"/>
                <a:ext cx="187721" cy="221065"/>
              </a:xfrm>
              <a:prstGeom prst="line">
                <a:avLst/>
              </a:prstGeom>
              <a:ln w="444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F272C6A3-5BE5-4D10-BD8E-4E35B7AF0C9B}"/>
                </a:ext>
              </a:extLst>
            </p:cNvPr>
            <p:cNvSpPr txBox="1"/>
            <p:nvPr/>
          </p:nvSpPr>
          <p:spPr>
            <a:xfrm>
              <a:off x="4411967" y="3308031"/>
              <a:ext cx="425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B1C3221-1DDB-4CF0-931E-A56B87883286}"/>
              </a:ext>
            </a:extLst>
          </p:cNvPr>
          <p:cNvGrpSpPr/>
          <p:nvPr/>
        </p:nvGrpSpPr>
        <p:grpSpPr>
          <a:xfrm>
            <a:off x="5788051" y="2058882"/>
            <a:ext cx="525065" cy="610475"/>
            <a:chOff x="5788051" y="2058882"/>
            <a:chExt cx="525065" cy="610475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0ECCB0DE-5A12-4563-93E2-5C4EC1839CE8}"/>
                </a:ext>
              </a:extLst>
            </p:cNvPr>
            <p:cNvSpPr/>
            <p:nvPr/>
          </p:nvSpPr>
          <p:spPr>
            <a:xfrm>
              <a:off x="5788051" y="2392911"/>
              <a:ext cx="244549" cy="27644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72A29E96-97EE-4D8A-BA97-F9328E755C61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789359" y="2399905"/>
              <a:ext cx="215857" cy="262457"/>
            </a:xfrm>
            <a:prstGeom prst="line">
              <a:avLst/>
            </a:prstGeom>
            <a:ln w="444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DEE1D592-B85C-48AE-9454-A13CA9540B92}"/>
                </a:ext>
              </a:extLst>
            </p:cNvPr>
            <p:cNvSpPr txBox="1"/>
            <p:nvPr/>
          </p:nvSpPr>
          <p:spPr>
            <a:xfrm>
              <a:off x="5887488" y="2058882"/>
              <a:ext cx="425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id="{2FD6066B-CCF4-49CB-A4B8-FF189E19FCC3}"/>
              </a:ext>
            </a:extLst>
          </p:cNvPr>
          <p:cNvCxnSpPr>
            <a:cxnSpLocks/>
          </p:cNvCxnSpPr>
          <p:nvPr/>
        </p:nvCxnSpPr>
        <p:spPr bwMode="auto">
          <a:xfrm flipH="1">
            <a:off x="5777417" y="2410389"/>
            <a:ext cx="741918" cy="815658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3" name="文本框 122">
            <a:extLst>
              <a:ext uri="{FF2B5EF4-FFF2-40B4-BE49-F238E27FC236}">
                <a16:creationId xmlns:a16="http://schemas.microsoft.com/office/drawing/2014/main" id="{8E9E1094-FFE4-4851-A711-D8E6DDCE7D01}"/>
              </a:ext>
            </a:extLst>
          </p:cNvPr>
          <p:cNvSpPr txBox="1"/>
          <p:nvPr/>
        </p:nvSpPr>
        <p:spPr>
          <a:xfrm>
            <a:off x="6421054" y="2051737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D5F5A55D-3E9F-4EA6-A9E4-2F9707A992A6}"/>
              </a:ext>
            </a:extLst>
          </p:cNvPr>
          <p:cNvCxnSpPr>
            <a:cxnSpLocks/>
            <a:endCxn id="59" idx="3"/>
          </p:cNvCxnSpPr>
          <p:nvPr/>
        </p:nvCxnSpPr>
        <p:spPr bwMode="auto">
          <a:xfrm flipH="1">
            <a:off x="5817745" y="2503678"/>
            <a:ext cx="1201624" cy="1323131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E76D6AC-952A-4657-A8DD-03E6E0F681D2}"/>
              </a:ext>
            </a:extLst>
          </p:cNvPr>
          <p:cNvSpPr txBox="1"/>
          <p:nvPr/>
        </p:nvSpPr>
        <p:spPr>
          <a:xfrm>
            <a:off x="6987117" y="2046875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27" name="直接连接符 126">
            <a:extLst>
              <a:ext uri="{FF2B5EF4-FFF2-40B4-BE49-F238E27FC236}">
                <a16:creationId xmlns:a16="http://schemas.microsoft.com/office/drawing/2014/main" id="{A3311418-E7AB-4D62-85D8-586E12F7187C}"/>
              </a:ext>
            </a:extLst>
          </p:cNvPr>
          <p:cNvCxnSpPr>
            <a:cxnSpLocks/>
          </p:cNvCxnSpPr>
          <p:nvPr/>
        </p:nvCxnSpPr>
        <p:spPr bwMode="auto">
          <a:xfrm flipH="1">
            <a:off x="6335465" y="3020566"/>
            <a:ext cx="741918" cy="815658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8" name="文本框 127">
            <a:extLst>
              <a:ext uri="{FF2B5EF4-FFF2-40B4-BE49-F238E27FC236}">
                <a16:creationId xmlns:a16="http://schemas.microsoft.com/office/drawing/2014/main" id="{B6C8BCB6-CD53-4687-A2AE-6AF526651A0C}"/>
              </a:ext>
            </a:extLst>
          </p:cNvPr>
          <p:cNvSpPr txBox="1"/>
          <p:nvPr/>
        </p:nvSpPr>
        <p:spPr>
          <a:xfrm>
            <a:off x="7019439" y="2823233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B4F4424-F919-4524-BABF-CB38A6580E9C}"/>
              </a:ext>
            </a:extLst>
          </p:cNvPr>
          <p:cNvGrpSpPr/>
          <p:nvPr/>
        </p:nvGrpSpPr>
        <p:grpSpPr>
          <a:xfrm>
            <a:off x="6846682" y="3458250"/>
            <a:ext cx="597621" cy="461665"/>
            <a:chOff x="6846682" y="3458250"/>
            <a:chExt cx="597621" cy="461665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E19868F4-5583-446D-A67A-AFE13CE6CD05}"/>
                </a:ext>
              </a:extLst>
            </p:cNvPr>
            <p:cNvSpPr/>
            <p:nvPr/>
          </p:nvSpPr>
          <p:spPr>
            <a:xfrm>
              <a:off x="6846682" y="3572903"/>
              <a:ext cx="244549" cy="27644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9A1E79C5-2370-4F3B-BCED-8CE82E8DDEDF}"/>
                </a:ext>
              </a:extLst>
            </p:cNvPr>
            <p:cNvSpPr txBox="1"/>
            <p:nvPr/>
          </p:nvSpPr>
          <p:spPr>
            <a:xfrm>
              <a:off x="7018675" y="3458250"/>
              <a:ext cx="425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3B440DF3-43E1-4582-A164-C117F60A94F5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868029" y="3594854"/>
              <a:ext cx="215857" cy="262457"/>
            </a:xfrm>
            <a:prstGeom prst="line">
              <a:avLst/>
            </a:prstGeom>
            <a:ln w="444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1609562-B35F-410E-BDE1-83A0B3AD286C}"/>
              </a:ext>
            </a:extLst>
          </p:cNvPr>
          <p:cNvGrpSpPr/>
          <p:nvPr/>
        </p:nvGrpSpPr>
        <p:grpSpPr>
          <a:xfrm>
            <a:off x="8391226" y="1585210"/>
            <a:ext cx="573298" cy="521950"/>
            <a:chOff x="8391226" y="1585210"/>
            <a:chExt cx="573298" cy="521950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FFD23969-CF85-4BC3-93F6-587CB9D9A4DA}"/>
                </a:ext>
              </a:extLst>
            </p:cNvPr>
            <p:cNvSpPr/>
            <p:nvPr/>
          </p:nvSpPr>
          <p:spPr>
            <a:xfrm>
              <a:off x="8391226" y="1830714"/>
              <a:ext cx="244549" cy="27644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2746F4E5-864F-4A60-A7E5-82E0210EFA2F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408222" y="1830465"/>
              <a:ext cx="215857" cy="262457"/>
            </a:xfrm>
            <a:prstGeom prst="line">
              <a:avLst/>
            </a:prstGeom>
            <a:ln w="444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6AAB2A7A-21BB-4D40-B3C5-C9076C24CF72}"/>
                </a:ext>
              </a:extLst>
            </p:cNvPr>
            <p:cNvSpPr txBox="1"/>
            <p:nvPr/>
          </p:nvSpPr>
          <p:spPr>
            <a:xfrm>
              <a:off x="8538896" y="1585210"/>
              <a:ext cx="425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EF17D43-699C-427E-A655-63739F16DCC4}"/>
              </a:ext>
            </a:extLst>
          </p:cNvPr>
          <p:cNvGrpSpPr/>
          <p:nvPr/>
        </p:nvGrpSpPr>
        <p:grpSpPr>
          <a:xfrm>
            <a:off x="8363842" y="1575816"/>
            <a:ext cx="1124163" cy="1123223"/>
            <a:chOff x="8363842" y="1575816"/>
            <a:chExt cx="1124163" cy="1123223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7406AC41-4B78-4495-9FDD-8621D5885DDE}"/>
                </a:ext>
              </a:extLst>
            </p:cNvPr>
            <p:cNvSpPr/>
            <p:nvPr/>
          </p:nvSpPr>
          <p:spPr>
            <a:xfrm>
              <a:off x="8903526" y="1830714"/>
              <a:ext cx="244549" cy="27644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4162013D-1EBE-4A69-B076-70F54BA16DF8}"/>
                </a:ext>
              </a:extLst>
            </p:cNvPr>
            <p:cNvSpPr/>
            <p:nvPr/>
          </p:nvSpPr>
          <p:spPr>
            <a:xfrm>
              <a:off x="8363842" y="2422593"/>
              <a:ext cx="244549" cy="27644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2B6B3118-9313-4646-A7CD-ACC9A1F7030D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385603" y="1859316"/>
              <a:ext cx="741918" cy="815658"/>
            </a:xfrm>
            <a:prstGeom prst="line">
              <a:avLst/>
            </a:prstGeom>
            <a:ln w="444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46548630-5E92-4CF2-B3E5-B7B765E22EC4}"/>
                </a:ext>
              </a:extLst>
            </p:cNvPr>
            <p:cNvSpPr txBox="1"/>
            <p:nvPr/>
          </p:nvSpPr>
          <p:spPr>
            <a:xfrm>
              <a:off x="9062377" y="1575816"/>
              <a:ext cx="425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cxnSp>
        <p:nvCxnSpPr>
          <p:cNvPr id="135" name="直接连接符 134">
            <a:extLst>
              <a:ext uri="{FF2B5EF4-FFF2-40B4-BE49-F238E27FC236}">
                <a16:creationId xmlns:a16="http://schemas.microsoft.com/office/drawing/2014/main" id="{13525E6D-24C0-4D93-85BE-8A0E2A3D8595}"/>
              </a:ext>
            </a:extLst>
          </p:cNvPr>
          <p:cNvCxnSpPr>
            <a:cxnSpLocks/>
          </p:cNvCxnSpPr>
          <p:nvPr/>
        </p:nvCxnSpPr>
        <p:spPr bwMode="auto">
          <a:xfrm flipH="1">
            <a:off x="8414438" y="1917875"/>
            <a:ext cx="1201624" cy="1323131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6" name="文本框 135">
            <a:extLst>
              <a:ext uri="{FF2B5EF4-FFF2-40B4-BE49-F238E27FC236}">
                <a16:creationId xmlns:a16="http://schemas.microsoft.com/office/drawing/2014/main" id="{AB486972-B4A3-4F2C-B26B-1773D0E1BB47}"/>
              </a:ext>
            </a:extLst>
          </p:cNvPr>
          <p:cNvSpPr txBox="1"/>
          <p:nvPr/>
        </p:nvSpPr>
        <p:spPr>
          <a:xfrm>
            <a:off x="9559418" y="1572329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37" name="直接连接符 136">
            <a:extLst>
              <a:ext uri="{FF2B5EF4-FFF2-40B4-BE49-F238E27FC236}">
                <a16:creationId xmlns:a16="http://schemas.microsoft.com/office/drawing/2014/main" id="{B9855158-36C6-4FE4-90A0-F91A284D70CB}"/>
              </a:ext>
            </a:extLst>
          </p:cNvPr>
          <p:cNvCxnSpPr>
            <a:cxnSpLocks/>
            <a:endCxn id="89" idx="4"/>
          </p:cNvCxnSpPr>
          <p:nvPr/>
        </p:nvCxnSpPr>
        <p:spPr bwMode="auto">
          <a:xfrm flipH="1">
            <a:off x="8486117" y="1933060"/>
            <a:ext cx="1625882" cy="186741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9" name="文本框 138">
            <a:extLst>
              <a:ext uri="{FF2B5EF4-FFF2-40B4-BE49-F238E27FC236}">
                <a16:creationId xmlns:a16="http://schemas.microsoft.com/office/drawing/2014/main" id="{ED04FAFA-592B-4EDA-AFBB-442B3E9965BA}"/>
              </a:ext>
            </a:extLst>
          </p:cNvPr>
          <p:cNvSpPr txBox="1"/>
          <p:nvPr/>
        </p:nvSpPr>
        <p:spPr>
          <a:xfrm>
            <a:off x="10051595" y="1570496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4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id="{7ABA6E46-9C16-48EF-B864-9983E72E7B43}"/>
              </a:ext>
            </a:extLst>
          </p:cNvPr>
          <p:cNvCxnSpPr>
            <a:cxnSpLocks/>
          </p:cNvCxnSpPr>
          <p:nvPr/>
        </p:nvCxnSpPr>
        <p:spPr bwMode="auto">
          <a:xfrm flipH="1">
            <a:off x="8961450" y="2453082"/>
            <a:ext cx="1201624" cy="1323131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66FFBDF-D5BF-4D37-87F4-BE000AD03A45}"/>
              </a:ext>
            </a:extLst>
          </p:cNvPr>
          <p:cNvSpPr txBox="1"/>
          <p:nvPr/>
        </p:nvSpPr>
        <p:spPr>
          <a:xfrm>
            <a:off x="10111999" y="2318598"/>
            <a:ext cx="42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AD847E9-1BCB-458C-BD0F-11F9ED2115F0}"/>
              </a:ext>
            </a:extLst>
          </p:cNvPr>
          <p:cNvGrpSpPr/>
          <p:nvPr/>
        </p:nvGrpSpPr>
        <p:grpSpPr>
          <a:xfrm>
            <a:off x="9428591" y="2900144"/>
            <a:ext cx="1124456" cy="900326"/>
            <a:chOff x="9428591" y="2900144"/>
            <a:chExt cx="1124456" cy="900326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CFC05BE6-96F5-40C9-A99D-A622685E5339}"/>
                </a:ext>
              </a:extLst>
            </p:cNvPr>
            <p:cNvSpPr/>
            <p:nvPr/>
          </p:nvSpPr>
          <p:spPr>
            <a:xfrm>
              <a:off x="9928401" y="3010706"/>
              <a:ext cx="244549" cy="27644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5C607B33-59EE-4D0F-8441-E320C646BB2A}"/>
                </a:ext>
              </a:extLst>
            </p:cNvPr>
            <p:cNvSpPr/>
            <p:nvPr/>
          </p:nvSpPr>
          <p:spPr>
            <a:xfrm>
              <a:off x="9428591" y="3524024"/>
              <a:ext cx="244549" cy="27644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id="{3800C5DD-1F0B-4060-A8F6-A664AEC9CF77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9458001" y="2982347"/>
              <a:ext cx="741918" cy="815658"/>
            </a:xfrm>
            <a:prstGeom prst="line">
              <a:avLst/>
            </a:prstGeom>
            <a:ln w="444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1B0EAAF5-9057-471F-BCB9-4B677AB48B00}"/>
                </a:ext>
              </a:extLst>
            </p:cNvPr>
            <p:cNvSpPr txBox="1"/>
            <p:nvPr/>
          </p:nvSpPr>
          <p:spPr>
            <a:xfrm>
              <a:off x="10127419" y="2900144"/>
              <a:ext cx="425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E4B5D0C-D90F-4986-8EC4-7F4FE16D220A}"/>
              </a:ext>
            </a:extLst>
          </p:cNvPr>
          <p:cNvGrpSpPr/>
          <p:nvPr/>
        </p:nvGrpSpPr>
        <p:grpSpPr>
          <a:xfrm>
            <a:off x="9928401" y="3415253"/>
            <a:ext cx="609226" cy="461665"/>
            <a:chOff x="9928401" y="3415253"/>
            <a:chExt cx="609226" cy="461665"/>
          </a:xfrm>
        </p:grpSpPr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CBFB9209-ECDF-4950-AB48-CE42F9EE981E}"/>
                </a:ext>
              </a:extLst>
            </p:cNvPr>
            <p:cNvSpPr/>
            <p:nvPr/>
          </p:nvSpPr>
          <p:spPr>
            <a:xfrm>
              <a:off x="9928401" y="3524024"/>
              <a:ext cx="244549" cy="27644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id="{0E813E35-FE2A-4A30-9D04-04419C124622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9932616" y="3524959"/>
              <a:ext cx="215857" cy="262457"/>
            </a:xfrm>
            <a:prstGeom prst="line">
              <a:avLst/>
            </a:prstGeom>
            <a:ln w="444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72026824-4600-4046-AA7E-42D38A47CB56}"/>
                </a:ext>
              </a:extLst>
            </p:cNvPr>
            <p:cNvSpPr txBox="1"/>
            <p:nvPr/>
          </p:nvSpPr>
          <p:spPr>
            <a:xfrm>
              <a:off x="10111999" y="3415253"/>
              <a:ext cx="425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B572C7E3-461F-4D42-8CF6-75084D426BF1}"/>
              </a:ext>
            </a:extLst>
          </p:cNvPr>
          <p:cNvSpPr txBox="1"/>
          <p:nvPr/>
        </p:nvSpPr>
        <p:spPr>
          <a:xfrm>
            <a:off x="1977033" y="5003386"/>
            <a:ext cx="650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</a:rPr>
              <a:t>1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A2EA42-A462-41C1-82C5-8778058A6FB5}"/>
              </a:ext>
            </a:extLst>
          </p:cNvPr>
          <p:cNvSpPr txBox="1"/>
          <p:nvPr/>
        </p:nvSpPr>
        <p:spPr>
          <a:xfrm>
            <a:off x="3432063" y="4999401"/>
            <a:ext cx="1567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</a:rPr>
              <a:t>1+2+1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62577A-E4CF-47B5-AF78-DC099F114E59}"/>
              </a:ext>
            </a:extLst>
          </p:cNvPr>
          <p:cNvSpPr txBox="1"/>
          <p:nvPr/>
        </p:nvSpPr>
        <p:spPr>
          <a:xfrm>
            <a:off x="5411370" y="4982990"/>
            <a:ext cx="230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</a:rPr>
              <a:t>1+2+3+2+1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072B7F-863A-4BAC-A26D-0D8D7AD160D7}"/>
              </a:ext>
            </a:extLst>
          </p:cNvPr>
          <p:cNvSpPr txBox="1"/>
          <p:nvPr/>
        </p:nvSpPr>
        <p:spPr>
          <a:xfrm>
            <a:off x="8006814" y="4985147"/>
            <a:ext cx="3512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</a:rPr>
              <a:t>1+2+3+4+3+2+1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2C732D-5239-4D11-9F90-25E555B5C2DB}"/>
              </a:ext>
            </a:extLst>
          </p:cNvPr>
          <p:cNvSpPr txBox="1"/>
          <p:nvPr/>
        </p:nvSpPr>
        <p:spPr>
          <a:xfrm>
            <a:off x="1500847" y="5739671"/>
            <a:ext cx="1567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__×__</a:t>
            </a:r>
            <a:endParaRPr lang="zh-CN" altLang="en-US" sz="32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CFCBDCE-D614-4F9C-90B2-AF7ABC05F78E}"/>
              </a:ext>
            </a:extLst>
          </p:cNvPr>
          <p:cNvSpPr txBox="1"/>
          <p:nvPr/>
        </p:nvSpPr>
        <p:spPr>
          <a:xfrm>
            <a:off x="3397078" y="5739671"/>
            <a:ext cx="1567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__×__</a:t>
            </a:r>
            <a:endParaRPr lang="zh-CN" altLang="en-US" sz="32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DD22840-9FB6-44B2-BA9F-BB265983537C}"/>
              </a:ext>
            </a:extLst>
          </p:cNvPr>
          <p:cNvSpPr txBox="1"/>
          <p:nvPr/>
        </p:nvSpPr>
        <p:spPr>
          <a:xfrm>
            <a:off x="5761143" y="5739671"/>
            <a:ext cx="1567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__×__</a:t>
            </a:r>
            <a:endParaRPr lang="zh-CN" altLang="en-US" sz="32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1438A04-14AE-4259-963D-51B207A15E28}"/>
              </a:ext>
            </a:extLst>
          </p:cNvPr>
          <p:cNvSpPr txBox="1"/>
          <p:nvPr/>
        </p:nvSpPr>
        <p:spPr>
          <a:xfrm>
            <a:off x="8618650" y="5739670"/>
            <a:ext cx="1567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__×__</a:t>
            </a:r>
            <a:endParaRPr lang="zh-CN" altLang="en-US" sz="32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380CEC8-93B7-496A-8F67-0273F9DFE689}"/>
              </a:ext>
            </a:extLst>
          </p:cNvPr>
          <p:cNvSpPr txBox="1"/>
          <p:nvPr/>
        </p:nvSpPr>
        <p:spPr>
          <a:xfrm>
            <a:off x="1623974" y="5744728"/>
            <a:ext cx="650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874F7E3-A4A7-4F9A-8770-FB3AF2C2C2EC}"/>
              </a:ext>
            </a:extLst>
          </p:cNvPr>
          <p:cNvSpPr txBox="1"/>
          <p:nvPr/>
        </p:nvSpPr>
        <p:spPr>
          <a:xfrm>
            <a:off x="2365634" y="5744728"/>
            <a:ext cx="650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78F30867-B3B6-48F3-801E-AFB538F9A3FE}"/>
              </a:ext>
            </a:extLst>
          </p:cNvPr>
          <p:cNvSpPr txBox="1"/>
          <p:nvPr/>
        </p:nvSpPr>
        <p:spPr>
          <a:xfrm>
            <a:off x="3527869" y="5739670"/>
            <a:ext cx="650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91E26CEF-B8FD-4EEA-A847-4C2648759C7D}"/>
              </a:ext>
            </a:extLst>
          </p:cNvPr>
          <p:cNvSpPr txBox="1"/>
          <p:nvPr/>
        </p:nvSpPr>
        <p:spPr>
          <a:xfrm>
            <a:off x="4269529" y="5739670"/>
            <a:ext cx="650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37EB7877-90D5-4EBF-9E0A-83771551B40E}"/>
              </a:ext>
            </a:extLst>
          </p:cNvPr>
          <p:cNvSpPr txBox="1"/>
          <p:nvPr/>
        </p:nvSpPr>
        <p:spPr>
          <a:xfrm>
            <a:off x="5878967" y="5731810"/>
            <a:ext cx="650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3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D0909525-2437-4D7D-B488-46720C0E278F}"/>
              </a:ext>
            </a:extLst>
          </p:cNvPr>
          <p:cNvSpPr txBox="1"/>
          <p:nvPr/>
        </p:nvSpPr>
        <p:spPr>
          <a:xfrm>
            <a:off x="6620627" y="5731810"/>
            <a:ext cx="650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3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39166B4C-2B4D-4339-9648-884E54B67E0E}"/>
              </a:ext>
            </a:extLst>
          </p:cNvPr>
          <p:cNvSpPr txBox="1"/>
          <p:nvPr/>
        </p:nvSpPr>
        <p:spPr>
          <a:xfrm>
            <a:off x="8734836" y="5745890"/>
            <a:ext cx="650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4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B11B7DA3-5CFE-4801-AA75-9E9CA147D708}"/>
              </a:ext>
            </a:extLst>
          </p:cNvPr>
          <p:cNvSpPr txBox="1"/>
          <p:nvPr/>
        </p:nvSpPr>
        <p:spPr>
          <a:xfrm>
            <a:off x="9476496" y="5745890"/>
            <a:ext cx="650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4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48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85185E-6 L 0.00092 -0.1717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48148E-6 L 0.04153 -0.1592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0" y="-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07407E-6 L -0.04492 0.1756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48148E-6 L 0.04675 -0.2495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96296E-6 L -0.04362 0.2518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" y="1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07407E-6 L 0.17097 0.0083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42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88" grpId="0"/>
      <p:bldP spid="90" grpId="0"/>
      <p:bldP spid="92" grpId="0"/>
      <p:bldP spid="94" grpId="0"/>
      <p:bldP spid="96" grpId="0"/>
      <p:bldP spid="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>
            <a:extLst>
              <a:ext uri="{FF2B5EF4-FFF2-40B4-BE49-F238E27FC236}">
                <a16:creationId xmlns:a16="http://schemas.microsoft.com/office/drawing/2014/main" id="{0332D80A-7730-4F21-9642-50B8D406AF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236" y="2577044"/>
            <a:ext cx="667909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用算式：</a:t>
            </a: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1+2+3+4+3+2+1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摆出一个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不是正方形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的点阵。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D7AFDD6-C292-48CF-8285-B79D477AAB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6" t="24670" r="5842" b="36433"/>
          <a:stretch/>
        </p:blipFill>
        <p:spPr>
          <a:xfrm>
            <a:off x="7516859" y="0"/>
            <a:ext cx="4675141" cy="109266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E1FBF98-2FCA-43A4-9D1D-9AB209CE4526}"/>
              </a:ext>
            </a:extLst>
          </p:cNvPr>
          <p:cNvSpPr txBox="1"/>
          <p:nvPr/>
        </p:nvSpPr>
        <p:spPr>
          <a:xfrm>
            <a:off x="2038729" y="1506188"/>
            <a:ext cx="3301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摆一摆</a:t>
            </a:r>
          </a:p>
        </p:txBody>
      </p:sp>
    </p:spTree>
    <p:extLst>
      <p:ext uri="{BB962C8B-B14F-4D97-AF65-F5344CB8AC3E}">
        <p14:creationId xmlns:p14="http://schemas.microsoft.com/office/powerpoint/2010/main" val="358465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3D0DA3E-F335-419F-A4C6-67DCDE110A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6" t="24670" r="5842" b="36433"/>
          <a:stretch/>
        </p:blipFill>
        <p:spPr>
          <a:xfrm>
            <a:off x="7516859" y="0"/>
            <a:ext cx="4675141" cy="109266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61815F-581E-4BAC-9AD2-1DE567726C19}"/>
              </a:ext>
            </a:extLst>
          </p:cNvPr>
          <p:cNvSpPr txBox="1"/>
          <p:nvPr/>
        </p:nvSpPr>
        <p:spPr>
          <a:xfrm>
            <a:off x="1535147" y="1046279"/>
            <a:ext cx="6208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摆一摆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232213-98FD-41C2-B2A2-26AB261B3C3F}"/>
              </a:ext>
            </a:extLst>
          </p:cNvPr>
          <p:cNvSpPr txBox="1"/>
          <p:nvPr/>
        </p:nvSpPr>
        <p:spPr>
          <a:xfrm>
            <a:off x="2396347" y="2321421"/>
            <a:ext cx="7608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按照一定的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规律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摆出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一组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rPr>
              <a:t>点阵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A02D59D-7B00-47B2-9A77-129DE55776FE}"/>
              </a:ext>
            </a:extLst>
          </p:cNvPr>
          <p:cNvSpPr txBox="1"/>
          <p:nvPr/>
        </p:nvSpPr>
        <p:spPr>
          <a:xfrm>
            <a:off x="2463023" y="3594573"/>
            <a:ext cx="7608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用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算式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表示点阵的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rPr>
              <a:t>排列规律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1B5895-8C34-4EF5-AF7B-0BBC3D33E205}"/>
              </a:ext>
            </a:extLst>
          </p:cNvPr>
          <p:cNvSpPr txBox="1"/>
          <p:nvPr/>
        </p:nvSpPr>
        <p:spPr>
          <a:xfrm>
            <a:off x="2396348" y="4670898"/>
            <a:ext cx="7608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（也可以先写出一组有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规律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的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算式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，再摆出一组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点阵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56760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简约风部门年终工作总结PPT模板"/>
</p:tagLst>
</file>

<file path=ppt/theme/theme1.xml><?xml version="1.0" encoding="utf-8"?>
<a:theme xmlns:a="http://schemas.openxmlformats.org/drawingml/2006/main" name="包图主题2">
  <a:themeElements>
    <a:clrScheme name="自定义 33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7AB91"/>
      </a:accent1>
      <a:accent2>
        <a:srgbClr val="FF9409"/>
      </a:accent2>
      <a:accent3>
        <a:srgbClr val="37AB91"/>
      </a:accent3>
      <a:accent4>
        <a:srgbClr val="FF9409"/>
      </a:accent4>
      <a:accent5>
        <a:srgbClr val="37AB91"/>
      </a:accent5>
      <a:accent6>
        <a:srgbClr val="FF9409"/>
      </a:accent6>
      <a:hlink>
        <a:srgbClr val="37AB91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1215</TotalTime>
  <Words>212</Words>
  <Application>Microsoft Office PowerPoint</Application>
  <PresentationFormat>宽屏</PresentationFormat>
  <Paragraphs>94</Paragraphs>
  <Slides>11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华文楷体</vt:lpstr>
      <vt:lpstr>微软雅黑</vt:lpstr>
      <vt:lpstr>Arial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subject>熊猫办公</dc:subject>
  <dc:creator>Administrator</dc:creator>
  <cp:lastModifiedBy>admin</cp:lastModifiedBy>
  <cp:revision>110</cp:revision>
  <cp:lastPrinted>2020-10-11T11:29:57Z</cp:lastPrinted>
  <dcterms:created xsi:type="dcterms:W3CDTF">2017-08-18T03:02:00Z</dcterms:created>
  <dcterms:modified xsi:type="dcterms:W3CDTF">2020-10-16T02:49:13Z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