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34" r:id="rId2"/>
    <p:sldId id="256" r:id="rId3"/>
    <p:sldId id="326" r:id="rId4"/>
    <p:sldId id="329" r:id="rId5"/>
    <p:sldId id="330" r:id="rId6"/>
    <p:sldId id="328" r:id="rId7"/>
    <p:sldId id="331" r:id="rId8"/>
    <p:sldId id="332" r:id="rId9"/>
    <p:sldId id="324" r:id="rId10"/>
    <p:sldId id="313" r:id="rId11"/>
    <p:sldId id="333" r:id="rId12"/>
  </p:sldIdLst>
  <p:sldSz cx="9144000" cy="6858000" type="screen4x3"/>
  <p:notesSz cx="6808788" cy="9823450"/>
  <p:custShowLst>
    <p:custShow name="自定义放映 1" id="0">
      <p:sldLst/>
    </p:custShow>
    <p:custShow name="自定义放映 2" id="1">
      <p:sldLst/>
    </p:custShow>
  </p:custShow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="" xmlns:p14="http://schemas.microsoft.com/office/powerpoint/2010/main" val="1"/>
      </p:ext>
    </p:extLst>
  </p:showPr>
  <p:clrMru>
    <a:srgbClr val="B94441"/>
    <a:srgbClr val="9900FF"/>
    <a:srgbClr val="009900"/>
    <a:srgbClr val="FF0000"/>
    <a:srgbClr val="CC00CC"/>
    <a:srgbClr val="000000"/>
    <a:srgbClr val="FA1419"/>
    <a:srgbClr val="1212F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-1704" y="-78"/>
      </p:cViewPr>
      <p:guideLst>
        <p:guide orient="horz" pos="2191"/>
        <p:guide pos="28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575" cy="5295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419" y="0"/>
            <a:ext cx="2929575" cy="5295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2020/10/16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14263" y="1319173"/>
            <a:ext cx="6332032" cy="356176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056" y="5078817"/>
            <a:ext cx="5408447" cy="415539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023886"/>
            <a:ext cx="2929575" cy="5295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419" y="10023886"/>
            <a:ext cx="2929575" cy="5295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/>
              <a:pPr lvl="0" eaLnBrk="1" hangingPunct="1"/>
              <a:t>2020/10/16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/>
              <a:pPr lvl="0" eaLnBrk="1" hangingPunct="1"/>
              <a:t>2020/10/16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/>
              <a:pPr lvl="0" eaLnBrk="1" hangingPunct="1"/>
              <a:t>2020/10/16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/>
              <a:pPr lvl="0" eaLnBrk="1" hangingPunct="1"/>
              <a:t>2020/10/16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/>
              <a:pPr lvl="0" eaLnBrk="1" hangingPunct="1"/>
              <a:t>2020/10/16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/>
              <a:pPr lvl="0" eaLnBrk="1" hangingPunct="1"/>
              <a:t>2020/10/16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/>
              <a:pPr lvl="0" eaLnBrk="1" hangingPunct="1"/>
              <a:t>2020/10/16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/>
              <a:pPr lvl="0" eaLnBrk="1" hangingPunct="1"/>
              <a:t>2020/10/16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zh-CN" altLang="en-US" dirty="0"/>
              <a:pPr lvl="0" eaLnBrk="1" hangingPunct="1"/>
              <a:t>2020/10/16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/>
              <a:pPr lvl="0" eaLnBrk="1" hangingPunct="1"/>
              <a:t>2020/10/16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/>
              <a:pPr lvl="0" eaLnBrk="1" hangingPunct="1"/>
              <a:t>2020/10/16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/>
            <a:fld id="{BB962C8B-B14F-4D97-AF65-F5344CB8AC3E}" type="datetime1">
              <a:rPr lang="zh-CN" altLang="en-US" dirty="0"/>
              <a:pPr lvl="0" eaLnBrk="1" hangingPunct="1"/>
              <a:t>2020/10/16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8" descr="公众号+张特新作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643063"/>
            <a:ext cx="5726112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图片 1" descr="童心语文新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4013" y="944563"/>
            <a:ext cx="906462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图片 4" descr="QQ图片2020051910235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4286250"/>
            <a:ext cx="226695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 txBox="1"/>
          <p:nvPr/>
        </p:nvSpPr>
        <p:spPr>
          <a:xfrm>
            <a:off x="0" y="0"/>
            <a:ext cx="382905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endParaRPr lang="zh-CN" altLang="en-US" sz="220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9565" y="838835"/>
            <a:ext cx="8814435" cy="43999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45910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        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巴迪</a:t>
            </a:r>
            <a:r>
              <a:rPr kumimoji="0" lang="zh-CN" altLang="zh-CN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我的成长</a:t>
            </a:r>
            <a:r>
              <a:rPr kumimoji="0" lang="zh-CN" altLang="zh-CN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》</a:t>
            </a:r>
          </a:p>
          <a:p>
            <a:pPr marL="0" marR="0" lvl="0" indent="45910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尊敬的各位嘉宾，朋友们：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14922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  今天，站在这里，我觉得自己无比幸运。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14922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  我首先要感谢（                     ）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14922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  我还要感谢（                       ）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14922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  最后我想告诉大家的是（             ）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149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8" descr="公众号+张特新作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643063"/>
            <a:ext cx="5726112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图片 1" descr="童心语文新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4013" y="944563"/>
            <a:ext cx="906462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图片 4" descr="QQ图片2020051910235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4286250"/>
            <a:ext cx="226695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Q图片20191116145953"/>
          <p:cNvPicPr>
            <a:picLocks noChangeAspect="1"/>
          </p:cNvPicPr>
          <p:nvPr/>
        </p:nvPicPr>
        <p:blipFill>
          <a:blip r:embed="rId2" cstate="print"/>
          <a:srcRect l="7407" r="9877" b="2817"/>
          <a:stretch>
            <a:fillRect/>
          </a:stretch>
        </p:blipFill>
        <p:spPr>
          <a:xfrm>
            <a:off x="827584" y="1916832"/>
            <a:ext cx="4613656" cy="39604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7504" y="548680"/>
            <a:ext cx="4358886" cy="923330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“精彩极了”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67944" y="476672"/>
            <a:ext cx="880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endParaRPr lang="zh-CN" alt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33594" y="489446"/>
            <a:ext cx="43588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CN" altLang="en-US" sz="5400" b="1" cap="all" spc="0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“糟糕透了”</a:t>
            </a:r>
            <a:endParaRPr lang="zh-CN" altLang="en-US" sz="5400" b="1" cap="all" spc="0" dirty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80112" y="3140968"/>
            <a:ext cx="34275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丹阳市实验小学</a:t>
            </a:r>
            <a:endParaRPr lang="en-US" altLang="zh-CN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zh-CN" alt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张学伟</a:t>
            </a:r>
            <a:endParaRPr lang="zh-CN" alt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古典花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8560" y="-243408"/>
            <a:ext cx="9612560" cy="7101408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03648" y="1130633"/>
            <a:ext cx="7128792" cy="24777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眼睛亮亮 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　</a:t>
            </a: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兴奋地嚷着 精彩极了</a:t>
            </a:r>
            <a:endParaRPr kumimoji="0" lang="zh-CN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得意洋洋 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　</a:t>
            </a: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迫不及待   紧张极了</a:t>
            </a:r>
            <a:endParaRPr kumimoji="0" lang="zh-CN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自己判断 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　</a:t>
            </a: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并不退让   糟糕透了</a:t>
            </a:r>
            <a:endParaRPr kumimoji="0" lang="zh-CN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3040" y="1122023"/>
            <a:ext cx="8640960" cy="28898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32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慈祥的母亲　爱的力量 　灵感　创作源泉</a:t>
            </a:r>
          </a:p>
          <a:p>
            <a:pPr lvl="0">
              <a:lnSpc>
                <a:spcPct val="200000"/>
              </a:lnSpc>
            </a:pPr>
            <a:r>
              <a:rPr lang="zh-CN" altLang="en-US" sz="32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严厉的父亲  警告的力量 平衡  时常提醒</a:t>
            </a:r>
          </a:p>
          <a:p>
            <a:pPr lvl="0">
              <a:lnSpc>
                <a:spcPct val="200000"/>
              </a:lnSpc>
            </a:pPr>
            <a:r>
              <a:rPr lang="zh-CN" altLang="en-US" sz="32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长大的“我”谨慎地把握 爱的鼓舞 爱的警示</a:t>
            </a:r>
            <a:endParaRPr kumimoji="0" lang="zh-CN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755576" y="1484784"/>
            <a:ext cx="7272808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067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　</a:t>
            </a: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巴迪，这是你写的吗？多美的诗啊！精彩极了！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　</a:t>
            </a:r>
            <a:endParaRPr kumimoji="0" lang="zh-CN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图片 2" descr="QQ图片201911161456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835545"/>
            <a:ext cx="3466728" cy="217473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547664" y="2924944"/>
            <a:ext cx="29642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6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这首诗不错。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3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29" grpId="0" build="allAtOnce"/>
      <p:bldP spid="73729" grpId="1" build="allAtOnce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772816"/>
            <a:ext cx="7776864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</a:rPr>
              <a:t>　　</a:t>
            </a: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父亲（拿起了我的诗）：“这是什么？”</a:t>
            </a:r>
            <a:endParaRPr lang="zh-CN" altLang="en-US" sz="2400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　母亲（上前说道）：“亲爱的，发生了一件美妙的事。巴迪写了一首诗，精彩极了</a:t>
            </a:r>
            <a:r>
              <a:rPr lang="en-US" altLang="zh-CN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……”</a:t>
            </a:r>
            <a:endParaRPr lang="zh-CN" altLang="en-US" sz="2400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　“对不起，我自己会判断的。”</a:t>
            </a:r>
            <a:endParaRPr lang="zh-CN" altLang="en-US" sz="2400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　　</a:t>
            </a:r>
            <a:r>
              <a:rPr lang="en-US" altLang="zh-CN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……</a:t>
            </a:r>
            <a:endParaRPr lang="zh-CN" altLang="en-US" sz="2400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　　父亲（把诗放回原处）：“我看这首诗糟糕透了。”</a:t>
            </a:r>
            <a:endParaRPr lang="zh-CN" altLang="en-US" sz="2400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　 母亲（大声嚷道）：“亲爱的，我真不懂你这是什么意思！这不是在你的公司里。巴迪还是个孩子，这是他写的第一首诗。他需要鼓励。”</a:t>
            </a:r>
            <a:endParaRPr lang="zh-CN" altLang="en-US" sz="2400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　 父亲（并不退让）：“我不明白，难道世界上糟糕的诗还不够多么？哪条法律规定巴迪一定要成为诗人？”</a:t>
            </a:r>
            <a:endParaRPr lang="zh-CN" altLang="en-US" sz="2400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　（我再也受不了了！冲出饭厅，跑进自己的房间，扑到床上痛哭起来</a:t>
            </a:r>
            <a:r>
              <a:rPr lang="en-US" altLang="zh-CN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……</a:t>
            </a: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400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00000"/>
              </a:lnSpc>
            </a:pPr>
            <a:endParaRPr lang="zh-CN" altLang="en-US" sz="240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" name="图片 2" descr="QQ图片2019111614584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88640"/>
            <a:ext cx="3672408" cy="15121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548680"/>
            <a:ext cx="7488832" cy="6277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2060"/>
                </a:solidFill>
              </a:rPr>
              <a:t>　　</a:t>
            </a: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现在，我已经写了很多作品，出版、发行了一部部小说、戏剧和电影剧本。我越来越体会到我当初是多么幸运。我有个慈详的母亲，她常常对我说：“巴迪，这是你写的吗？精彩极了。”我还有个严肃的父亲，他总是皱着眉头，说：“这个糟糕透了。”一个作家，应该说生活中的每一个人，都需要来自母亲的力量，这种爱的力量是灵感和创作源泉。但是仅仅有这个是不全面的，它可能会把人引入歧途。所以还需要警告的力量来平衡，需要有人时常提醒你：“小心，注意，总结，提高。”</a:t>
            </a:r>
            <a:endParaRPr lang="zh-CN" altLang="en-US" sz="2400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240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" name="图片 2" descr="QQ图片2019111614574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332656"/>
            <a:ext cx="952995" cy="795908"/>
          </a:xfrm>
          <a:prstGeom prst="rect">
            <a:avLst/>
          </a:prstGeom>
        </p:spPr>
      </p:pic>
      <p:pic>
        <p:nvPicPr>
          <p:cNvPr id="4" name="图片 3" descr="QQ图片2019111614575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0272" y="5517232"/>
            <a:ext cx="1077179" cy="901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630" y="95885"/>
            <a:ext cx="7665720" cy="443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2060"/>
                </a:solidFill>
              </a:rPr>
              <a:t>　</a:t>
            </a:r>
            <a:r>
              <a:rPr lang="zh-CN" altLang="en-US" sz="28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　</a:t>
            </a: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这些年来，我少年时代听到的这两种声音一直交织在我的耳际：“精彩极了”，“糟糕透了”；“精彩极了”，“糟糕透了”</a:t>
            </a:r>
            <a:r>
              <a:rPr lang="en-US" altLang="zh-CN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……</a:t>
            </a: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它们像两股风不断地向我吹来。我谨慎地把握住生活的小船，使它不被哪一股风刮倒。我从心底里知道，“精彩极了”也好，“糟糕透了”也好，这两个极端的断言有一个共同的出发点</a:t>
            </a:r>
            <a:r>
              <a:rPr lang="en-US" altLang="zh-CN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</a:t>
            </a: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那就是爱。在爱的鼓舞下，我努力地向前驶去。</a:t>
            </a:r>
            <a:endParaRPr lang="zh-CN" altLang="en-US" sz="2400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240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" name="图片 2" descr="QQ图片2019111614574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5373216"/>
            <a:ext cx="1120861" cy="936104"/>
          </a:xfrm>
          <a:prstGeom prst="rect">
            <a:avLst/>
          </a:prstGeom>
        </p:spPr>
      </p:pic>
      <p:pic>
        <p:nvPicPr>
          <p:cNvPr id="4" name="图片 3" descr="QQ图片2019111614575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5373216"/>
            <a:ext cx="1077179" cy="901824"/>
          </a:xfrm>
          <a:prstGeom prst="rect">
            <a:avLst/>
          </a:prstGeom>
        </p:spPr>
      </p:pic>
      <p:pic>
        <p:nvPicPr>
          <p:cNvPr id="5" name="图片 4" descr="QQ图片20191116161405.png"/>
          <p:cNvPicPr>
            <a:picLocks noChangeAspect="1"/>
          </p:cNvPicPr>
          <p:nvPr/>
        </p:nvPicPr>
        <p:blipFill>
          <a:blip r:embed="rId4" cstate="print"/>
          <a:srcRect t="27102" r="10196"/>
          <a:stretch>
            <a:fillRect/>
          </a:stretch>
        </p:blipFill>
        <p:spPr>
          <a:xfrm>
            <a:off x="2843808" y="4077072"/>
            <a:ext cx="3816424" cy="2507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30721" descr="巴德·舒尔伯特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717032"/>
            <a:ext cx="1618499" cy="218770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文本框 30722"/>
          <p:cNvSpPr txBox="1"/>
          <p:nvPr/>
        </p:nvSpPr>
        <p:spPr>
          <a:xfrm>
            <a:off x="4788024" y="1916832"/>
            <a:ext cx="4038600" cy="161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美国作家</a:t>
            </a: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巴德</a:t>
            </a: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舒尔伯格</a:t>
            </a: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483768" y="548680"/>
            <a:ext cx="5112568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</a:rPr>
              <a:t>作家巴迪读者见面会</a:t>
            </a:r>
            <a:endParaRPr kumimoji="0" lang="zh-CN" sz="3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8" name="图片 7" descr="0ff41bd5ad6eddc4962191fb39dbb6fd536633e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484784"/>
            <a:ext cx="3744416" cy="4320480"/>
          </a:xfrm>
          <a:prstGeom prst="rect">
            <a:avLst/>
          </a:prstGeom>
        </p:spPr>
      </p:pic>
      <p:pic>
        <p:nvPicPr>
          <p:cNvPr id="9" name="图片 8" descr="83025aafa40f4bfb928822e0034f78f0f736182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3717032"/>
            <a:ext cx="1584176" cy="20882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79</Words>
  <Application>WPS 演示</Application>
  <PresentationFormat>全屏显示(4:3)</PresentationFormat>
  <Paragraphs>32</Paragraphs>
  <Slides>11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  <vt:variant>
        <vt:lpstr>自定义放映</vt:lpstr>
      </vt:variant>
      <vt:variant>
        <vt:i4>2</vt:i4>
      </vt:variant>
    </vt:vector>
  </HeadingPairs>
  <TitlesOfParts>
    <vt:vector size="14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自定义放映 1</vt:lpstr>
      <vt:lpstr>自定义放映 2</vt:lpstr>
    </vt:vector>
  </TitlesOfParts>
  <Company>MS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“精彩极了”和“糟糕透了”</dc:title>
  <dc:creator>MS User</dc:creator>
  <cp:lastModifiedBy>ZXW</cp:lastModifiedBy>
  <cp:revision>77</cp:revision>
  <dcterms:created xsi:type="dcterms:W3CDTF">2009-10-20T15:32:00Z</dcterms:created>
  <dcterms:modified xsi:type="dcterms:W3CDTF">2020-10-16T01:30:15Z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2052-11.3.0.8632</vt:lpwstr>
  </property>
</Properties>
</file>