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5CE5C4-0FB2-444B-B26D-228EC11BC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5F0322E-8AC2-403E-B46A-81EA92ED0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36745D-76F0-435E-95F6-48673CA01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C01CAE-DA06-40A6-A5B8-50A6185E8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D44739-23E5-49E1-B7A1-E84411CB2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67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48891B-8F26-4E5D-932F-F7DBFED84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001BDD-DAA8-4559-A308-C7149E9D2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B9A31A-C99D-452B-90D5-6B521DC55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5CAA1F-23BB-4805-B7E3-9E6EF84B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363456-C79D-41DD-BB83-EF9661215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75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7FEFBEF-2301-410B-B3C1-63D804F63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A199ECB-114F-4D39-A416-872B91D06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883D2B-6482-4878-B397-FECE152B1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802B407-23E2-4AA4-A34B-5B50ADE0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2DAC999-1EF1-4F57-8A5F-5643CBFE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270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F18E7D-7F59-40D1-9DA2-1AE56EC71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CB4313-1BDA-4BA3-A80F-C99B95F8F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4594A6-FF19-4707-9BCB-E42EE5CAF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F5D91C-1C02-449B-A7AD-27B9B37A2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A1252AC-DCD8-42C5-85B0-2FDF99FCB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568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A9B1A5-ECF2-40E1-BE34-9FEDD7D31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5ACBCD3-0512-4C8E-B1A0-3ED1F66DD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44FB73-010F-4F28-9091-B9E82CE6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7238CC-B55D-4A63-9C2D-A372D6945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4AEF620-6418-4B54-AEF7-5A0E75801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785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C4CC9F-F8FD-4017-ACDA-3D8125A46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33952B-7720-4858-AD8C-9D0F3F5C9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705B410-4B62-44B7-A752-EE031E1BA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F17DAA8-A80D-49A2-9715-B794B0D2C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8149E36-FB4B-4562-AF1A-133C5CF71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803D281-A809-4EE7-ABAD-E624B3F53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0408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8C09A1-5AAF-41E3-AEEC-EA0B31CD1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78B340-99F9-4A88-B465-3BC33D203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19E36E9-FF09-4895-85F8-D8C6F5776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A0AAA09-C8ED-49CA-BE39-414FBCCC0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F84DA26-5EFB-4F0F-AB6D-24954E835E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5AE5C6C-1CF2-474D-B86C-A4EC6701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0900B02-7197-467D-8AC2-E8B0BF843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B6240CE-30A1-4E2E-BE76-4BCA85EAE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6050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B02CA7-5FF5-4674-BCFE-C56FC92F7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57251FE-30D3-4275-826E-E2B38C6C8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9C7C798-CFA4-4682-9EA5-5A818AD8E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48D0D51-190A-4203-9273-ABE2D80A3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927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1AA6E69-7632-4449-A6E7-411A654C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A677D30-8E24-48BC-80D3-3C1A0012B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90673C5-9718-4455-A3DE-3D3AFACF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61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DDECA4-2958-4320-A0F0-59A72FF9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179961-5DC0-48C1-AE3C-4BE3BC3A0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51E40A5-CCF5-4633-99E8-EBF7F2C68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CDDB91-9356-4D39-9405-D5B39465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072F12-DE56-475B-815E-152133C26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8D8712B-8F42-4F10-A68D-E2B5352CD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969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BFE02C-233B-4FF6-B8D0-97A18BA17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EA40FC4-7436-46FC-9EBE-54E1200068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9557C69-6C58-45C7-B1F1-C1F1FC936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CB11F00-1C92-4FC2-998B-469E25B5D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81CD58-48DD-4ADB-BAA3-D93893732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975C392-1AD0-449A-BDBA-7570B456F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062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AD47A86-2549-466D-AE1D-131B190FF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2D086A6-FA31-4B29-A2CA-730EE35BD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C1CEFA-E36D-4784-8529-228C58D5C3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A96FB-B51E-4CC2-AC3E-8F8D8FF8E946}" type="datetimeFigureOut">
              <a:rPr lang="zh-CN" altLang="en-US" smtClean="0"/>
              <a:t>2020/11/4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A25A23-C22C-4103-A0CF-7B68CF4C60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24D073-0E98-43D7-9736-6C5B1FC86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B06B-89AA-4FFE-9D30-A4D6FAAD1E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899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01A831-9BE3-4350-952C-67E2A883F0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22CB4B6-81C7-4200-9A1C-6BCA1E12F3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EE3D648-DDC9-4B5D-A351-33D53232A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55712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F155E3C0-0384-4EAC-971C-27B1D6D0458F}"/>
              </a:ext>
            </a:extLst>
          </p:cNvPr>
          <p:cNvSpPr/>
          <p:nvPr/>
        </p:nvSpPr>
        <p:spPr>
          <a:xfrm>
            <a:off x="2550533" y="1376908"/>
            <a:ext cx="698460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棠外附小</a:t>
            </a:r>
            <a:r>
              <a:rPr lang="en-US" altLang="zh-CN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2020</a:t>
            </a:r>
            <a:r>
              <a:rPr lang="zh-CN" alt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级</a:t>
            </a:r>
            <a:endParaRPr lang="en-US" altLang="zh-CN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en-US" altLang="zh-CN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8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数学速算比赛</a:t>
            </a:r>
            <a:endParaRPr lang="zh-CN" altLang="en-US" sz="8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4B4271F-7E93-4CA8-9819-9EB6BF4D4906}"/>
              </a:ext>
            </a:extLst>
          </p:cNvPr>
          <p:cNvSpPr txBox="1"/>
          <p:nvPr/>
        </p:nvSpPr>
        <p:spPr>
          <a:xfrm>
            <a:off x="2966483" y="5547703"/>
            <a:ext cx="6060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2020</a:t>
            </a:r>
            <a:r>
              <a:rPr lang="zh-CN" altLang="en-US" sz="36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36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</a:t>
            </a:r>
            <a:r>
              <a:rPr lang="zh-CN" altLang="en-US" sz="36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36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36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564708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黑体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1</cp:revision>
  <dcterms:created xsi:type="dcterms:W3CDTF">2020-11-04T10:25:33Z</dcterms:created>
  <dcterms:modified xsi:type="dcterms:W3CDTF">2020-11-04T10:27:23Z</dcterms:modified>
</cp:coreProperties>
</file>