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5705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6662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0268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982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3833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3054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556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2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646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16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83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1F362-39A8-4136-AFFA-7316352F9994}" type="datetimeFigureOut">
              <a:rPr lang="zh-CN" altLang="en-US" smtClean="0"/>
              <a:t>2020/11/19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82708-E7B2-4A0D-BB33-500CAF2E99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4276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93913" y="596348"/>
            <a:ext cx="4999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1</a:t>
            </a:r>
            <a:r>
              <a:rPr lang="zh-CN" altLang="en-US" sz="4800" dirty="0" smtClean="0"/>
              <a:t>、</a:t>
            </a:r>
            <a:r>
              <a:rPr lang="en-US" altLang="zh-CN" sz="4800" dirty="0" smtClean="0"/>
              <a:t>15+56-45=</a:t>
            </a:r>
            <a:endParaRPr lang="zh-CN" altLang="en-US" sz="4800" dirty="0"/>
          </a:p>
        </p:txBody>
      </p:sp>
      <p:sp>
        <p:nvSpPr>
          <p:cNvPr id="5" name="文本框 4"/>
          <p:cNvSpPr txBox="1"/>
          <p:nvPr/>
        </p:nvSpPr>
        <p:spPr>
          <a:xfrm>
            <a:off x="993912" y="1918253"/>
            <a:ext cx="4999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2</a:t>
            </a:r>
            <a:r>
              <a:rPr lang="zh-CN" altLang="en-US" sz="4800" dirty="0" smtClean="0"/>
              <a:t>、</a:t>
            </a:r>
            <a:r>
              <a:rPr lang="en-US" altLang="zh-CN" sz="4800" dirty="0" smtClean="0"/>
              <a:t>100-21-42=</a:t>
            </a:r>
            <a:endParaRPr lang="zh-CN" altLang="en-US" sz="4800" dirty="0"/>
          </a:p>
        </p:txBody>
      </p:sp>
      <p:sp>
        <p:nvSpPr>
          <p:cNvPr id="6" name="文本框 5"/>
          <p:cNvSpPr txBox="1"/>
          <p:nvPr/>
        </p:nvSpPr>
        <p:spPr>
          <a:xfrm>
            <a:off x="993912" y="3071191"/>
            <a:ext cx="4999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3</a:t>
            </a:r>
            <a:r>
              <a:rPr lang="zh-CN" altLang="en-US" sz="4800" dirty="0" smtClean="0"/>
              <a:t>、</a:t>
            </a:r>
            <a:r>
              <a:rPr lang="en-US" altLang="zh-CN" sz="4800" dirty="0" smtClean="0"/>
              <a:t>78-29+15=</a:t>
            </a:r>
            <a:endParaRPr lang="zh-CN" altLang="en-US" sz="4800" dirty="0"/>
          </a:p>
        </p:txBody>
      </p:sp>
      <p:sp>
        <p:nvSpPr>
          <p:cNvPr id="7" name="文本框 6"/>
          <p:cNvSpPr txBox="1"/>
          <p:nvPr/>
        </p:nvSpPr>
        <p:spPr>
          <a:xfrm>
            <a:off x="993912" y="4502425"/>
            <a:ext cx="4999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4</a:t>
            </a:r>
            <a:r>
              <a:rPr lang="zh-CN" altLang="en-US" sz="4800" dirty="0" smtClean="0"/>
              <a:t>、</a:t>
            </a:r>
            <a:r>
              <a:rPr lang="en-US" altLang="zh-CN" sz="4800" dirty="0" smtClean="0"/>
              <a:t>85+15-67=</a:t>
            </a:r>
            <a:endParaRPr lang="zh-CN" altLang="en-US" sz="4800" dirty="0"/>
          </a:p>
        </p:txBody>
      </p:sp>
      <p:sp>
        <p:nvSpPr>
          <p:cNvPr id="9" name="文本框 8"/>
          <p:cNvSpPr txBox="1"/>
          <p:nvPr/>
        </p:nvSpPr>
        <p:spPr>
          <a:xfrm>
            <a:off x="6390861" y="632214"/>
            <a:ext cx="4999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/>
              <a:t>5</a:t>
            </a:r>
            <a:r>
              <a:rPr lang="zh-CN" altLang="en-US" sz="4800" dirty="0" smtClean="0"/>
              <a:t>、</a:t>
            </a:r>
            <a:r>
              <a:rPr lang="en-US" altLang="zh-CN" sz="4800" dirty="0" smtClean="0"/>
              <a:t>36+14-45=</a:t>
            </a:r>
            <a:endParaRPr lang="zh-CN" altLang="en-US" sz="4800" dirty="0"/>
          </a:p>
        </p:txBody>
      </p:sp>
      <p:sp>
        <p:nvSpPr>
          <p:cNvPr id="10" name="文本框 9"/>
          <p:cNvSpPr txBox="1"/>
          <p:nvPr/>
        </p:nvSpPr>
        <p:spPr>
          <a:xfrm>
            <a:off x="6390860" y="1954119"/>
            <a:ext cx="4999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/>
              <a:t>6</a:t>
            </a:r>
            <a:r>
              <a:rPr lang="zh-CN" altLang="en-US" sz="4800" dirty="0" smtClean="0"/>
              <a:t>、</a:t>
            </a:r>
            <a:r>
              <a:rPr lang="en-US" altLang="zh-CN" sz="4800" dirty="0" smtClean="0"/>
              <a:t>99-75+28</a:t>
            </a:r>
            <a:endParaRPr lang="zh-CN" altLang="en-US" sz="4800" dirty="0"/>
          </a:p>
        </p:txBody>
      </p:sp>
      <p:sp>
        <p:nvSpPr>
          <p:cNvPr id="11" name="文本框 10"/>
          <p:cNvSpPr txBox="1"/>
          <p:nvPr/>
        </p:nvSpPr>
        <p:spPr>
          <a:xfrm>
            <a:off x="6390860" y="3107057"/>
            <a:ext cx="4999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/>
              <a:t>7</a:t>
            </a:r>
            <a:r>
              <a:rPr lang="zh-CN" altLang="en-US" sz="4800" dirty="0" smtClean="0"/>
              <a:t>、</a:t>
            </a:r>
            <a:r>
              <a:rPr lang="en-US" altLang="zh-CN" sz="4800" dirty="0" smtClean="0"/>
              <a:t>12+69-17</a:t>
            </a:r>
            <a:endParaRPr lang="zh-CN" altLang="en-US" sz="4800" dirty="0"/>
          </a:p>
        </p:txBody>
      </p:sp>
      <p:sp>
        <p:nvSpPr>
          <p:cNvPr id="12" name="文本框 11"/>
          <p:cNvSpPr txBox="1"/>
          <p:nvPr/>
        </p:nvSpPr>
        <p:spPr>
          <a:xfrm>
            <a:off x="6390860" y="4538291"/>
            <a:ext cx="4999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/>
              <a:t>8</a:t>
            </a:r>
            <a:r>
              <a:rPr lang="zh-CN" altLang="en-US" sz="4800" dirty="0" smtClean="0"/>
              <a:t>、</a:t>
            </a:r>
            <a:r>
              <a:rPr lang="en-US" altLang="zh-CN" sz="4800" dirty="0" smtClean="0"/>
              <a:t>56+25+4=</a:t>
            </a:r>
            <a:endParaRPr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159404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29</Words>
  <Application>Microsoft Office PowerPoint</Application>
  <PresentationFormat>宽屏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tw</cp:lastModifiedBy>
  <cp:revision>2</cp:revision>
  <dcterms:created xsi:type="dcterms:W3CDTF">2020-11-19T03:32:37Z</dcterms:created>
  <dcterms:modified xsi:type="dcterms:W3CDTF">2020-11-19T03:50:20Z</dcterms:modified>
</cp:coreProperties>
</file>