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8" r:id="rId3"/>
    <p:sldId id="299" r:id="rId4"/>
    <p:sldId id="279" r:id="rId6"/>
    <p:sldId id="294" r:id="rId7"/>
    <p:sldId id="296" r:id="rId8"/>
    <p:sldId id="260" r:id="rId9"/>
    <p:sldId id="272" r:id="rId10"/>
    <p:sldId id="317" r:id="rId11"/>
    <p:sldId id="31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arm up (5min)" id="{F702754B-B9CE-40E7-B2CF-50BDE4C86CB6}">
          <p14:sldIdLst>
            <p14:sldId id="278"/>
            <p14:sldId id="299"/>
            <p14:sldId id="279"/>
          </p14:sldIdLst>
        </p14:section>
        <p14:section name="Introduction (6min)" id="{A1C61E8E-0596-4A55-8DFB-5B7CA0D75A27}">
          <p14:sldIdLst>
            <p14:sldId id="294"/>
            <p14:sldId id="296"/>
          </p14:sldIdLst>
        </p14:section>
        <p14:section name="Presentation (8min)" id="{BB88152D-9B86-4DB0-B1E7-3C9AAC602C98}">
          <p14:sldIdLst>
            <p14:sldId id="260"/>
            <p14:sldId id="272"/>
          </p14:sldIdLst>
        </p14:section>
        <p14:section name="Review （5min）" id="{B749E817-D8D6-42F8-A060-A6C098050BF6}">
          <p14:sldIdLst>
            <p14:sldId id="317"/>
          </p14:sldIdLst>
        </p14:section>
        <p14:section name="Practice and share (5+ 11min)" id="{245D149F-AD8D-4D18-904B-FD54AC6CD5E9}">
          <p14:sldIdLst>
            <p14:sldId id="316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谢 致" initials="谢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  <a:srgbClr val="FFF100"/>
    <a:srgbClr val="00ADE3"/>
    <a:srgbClr val="F1BFD5"/>
    <a:srgbClr val="B193CC"/>
    <a:srgbClr val="3C623E"/>
    <a:srgbClr val="A6DC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85" autoAdjust="0"/>
    <p:restoredTop sz="82349" autoAdjust="0"/>
  </p:normalViewPr>
  <p:slideViewPr>
    <p:cSldViewPr snapToGrid="0">
      <p:cViewPr varScale="1">
        <p:scale>
          <a:sx n="75" d="100"/>
          <a:sy n="75" d="100"/>
        </p:scale>
        <p:origin x="315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  <inkml:channel name="F" type="integer" max="1023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  <inkml:channelProperty channel="F" name="resolution" value="2.84167" units="1/cm"/>
        </inkml:channelProperties>
      </inkml:inkSource>
      <inkml:timestamp xml:id="ts0" timeString="2020-11-19T13:26:29"/>
    </inkml:context>
    <inkml:brush xml:id="br0">
      <inkml:brushProperty name="width" value="0.025" units="cm"/>
      <inkml:brushProperty name="height" value="0.025" units="cm"/>
      <inkml:brushProperty name="color" value="#ffc114"/>
    </inkml:brush>
  </inkml:definitions>
  <inkml:trace contextRef="#ctx0" brushRef="#br0">1 0 15344,'0'0'-15008,"0"0"14744,0 0 271,0 0 18,0 0-377,0 0 264,0 0 88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  <inkml:channel name="F" type="integer" max="1023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  <inkml:channelProperty channel="F" name="resolution" value="2.84167" units="1/cm"/>
        </inkml:channelProperties>
      </inkml:inkSource>
      <inkml:timestamp xml:id="ts0" timeString="2020-11-19T13:26:29"/>
    </inkml:context>
    <inkml:brush xml:id="br0">
      <inkml:brushProperty name="width" value="0.025" units="cm"/>
      <inkml:brushProperty name="height" value="0.025" units="cm"/>
      <inkml:brushProperty name="color" value="#ffc114"/>
    </inkml:brush>
  </inkml:definitions>
  <inkml:trace contextRef="#ctx0" brushRef="#br0">1 0 15344,'0'0'-15008,"0"0"14744,0 0 271,0 0 18,0 0-377,0 0 264,0 0 88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  <inkml:channel name="F" type="integer" max="1023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  <inkml:channelProperty channel="F" name="resolution" value="2.84167" units="1/cm"/>
        </inkml:channelProperties>
      </inkml:inkSource>
      <inkml:timestamp xml:id="ts0" timeString="2020-11-19T13:26:29"/>
    </inkml:context>
    <inkml:brush xml:id="br0">
      <inkml:brushProperty name="width" value="0.025" units="cm"/>
      <inkml:brushProperty name="height" value="0.025" units="cm"/>
      <inkml:brushProperty name="color" value="#ffc114"/>
    </inkml:brush>
  </inkml:definitions>
  <inkml:trace contextRef="#ctx0" brushRef="#br0">1 0 15344,'0'0'-15008,"0"0"14744,0 0 271,0 0 18,0 0-377,0 0 264,0 0 88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  <inkml:channel name="F" type="integer" max="1023" units="cm"/>
        </inkml:traceFormat>
        <inkml:channelProperties>
          <inkml:channelProperty channel="X" name="resolution" value="28.3464566929134" units="1/cm"/>
          <inkml:channelProperty channel="Y" name="resolution" value="28.3464566929134" units="1/cm"/>
          <inkml:channelProperty channel="F" name="resolution" value="2.84167" units="1/cm"/>
        </inkml:channelProperties>
      </inkml:inkSource>
      <inkml:timestamp xml:id="ts0" timeString="2020-11-19T13:26:29"/>
    </inkml:context>
    <inkml:brush xml:id="br0">
      <inkml:brushProperty name="width" value="0.025" units="cm"/>
      <inkml:brushProperty name="height" value="0.025" units="cm"/>
      <inkml:brushProperty name="color" value="#ffc114"/>
    </inkml:brush>
  </inkml:definitions>
  <inkml:trace contextRef="#ctx0" brushRef="#br0">1 0 15344,'0'0'-15008,"0"0"14744,0 0 271,0 0 18,0 0-377,0 0 264,0 0 88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882C5A-0B96-488F-8319-D2C36BE1928D}" type="datetimeFigureOut">
              <a:rPr lang="en-GB" smtClean="0"/>
            </a:fld>
            <a:endParaRPr lang="en-GB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409E3D-21BE-4EC6-A09D-DF128BEF8B5B}" type="slidenum">
              <a:rPr lang="en-GB" smtClean="0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自我介绍</a:t>
            </a:r>
            <a:endParaRPr lang="en-GB" altLang="zh-CN" dirty="0"/>
          </a:p>
          <a:p>
            <a:r>
              <a:rPr lang="zh-CN" altLang="en-US" dirty="0"/>
              <a:t>带糖</a:t>
            </a:r>
            <a:endParaRPr lang="en-GB" dirty="0"/>
          </a:p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409E3D-21BE-4EC6-A09D-DF128BEF8B5B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409E3D-21BE-4EC6-A09D-DF128BEF8B5B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用</a:t>
            </a:r>
            <a:r>
              <a:rPr lang="en-US" altLang="zh-CN" dirty="0"/>
              <a:t>flash</a:t>
            </a:r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409E3D-21BE-4EC6-A09D-DF128BEF8B5B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看视频</a:t>
            </a:r>
            <a:r>
              <a:rPr lang="en-US" altLang="zh-CN" dirty="0"/>
              <a:t>+</a:t>
            </a:r>
            <a:r>
              <a:rPr lang="zh-CN" altLang="en-US" dirty="0"/>
              <a:t>跟读！</a:t>
            </a:r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409E3D-21BE-4EC6-A09D-DF128BEF8B5B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用</a:t>
            </a:r>
            <a:r>
              <a:rPr lang="en-US" altLang="zh-CN" dirty="0"/>
              <a:t>flash</a:t>
            </a:r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409E3D-21BE-4EC6-A09D-DF128BEF8B5B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看视频</a:t>
            </a:r>
            <a:r>
              <a:rPr lang="en-US" altLang="zh-CN" dirty="0"/>
              <a:t>+</a:t>
            </a:r>
            <a:r>
              <a:rPr lang="zh-CN" altLang="en-US" dirty="0"/>
              <a:t>跟读</a:t>
            </a:r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409E3D-21BE-4EC6-A09D-DF128BEF8B5B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看视频</a:t>
            </a:r>
            <a:r>
              <a:rPr lang="en-US" altLang="zh-CN" dirty="0"/>
              <a:t>+</a:t>
            </a:r>
            <a:r>
              <a:rPr lang="zh-CN" altLang="en-US" dirty="0"/>
              <a:t>跟读</a:t>
            </a:r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409E3D-21BE-4EC6-A09D-DF128BEF8B5B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自我介绍</a:t>
            </a:r>
            <a:endParaRPr lang="en-GB" altLang="zh-CN" dirty="0"/>
          </a:p>
          <a:p>
            <a:r>
              <a:rPr lang="zh-CN" altLang="en-US" dirty="0"/>
              <a:t>带糖</a:t>
            </a:r>
            <a:endParaRPr lang="en-GB" dirty="0"/>
          </a:p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409E3D-21BE-4EC6-A09D-DF128BEF8B5B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9FDC9-97D1-4A05-80AF-7256FCB11FDB}" type="datetimeFigureOut">
              <a:rPr lang="en-GB" smtClean="0"/>
            </a:fld>
            <a:endParaRPr lang="en-GB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B60C6-C79B-426D-8064-887EBD64F515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9FDC9-97D1-4A05-80AF-7256FCB11FDB}" type="datetimeFigureOut">
              <a:rPr lang="en-GB" smtClean="0"/>
            </a:fld>
            <a:endParaRPr lang="en-GB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B60C6-C79B-426D-8064-887EBD64F515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9FDC9-97D1-4A05-80AF-7256FCB11FDB}" type="datetimeFigureOut">
              <a:rPr lang="en-GB" smtClean="0"/>
            </a:fld>
            <a:endParaRPr lang="en-GB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B60C6-C79B-426D-8064-887EBD64F515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9FDC9-97D1-4A05-80AF-7256FCB11FDB}" type="datetimeFigureOut">
              <a:rPr lang="en-GB" smtClean="0"/>
            </a:fld>
            <a:endParaRPr lang="en-GB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B60C6-C79B-426D-8064-887EBD64F515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9FDC9-97D1-4A05-80AF-7256FCB11FDB}" type="datetimeFigureOut">
              <a:rPr lang="en-GB" smtClean="0"/>
            </a:fld>
            <a:endParaRPr lang="en-GB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B60C6-C79B-426D-8064-887EBD64F515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9FDC9-97D1-4A05-80AF-7256FCB11FDB}" type="datetimeFigureOut">
              <a:rPr lang="en-GB" smtClean="0"/>
            </a:fld>
            <a:endParaRPr lang="en-GB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B60C6-C79B-426D-8064-887EBD64F515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9FDC9-97D1-4A05-80AF-7256FCB11FDB}" type="datetimeFigureOut">
              <a:rPr lang="en-GB" smtClean="0"/>
            </a:fld>
            <a:endParaRPr lang="en-GB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B60C6-C79B-426D-8064-887EBD64F515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9FDC9-97D1-4A05-80AF-7256FCB11FDB}" type="datetimeFigureOut">
              <a:rPr lang="en-GB" smtClean="0"/>
            </a:fld>
            <a:endParaRPr lang="en-GB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B60C6-C79B-426D-8064-887EBD64F515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9FDC9-97D1-4A05-80AF-7256FCB11FDB}" type="datetimeFigureOut">
              <a:rPr lang="en-GB" smtClean="0"/>
            </a:fld>
            <a:endParaRPr lang="en-GB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B60C6-C79B-426D-8064-887EBD64F515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9FDC9-97D1-4A05-80AF-7256FCB11FDB}" type="datetimeFigureOut">
              <a:rPr lang="en-GB" smtClean="0"/>
            </a:fld>
            <a:endParaRPr lang="en-GB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B60C6-C79B-426D-8064-887EBD64F515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9FDC9-97D1-4A05-80AF-7256FCB11FDB}" type="datetimeFigureOut">
              <a:rPr lang="en-GB" smtClean="0"/>
            </a:fld>
            <a:endParaRPr lang="en-GB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B60C6-C79B-426D-8064-887EBD64F515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49FDC9-97D1-4A05-80AF-7256FCB11FDB}" type="datetimeFigureOut">
              <a:rPr lang="en-GB" smtClean="0"/>
            </a:fld>
            <a:endParaRPr lang="en-GB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2B60C6-C79B-426D-8064-887EBD64F515}" type="slidenum">
              <a:rPr lang="en-GB" smtClean="0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customXml" Target="../ink/ink1.xml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jpeg"/><Relationship Id="rId3" Type="http://schemas.openxmlformats.org/officeDocument/2006/relationships/image" Target="../media/image4.png"/><Relationship Id="rId2" Type="http://schemas.openxmlformats.org/officeDocument/2006/relationships/customXml" Target="../ink/ink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4.png"/><Relationship Id="rId2" Type="http://schemas.openxmlformats.org/officeDocument/2006/relationships/customXml" Target="../ink/ink3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7.xml"/><Relationship Id="rId6" Type="http://schemas.microsoft.com/office/2007/relationships/media" Target="../media/media2.mp3"/><Relationship Id="rId5" Type="http://schemas.openxmlformats.org/officeDocument/2006/relationships/audio" Target="../media/media2.mp3"/><Relationship Id="rId4" Type="http://schemas.openxmlformats.org/officeDocument/2006/relationships/image" Target="../media/image10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customXml" Target="../ink/ink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8"/>
          <a:stretch>
            <a:fillRect/>
          </a:stretch>
        </p:blipFill>
        <p:spPr>
          <a:xfrm rot="16200000" flipH="1">
            <a:off x="2667000" y="-2667000"/>
            <a:ext cx="6858000" cy="12191999"/>
          </a:xfrm>
          <a:prstGeom prst="rect">
            <a:avLst/>
          </a:prstGeom>
        </p:spPr>
      </p:pic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2399231" y="984999"/>
            <a:ext cx="683232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6600" b="1" dirty="0">
                <a:solidFill>
                  <a:srgbClr val="2E2E2E"/>
                </a:solidFill>
                <a:latin typeface="Kristen ITC" panose="03050502040202030202" pitchFamily="66" charset="0"/>
                <a:ea typeface="创艺简细圆" pitchFamily="2" charset="-122"/>
              </a:rPr>
              <a:t>M7U2</a:t>
            </a:r>
            <a:endParaRPr lang="en-US" altLang="zh-CN" sz="6600" b="1" dirty="0">
              <a:solidFill>
                <a:srgbClr val="2E2E2E"/>
              </a:solidFill>
              <a:latin typeface="Kristen ITC" panose="03050502040202030202" pitchFamily="66" charset="0"/>
              <a:ea typeface="创艺简细圆" pitchFamily="2" charset="-122"/>
            </a:endParaRPr>
          </a:p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6600" b="1" dirty="0">
                <a:solidFill>
                  <a:srgbClr val="2E2E2E"/>
                </a:solidFill>
                <a:latin typeface="Kristen ITC" panose="03050502040202030202" pitchFamily="66" charset="0"/>
                <a:ea typeface="创艺简细圆" pitchFamily="2" charset="-122"/>
              </a:rPr>
              <a:t>It’s a </a:t>
            </a:r>
            <a:r>
              <a:rPr lang="en-US" altLang="zh-CN" sz="6600" b="1" dirty="0">
                <a:solidFill>
                  <a:srgbClr val="FFFF00"/>
                </a:solidFill>
                <a:latin typeface="Kristen ITC" panose="03050502040202030202" pitchFamily="66" charset="0"/>
                <a:ea typeface="创艺简细圆" pitchFamily="2" charset="-122"/>
              </a:rPr>
              <a:t>yellow</a:t>
            </a:r>
            <a:r>
              <a:rPr lang="en-US" altLang="zh-CN" sz="6600" b="1" dirty="0">
                <a:solidFill>
                  <a:srgbClr val="2E2E2E"/>
                </a:solidFill>
                <a:latin typeface="Kristen ITC" panose="03050502040202030202" pitchFamily="66" charset="0"/>
                <a:ea typeface="创艺简细圆" pitchFamily="2" charset="-122"/>
              </a:rPr>
              <a:t> cat.</a:t>
            </a:r>
            <a:endParaRPr lang="zh-CN" altLang="en-US" sz="6600" b="1" dirty="0">
              <a:solidFill>
                <a:srgbClr val="2E2E2E"/>
              </a:solidFill>
              <a:latin typeface="Kristen ITC" panose="03050502040202030202" pitchFamily="66" charset="0"/>
              <a:ea typeface="创艺简细圆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899" b="98261" l="4717" r="97642">
                        <a14:foregroundMark x1="41469" y1="10765" x2="47709" y2="8878"/>
                        <a14:foregroundMark x1="66166" y1="7536" x2="66504" y2="9821"/>
                        <a14:foregroundMark x1="65796" y1="5037" x2="65994" y2="6377"/>
                        <a14:foregroundMark x1="67328" y1="48696" x2="68135" y2="69727"/>
                        <a14:foregroundMark x1="66889" y1="37242" x2="67328" y2="48696"/>
                        <a14:foregroundMark x1="66743" y1="33440" x2="66838" y2="35905"/>
                        <a14:foregroundMark x1="91650" y1="92557" x2="89151" y2="98261"/>
                        <a14:backgroundMark x1="16509" y1="6957" x2="20755" y2="7536"/>
                        <a14:backgroundMark x1="92453" y1="1159" x2="92453" y2="1159"/>
                        <a14:backgroundMark x1="82547" y1="20870" x2="97170" y2="27826"/>
                        <a14:backgroundMark x1="96698" y1="22609" x2="99528" y2="30725"/>
                        <a14:backgroundMark x1="84906" y1="6087" x2="88208" y2="17101"/>
                        <a14:backgroundMark x1="85849" y1="13623" x2="86792" y2="16522"/>
                        <a14:backgroundMark x1="72170" y1="13043" x2="68868" y2="16232"/>
                        <a14:backgroundMark x1="73113" y1="12754" x2="69811" y2="33623"/>
                        <a14:backgroundMark x1="69811" y1="33623" x2="71226" y2="33913"/>
                        <a14:backgroundMark x1="87264" y1="18551" x2="90566" y2="14783"/>
                        <a14:backgroundMark x1="62736" y1="2609" x2="64623" y2="3478"/>
                        <a14:backgroundMark x1="59906" y1="4928" x2="59906" y2="4928"/>
                        <a14:backgroundMark x1="59906" y1="4928" x2="66981" y2="3188"/>
                        <a14:backgroundMark x1="59906" y1="4928" x2="50000" y2="7246"/>
                        <a14:backgroundMark x1="32547" y1="0" x2="26415" y2="4928"/>
                        <a14:backgroundMark x1="17925" y1="7826" x2="17925" y2="7246"/>
                        <a14:backgroundMark x1="9434" y1="8406" x2="14151" y2="8696"/>
                        <a14:backgroundMark x1="20755" y1="4348" x2="14151" y2="9855"/>
                        <a14:backgroundMark x1="34434" y1="13043" x2="34434" y2="13043"/>
                        <a14:backgroundMark x1="34434" y1="11884" x2="32547" y2="13333"/>
                        <a14:backgroundMark x1="33962" y1="12754" x2="37264" y2="11884"/>
                        <a14:backgroundMark x1="33019" y1="13623" x2="30189" y2="16232"/>
                        <a14:backgroundMark x1="35849" y1="11884" x2="38679" y2="11884"/>
                        <a14:backgroundMark x1="38208" y1="11594" x2="38208" y2="11594"/>
                        <a14:backgroundMark x1="37264" y1="10725" x2="39151" y2="11884"/>
                        <a14:backgroundMark x1="51887" y1="6377" x2="50000" y2="7536"/>
                        <a14:backgroundMark x1="51415" y1="7536" x2="50472" y2="7246"/>
                        <a14:backgroundMark x1="50472" y1="7246" x2="50472" y2="7536"/>
                        <a14:backgroundMark x1="50943" y1="6667" x2="49528" y2="7826"/>
                        <a14:backgroundMark x1="51887" y1="7246" x2="51415" y2="6667"/>
                        <a14:backgroundMark x1="50472" y1="6957" x2="49528" y2="7536"/>
                        <a14:backgroundMark x1="58019" y1="6667" x2="58019" y2="6667"/>
                        <a14:backgroundMark x1="66038" y1="4348" x2="66509" y2="4348"/>
                        <a14:backgroundMark x1="52358" y1="6087" x2="50000" y2="7826"/>
                        <a14:backgroundMark x1="50472" y1="6957" x2="49057" y2="7826"/>
                        <a14:backgroundMark x1="50000" y1="6957" x2="49528" y2="7826"/>
                        <a14:backgroundMark x1="50000" y1="6377" x2="50000" y2="7536"/>
                        <a14:backgroundMark x1="50000" y1="6667" x2="52358" y2="6667"/>
                        <a14:backgroundMark x1="50472" y1="6377" x2="49528" y2="7536"/>
                        <a14:backgroundMark x1="80189" y1="78261" x2="84906" y2="81449"/>
                        <a14:backgroundMark x1="79245" y1="81449" x2="80660" y2="73913"/>
                        <a14:backgroundMark x1="78302" y1="71304" x2="74528" y2="80290"/>
                        <a14:backgroundMark x1="79245" y1="70725" x2="93396" y2="90145"/>
                        <a14:backgroundMark x1="85377" y1="86087" x2="95283" y2="90435"/>
                        <a14:backgroundMark x1="89151" y1="98551" x2="89151" y2="98551"/>
                        <a14:backgroundMark x1="75943" y1="99420" x2="75943" y2="99420"/>
                        <a14:backgroundMark x1="82075" y1="48696" x2="82075" y2="48696"/>
                      </a14:backgroundRemoval>
                    </a14:imgEffect>
                    <a14:imgEffect>
                      <a14:brightnessContrast bright="20000" contrast="-2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932" y="3108657"/>
            <a:ext cx="1452770" cy="236269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r:id="rId4" p14:bwMode="auto">
            <p14:nvContentPartPr>
              <p14:cNvPr id="2" name="墨迹 1"/>
              <p14:cNvContentPartPr/>
              <p14:nvPr/>
            </p14:nvContentPartPr>
            <p14:xfrm>
              <a:off x="6387974" y="3165944"/>
              <a:ext cx="360" cy="360"/>
            </p14:xfrm>
          </p:contentPart>
        </mc:Choice>
        <mc:Fallback xmlns="">
          <p:pic>
            <p:nvPicPr>
              <p:cNvPr id="2" name="墨迹 1"/>
            </p:nvPicPr>
            <p:blipFill>
              <a:blip r:embed="rId5"/>
            </p:blipFill>
            <p:spPr>
              <a:xfrm>
                <a:off x="6387974" y="3165944"/>
                <a:ext cx="360" cy="360"/>
              </a:xfrm>
              <a:prstGeom prst="rect"/>
            </p:spPr>
          </p:pic>
        </mc:Fallback>
      </mc:AlternateContent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8"/>
          <a:stretch>
            <a:fillRect/>
          </a:stretch>
        </p:blipFill>
        <p:spPr>
          <a:xfrm rot="16200000" flipH="1">
            <a:off x="2667000" y="-2667000"/>
            <a:ext cx="6858000" cy="1219199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r:id="rId2" p14:bwMode="auto">
            <p14:nvContentPartPr>
              <p14:cNvPr id="2" name="墨迹 1"/>
              <p14:cNvContentPartPr/>
              <p14:nvPr/>
            </p14:nvContentPartPr>
            <p14:xfrm>
              <a:off x="6387974" y="3165944"/>
              <a:ext cx="360" cy="360"/>
            </p14:xfrm>
          </p:contentPart>
        </mc:Choice>
        <mc:Fallback xmlns="">
          <p:pic>
            <p:nvPicPr>
              <p:cNvPr id="2" name="墨迹 1"/>
            </p:nvPicPr>
            <p:blipFill>
              <a:blip r:embed="rId3"/>
            </p:blipFill>
            <p:spPr>
              <a:xfrm>
                <a:off x="6387974" y="3165944"/>
                <a:ext cx="360" cy="360"/>
              </a:xfrm>
              <a:prstGeom prst="rect"/>
            </p:spPr>
          </p:pic>
        </mc:Fallback>
      </mc:AlternateContent>
      <p:pic>
        <p:nvPicPr>
          <p:cNvPr id="8" name="图片 7" descr="穿蓝色衣服的人在草地上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1109482"/>
            <a:ext cx="6007100" cy="45039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文本框 8"/>
          <p:cNvSpPr txBox="1"/>
          <p:nvPr/>
        </p:nvSpPr>
        <p:spPr>
          <a:xfrm>
            <a:off x="7610361" y="1970850"/>
            <a:ext cx="3337040" cy="2014597"/>
          </a:xfrm>
          <a:prstGeom prst="cloudCallout">
            <a:avLst>
              <a:gd name="adj1" fmla="val -50350"/>
              <a:gd name="adj2" fmla="val 98118"/>
            </a:avLst>
          </a:prstGeom>
          <a:solidFill>
            <a:srgbClr val="B193CC"/>
          </a:solidFill>
          <a:ln w="571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chemeClr val="bg1"/>
                </a:solidFill>
              </a:rPr>
              <a:t>Suzy</a:t>
            </a:r>
            <a:endParaRPr lang="en-GB" sz="8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8"/>
          <a:stretch>
            <a:fillRect/>
          </a:stretch>
        </p:blipFill>
        <p:spPr>
          <a:xfrm rot="16200000" flipH="1">
            <a:off x="2667000" y="-2667000"/>
            <a:ext cx="6858000" cy="1219199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386" y="1350344"/>
            <a:ext cx="7591264" cy="4377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8"/>
          <a:stretch>
            <a:fillRect/>
          </a:stretch>
        </p:blipFill>
        <p:spPr>
          <a:xfrm rot="16200000" flipH="1">
            <a:off x="2667000" y="-2667000"/>
            <a:ext cx="6858000" cy="1219199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r:id="rId2" p14:bwMode="auto">
            <p14:nvContentPartPr>
              <p14:cNvPr id="2" name="墨迹 1"/>
              <p14:cNvContentPartPr/>
              <p14:nvPr/>
            </p14:nvContentPartPr>
            <p14:xfrm>
              <a:off x="6387974" y="3165944"/>
              <a:ext cx="360" cy="360"/>
            </p14:xfrm>
          </p:contentPart>
        </mc:Choice>
        <mc:Fallback xmlns="">
          <p:pic>
            <p:nvPicPr>
              <p:cNvPr id="2" name="墨迹 1"/>
            </p:nvPicPr>
            <p:blipFill>
              <a:blip r:embed="rId3"/>
            </p:blipFill>
            <p:spPr>
              <a:xfrm>
                <a:off x="6387974" y="3165944"/>
                <a:ext cx="360" cy="360"/>
              </a:xfrm>
              <a:prstGeom prst="rect"/>
            </p:spPr>
          </p:pic>
        </mc:Fallback>
      </mc:AlternateContent>
      <p:pic>
        <p:nvPicPr>
          <p:cNvPr id="8" name="内容占位符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26"/>
          <a:stretch>
            <a:fillRect/>
          </a:stretch>
        </p:blipFill>
        <p:spPr>
          <a:xfrm>
            <a:off x="6883400" y="1706589"/>
            <a:ext cx="3093046" cy="291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8301" y="1706589"/>
            <a:ext cx="4806950" cy="291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35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双波形 2"/>
          <p:cNvSpPr/>
          <p:nvPr/>
        </p:nvSpPr>
        <p:spPr>
          <a:xfrm>
            <a:off x="1134665" y="1638377"/>
            <a:ext cx="9922669" cy="2185987"/>
          </a:xfrm>
          <a:prstGeom prst="doubleWave">
            <a:avLst>
              <a:gd name="adj1" fmla="val 6250"/>
              <a:gd name="adj2" fmla="val -504"/>
            </a:avLst>
          </a:prstGeom>
          <a:solidFill>
            <a:schemeClr val="accent2"/>
          </a:solidFill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dirty="0"/>
              <a:t> </a:t>
            </a:r>
            <a:r>
              <a:rPr lang="en-US" altLang="zh-CN" sz="5400" b="1" dirty="0"/>
              <a:t>Let`s watch the flash and repeat!</a:t>
            </a:r>
            <a:endParaRPr lang="en-GB" sz="72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326115" y="5080000"/>
            <a:ext cx="1353586" cy="483896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1l1_V2_p041_translate_7 a2 图101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22650" y="5911300"/>
            <a:ext cx="946700" cy="946700"/>
          </a:xfrm>
          <a:prstGeom prst="rect">
            <a:avLst/>
          </a:prstGeom>
        </p:spPr>
      </p:pic>
      <p:pic>
        <p:nvPicPr>
          <p:cNvPr id="3" name="1l1_V2_p041_translate_8  a2 图102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 flipH="1">
            <a:off x="10374150" y="5713866"/>
            <a:ext cx="1096282" cy="10962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35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双波形 1"/>
          <p:cNvSpPr/>
          <p:nvPr/>
        </p:nvSpPr>
        <p:spPr>
          <a:xfrm>
            <a:off x="1048960" y="731473"/>
            <a:ext cx="9922669" cy="2185987"/>
          </a:xfrm>
          <a:prstGeom prst="doubleWave">
            <a:avLst>
              <a:gd name="adj1" fmla="val 6250"/>
              <a:gd name="adj2" fmla="val -504"/>
            </a:avLst>
          </a:prstGeom>
          <a:solidFill>
            <a:srgbClr val="7030A0"/>
          </a:solidFill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/>
              <a:t> Let`s watch the flash and repeat!</a:t>
            </a:r>
            <a:endParaRPr lang="en-GB" sz="54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35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双波形 1"/>
          <p:cNvSpPr/>
          <p:nvPr/>
        </p:nvSpPr>
        <p:spPr>
          <a:xfrm>
            <a:off x="1048960" y="731473"/>
            <a:ext cx="9922669" cy="2185987"/>
          </a:xfrm>
          <a:prstGeom prst="doubleWave">
            <a:avLst>
              <a:gd name="adj1" fmla="val 6250"/>
              <a:gd name="adj2" fmla="val -504"/>
            </a:avLst>
          </a:prstGeom>
          <a:solidFill>
            <a:srgbClr val="7030A0"/>
          </a:solidFill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/>
              <a:t> Let`s review!</a:t>
            </a:r>
            <a:endParaRPr lang="en-GB" sz="54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r:id="rId1" p14:bwMode="auto">
            <p14:nvContentPartPr>
              <p14:cNvPr id="2" name="墨迹 1"/>
              <p14:cNvContentPartPr/>
              <p14:nvPr/>
            </p14:nvContentPartPr>
            <p14:xfrm>
              <a:off x="6387974" y="3165944"/>
              <a:ext cx="360" cy="360"/>
            </p14:xfrm>
          </p:contentPart>
        </mc:Choice>
        <mc:Fallback xmlns="">
          <p:pic>
            <p:nvPicPr>
              <p:cNvPr id="2" name="墨迹 1"/>
            </p:nvPicPr>
            <p:blipFill>
              <a:blip r:embed="rId2"/>
            </p:blipFill>
            <p:spPr>
              <a:xfrm>
                <a:off x="6387974" y="3165944"/>
                <a:ext cx="360" cy="360"/>
              </a:xfrm>
              <a:prstGeom prst="rect"/>
            </p:spPr>
          </p:pic>
        </mc:Fallback>
      </mc:AlternateContent>
      <p:sp>
        <p:nvSpPr>
          <p:cNvPr id="6" name="双波形 5"/>
          <p:cNvSpPr/>
          <p:nvPr/>
        </p:nvSpPr>
        <p:spPr>
          <a:xfrm>
            <a:off x="1058465" y="254077"/>
            <a:ext cx="9922669" cy="1263573"/>
          </a:xfrm>
          <a:prstGeom prst="doubleWave">
            <a:avLst>
              <a:gd name="adj1" fmla="val 6250"/>
              <a:gd name="adj2" fmla="val -504"/>
            </a:avLst>
          </a:prstGeom>
          <a:solidFill>
            <a:schemeClr val="accent2"/>
          </a:solidFill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/>
              <a:t> </a:t>
            </a:r>
            <a:r>
              <a:rPr lang="en-US" altLang="zh-CN" sz="4400" b="1" dirty="0"/>
              <a:t>Let`s imagine and share!</a:t>
            </a:r>
            <a:endParaRPr lang="en-GB" sz="60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29221" y="1927082"/>
            <a:ext cx="6655879" cy="4338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altLang="zh-CN" sz="4400" b="1" dirty="0">
                <a:solidFill>
                  <a:srgbClr val="ED7D31"/>
                </a:solidFill>
              </a:rPr>
              <a:t>G</a:t>
            </a:r>
            <a:r>
              <a:rPr lang="en-US" altLang="zh-CN" sz="4400" b="1" dirty="0" err="1">
                <a:solidFill>
                  <a:srgbClr val="ED7D31"/>
                </a:solidFill>
              </a:rPr>
              <a:t>ame</a:t>
            </a:r>
            <a:r>
              <a:rPr lang="en-US" altLang="zh-CN" sz="4400" b="1" dirty="0">
                <a:solidFill>
                  <a:srgbClr val="ED7D31"/>
                </a:solidFill>
              </a:rPr>
              <a:t> rules</a:t>
            </a:r>
            <a:endParaRPr lang="en-GB" altLang="zh-CN" sz="2800" b="1" dirty="0">
              <a:solidFill>
                <a:srgbClr val="ED7D31"/>
              </a:solidFill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2800" b="1" dirty="0">
                <a:solidFill>
                  <a:srgbClr val="ED7D31"/>
                </a:solidFill>
              </a:rPr>
              <a:t>悄悄涂色</a:t>
            </a:r>
            <a:endParaRPr lang="zh-CN" altLang="en-US" sz="2800" b="1" dirty="0">
              <a:solidFill>
                <a:srgbClr val="ED7D31"/>
              </a:solidFill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zh-CN" sz="2800" b="1" dirty="0">
                <a:solidFill>
                  <a:srgbClr val="ED7D31"/>
                </a:solidFill>
              </a:rPr>
              <a:t>—— </a:t>
            </a:r>
            <a:r>
              <a:rPr lang="en-GB" altLang="zh-CN" sz="2800" b="1" dirty="0">
                <a:solidFill>
                  <a:srgbClr val="ED7D31"/>
                </a:solidFill>
              </a:rPr>
              <a:t>I</a:t>
            </a:r>
            <a:r>
              <a:rPr lang="en-US" altLang="zh-CN" sz="2800" b="1" dirty="0">
                <a:solidFill>
                  <a:srgbClr val="ED7D31"/>
                </a:solidFill>
              </a:rPr>
              <a:t>s it a …?</a:t>
            </a:r>
            <a:endParaRPr lang="en-US" altLang="zh-CN" sz="2800" b="1" dirty="0">
              <a:solidFill>
                <a:srgbClr val="ED7D3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ED7D31"/>
                </a:solidFill>
              </a:rPr>
              <a:t>    —— Yes, it is.</a:t>
            </a:r>
            <a:endParaRPr lang="en-US" altLang="zh-CN" sz="2800" b="1" dirty="0">
              <a:solidFill>
                <a:srgbClr val="ED7D3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ED7D31"/>
                </a:solidFill>
              </a:rPr>
              <a:t>             No, it isn`t. It`s a …</a:t>
            </a:r>
            <a:endParaRPr lang="en-US" altLang="zh-CN" sz="2800" b="1" dirty="0">
              <a:solidFill>
                <a:srgbClr val="ED7D3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ED7D31"/>
                </a:solidFill>
              </a:rPr>
              <a:t>3. </a:t>
            </a:r>
            <a:r>
              <a:rPr lang="zh-CN" altLang="en-US" sz="2800" b="1" dirty="0">
                <a:solidFill>
                  <a:srgbClr val="ED7D31"/>
                </a:solidFill>
              </a:rPr>
              <a:t>把小动物贴到</a:t>
            </a:r>
            <a:r>
              <a:rPr lang="en-US" altLang="zh-CN" sz="2800" b="1" dirty="0">
                <a:solidFill>
                  <a:srgbClr val="ED7D31"/>
                </a:solidFill>
              </a:rPr>
              <a:t>poster</a:t>
            </a:r>
            <a:r>
              <a:rPr lang="zh-CN" altLang="en-US" sz="2800" b="1" dirty="0">
                <a:solidFill>
                  <a:srgbClr val="ED7D31"/>
                </a:solidFill>
              </a:rPr>
              <a:t>上，注意分类哟。</a:t>
            </a:r>
            <a:endParaRPr lang="en-US" altLang="zh-CN" sz="2800" b="1" dirty="0">
              <a:solidFill>
                <a:srgbClr val="ED7D3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5620" y="1903850"/>
            <a:ext cx="3240051" cy="429696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</Words>
  <Application>WPS 演示</Application>
  <PresentationFormat>宽屏</PresentationFormat>
  <Paragraphs>20</Paragraphs>
  <Slides>9</Slides>
  <Notes>8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方正宋刻本秀楷简体</vt:lpstr>
      <vt:lpstr>Kristen ITC</vt:lpstr>
      <vt:lpstr>Mongolian Baiti</vt:lpstr>
      <vt:lpstr>创艺简细圆</vt:lpstr>
      <vt:lpstr>微软雅黑</vt:lpstr>
      <vt:lpstr>Arial Unicode MS</vt:lpstr>
      <vt:lpstr>等线 Light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谢 致</dc:creator>
  <cp:lastModifiedBy>Administrator</cp:lastModifiedBy>
  <cp:revision>90</cp:revision>
  <dcterms:created xsi:type="dcterms:W3CDTF">2020-11-10T09:26:00Z</dcterms:created>
  <dcterms:modified xsi:type="dcterms:W3CDTF">2020-11-19T05:26:28Z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