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8"/>
  </p:notesMasterIdLst>
  <p:sldIdLst>
    <p:sldId id="257" r:id="rId2"/>
    <p:sldId id="259" r:id="rId3"/>
    <p:sldId id="258" r:id="rId4"/>
    <p:sldId id="321" r:id="rId5"/>
    <p:sldId id="290" r:id="rId6"/>
    <p:sldId id="292" r:id="rId7"/>
    <p:sldId id="293" r:id="rId8"/>
    <p:sldId id="294" r:id="rId9"/>
    <p:sldId id="295" r:id="rId10"/>
    <p:sldId id="296" r:id="rId11"/>
    <p:sldId id="297" r:id="rId12"/>
    <p:sldId id="299" r:id="rId13"/>
    <p:sldId id="298" r:id="rId14"/>
    <p:sldId id="300" r:id="rId15"/>
    <p:sldId id="301" r:id="rId16"/>
    <p:sldId id="323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16" r:id="rId25"/>
    <p:sldId id="309" r:id="rId26"/>
    <p:sldId id="310" r:id="rId27"/>
    <p:sldId id="362" r:id="rId28"/>
    <p:sldId id="322" r:id="rId29"/>
    <p:sldId id="312" r:id="rId30"/>
    <p:sldId id="313" r:id="rId31"/>
    <p:sldId id="311" r:id="rId32"/>
    <p:sldId id="364" r:id="rId33"/>
    <p:sldId id="315" r:id="rId34"/>
    <p:sldId id="317" r:id="rId35"/>
    <p:sldId id="318" r:id="rId36"/>
    <p:sldId id="320" r:id="rId37"/>
    <p:sldId id="319" r:id="rId38"/>
    <p:sldId id="286" r:id="rId39"/>
    <p:sldId id="283" r:id="rId40"/>
    <p:sldId id="281" r:id="rId41"/>
    <p:sldId id="282" r:id="rId42"/>
    <p:sldId id="284" r:id="rId43"/>
    <p:sldId id="285" r:id="rId44"/>
    <p:sldId id="287" r:id="rId45"/>
    <p:sldId id="363" r:id="rId46"/>
    <p:sldId id="288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B3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708" y="-92"/>
      </p:cViewPr>
      <p:guideLst>
        <p:guide orient="horz" pos="219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608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38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096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39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686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40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891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301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01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0179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2020/12/13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2020/12/13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r="32639" b="-2476"/>
          <a:stretch>
            <a:fillRect/>
          </a:stretch>
        </p:blipFill>
        <p:spPr>
          <a:xfrm>
            <a:off x="-95005" y="-95004"/>
            <a:ext cx="12287005" cy="71251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02"/>
          <a:stretch>
            <a:fillRect/>
          </a:stretch>
        </p:blipFill>
        <p:spPr>
          <a:xfrm>
            <a:off x="-95250" y="4699635"/>
            <a:ext cx="12287250" cy="2152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" y="4984115"/>
            <a:ext cx="1896110" cy="195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9055" y="5419090"/>
            <a:ext cx="1151890" cy="11874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file:///F:\&#29392;&#29432;&#20998;&#22902;&#37226;&#23450;\31a903e8c16175bf5d3722787793006a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29392;&#29432;&#20998;&#22902;&#37226;&#23450;12.13\31a903e8c16175bf5d3722787793006a.mp4" TargetMode="Externa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file:///F:\&#29392;&#29432;&#20998;&#22902;&#37226;&#23450;\26c5254e914dd09c83d6d438110a8ba9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29392;&#29432;&#20998;&#22902;&#37226;&#23450;12.13\26c5254e914dd09c83d6d438110a8ba9.mp4" TargetMode="Externa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media" Target="file:///F:\&#29392;&#29432;&#20998;&#22902;&#37226;&#23450;\bcfcf887580e67475098012c9443e595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29392;&#29432;&#20998;&#22902;&#37226;&#23450;12.13\bcfcf887580e67475098012c9443e595.mp4" TargetMode="Externa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12060949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070" y="188556"/>
            <a:ext cx="3873500" cy="4838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37314" y="737118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爷爷和孙子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5851" y="2034073"/>
            <a:ext cx="2509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爷孙俩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12060949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022" y="382361"/>
            <a:ext cx="3777472" cy="4133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73216" y="1231641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姐姐和妹妹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9788" y="2668555"/>
            <a:ext cx="22621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姐妹俩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71068" y="2176130"/>
            <a:ext cx="7283450" cy="316865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135" y="2071397"/>
            <a:ext cx="181490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1452" y="2033873"/>
            <a:ext cx="173037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932623" y="732473"/>
            <a:ext cx="2357438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51" name="图片 7" descr="花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623" y="78009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TextBox 30"/>
          <p:cNvSpPr txBox="1"/>
          <p:nvPr/>
        </p:nvSpPr>
        <p:spPr>
          <a:xfrm>
            <a:off x="2432685" y="73247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7660" y="3211195"/>
            <a:ext cx="146812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745" y="2563537"/>
            <a:ext cx="4554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小哥儿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52087" y="2566316"/>
            <a:ext cx="40511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大一点儿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71068" y="2176130"/>
            <a:ext cx="7283450" cy="316865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0058" y="2183364"/>
            <a:ext cx="181490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1452" y="2033873"/>
            <a:ext cx="173037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932623" y="732473"/>
            <a:ext cx="2357438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51" name="图片 7" descr="花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623" y="78009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TextBox 30"/>
          <p:cNvSpPr txBox="1"/>
          <p:nvPr/>
        </p:nvSpPr>
        <p:spPr>
          <a:xfrm>
            <a:off x="2432685" y="73247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7660" y="3211195"/>
            <a:ext cx="146812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06490" y="2535544"/>
            <a:ext cx="8621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帮</a:t>
            </a:r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  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整</a:t>
            </a:r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85762" y="2183760"/>
            <a:ext cx="960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2943" y="2183364"/>
            <a:ext cx="1023633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altLang="zh-CN" sz="3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bānɡ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shènɡ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zhěnɡ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/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</a:p>
          <a:p>
            <a:pPr defTabSz="457200"/>
            <a:r>
              <a:rPr lang="en-US" altLang="zh-CN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71068" y="2176130"/>
            <a:ext cx="7283450" cy="316865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0058" y="2183364"/>
            <a:ext cx="181490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1452" y="2033873"/>
            <a:ext cx="173037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932623" y="732473"/>
            <a:ext cx="2357438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51" name="图片 7" descr="花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623" y="78009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TextBox 30"/>
          <p:cNvSpPr txBox="1"/>
          <p:nvPr/>
        </p:nvSpPr>
        <p:spPr>
          <a:xfrm>
            <a:off x="2432685" y="73247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7660" y="3211195"/>
            <a:ext cx="146812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85796" y="2535544"/>
            <a:ext cx="35176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2169" y="2743597"/>
            <a:ext cx="960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9510" y="2220687"/>
            <a:ext cx="3013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台湾的女孩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51510" y="2416629"/>
            <a:ext cx="15582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84775" y="1987420"/>
            <a:ext cx="14462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altLang="zh-CN" sz="40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shǐ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3257" y="1387542"/>
            <a:ext cx="12969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03845" y="1035699"/>
            <a:ext cx="1101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altLang="zh-CN" sz="3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shǐ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2106" y="3244334"/>
            <a:ext cx="80056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开始   起始   始终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8582" y="1653309"/>
            <a:ext cx="92288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思考：狐狸为什么要分奶酪？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5576" y="1138336"/>
            <a:ext cx="90973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熊哥哥和熊弟弟在路上捡到了一块奶酪，高兴极了。可是，他们不知道怎么分这块奶酪，小哥儿俩开始拌起嘴来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038529" y="3507136"/>
            <a:ext cx="2453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拌嘴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1a903e8c16175bf5d3722787793006a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76875" y="463459"/>
            <a:ext cx="8985379" cy="581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4865" y="1894115"/>
            <a:ext cx="885475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“小熊，我分得可公平啦！” “你们谁也没多吃一口，谁也没少吃一口。”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5190" y="2884202"/>
            <a:ext cx="1341755" cy="189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2" cstate="print"/>
          <a:srcRect l="16560" t="25169" r="14986" b="19728"/>
          <a:stretch>
            <a:fillRect/>
          </a:stretch>
        </p:blipFill>
        <p:spPr>
          <a:xfrm>
            <a:off x="6736080" y="2442210"/>
            <a:ext cx="2958465" cy="229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AutoShape 2" descr="https://timgsa.baidu.com/timg?image&amp;quality=80&amp;size=b9999_10000&amp;sec=1009828571591&amp;di=25b7b8616ccac8c8f6e15c1104fd7f14&amp;imgtype=0&amp;src=http%3A%2F%2Fpic40.photophoto.cn%2F20160711%2F1155115723672883_b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timg (1).jpg"/>
          <p:cNvPicPr>
            <a:picLocks noChangeAspect="1"/>
          </p:cNvPicPr>
          <p:nvPr/>
        </p:nvPicPr>
        <p:blipFill>
          <a:blip r:embed="rId3" cstate="print"/>
          <a:srcRect l="4406" t="25804" r="7471" b="3541"/>
          <a:stretch>
            <a:fillRect/>
          </a:stretch>
        </p:blipFill>
        <p:spPr>
          <a:xfrm>
            <a:off x="2136140" y="2442210"/>
            <a:ext cx="4247515" cy="229552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2292" name="矩形 4"/>
          <p:cNvSpPr/>
          <p:nvPr/>
        </p:nvSpPr>
        <p:spPr>
          <a:xfrm>
            <a:off x="5108575" y="1245870"/>
            <a:ext cx="29559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 酪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矩形 5"/>
          <p:cNvSpPr/>
          <p:nvPr/>
        </p:nvSpPr>
        <p:spPr>
          <a:xfrm>
            <a:off x="5160963" y="633095"/>
            <a:ext cx="27638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nǎi  lào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4865" y="1894115"/>
            <a:ext cx="885475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“小熊，我分得可公平啦！” 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你们谁也没多吃一口，谁也没少吃一口。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5190" y="2884202"/>
            <a:ext cx="1341755" cy="189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微信图片_202012061055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1033" y="2820760"/>
            <a:ext cx="1185254" cy="193027"/>
          </a:xfrm>
          <a:prstGeom prst="rect">
            <a:avLst/>
          </a:prstGeom>
        </p:spPr>
      </p:pic>
      <p:grpSp>
        <p:nvGrpSpPr>
          <p:cNvPr id="3" name="组合 20"/>
          <p:cNvGrpSpPr/>
          <p:nvPr/>
        </p:nvGrpSpPr>
        <p:grpSpPr>
          <a:xfrm>
            <a:off x="1082350" y="710695"/>
            <a:ext cx="2374688" cy="981076"/>
            <a:chOff x="-4887948" y="-129958"/>
            <a:chExt cx="4039822" cy="762000"/>
          </a:xfrm>
        </p:grpSpPr>
        <p:pic>
          <p:nvPicPr>
            <p:cNvPr id="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4768820" y="-129958"/>
              <a:ext cx="3749670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"/>
            <p:cNvSpPr txBox="1"/>
            <p:nvPr/>
          </p:nvSpPr>
          <p:spPr>
            <a:xfrm>
              <a:off x="-4887948" y="36480"/>
              <a:ext cx="4039822" cy="5020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学习提示：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24946" y="2099388"/>
            <a:ext cx="9526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3—6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自然段，用“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”画出狐狸说的话，用“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9608" y="2612573"/>
            <a:ext cx="8304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”画出小熊说的话。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8229" y="3797559"/>
            <a:ext cx="471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默读：不出声，在心里读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1861879" y="1446245"/>
            <a:ext cx="8460571" cy="3219061"/>
            <a:chOff x="-48467" y="-1457337"/>
            <a:chExt cx="8460571" cy="1805885"/>
          </a:xfrm>
        </p:grpSpPr>
        <p:sp>
          <p:nvSpPr>
            <p:cNvPr id="4" name="圆角矩形标注 3"/>
            <p:cNvSpPr/>
            <p:nvPr/>
          </p:nvSpPr>
          <p:spPr bwMode="auto">
            <a:xfrm>
              <a:off x="-48467" y="-1457337"/>
              <a:ext cx="6248400" cy="1805885"/>
            </a:xfrm>
            <a:prstGeom prst="wedgeRoundRectCallout">
              <a:avLst>
                <a:gd name="adj1" fmla="val 57158"/>
                <a:gd name="adj2" fmla="val -3045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“这事好办，我来帮你们分吧！”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狐狸笑了笑，把奶酪拿过来掰成了两半。。</a:t>
              </a:r>
              <a:endPara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了两半。</a:t>
              </a:r>
              <a:endPara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8569" y="-1428809"/>
              <a:ext cx="1613535" cy="17668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1418253" y="1334278"/>
            <a:ext cx="9433249" cy="1609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</a:p>
          <a:p>
            <a:pPr>
              <a:lnSpc>
                <a:spcPct val="120000"/>
              </a:lnSpc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1861879" y="1446245"/>
            <a:ext cx="8460571" cy="3219061"/>
            <a:chOff x="-48467" y="-1457337"/>
            <a:chExt cx="8460571" cy="1805885"/>
          </a:xfrm>
        </p:grpSpPr>
        <p:sp>
          <p:nvSpPr>
            <p:cNvPr id="4" name="圆角矩形标注 3"/>
            <p:cNvSpPr/>
            <p:nvPr/>
          </p:nvSpPr>
          <p:spPr bwMode="auto">
            <a:xfrm>
              <a:off x="-48467" y="-1457337"/>
              <a:ext cx="6248400" cy="1805885"/>
            </a:xfrm>
            <a:prstGeom prst="wedgeRoundRectCallout">
              <a:avLst>
                <a:gd name="adj1" fmla="val 57158"/>
                <a:gd name="adj2" fmla="val -3045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“这事好办，我来帮你们分吧！”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狐狸</a:t>
              </a:r>
              <a:r>
                <a:rPr lang="zh-CN" altLang="en-US" sz="4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笑了笑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，把奶酪拿过来掰成了两半。。</a:t>
              </a:r>
              <a:endPara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8569" y="-1428809"/>
              <a:ext cx="1613535" cy="17668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1418253" y="1334278"/>
            <a:ext cx="9433249" cy="1609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</a:p>
          <a:p>
            <a:pPr>
              <a:lnSpc>
                <a:spcPct val="120000"/>
              </a:lnSpc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6c5254e914dd09c83d6d438110a8ba9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87624" y="410547"/>
            <a:ext cx="9545217" cy="5878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图片_20201206112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89" y="2248678"/>
            <a:ext cx="2772345" cy="334969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 bwMode="auto">
          <a:xfrm>
            <a:off x="4124131" y="1599508"/>
            <a:ext cx="7137917" cy="2661834"/>
          </a:xfrm>
          <a:prstGeom prst="wedgeRoundRectCallout">
            <a:avLst>
              <a:gd name="adj1" fmla="val -59024"/>
              <a:gd name="adj2" fmla="val 190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你分得不匀！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”小哥俩嚷着，“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那半块大一点儿。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图片_20201206112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89" y="2248678"/>
            <a:ext cx="2772345" cy="334969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 bwMode="auto">
          <a:xfrm>
            <a:off x="4273420" y="1599508"/>
            <a:ext cx="6615404" cy="2661834"/>
          </a:xfrm>
          <a:prstGeom prst="wedgeRoundRectCallout">
            <a:avLst>
              <a:gd name="adj1" fmla="val -59024"/>
              <a:gd name="adj2" fmla="val 190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你分得不匀！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”小哥俩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嚷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着，“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那半块大一点儿。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微信图片_202012061055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1033" y="2820760"/>
            <a:ext cx="1185254" cy="193027"/>
          </a:xfrm>
          <a:prstGeom prst="rect">
            <a:avLst/>
          </a:prstGeom>
        </p:spPr>
      </p:pic>
      <p:grpSp>
        <p:nvGrpSpPr>
          <p:cNvPr id="3" name="组合 20"/>
          <p:cNvGrpSpPr/>
          <p:nvPr/>
        </p:nvGrpSpPr>
        <p:grpSpPr>
          <a:xfrm>
            <a:off x="1082350" y="710695"/>
            <a:ext cx="2374688" cy="981076"/>
            <a:chOff x="-4887948" y="-129958"/>
            <a:chExt cx="4039822" cy="762000"/>
          </a:xfrm>
        </p:grpSpPr>
        <p:pic>
          <p:nvPicPr>
            <p:cNvPr id="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4768820" y="-129958"/>
              <a:ext cx="3749670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"/>
            <p:cNvSpPr txBox="1"/>
            <p:nvPr/>
          </p:nvSpPr>
          <p:spPr>
            <a:xfrm>
              <a:off x="-4887948" y="36480"/>
              <a:ext cx="4039822" cy="5020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学习提示：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24946" y="2099388"/>
            <a:ext cx="9526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自然段，用“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”画出狐狸说的话，用“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9608" y="2612573"/>
            <a:ext cx="8304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”画出小熊说的话。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8229" y="3797559"/>
            <a:ext cx="471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默读：不出声，在心里读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73225" y="1403790"/>
            <a:ext cx="9977217" cy="3196202"/>
            <a:chOff x="-1247872" y="488632"/>
            <a:chExt cx="9977217" cy="1766888"/>
          </a:xfrm>
        </p:grpSpPr>
        <p:sp>
          <p:nvSpPr>
            <p:cNvPr id="3" name="圆角矩形标注 2"/>
            <p:cNvSpPr/>
            <p:nvPr/>
          </p:nvSpPr>
          <p:spPr bwMode="auto">
            <a:xfrm>
              <a:off x="-1247872" y="583455"/>
              <a:ext cx="8229600" cy="1644522"/>
            </a:xfrm>
            <a:prstGeom prst="wedgeRoundRectCallout">
              <a:avLst>
                <a:gd name="adj1" fmla="val 57158"/>
                <a:gd name="adj2" fmla="val -3045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真的，这半块是大一点儿。你们别急，看我的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——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”</a:t>
              </a:r>
              <a:endPara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4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15810" y="488632"/>
              <a:ext cx="1613535" cy="17668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 bwMode="auto">
          <a:xfrm>
            <a:off x="4374172" y="1865745"/>
            <a:ext cx="7134337" cy="2426808"/>
          </a:xfrm>
          <a:prstGeom prst="wedgeRoundRectCallout">
            <a:avLst>
              <a:gd name="adj1" fmla="val -59024"/>
              <a:gd name="adj2" fmla="val 190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“可是现在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没咬过的那半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块又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大了一点儿！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微信图片_20201206112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89" y="2248678"/>
            <a:ext cx="2772345" cy="334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-95250" y="4702175"/>
            <a:ext cx="12280265" cy="21463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5" name="标题 1"/>
          <p:cNvSpPr txBox="1"/>
          <p:nvPr/>
        </p:nvSpPr>
        <p:spPr>
          <a:xfrm>
            <a:off x="2647950" y="553403"/>
            <a:ext cx="6153150" cy="1036637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/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狐狸分奶酪</a:t>
            </a:r>
          </a:p>
        </p:txBody>
      </p:sp>
      <p:pic>
        <p:nvPicPr>
          <p:cNvPr id="3" name="图片 2" descr="图片1.png"/>
          <p:cNvPicPr>
            <a:picLocks noChangeAspect="1"/>
          </p:cNvPicPr>
          <p:nvPr/>
        </p:nvPicPr>
        <p:blipFill>
          <a:blip r:embed="rId2" cstate="print"/>
          <a:srcRect t="4542" b="6702"/>
          <a:stretch>
            <a:fillRect/>
          </a:stretch>
        </p:blipFill>
        <p:spPr>
          <a:xfrm>
            <a:off x="1397000" y="1462405"/>
            <a:ext cx="9144000" cy="45662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267" name="矩形 3"/>
          <p:cNvSpPr/>
          <p:nvPr/>
        </p:nvSpPr>
        <p:spPr>
          <a:xfrm>
            <a:off x="6650038" y="168910"/>
            <a:ext cx="18192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nǎi lào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 bwMode="auto">
          <a:xfrm>
            <a:off x="4189445" y="1791478"/>
            <a:ext cx="7427167" cy="2547257"/>
          </a:xfrm>
          <a:prstGeom prst="wedgeRoundRectCallout">
            <a:avLst>
              <a:gd name="adj1" fmla="val -59024"/>
              <a:gd name="adj2" fmla="val 190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“可是</a:t>
            </a:r>
            <a:r>
              <a:rPr lang="en-US" altLang="zh-CN" sz="3600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/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现在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没咬过的那半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块</a:t>
            </a:r>
            <a:r>
              <a:rPr lang="en-US" altLang="zh-CN" sz="3600" dirty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/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又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大了一点儿！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微信图片_20201206112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89" y="2248678"/>
            <a:ext cx="2772345" cy="334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1981200" y="213969"/>
            <a:ext cx="9957435" cy="3004185"/>
            <a:chOff x="-1228187" y="488632"/>
            <a:chExt cx="9957532" cy="1766888"/>
          </a:xfrm>
        </p:grpSpPr>
        <p:sp>
          <p:nvSpPr>
            <p:cNvPr id="3" name="圆角矩形标注 2"/>
            <p:cNvSpPr/>
            <p:nvPr/>
          </p:nvSpPr>
          <p:spPr bwMode="auto">
            <a:xfrm>
              <a:off x="-1228187" y="583455"/>
              <a:ext cx="8229600" cy="1644522"/>
            </a:xfrm>
            <a:prstGeom prst="wedgeRoundRectCallout">
              <a:avLst>
                <a:gd name="adj1" fmla="val 57158"/>
                <a:gd name="adj2" fmla="val -30452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狐狸仔细瞧了瞧掰开的奶酪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说“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真的，这半块是大一点儿。你们别急，看我的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——</a:t>
              </a: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”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说着便在大的这半块上咬了一口。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4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15810" y="488632"/>
              <a:ext cx="1613535" cy="17668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4657971" y="286308"/>
            <a:ext cx="1684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瞧了瞧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3561" y="2118917"/>
            <a:ext cx="6502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3714750" y="3488690"/>
            <a:ext cx="7134225" cy="2213610"/>
          </a:xfrm>
          <a:prstGeom prst="wedgeRoundRectCallout">
            <a:avLst>
              <a:gd name="adj1" fmla="val -59024"/>
              <a:gd name="adj2" fmla="val 190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可是现在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没咬过的那半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块又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大了一点儿！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两只小熊又嚷了起来。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 descr="微信图片_202012061121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659" y="3617738"/>
            <a:ext cx="2772345" cy="33496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337869" y="3984276"/>
            <a:ext cx="632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0"/>
          <p:cNvGrpSpPr/>
          <p:nvPr/>
        </p:nvGrpSpPr>
        <p:grpSpPr>
          <a:xfrm>
            <a:off x="1082350" y="710695"/>
            <a:ext cx="2374688" cy="981076"/>
            <a:chOff x="-4887948" y="-129958"/>
            <a:chExt cx="4039822" cy="762000"/>
          </a:xfrm>
        </p:grpSpPr>
        <p:pic>
          <p:nvPicPr>
            <p:cNvPr id="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4768820" y="-129958"/>
              <a:ext cx="3749670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"/>
            <p:cNvSpPr txBox="1"/>
            <p:nvPr/>
          </p:nvSpPr>
          <p:spPr>
            <a:xfrm>
              <a:off x="-4887948" y="36480"/>
              <a:ext cx="4039822" cy="5020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学习提示：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32566" y="2362278"/>
            <a:ext cx="9526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自然段，用“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”画出狐狸接下来是怎样分奶酪的。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8229" y="3797559"/>
            <a:ext cx="471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默读：不出声，在心里读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cfcf887580e67475098012c9443e595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17037" y="363894"/>
            <a:ext cx="9890449" cy="6008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 bwMode="auto">
          <a:xfrm>
            <a:off x="4038873" y="1259633"/>
            <a:ext cx="6467396" cy="1686033"/>
          </a:xfrm>
          <a:prstGeom prst="wedgeRoundRectCallout">
            <a:avLst>
              <a:gd name="adj1" fmla="val -59453"/>
              <a:gd name="adj2" fmla="val 499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“你可真会分！”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“整块奶酪都被你吃光了！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4" name="图片 3" descr="微信图片_20201206112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826" y="1296956"/>
            <a:ext cx="2772345" cy="3349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7926" y="1446245"/>
            <a:ext cx="2480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你可真会分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 bwMode="auto">
          <a:xfrm>
            <a:off x="4038873" y="1259633"/>
            <a:ext cx="6467396" cy="1686033"/>
          </a:xfrm>
          <a:prstGeom prst="wedgeRoundRectCallout">
            <a:avLst>
              <a:gd name="adj1" fmla="val -59453"/>
              <a:gd name="adj2" fmla="val 499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你可真会分！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“整块奶酪都被你吃光了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！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4" name="图片 3" descr="微信图片_20201206112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826" y="1296956"/>
            <a:ext cx="2772345" cy="334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auto">
          <a:xfrm>
            <a:off x="2045653" y="2202498"/>
            <a:ext cx="7500938" cy="2468563"/>
          </a:xfrm>
          <a:prstGeom prst="roundRect">
            <a:avLst/>
          </a:prstGeom>
          <a:noFill/>
          <a:ln w="38100" cmpd="thickThin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4" name="矩形 7"/>
          <p:cNvSpPr/>
          <p:nvPr/>
        </p:nvSpPr>
        <p:spPr>
          <a:xfrm>
            <a:off x="1850390" y="1049973"/>
            <a:ext cx="8429625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学完这个故事，你明白了什么道理呢？</a:t>
            </a:r>
          </a:p>
        </p:txBody>
      </p:sp>
      <p:sp>
        <p:nvSpPr>
          <p:cNvPr id="10" name="Rectangle 5"/>
          <p:cNvSpPr/>
          <p:nvPr/>
        </p:nvSpPr>
        <p:spPr>
          <a:xfrm>
            <a:off x="2104390" y="2221548"/>
            <a:ext cx="69723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要团结，才不会被坏人骗了。</a:t>
            </a: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斤斤计较，反而失去的更多。</a:t>
            </a:r>
          </a:p>
        </p:txBody>
      </p:sp>
      <p:pic>
        <p:nvPicPr>
          <p:cNvPr id="6146" name="Picture 2" descr="C:\Users\ABC\Desktop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0430" y="3467864"/>
            <a:ext cx="1689655" cy="190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0806" y="111144"/>
            <a:ext cx="2488276" cy="2342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2504" y="2852997"/>
            <a:ext cx="2438400" cy="220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2003" y="205723"/>
            <a:ext cx="2990850" cy="2324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6014" y="205723"/>
            <a:ext cx="2895600" cy="2247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9825" y="2791084"/>
            <a:ext cx="209654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27"/>
          <p:cNvSpPr txBox="1"/>
          <p:nvPr/>
        </p:nvSpPr>
        <p:spPr>
          <a:xfrm>
            <a:off x="3834765" y="2180908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01440" y="1604645"/>
            <a:ext cx="24511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yǎo</a:t>
            </a: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</p:txBody>
      </p:sp>
      <p:grpSp>
        <p:nvGrpSpPr>
          <p:cNvPr id="45059" name="Group 4"/>
          <p:cNvGrpSpPr/>
          <p:nvPr/>
        </p:nvGrpSpPr>
        <p:grpSpPr>
          <a:xfrm>
            <a:off x="6456363" y="1438275"/>
            <a:ext cx="2879725" cy="2879725"/>
            <a:chOff x="1474" y="663"/>
            <a:chExt cx="2948" cy="2835"/>
          </a:xfrm>
        </p:grpSpPr>
        <p:sp>
          <p:nvSpPr>
            <p:cNvPr id="4506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6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6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6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6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6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6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6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6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506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1" name="TextBox 40"/>
          <p:cNvSpPr txBox="1"/>
          <p:nvPr/>
        </p:nvSpPr>
        <p:spPr>
          <a:xfrm>
            <a:off x="2454275" y="3979545"/>
            <a:ext cx="59674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咬住  咬人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3000" y="4720908"/>
            <a:ext cx="7167563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我家的小狗不咬人，很乖。</a:t>
            </a:r>
          </a:p>
        </p:txBody>
      </p:sp>
      <p:sp>
        <p:nvSpPr>
          <p:cNvPr id="45072" name="Rectangle 27"/>
          <p:cNvSpPr/>
          <p:nvPr/>
        </p:nvSpPr>
        <p:spPr>
          <a:xfrm>
            <a:off x="6883400" y="2027238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Freeform 30"/>
          <p:cNvSpPr/>
          <p:nvPr/>
        </p:nvSpPr>
        <p:spPr>
          <a:xfrm>
            <a:off x="6897688" y="2587625"/>
            <a:ext cx="165100" cy="606425"/>
          </a:xfrm>
          <a:custGeom>
            <a:avLst/>
            <a:gdLst/>
            <a:ahLst/>
            <a:cxnLst>
              <a:cxn ang="0">
                <a:pos x="4032249" y="23691134"/>
              </a:cxn>
              <a:cxn ang="0">
                <a:pos x="1209675" y="16061709"/>
              </a:cxn>
              <a:cxn ang="0">
                <a:pos x="0" y="10439764"/>
              </a:cxn>
              <a:cxn ang="0">
                <a:pos x="1209675" y="5621314"/>
              </a:cxn>
              <a:cxn ang="0">
                <a:pos x="4032249" y="2007476"/>
              </a:cxn>
              <a:cxn ang="0">
                <a:pos x="9677398" y="0"/>
              </a:cxn>
              <a:cxn ang="0">
                <a:pos x="19354796" y="802864"/>
              </a:cxn>
              <a:cxn ang="0">
                <a:pos x="31854770" y="2810974"/>
              </a:cxn>
              <a:cxn ang="0">
                <a:pos x="47983772" y="6825926"/>
              </a:cxn>
              <a:cxn ang="0">
                <a:pos x="69354687" y="11243261"/>
              </a:cxn>
              <a:cxn ang="0">
                <a:pos x="94354645" y="19273796"/>
              </a:cxn>
              <a:cxn ang="0">
                <a:pos x="95161095" y="63042223"/>
              </a:cxn>
              <a:cxn ang="0">
                <a:pos x="97177219" y="103999049"/>
              </a:cxn>
              <a:cxn ang="0">
                <a:pos x="97983669" y="142547265"/>
              </a:cxn>
              <a:cxn ang="0">
                <a:pos x="99999793" y="176678188"/>
              </a:cxn>
              <a:cxn ang="0">
                <a:pos x="100806242" y="208399847"/>
              </a:cxn>
              <a:cxn ang="0">
                <a:pos x="102015917" y="236106555"/>
              </a:cxn>
              <a:cxn ang="0">
                <a:pos x="102822366" y="261001657"/>
              </a:cxn>
              <a:cxn ang="0">
                <a:pos x="104032041" y="282685306"/>
              </a:cxn>
              <a:cxn ang="0">
                <a:pos x="104838490" y="301156234"/>
              </a:cxn>
              <a:cxn ang="0">
                <a:pos x="104838490" y="316414440"/>
              </a:cxn>
              <a:cxn ang="0">
                <a:pos x="104838490" y="332476223"/>
              </a:cxn>
              <a:cxn ang="0">
                <a:pos x="104032041" y="352553512"/>
              </a:cxn>
              <a:cxn ang="0">
                <a:pos x="102015917" y="367811718"/>
              </a:cxn>
              <a:cxn ang="0">
                <a:pos x="99999793" y="378252111"/>
              </a:cxn>
              <a:cxn ang="0">
                <a:pos x="97177219" y="383070559"/>
              </a:cxn>
              <a:cxn ang="0">
                <a:pos x="94354645" y="383070559"/>
              </a:cxn>
              <a:cxn ang="0">
                <a:pos x="87499824" y="382267695"/>
              </a:cxn>
              <a:cxn ang="0">
                <a:pos x="81854656" y="378252111"/>
              </a:cxn>
              <a:cxn ang="0">
                <a:pos x="77015959" y="372630166"/>
              </a:cxn>
              <a:cxn ang="0">
                <a:pos x="72177261" y="364197883"/>
              </a:cxn>
              <a:cxn ang="0">
                <a:pos x="68145013" y="353758124"/>
              </a:cxn>
              <a:cxn ang="0">
                <a:pos x="63709540" y="340105644"/>
              </a:cxn>
              <a:cxn ang="0">
                <a:pos x="58870842" y="326051336"/>
              </a:cxn>
              <a:cxn ang="0">
                <a:pos x="54032144" y="307581042"/>
              </a:cxn>
              <a:cxn ang="0">
                <a:pos x="51209571" y="287503754"/>
              </a:cxn>
              <a:cxn ang="0">
                <a:pos x="47177323" y="262608018"/>
              </a:cxn>
              <a:cxn ang="0">
                <a:pos x="43548299" y="227272523"/>
              </a:cxn>
              <a:cxn ang="0">
                <a:pos x="40322491" y="175875324"/>
              </a:cxn>
              <a:cxn ang="0">
                <a:pos x="36693468" y="128091922"/>
              </a:cxn>
              <a:cxn ang="0">
                <a:pos x="32661220" y="98377738"/>
              </a:cxn>
              <a:cxn ang="0">
                <a:pos x="27822522" y="78300430"/>
              </a:cxn>
              <a:cxn ang="0">
                <a:pos x="22983824" y="62238726"/>
              </a:cxn>
              <a:cxn ang="0">
                <a:pos x="17338672" y="46980519"/>
              </a:cxn>
              <a:cxn ang="0">
                <a:pos x="11693524" y="35335505"/>
              </a:cxn>
            </a:cxnLst>
            <a:rect l="0" t="0" r="0" b="0"/>
            <a:pathLst>
              <a:path w="260" h="957">
                <a:moveTo>
                  <a:pt x="19" y="71"/>
                </a:moveTo>
                <a:lnTo>
                  <a:pt x="15" y="67"/>
                </a:lnTo>
                <a:lnTo>
                  <a:pt x="10" y="59"/>
                </a:lnTo>
                <a:lnTo>
                  <a:pt x="7" y="52"/>
                </a:lnTo>
                <a:lnTo>
                  <a:pt x="5" y="48"/>
                </a:lnTo>
                <a:lnTo>
                  <a:pt x="3" y="40"/>
                </a:lnTo>
                <a:lnTo>
                  <a:pt x="0" y="36"/>
                </a:lnTo>
                <a:lnTo>
                  <a:pt x="0" y="31"/>
                </a:lnTo>
                <a:lnTo>
                  <a:pt x="0" y="26"/>
                </a:lnTo>
                <a:lnTo>
                  <a:pt x="0" y="21"/>
                </a:lnTo>
                <a:lnTo>
                  <a:pt x="0" y="19"/>
                </a:lnTo>
                <a:lnTo>
                  <a:pt x="3" y="14"/>
                </a:lnTo>
                <a:lnTo>
                  <a:pt x="5" y="9"/>
                </a:lnTo>
                <a:lnTo>
                  <a:pt x="7" y="7"/>
                </a:lnTo>
                <a:lnTo>
                  <a:pt x="10" y="5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31" y="0"/>
                </a:lnTo>
                <a:lnTo>
                  <a:pt x="38" y="0"/>
                </a:lnTo>
                <a:lnTo>
                  <a:pt x="48" y="2"/>
                </a:lnTo>
                <a:lnTo>
                  <a:pt x="57" y="2"/>
                </a:lnTo>
                <a:lnTo>
                  <a:pt x="67" y="5"/>
                </a:lnTo>
                <a:lnTo>
                  <a:pt x="79" y="7"/>
                </a:lnTo>
                <a:lnTo>
                  <a:pt x="91" y="9"/>
                </a:lnTo>
                <a:lnTo>
                  <a:pt x="105" y="12"/>
                </a:lnTo>
                <a:lnTo>
                  <a:pt x="119" y="17"/>
                </a:lnTo>
                <a:lnTo>
                  <a:pt x="136" y="19"/>
                </a:lnTo>
                <a:lnTo>
                  <a:pt x="153" y="24"/>
                </a:lnTo>
                <a:lnTo>
                  <a:pt x="172" y="28"/>
                </a:lnTo>
                <a:lnTo>
                  <a:pt x="191" y="36"/>
                </a:lnTo>
                <a:lnTo>
                  <a:pt x="212" y="40"/>
                </a:lnTo>
                <a:lnTo>
                  <a:pt x="234" y="48"/>
                </a:lnTo>
                <a:lnTo>
                  <a:pt x="234" y="86"/>
                </a:lnTo>
                <a:lnTo>
                  <a:pt x="236" y="121"/>
                </a:lnTo>
                <a:lnTo>
                  <a:pt x="236" y="157"/>
                </a:lnTo>
                <a:lnTo>
                  <a:pt x="239" y="193"/>
                </a:lnTo>
                <a:lnTo>
                  <a:pt x="239" y="226"/>
                </a:lnTo>
                <a:lnTo>
                  <a:pt x="241" y="259"/>
                </a:lnTo>
                <a:lnTo>
                  <a:pt x="241" y="293"/>
                </a:lnTo>
                <a:lnTo>
                  <a:pt x="243" y="324"/>
                </a:lnTo>
                <a:lnTo>
                  <a:pt x="243" y="355"/>
                </a:lnTo>
                <a:lnTo>
                  <a:pt x="246" y="383"/>
                </a:lnTo>
                <a:lnTo>
                  <a:pt x="246" y="412"/>
                </a:lnTo>
                <a:lnTo>
                  <a:pt x="248" y="440"/>
                </a:lnTo>
                <a:lnTo>
                  <a:pt x="248" y="466"/>
                </a:lnTo>
                <a:lnTo>
                  <a:pt x="250" y="493"/>
                </a:lnTo>
                <a:lnTo>
                  <a:pt x="250" y="519"/>
                </a:lnTo>
                <a:lnTo>
                  <a:pt x="250" y="543"/>
                </a:lnTo>
                <a:lnTo>
                  <a:pt x="253" y="566"/>
                </a:lnTo>
                <a:lnTo>
                  <a:pt x="253" y="588"/>
                </a:lnTo>
                <a:lnTo>
                  <a:pt x="255" y="609"/>
                </a:lnTo>
                <a:lnTo>
                  <a:pt x="255" y="631"/>
                </a:lnTo>
                <a:lnTo>
                  <a:pt x="255" y="650"/>
                </a:lnTo>
                <a:lnTo>
                  <a:pt x="255" y="669"/>
                </a:lnTo>
                <a:lnTo>
                  <a:pt x="258" y="688"/>
                </a:lnTo>
                <a:lnTo>
                  <a:pt x="258" y="704"/>
                </a:lnTo>
                <a:lnTo>
                  <a:pt x="258" y="721"/>
                </a:lnTo>
                <a:lnTo>
                  <a:pt x="258" y="735"/>
                </a:lnTo>
                <a:lnTo>
                  <a:pt x="260" y="750"/>
                </a:lnTo>
                <a:lnTo>
                  <a:pt x="260" y="764"/>
                </a:lnTo>
                <a:lnTo>
                  <a:pt x="260" y="776"/>
                </a:lnTo>
                <a:lnTo>
                  <a:pt x="260" y="788"/>
                </a:lnTo>
                <a:lnTo>
                  <a:pt x="260" y="797"/>
                </a:lnTo>
                <a:lnTo>
                  <a:pt x="260" y="807"/>
                </a:lnTo>
                <a:lnTo>
                  <a:pt x="260" y="828"/>
                </a:lnTo>
                <a:lnTo>
                  <a:pt x="260" y="845"/>
                </a:lnTo>
                <a:lnTo>
                  <a:pt x="258" y="862"/>
                </a:lnTo>
                <a:lnTo>
                  <a:pt x="258" y="878"/>
                </a:lnTo>
                <a:lnTo>
                  <a:pt x="255" y="892"/>
                </a:lnTo>
                <a:lnTo>
                  <a:pt x="255" y="904"/>
                </a:lnTo>
                <a:lnTo>
                  <a:pt x="253" y="916"/>
                </a:lnTo>
                <a:lnTo>
                  <a:pt x="250" y="926"/>
                </a:lnTo>
                <a:lnTo>
                  <a:pt x="250" y="935"/>
                </a:lnTo>
                <a:lnTo>
                  <a:pt x="248" y="942"/>
                </a:lnTo>
                <a:lnTo>
                  <a:pt x="246" y="947"/>
                </a:lnTo>
                <a:lnTo>
                  <a:pt x="243" y="952"/>
                </a:lnTo>
                <a:lnTo>
                  <a:pt x="241" y="954"/>
                </a:lnTo>
                <a:lnTo>
                  <a:pt x="239" y="957"/>
                </a:lnTo>
                <a:lnTo>
                  <a:pt x="236" y="957"/>
                </a:lnTo>
                <a:lnTo>
                  <a:pt x="234" y="954"/>
                </a:lnTo>
                <a:lnTo>
                  <a:pt x="229" y="954"/>
                </a:lnTo>
                <a:lnTo>
                  <a:pt x="224" y="952"/>
                </a:lnTo>
                <a:lnTo>
                  <a:pt x="217" y="952"/>
                </a:lnTo>
                <a:lnTo>
                  <a:pt x="212" y="950"/>
                </a:lnTo>
                <a:lnTo>
                  <a:pt x="208" y="947"/>
                </a:lnTo>
                <a:lnTo>
                  <a:pt x="203" y="942"/>
                </a:lnTo>
                <a:lnTo>
                  <a:pt x="198" y="940"/>
                </a:lnTo>
                <a:lnTo>
                  <a:pt x="196" y="935"/>
                </a:lnTo>
                <a:lnTo>
                  <a:pt x="191" y="928"/>
                </a:lnTo>
                <a:lnTo>
                  <a:pt x="186" y="923"/>
                </a:lnTo>
                <a:lnTo>
                  <a:pt x="181" y="916"/>
                </a:lnTo>
                <a:lnTo>
                  <a:pt x="179" y="907"/>
                </a:lnTo>
                <a:lnTo>
                  <a:pt x="174" y="900"/>
                </a:lnTo>
                <a:lnTo>
                  <a:pt x="172" y="890"/>
                </a:lnTo>
                <a:lnTo>
                  <a:pt x="169" y="881"/>
                </a:lnTo>
                <a:lnTo>
                  <a:pt x="167" y="869"/>
                </a:lnTo>
                <a:lnTo>
                  <a:pt x="162" y="859"/>
                </a:lnTo>
                <a:lnTo>
                  <a:pt x="158" y="847"/>
                </a:lnTo>
                <a:lnTo>
                  <a:pt x="153" y="838"/>
                </a:lnTo>
                <a:lnTo>
                  <a:pt x="148" y="826"/>
                </a:lnTo>
                <a:lnTo>
                  <a:pt x="146" y="812"/>
                </a:lnTo>
                <a:lnTo>
                  <a:pt x="141" y="797"/>
                </a:lnTo>
                <a:lnTo>
                  <a:pt x="138" y="783"/>
                </a:lnTo>
                <a:lnTo>
                  <a:pt x="134" y="766"/>
                </a:lnTo>
                <a:lnTo>
                  <a:pt x="131" y="750"/>
                </a:lnTo>
                <a:lnTo>
                  <a:pt x="129" y="733"/>
                </a:lnTo>
                <a:lnTo>
                  <a:pt x="127" y="716"/>
                </a:lnTo>
                <a:lnTo>
                  <a:pt x="124" y="697"/>
                </a:lnTo>
                <a:lnTo>
                  <a:pt x="119" y="676"/>
                </a:lnTo>
                <a:lnTo>
                  <a:pt x="117" y="654"/>
                </a:lnTo>
                <a:lnTo>
                  <a:pt x="115" y="633"/>
                </a:lnTo>
                <a:lnTo>
                  <a:pt x="112" y="612"/>
                </a:lnTo>
                <a:lnTo>
                  <a:pt x="108" y="566"/>
                </a:lnTo>
                <a:lnTo>
                  <a:pt x="105" y="521"/>
                </a:lnTo>
                <a:lnTo>
                  <a:pt x="103" y="478"/>
                </a:lnTo>
                <a:lnTo>
                  <a:pt x="100" y="438"/>
                </a:lnTo>
                <a:lnTo>
                  <a:pt x="98" y="395"/>
                </a:lnTo>
                <a:lnTo>
                  <a:pt x="93" y="357"/>
                </a:lnTo>
                <a:lnTo>
                  <a:pt x="91" y="319"/>
                </a:lnTo>
                <a:lnTo>
                  <a:pt x="86" y="281"/>
                </a:lnTo>
                <a:lnTo>
                  <a:pt x="84" y="262"/>
                </a:lnTo>
                <a:lnTo>
                  <a:pt x="81" y="245"/>
                </a:lnTo>
                <a:lnTo>
                  <a:pt x="77" y="228"/>
                </a:lnTo>
                <a:lnTo>
                  <a:pt x="74" y="212"/>
                </a:lnTo>
                <a:lnTo>
                  <a:pt x="69" y="195"/>
                </a:lnTo>
                <a:lnTo>
                  <a:pt x="67" y="181"/>
                </a:lnTo>
                <a:lnTo>
                  <a:pt x="62" y="167"/>
                </a:lnTo>
                <a:lnTo>
                  <a:pt x="57" y="155"/>
                </a:lnTo>
                <a:lnTo>
                  <a:pt x="53" y="140"/>
                </a:lnTo>
                <a:lnTo>
                  <a:pt x="48" y="128"/>
                </a:lnTo>
                <a:lnTo>
                  <a:pt x="43" y="117"/>
                </a:lnTo>
                <a:lnTo>
                  <a:pt x="38" y="107"/>
                </a:lnTo>
                <a:lnTo>
                  <a:pt x="34" y="98"/>
                </a:lnTo>
                <a:lnTo>
                  <a:pt x="29" y="88"/>
                </a:lnTo>
                <a:lnTo>
                  <a:pt x="24" y="78"/>
                </a:lnTo>
                <a:lnTo>
                  <a:pt x="19" y="7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1"/>
          <p:cNvSpPr/>
          <p:nvPr/>
        </p:nvSpPr>
        <p:spPr>
          <a:xfrm>
            <a:off x="6978650" y="2532063"/>
            <a:ext cx="568325" cy="458787"/>
          </a:xfrm>
          <a:custGeom>
            <a:avLst/>
            <a:gdLst/>
            <a:ahLst/>
            <a:cxnLst>
              <a:cxn ang="0">
                <a:pos x="188690905" y="9717884"/>
              </a:cxn>
              <a:cxn ang="0">
                <a:pos x="203979224" y="2024771"/>
              </a:cxn>
              <a:cxn ang="0">
                <a:pos x="220474599" y="0"/>
              </a:cxn>
              <a:cxn ang="0">
                <a:pos x="229727638" y="1214736"/>
              </a:cxn>
              <a:cxn ang="0">
                <a:pos x="242199704" y="4048907"/>
              </a:cxn>
              <a:cxn ang="0">
                <a:pos x="257890798" y="7693113"/>
              </a:cxn>
              <a:cxn ang="0">
                <a:pos x="274788313" y="14576827"/>
              </a:cxn>
              <a:cxn ang="0">
                <a:pos x="294099941" y="21459908"/>
              </a:cxn>
              <a:cxn ang="0">
                <a:pos x="314216484" y="31987189"/>
              </a:cxn>
              <a:cxn ang="0">
                <a:pos x="330711224" y="41705080"/>
              </a:cxn>
              <a:cxn ang="0">
                <a:pos x="343988285" y="50208227"/>
              </a:cxn>
              <a:cxn ang="0">
                <a:pos x="353644099" y="57091302"/>
              </a:cxn>
              <a:cxn ang="0">
                <a:pos x="358472323" y="61950243"/>
              </a:cxn>
              <a:cxn ang="0">
                <a:pos x="359276604" y="67619219"/>
              </a:cxn>
              <a:cxn ang="0">
                <a:pos x="355656071" y="78955900"/>
              </a:cxn>
              <a:cxn ang="0">
                <a:pos x="343988285" y="89888536"/>
              </a:cxn>
              <a:cxn ang="0">
                <a:pos x="332321055" y="99201082"/>
              </a:cxn>
              <a:cxn ang="0">
                <a:pos x="317032736" y="121471015"/>
              </a:cxn>
              <a:cxn ang="0">
                <a:pos x="309388260" y="134833103"/>
              </a:cxn>
              <a:cxn ang="0">
                <a:pos x="300939502" y="151434060"/>
              </a:cxn>
              <a:cxn ang="0">
                <a:pos x="289271717" y="176538203"/>
              </a:cxn>
              <a:cxn ang="0">
                <a:pos x="274788313" y="220672734"/>
              </a:cxn>
              <a:cxn ang="0">
                <a:pos x="268350893" y="244966802"/>
              </a:cxn>
              <a:cxn ang="0">
                <a:pos x="261511332" y="272905075"/>
              </a:cxn>
              <a:cxn ang="0">
                <a:pos x="187885990" y="291935503"/>
              </a:cxn>
              <a:cxn ang="0">
                <a:pos x="203979224" y="242132632"/>
              </a:cxn>
              <a:cxn ang="0">
                <a:pos x="217255571" y="191924425"/>
              </a:cxn>
              <a:cxn ang="0">
                <a:pos x="228923357" y="142526214"/>
              </a:cxn>
              <a:cxn ang="0">
                <a:pos x="231739609" y="122685751"/>
              </a:cxn>
              <a:cxn ang="0">
                <a:pos x="232946665" y="106084794"/>
              </a:cxn>
              <a:cxn ang="0">
                <a:pos x="230934694" y="92722706"/>
              </a:cxn>
              <a:cxn ang="0">
                <a:pos x="225302189" y="83005441"/>
              </a:cxn>
              <a:cxn ang="0">
                <a:pos x="216451290" y="77336465"/>
              </a:cxn>
              <a:cxn ang="0">
                <a:pos x="205990561" y="73287559"/>
              </a:cxn>
              <a:cxn ang="0">
                <a:pos x="191507158" y="71262789"/>
              </a:cxn>
              <a:cxn ang="0">
                <a:pos x="174206867" y="72477524"/>
              </a:cxn>
              <a:cxn ang="0">
                <a:pos x="153286004" y="74502295"/>
              </a:cxn>
              <a:cxn ang="0">
                <a:pos x="128341871" y="78955900"/>
              </a:cxn>
              <a:cxn ang="0">
                <a:pos x="76441614" y="87864402"/>
              </a:cxn>
              <a:cxn ang="0">
                <a:pos x="28565311" y="92722706"/>
              </a:cxn>
              <a:cxn ang="0">
                <a:pos x="0" y="54257132"/>
              </a:cxn>
              <a:cxn ang="0">
                <a:pos x="28565311" y="50208227"/>
              </a:cxn>
              <a:cxn ang="0">
                <a:pos x="55520790" y="46159322"/>
              </a:cxn>
              <a:cxn ang="0">
                <a:pos x="79257867" y="42515116"/>
              </a:cxn>
              <a:cxn ang="0">
                <a:pos x="100581486" y="39680300"/>
              </a:cxn>
              <a:cxn ang="0">
                <a:pos x="118686057" y="35631394"/>
              </a:cxn>
              <a:cxn ang="0">
                <a:pos x="135181432" y="32797224"/>
              </a:cxn>
              <a:cxn ang="0">
                <a:pos x="148458414" y="29963054"/>
              </a:cxn>
              <a:cxn ang="0">
                <a:pos x="160125565" y="27128248"/>
              </a:cxn>
              <a:cxn ang="0">
                <a:pos x="168574362" y="24294078"/>
              </a:cxn>
              <a:cxn ang="0">
                <a:pos x="174206867" y="21459908"/>
              </a:cxn>
            </a:cxnLst>
            <a:rect l="0" t="0" r="0" b="0"/>
            <a:pathLst>
              <a:path w="896" h="721">
                <a:moveTo>
                  <a:pt x="440" y="48"/>
                </a:moveTo>
                <a:lnTo>
                  <a:pt x="455" y="36"/>
                </a:lnTo>
                <a:lnTo>
                  <a:pt x="469" y="24"/>
                </a:lnTo>
                <a:lnTo>
                  <a:pt x="481" y="17"/>
                </a:lnTo>
                <a:lnTo>
                  <a:pt x="493" y="10"/>
                </a:lnTo>
                <a:lnTo>
                  <a:pt x="507" y="5"/>
                </a:lnTo>
                <a:lnTo>
                  <a:pt x="519" y="3"/>
                </a:lnTo>
                <a:lnTo>
                  <a:pt x="533" y="0"/>
                </a:lnTo>
                <a:lnTo>
                  <a:pt x="548" y="0"/>
                </a:lnTo>
                <a:lnTo>
                  <a:pt x="555" y="0"/>
                </a:lnTo>
                <a:lnTo>
                  <a:pt x="564" y="0"/>
                </a:lnTo>
                <a:lnTo>
                  <a:pt x="571" y="3"/>
                </a:lnTo>
                <a:lnTo>
                  <a:pt x="583" y="3"/>
                </a:lnTo>
                <a:lnTo>
                  <a:pt x="593" y="5"/>
                </a:lnTo>
                <a:lnTo>
                  <a:pt x="602" y="10"/>
                </a:lnTo>
                <a:lnTo>
                  <a:pt x="614" y="12"/>
                </a:lnTo>
                <a:lnTo>
                  <a:pt x="626" y="17"/>
                </a:lnTo>
                <a:lnTo>
                  <a:pt x="641" y="19"/>
                </a:lnTo>
                <a:lnTo>
                  <a:pt x="652" y="24"/>
                </a:lnTo>
                <a:lnTo>
                  <a:pt x="667" y="29"/>
                </a:lnTo>
                <a:lnTo>
                  <a:pt x="683" y="36"/>
                </a:lnTo>
                <a:lnTo>
                  <a:pt x="698" y="41"/>
                </a:lnTo>
                <a:lnTo>
                  <a:pt x="714" y="48"/>
                </a:lnTo>
                <a:lnTo>
                  <a:pt x="731" y="53"/>
                </a:lnTo>
                <a:lnTo>
                  <a:pt x="748" y="60"/>
                </a:lnTo>
                <a:lnTo>
                  <a:pt x="764" y="69"/>
                </a:lnTo>
                <a:lnTo>
                  <a:pt x="781" y="79"/>
                </a:lnTo>
                <a:lnTo>
                  <a:pt x="795" y="86"/>
                </a:lnTo>
                <a:lnTo>
                  <a:pt x="810" y="95"/>
                </a:lnTo>
                <a:lnTo>
                  <a:pt x="822" y="103"/>
                </a:lnTo>
                <a:lnTo>
                  <a:pt x="836" y="110"/>
                </a:lnTo>
                <a:lnTo>
                  <a:pt x="845" y="117"/>
                </a:lnTo>
                <a:lnTo>
                  <a:pt x="855" y="124"/>
                </a:lnTo>
                <a:lnTo>
                  <a:pt x="865" y="129"/>
                </a:lnTo>
                <a:lnTo>
                  <a:pt x="872" y="136"/>
                </a:lnTo>
                <a:lnTo>
                  <a:pt x="879" y="141"/>
                </a:lnTo>
                <a:lnTo>
                  <a:pt x="884" y="145"/>
                </a:lnTo>
                <a:lnTo>
                  <a:pt x="888" y="148"/>
                </a:lnTo>
                <a:lnTo>
                  <a:pt x="891" y="153"/>
                </a:lnTo>
                <a:lnTo>
                  <a:pt x="893" y="155"/>
                </a:lnTo>
                <a:lnTo>
                  <a:pt x="896" y="157"/>
                </a:lnTo>
                <a:lnTo>
                  <a:pt x="893" y="167"/>
                </a:lnTo>
                <a:lnTo>
                  <a:pt x="891" y="176"/>
                </a:lnTo>
                <a:lnTo>
                  <a:pt x="888" y="186"/>
                </a:lnTo>
                <a:lnTo>
                  <a:pt x="884" y="195"/>
                </a:lnTo>
                <a:lnTo>
                  <a:pt x="876" y="205"/>
                </a:lnTo>
                <a:lnTo>
                  <a:pt x="867" y="214"/>
                </a:lnTo>
                <a:lnTo>
                  <a:pt x="855" y="222"/>
                </a:lnTo>
                <a:lnTo>
                  <a:pt x="848" y="226"/>
                </a:lnTo>
                <a:lnTo>
                  <a:pt x="841" y="231"/>
                </a:lnTo>
                <a:lnTo>
                  <a:pt x="826" y="245"/>
                </a:lnTo>
                <a:lnTo>
                  <a:pt x="812" y="262"/>
                </a:lnTo>
                <a:lnTo>
                  <a:pt x="800" y="279"/>
                </a:lnTo>
                <a:lnTo>
                  <a:pt x="788" y="300"/>
                </a:lnTo>
                <a:lnTo>
                  <a:pt x="781" y="310"/>
                </a:lnTo>
                <a:lnTo>
                  <a:pt x="774" y="322"/>
                </a:lnTo>
                <a:lnTo>
                  <a:pt x="769" y="333"/>
                </a:lnTo>
                <a:lnTo>
                  <a:pt x="762" y="345"/>
                </a:lnTo>
                <a:lnTo>
                  <a:pt x="755" y="360"/>
                </a:lnTo>
                <a:lnTo>
                  <a:pt x="748" y="374"/>
                </a:lnTo>
                <a:lnTo>
                  <a:pt x="741" y="388"/>
                </a:lnTo>
                <a:lnTo>
                  <a:pt x="733" y="402"/>
                </a:lnTo>
                <a:lnTo>
                  <a:pt x="719" y="436"/>
                </a:lnTo>
                <a:lnTo>
                  <a:pt x="707" y="471"/>
                </a:lnTo>
                <a:lnTo>
                  <a:pt x="693" y="507"/>
                </a:lnTo>
                <a:lnTo>
                  <a:pt x="683" y="545"/>
                </a:lnTo>
                <a:lnTo>
                  <a:pt x="676" y="564"/>
                </a:lnTo>
                <a:lnTo>
                  <a:pt x="672" y="583"/>
                </a:lnTo>
                <a:lnTo>
                  <a:pt x="667" y="605"/>
                </a:lnTo>
                <a:lnTo>
                  <a:pt x="660" y="626"/>
                </a:lnTo>
                <a:lnTo>
                  <a:pt x="655" y="650"/>
                </a:lnTo>
                <a:lnTo>
                  <a:pt x="650" y="674"/>
                </a:lnTo>
                <a:lnTo>
                  <a:pt x="645" y="698"/>
                </a:lnTo>
                <a:lnTo>
                  <a:pt x="641" y="721"/>
                </a:lnTo>
                <a:lnTo>
                  <a:pt x="467" y="721"/>
                </a:lnTo>
                <a:lnTo>
                  <a:pt x="481" y="681"/>
                </a:lnTo>
                <a:lnTo>
                  <a:pt x="495" y="638"/>
                </a:lnTo>
                <a:lnTo>
                  <a:pt x="507" y="598"/>
                </a:lnTo>
                <a:lnTo>
                  <a:pt x="519" y="557"/>
                </a:lnTo>
                <a:lnTo>
                  <a:pt x="529" y="514"/>
                </a:lnTo>
                <a:lnTo>
                  <a:pt x="540" y="474"/>
                </a:lnTo>
                <a:lnTo>
                  <a:pt x="560" y="391"/>
                </a:lnTo>
                <a:lnTo>
                  <a:pt x="564" y="372"/>
                </a:lnTo>
                <a:lnTo>
                  <a:pt x="569" y="352"/>
                </a:lnTo>
                <a:lnTo>
                  <a:pt x="571" y="333"/>
                </a:lnTo>
                <a:lnTo>
                  <a:pt x="574" y="317"/>
                </a:lnTo>
                <a:lnTo>
                  <a:pt x="576" y="303"/>
                </a:lnTo>
                <a:lnTo>
                  <a:pt x="579" y="288"/>
                </a:lnTo>
                <a:lnTo>
                  <a:pt x="579" y="274"/>
                </a:lnTo>
                <a:lnTo>
                  <a:pt x="579" y="262"/>
                </a:lnTo>
                <a:lnTo>
                  <a:pt x="579" y="250"/>
                </a:lnTo>
                <a:lnTo>
                  <a:pt x="576" y="238"/>
                </a:lnTo>
                <a:lnTo>
                  <a:pt x="574" y="229"/>
                </a:lnTo>
                <a:lnTo>
                  <a:pt x="569" y="222"/>
                </a:lnTo>
                <a:lnTo>
                  <a:pt x="564" y="212"/>
                </a:lnTo>
                <a:lnTo>
                  <a:pt x="560" y="205"/>
                </a:lnTo>
                <a:lnTo>
                  <a:pt x="555" y="200"/>
                </a:lnTo>
                <a:lnTo>
                  <a:pt x="548" y="195"/>
                </a:lnTo>
                <a:lnTo>
                  <a:pt x="538" y="191"/>
                </a:lnTo>
                <a:lnTo>
                  <a:pt x="531" y="186"/>
                </a:lnTo>
                <a:lnTo>
                  <a:pt x="521" y="184"/>
                </a:lnTo>
                <a:lnTo>
                  <a:pt x="512" y="181"/>
                </a:lnTo>
                <a:lnTo>
                  <a:pt x="500" y="179"/>
                </a:lnTo>
                <a:lnTo>
                  <a:pt x="490" y="179"/>
                </a:lnTo>
                <a:lnTo>
                  <a:pt x="476" y="176"/>
                </a:lnTo>
                <a:lnTo>
                  <a:pt x="464" y="176"/>
                </a:lnTo>
                <a:lnTo>
                  <a:pt x="450" y="176"/>
                </a:lnTo>
                <a:lnTo>
                  <a:pt x="433" y="179"/>
                </a:lnTo>
                <a:lnTo>
                  <a:pt x="419" y="179"/>
                </a:lnTo>
                <a:lnTo>
                  <a:pt x="400" y="181"/>
                </a:lnTo>
                <a:lnTo>
                  <a:pt x="381" y="184"/>
                </a:lnTo>
                <a:lnTo>
                  <a:pt x="362" y="186"/>
                </a:lnTo>
                <a:lnTo>
                  <a:pt x="343" y="191"/>
                </a:lnTo>
                <a:lnTo>
                  <a:pt x="319" y="195"/>
                </a:lnTo>
                <a:lnTo>
                  <a:pt x="276" y="205"/>
                </a:lnTo>
                <a:lnTo>
                  <a:pt x="233" y="212"/>
                </a:lnTo>
                <a:lnTo>
                  <a:pt x="190" y="217"/>
                </a:lnTo>
                <a:lnTo>
                  <a:pt x="150" y="224"/>
                </a:lnTo>
                <a:lnTo>
                  <a:pt x="109" y="226"/>
                </a:lnTo>
                <a:lnTo>
                  <a:pt x="71" y="229"/>
                </a:lnTo>
                <a:lnTo>
                  <a:pt x="35" y="231"/>
                </a:lnTo>
                <a:lnTo>
                  <a:pt x="0" y="231"/>
                </a:lnTo>
                <a:lnTo>
                  <a:pt x="0" y="134"/>
                </a:lnTo>
                <a:lnTo>
                  <a:pt x="23" y="131"/>
                </a:lnTo>
                <a:lnTo>
                  <a:pt x="47" y="126"/>
                </a:lnTo>
                <a:lnTo>
                  <a:pt x="71" y="124"/>
                </a:lnTo>
                <a:lnTo>
                  <a:pt x="95" y="122"/>
                </a:lnTo>
                <a:lnTo>
                  <a:pt x="116" y="117"/>
                </a:lnTo>
                <a:lnTo>
                  <a:pt x="138" y="114"/>
                </a:lnTo>
                <a:lnTo>
                  <a:pt x="157" y="112"/>
                </a:lnTo>
                <a:lnTo>
                  <a:pt x="178" y="107"/>
                </a:lnTo>
                <a:lnTo>
                  <a:pt x="197" y="105"/>
                </a:lnTo>
                <a:lnTo>
                  <a:pt x="214" y="103"/>
                </a:lnTo>
                <a:lnTo>
                  <a:pt x="233" y="100"/>
                </a:lnTo>
                <a:lnTo>
                  <a:pt x="250" y="98"/>
                </a:lnTo>
                <a:lnTo>
                  <a:pt x="266" y="93"/>
                </a:lnTo>
                <a:lnTo>
                  <a:pt x="281" y="91"/>
                </a:lnTo>
                <a:lnTo>
                  <a:pt x="295" y="88"/>
                </a:lnTo>
                <a:lnTo>
                  <a:pt x="309" y="86"/>
                </a:lnTo>
                <a:lnTo>
                  <a:pt x="324" y="84"/>
                </a:lnTo>
                <a:lnTo>
                  <a:pt x="336" y="81"/>
                </a:lnTo>
                <a:lnTo>
                  <a:pt x="347" y="79"/>
                </a:lnTo>
                <a:lnTo>
                  <a:pt x="359" y="76"/>
                </a:lnTo>
                <a:lnTo>
                  <a:pt x="369" y="74"/>
                </a:lnTo>
                <a:lnTo>
                  <a:pt x="381" y="72"/>
                </a:lnTo>
                <a:lnTo>
                  <a:pt x="388" y="69"/>
                </a:lnTo>
                <a:lnTo>
                  <a:pt x="398" y="67"/>
                </a:lnTo>
                <a:lnTo>
                  <a:pt x="405" y="65"/>
                </a:lnTo>
                <a:lnTo>
                  <a:pt x="412" y="62"/>
                </a:lnTo>
                <a:lnTo>
                  <a:pt x="419" y="60"/>
                </a:lnTo>
                <a:lnTo>
                  <a:pt x="424" y="57"/>
                </a:lnTo>
                <a:lnTo>
                  <a:pt x="428" y="55"/>
                </a:lnTo>
                <a:lnTo>
                  <a:pt x="433" y="53"/>
                </a:lnTo>
                <a:lnTo>
                  <a:pt x="438" y="50"/>
                </a:lnTo>
                <a:lnTo>
                  <a:pt x="440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2"/>
          <p:cNvSpPr/>
          <p:nvPr/>
        </p:nvSpPr>
        <p:spPr>
          <a:xfrm>
            <a:off x="7019925" y="2951163"/>
            <a:ext cx="433388" cy="125412"/>
          </a:xfrm>
          <a:custGeom>
            <a:avLst/>
            <a:gdLst/>
            <a:ahLst/>
            <a:cxnLst>
              <a:cxn ang="0">
                <a:pos x="262885393" y="23911042"/>
              </a:cxn>
              <a:cxn ang="0">
                <a:pos x="268538499" y="29584501"/>
              </a:cxn>
              <a:cxn ang="0">
                <a:pos x="272576886" y="34448193"/>
              </a:cxn>
              <a:cxn ang="0">
                <a:pos x="275403439" y="38500845"/>
              </a:cxn>
              <a:cxn ang="0">
                <a:pos x="274192241" y="40121652"/>
              </a:cxn>
              <a:cxn ang="0">
                <a:pos x="271365052" y="41337575"/>
              </a:cxn>
              <a:cxn ang="0">
                <a:pos x="266519624" y="43363911"/>
              </a:cxn>
              <a:cxn ang="0">
                <a:pos x="258847007" y="44174314"/>
              </a:cxn>
              <a:cxn ang="0">
                <a:pos x="250366712" y="46200640"/>
              </a:cxn>
              <a:cxn ang="0">
                <a:pos x="238656344" y="48226967"/>
              </a:cxn>
              <a:cxn ang="0">
                <a:pos x="226137663" y="49848410"/>
              </a:cxn>
              <a:cxn ang="0">
                <a:pos x="210792429" y="52685139"/>
              </a:cxn>
              <a:cxn ang="0">
                <a:pos x="193428319" y="55927388"/>
              </a:cxn>
              <a:cxn ang="0">
                <a:pos x="174448854" y="57548831"/>
              </a:cxn>
              <a:cxn ang="0">
                <a:pos x="153046954" y="60385561"/>
              </a:cxn>
              <a:cxn ang="0">
                <a:pos x="130029102" y="64438213"/>
              </a:cxn>
              <a:cxn ang="0">
                <a:pos x="104184698" y="67274943"/>
              </a:cxn>
              <a:cxn ang="0">
                <a:pos x="77129076" y="70111672"/>
              </a:cxn>
              <a:cxn ang="0">
                <a:pos x="48053962" y="74164325"/>
              </a:cxn>
              <a:cxn ang="0">
                <a:pos x="16556437" y="77812094"/>
              </a:cxn>
              <a:cxn ang="0">
                <a:pos x="0" y="34448193"/>
              </a:cxn>
              <a:cxn ang="0">
                <a:pos x="22210184" y="30800424"/>
              </a:cxn>
              <a:cxn ang="0">
                <a:pos x="44419732" y="25937368"/>
              </a:cxn>
              <a:cxn ang="0">
                <a:pos x="64611030" y="21884715"/>
              </a:cxn>
              <a:cxn ang="0">
                <a:pos x="83994036" y="19047981"/>
              </a:cxn>
              <a:cxn ang="0">
                <a:pos x="102165823" y="15400212"/>
              </a:cxn>
              <a:cxn ang="0">
                <a:pos x="118318734" y="12157963"/>
              </a:cxn>
              <a:cxn ang="0">
                <a:pos x="134067489" y="10537156"/>
              </a:cxn>
              <a:cxn ang="0">
                <a:pos x="148200890" y="8510827"/>
              </a:cxn>
              <a:cxn ang="0">
                <a:pos x="161930769" y="6484501"/>
              </a:cxn>
              <a:cxn ang="0">
                <a:pos x="173237656" y="4458174"/>
              </a:cxn>
              <a:cxn ang="0">
                <a:pos x="183736826" y="2836731"/>
              </a:cxn>
              <a:cxn ang="0">
                <a:pos x="192620642" y="1620807"/>
              </a:cxn>
              <a:cxn ang="0">
                <a:pos x="200293259" y="810403"/>
              </a:cxn>
              <a:cxn ang="0">
                <a:pos x="207158198" y="810403"/>
              </a:cxn>
              <a:cxn ang="0">
                <a:pos x="212004262" y="810403"/>
              </a:cxn>
              <a:cxn ang="0">
                <a:pos x="215638493" y="0"/>
              </a:cxn>
              <a:cxn ang="0">
                <a:pos x="228156538" y="810403"/>
              </a:cxn>
              <a:cxn ang="0">
                <a:pos x="239867542" y="4458174"/>
              </a:cxn>
              <a:cxn ang="0">
                <a:pos x="250366712" y="10537156"/>
              </a:cxn>
              <a:cxn ang="0">
                <a:pos x="258847007" y="20263268"/>
              </a:cxn>
            </a:cxnLst>
            <a:rect l="0" t="0" r="0" b="0"/>
            <a:pathLst>
              <a:path w="682" h="197">
                <a:moveTo>
                  <a:pt x="641" y="50"/>
                </a:moveTo>
                <a:lnTo>
                  <a:pt x="651" y="59"/>
                </a:lnTo>
                <a:lnTo>
                  <a:pt x="658" y="66"/>
                </a:lnTo>
                <a:lnTo>
                  <a:pt x="665" y="73"/>
                </a:lnTo>
                <a:lnTo>
                  <a:pt x="672" y="78"/>
                </a:lnTo>
                <a:lnTo>
                  <a:pt x="675" y="85"/>
                </a:lnTo>
                <a:lnTo>
                  <a:pt x="679" y="90"/>
                </a:lnTo>
                <a:lnTo>
                  <a:pt x="682" y="95"/>
                </a:lnTo>
                <a:lnTo>
                  <a:pt x="682" y="99"/>
                </a:lnTo>
                <a:lnTo>
                  <a:pt x="679" y="99"/>
                </a:lnTo>
                <a:lnTo>
                  <a:pt x="677" y="102"/>
                </a:lnTo>
                <a:lnTo>
                  <a:pt x="672" y="102"/>
                </a:lnTo>
                <a:lnTo>
                  <a:pt x="667" y="104"/>
                </a:lnTo>
                <a:lnTo>
                  <a:pt x="660" y="107"/>
                </a:lnTo>
                <a:lnTo>
                  <a:pt x="651" y="109"/>
                </a:lnTo>
                <a:lnTo>
                  <a:pt x="641" y="109"/>
                </a:lnTo>
                <a:lnTo>
                  <a:pt x="632" y="111"/>
                </a:lnTo>
                <a:lnTo>
                  <a:pt x="620" y="114"/>
                </a:lnTo>
                <a:lnTo>
                  <a:pt x="606" y="116"/>
                </a:lnTo>
                <a:lnTo>
                  <a:pt x="591" y="119"/>
                </a:lnTo>
                <a:lnTo>
                  <a:pt x="577" y="121"/>
                </a:lnTo>
                <a:lnTo>
                  <a:pt x="560" y="123"/>
                </a:lnTo>
                <a:lnTo>
                  <a:pt x="541" y="128"/>
                </a:lnTo>
                <a:lnTo>
                  <a:pt x="522" y="130"/>
                </a:lnTo>
                <a:lnTo>
                  <a:pt x="501" y="133"/>
                </a:lnTo>
                <a:lnTo>
                  <a:pt x="479" y="138"/>
                </a:lnTo>
                <a:lnTo>
                  <a:pt x="455" y="140"/>
                </a:lnTo>
                <a:lnTo>
                  <a:pt x="432" y="142"/>
                </a:lnTo>
                <a:lnTo>
                  <a:pt x="405" y="147"/>
                </a:lnTo>
                <a:lnTo>
                  <a:pt x="379" y="149"/>
                </a:lnTo>
                <a:lnTo>
                  <a:pt x="351" y="154"/>
                </a:lnTo>
                <a:lnTo>
                  <a:pt x="322" y="159"/>
                </a:lnTo>
                <a:lnTo>
                  <a:pt x="291" y="161"/>
                </a:lnTo>
                <a:lnTo>
                  <a:pt x="258" y="166"/>
                </a:lnTo>
                <a:lnTo>
                  <a:pt x="227" y="171"/>
                </a:lnTo>
                <a:lnTo>
                  <a:pt x="191" y="173"/>
                </a:lnTo>
                <a:lnTo>
                  <a:pt x="155" y="178"/>
                </a:lnTo>
                <a:lnTo>
                  <a:pt x="119" y="183"/>
                </a:lnTo>
                <a:lnTo>
                  <a:pt x="81" y="188"/>
                </a:lnTo>
                <a:lnTo>
                  <a:pt x="41" y="192"/>
                </a:lnTo>
                <a:lnTo>
                  <a:pt x="0" y="197"/>
                </a:lnTo>
                <a:lnTo>
                  <a:pt x="0" y="85"/>
                </a:lnTo>
                <a:lnTo>
                  <a:pt x="29" y="80"/>
                </a:lnTo>
                <a:lnTo>
                  <a:pt x="55" y="76"/>
                </a:lnTo>
                <a:lnTo>
                  <a:pt x="84" y="69"/>
                </a:lnTo>
                <a:lnTo>
                  <a:pt x="110" y="64"/>
                </a:lnTo>
                <a:lnTo>
                  <a:pt x="136" y="59"/>
                </a:lnTo>
                <a:lnTo>
                  <a:pt x="160" y="54"/>
                </a:lnTo>
                <a:lnTo>
                  <a:pt x="184" y="50"/>
                </a:lnTo>
                <a:lnTo>
                  <a:pt x="208" y="47"/>
                </a:lnTo>
                <a:lnTo>
                  <a:pt x="229" y="42"/>
                </a:lnTo>
                <a:lnTo>
                  <a:pt x="253" y="38"/>
                </a:lnTo>
                <a:lnTo>
                  <a:pt x="274" y="35"/>
                </a:lnTo>
                <a:lnTo>
                  <a:pt x="293" y="30"/>
                </a:lnTo>
                <a:lnTo>
                  <a:pt x="312" y="28"/>
                </a:lnTo>
                <a:lnTo>
                  <a:pt x="332" y="26"/>
                </a:lnTo>
                <a:lnTo>
                  <a:pt x="351" y="23"/>
                </a:lnTo>
                <a:lnTo>
                  <a:pt x="367" y="21"/>
                </a:lnTo>
                <a:lnTo>
                  <a:pt x="384" y="19"/>
                </a:lnTo>
                <a:lnTo>
                  <a:pt x="401" y="16"/>
                </a:lnTo>
                <a:lnTo>
                  <a:pt x="415" y="14"/>
                </a:lnTo>
                <a:lnTo>
                  <a:pt x="429" y="11"/>
                </a:lnTo>
                <a:lnTo>
                  <a:pt x="441" y="9"/>
                </a:lnTo>
                <a:lnTo>
                  <a:pt x="455" y="7"/>
                </a:lnTo>
                <a:lnTo>
                  <a:pt x="467" y="7"/>
                </a:lnTo>
                <a:lnTo>
                  <a:pt x="477" y="4"/>
                </a:lnTo>
                <a:lnTo>
                  <a:pt x="486" y="4"/>
                </a:lnTo>
                <a:lnTo>
                  <a:pt x="496" y="2"/>
                </a:lnTo>
                <a:lnTo>
                  <a:pt x="505" y="2"/>
                </a:lnTo>
                <a:lnTo>
                  <a:pt x="513" y="2"/>
                </a:lnTo>
                <a:lnTo>
                  <a:pt x="520" y="2"/>
                </a:lnTo>
                <a:lnTo>
                  <a:pt x="525" y="2"/>
                </a:lnTo>
                <a:lnTo>
                  <a:pt x="529" y="0"/>
                </a:lnTo>
                <a:lnTo>
                  <a:pt x="534" y="0"/>
                </a:lnTo>
                <a:lnTo>
                  <a:pt x="551" y="2"/>
                </a:lnTo>
                <a:lnTo>
                  <a:pt x="565" y="2"/>
                </a:lnTo>
                <a:lnTo>
                  <a:pt x="579" y="7"/>
                </a:lnTo>
                <a:lnTo>
                  <a:pt x="594" y="11"/>
                </a:lnTo>
                <a:lnTo>
                  <a:pt x="606" y="19"/>
                </a:lnTo>
                <a:lnTo>
                  <a:pt x="620" y="26"/>
                </a:lnTo>
                <a:lnTo>
                  <a:pt x="632" y="38"/>
                </a:lnTo>
                <a:lnTo>
                  <a:pt x="641" y="5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4"/>
          <p:cNvSpPr/>
          <p:nvPr/>
        </p:nvSpPr>
        <p:spPr>
          <a:xfrm>
            <a:off x="7461250" y="2897188"/>
            <a:ext cx="847725" cy="725487"/>
          </a:xfrm>
          <a:custGeom>
            <a:avLst/>
            <a:gdLst/>
            <a:ahLst/>
            <a:cxnLst>
              <a:cxn ang="0">
                <a:pos x="0" y="458060512"/>
              </a:cxn>
              <a:cxn ang="0">
                <a:pos x="1610424" y="455235433"/>
              </a:cxn>
              <a:cxn ang="0">
                <a:pos x="7649829" y="451199517"/>
              </a:cxn>
              <a:cxn ang="0">
                <a:pos x="22949491" y="441917480"/>
              </a:cxn>
              <a:cxn ang="0">
                <a:pos x="46704193" y="429406328"/>
              </a:cxn>
              <a:cxn ang="0">
                <a:pos x="77705790" y="412859896"/>
              </a:cxn>
              <a:cxn ang="0">
                <a:pos x="128436041" y="389048431"/>
              </a:cxn>
              <a:cxn ang="0">
                <a:pos x="190842831" y="358376607"/>
              </a:cxn>
              <a:cxn ang="0">
                <a:pos x="225468197" y="338198294"/>
              </a:cxn>
              <a:cxn ang="0">
                <a:pos x="256872716" y="316000990"/>
              </a:cxn>
              <a:cxn ang="0">
                <a:pos x="285861601" y="291786760"/>
              </a:cxn>
              <a:cxn ang="0">
                <a:pos x="335786700" y="238917712"/>
              </a:cxn>
              <a:cxn ang="0">
                <a:pos x="378867105" y="181609981"/>
              </a:cxn>
              <a:cxn ang="0">
                <a:pos x="403829297" y="138426966"/>
              </a:cxn>
              <a:cxn ang="0">
                <a:pos x="419128951" y="109369382"/>
              </a:cxn>
              <a:cxn ang="0">
                <a:pos x="430804836" y="83540277"/>
              </a:cxn>
              <a:cxn ang="0">
                <a:pos x="438454663" y="61343668"/>
              </a:cxn>
              <a:cxn ang="0">
                <a:pos x="442078432" y="43182995"/>
              </a:cxn>
              <a:cxn ang="0">
                <a:pos x="442078432" y="28654193"/>
              </a:cxn>
              <a:cxn ang="0">
                <a:pos x="438454663" y="15336235"/>
              </a:cxn>
              <a:cxn ang="0">
                <a:pos x="439260509" y="6456961"/>
              </a:cxn>
              <a:cxn ang="0">
                <a:pos x="441273221" y="2825079"/>
              </a:cxn>
              <a:cxn ang="0">
                <a:pos x="446909701" y="807438"/>
              </a:cxn>
              <a:cxn ang="0">
                <a:pos x="458586221" y="807438"/>
              </a:cxn>
              <a:cxn ang="0">
                <a:pos x="476703798" y="4842720"/>
              </a:cxn>
              <a:cxn ang="0">
                <a:pos x="497640567" y="15336235"/>
              </a:cxn>
              <a:cxn ang="0">
                <a:pos x="512939587" y="25829115"/>
              </a:cxn>
              <a:cxn ang="0">
                <a:pos x="522602760" y="33496912"/>
              </a:cxn>
              <a:cxn ang="0">
                <a:pos x="530252587" y="41164709"/>
              </a:cxn>
              <a:cxn ang="0">
                <a:pos x="535083856" y="48025714"/>
              </a:cxn>
              <a:cxn ang="0">
                <a:pos x="537902414" y="52868433"/>
              </a:cxn>
              <a:cxn ang="0">
                <a:pos x="537902414" y="58518589"/>
              </a:cxn>
              <a:cxn ang="0">
                <a:pos x="533473433" y="73854819"/>
              </a:cxn>
              <a:cxn ang="0">
                <a:pos x="521797548" y="94840590"/>
              </a:cxn>
              <a:cxn ang="0">
                <a:pos x="512939587" y="108562579"/>
              </a:cxn>
              <a:cxn ang="0">
                <a:pos x="502471837" y="125916450"/>
              </a:cxn>
              <a:cxn ang="0">
                <a:pos x="489185529" y="144884560"/>
              </a:cxn>
              <a:cxn ang="0">
                <a:pos x="472677740" y="167887991"/>
              </a:cxn>
              <a:cxn ang="0">
                <a:pos x="452546817" y="194120497"/>
              </a:cxn>
              <a:cxn ang="0">
                <a:pos x="430804836" y="222774680"/>
              </a:cxn>
              <a:cxn ang="0">
                <a:pos x="405842643" y="254657343"/>
              </a:cxn>
              <a:cxn ang="0">
                <a:pos x="379672316" y="283311526"/>
              </a:cxn>
              <a:cxn ang="0">
                <a:pos x="351891566" y="309140631"/>
              </a:cxn>
              <a:cxn ang="0">
                <a:pos x="322097390" y="333354940"/>
              </a:cxn>
              <a:cxn ang="0">
                <a:pos x="279822197" y="361201686"/>
              </a:cxn>
              <a:cxn ang="0">
                <a:pos x="213792312" y="397523666"/>
              </a:cxn>
              <a:cxn ang="0">
                <a:pos x="168698562" y="417702615"/>
              </a:cxn>
              <a:cxn ang="0">
                <a:pos x="136085868" y="430213766"/>
              </a:cxn>
              <a:cxn ang="0">
                <a:pos x="102668637" y="439899839"/>
              </a:cxn>
              <a:cxn ang="0">
                <a:pos x="70055963" y="448374438"/>
              </a:cxn>
              <a:cxn ang="0">
                <a:pos x="43080424" y="454428631"/>
              </a:cxn>
              <a:cxn ang="0">
                <a:pos x="22949491" y="458867949"/>
              </a:cxn>
              <a:cxn ang="0">
                <a:pos x="9663176" y="460885590"/>
              </a:cxn>
              <a:cxn ang="0">
                <a:pos x="1610424" y="460885590"/>
              </a:cxn>
            </a:cxnLst>
            <a:rect l="0" t="0" r="0" b="0"/>
            <a:pathLst>
              <a:path w="1336" h="1142">
                <a:moveTo>
                  <a:pt x="0" y="1140"/>
                </a:moveTo>
                <a:lnTo>
                  <a:pt x="0" y="1137"/>
                </a:lnTo>
                <a:lnTo>
                  <a:pt x="0" y="1135"/>
                </a:lnTo>
                <a:lnTo>
                  <a:pt x="0" y="1133"/>
                </a:lnTo>
                <a:lnTo>
                  <a:pt x="2" y="1130"/>
                </a:lnTo>
                <a:lnTo>
                  <a:pt x="4" y="1128"/>
                </a:lnTo>
                <a:lnTo>
                  <a:pt x="7" y="1126"/>
                </a:lnTo>
                <a:lnTo>
                  <a:pt x="12" y="1123"/>
                </a:lnTo>
                <a:lnTo>
                  <a:pt x="19" y="1118"/>
                </a:lnTo>
                <a:lnTo>
                  <a:pt x="31" y="1111"/>
                </a:lnTo>
                <a:lnTo>
                  <a:pt x="43" y="1102"/>
                </a:lnTo>
                <a:lnTo>
                  <a:pt x="57" y="1095"/>
                </a:lnTo>
                <a:lnTo>
                  <a:pt x="76" y="1085"/>
                </a:lnTo>
                <a:lnTo>
                  <a:pt x="95" y="1073"/>
                </a:lnTo>
                <a:lnTo>
                  <a:pt x="116" y="1064"/>
                </a:lnTo>
                <a:lnTo>
                  <a:pt x="140" y="1052"/>
                </a:lnTo>
                <a:lnTo>
                  <a:pt x="166" y="1038"/>
                </a:lnTo>
                <a:lnTo>
                  <a:pt x="193" y="1023"/>
                </a:lnTo>
                <a:lnTo>
                  <a:pt x="224" y="1009"/>
                </a:lnTo>
                <a:lnTo>
                  <a:pt x="255" y="992"/>
                </a:lnTo>
                <a:lnTo>
                  <a:pt x="319" y="964"/>
                </a:lnTo>
                <a:lnTo>
                  <a:pt x="381" y="935"/>
                </a:lnTo>
                <a:lnTo>
                  <a:pt x="443" y="904"/>
                </a:lnTo>
                <a:lnTo>
                  <a:pt x="474" y="888"/>
                </a:lnTo>
                <a:lnTo>
                  <a:pt x="502" y="871"/>
                </a:lnTo>
                <a:lnTo>
                  <a:pt x="531" y="854"/>
                </a:lnTo>
                <a:lnTo>
                  <a:pt x="560" y="838"/>
                </a:lnTo>
                <a:lnTo>
                  <a:pt x="586" y="821"/>
                </a:lnTo>
                <a:lnTo>
                  <a:pt x="612" y="802"/>
                </a:lnTo>
                <a:lnTo>
                  <a:pt x="638" y="783"/>
                </a:lnTo>
                <a:lnTo>
                  <a:pt x="662" y="764"/>
                </a:lnTo>
                <a:lnTo>
                  <a:pt x="686" y="745"/>
                </a:lnTo>
                <a:lnTo>
                  <a:pt x="710" y="723"/>
                </a:lnTo>
                <a:lnTo>
                  <a:pt x="753" y="681"/>
                </a:lnTo>
                <a:lnTo>
                  <a:pt x="793" y="638"/>
                </a:lnTo>
                <a:lnTo>
                  <a:pt x="834" y="592"/>
                </a:lnTo>
                <a:lnTo>
                  <a:pt x="872" y="547"/>
                </a:lnTo>
                <a:lnTo>
                  <a:pt x="908" y="500"/>
                </a:lnTo>
                <a:lnTo>
                  <a:pt x="941" y="450"/>
                </a:lnTo>
                <a:lnTo>
                  <a:pt x="972" y="397"/>
                </a:lnTo>
                <a:lnTo>
                  <a:pt x="989" y="371"/>
                </a:lnTo>
                <a:lnTo>
                  <a:pt x="1003" y="343"/>
                </a:lnTo>
                <a:lnTo>
                  <a:pt x="1017" y="319"/>
                </a:lnTo>
                <a:lnTo>
                  <a:pt x="1029" y="295"/>
                </a:lnTo>
                <a:lnTo>
                  <a:pt x="1041" y="271"/>
                </a:lnTo>
                <a:lnTo>
                  <a:pt x="1053" y="250"/>
                </a:lnTo>
                <a:lnTo>
                  <a:pt x="1062" y="228"/>
                </a:lnTo>
                <a:lnTo>
                  <a:pt x="1070" y="207"/>
                </a:lnTo>
                <a:lnTo>
                  <a:pt x="1079" y="188"/>
                </a:lnTo>
                <a:lnTo>
                  <a:pt x="1084" y="171"/>
                </a:lnTo>
                <a:lnTo>
                  <a:pt x="1089" y="152"/>
                </a:lnTo>
                <a:lnTo>
                  <a:pt x="1093" y="138"/>
                </a:lnTo>
                <a:lnTo>
                  <a:pt x="1096" y="121"/>
                </a:lnTo>
                <a:lnTo>
                  <a:pt x="1098" y="107"/>
                </a:lnTo>
                <a:lnTo>
                  <a:pt x="1101" y="95"/>
                </a:lnTo>
                <a:lnTo>
                  <a:pt x="1101" y="83"/>
                </a:lnTo>
                <a:lnTo>
                  <a:pt x="1098" y="71"/>
                </a:lnTo>
                <a:lnTo>
                  <a:pt x="1096" y="62"/>
                </a:lnTo>
                <a:lnTo>
                  <a:pt x="1091" y="50"/>
                </a:lnTo>
                <a:lnTo>
                  <a:pt x="1089" y="38"/>
                </a:lnTo>
                <a:lnTo>
                  <a:pt x="1089" y="26"/>
                </a:lnTo>
                <a:lnTo>
                  <a:pt x="1089" y="21"/>
                </a:lnTo>
                <a:lnTo>
                  <a:pt x="1091" y="16"/>
                </a:lnTo>
                <a:lnTo>
                  <a:pt x="1091" y="14"/>
                </a:lnTo>
                <a:lnTo>
                  <a:pt x="1093" y="9"/>
                </a:lnTo>
                <a:lnTo>
                  <a:pt x="1096" y="7"/>
                </a:lnTo>
                <a:lnTo>
                  <a:pt x="1101" y="5"/>
                </a:lnTo>
                <a:lnTo>
                  <a:pt x="1105" y="2"/>
                </a:lnTo>
                <a:lnTo>
                  <a:pt x="1110" y="2"/>
                </a:lnTo>
                <a:lnTo>
                  <a:pt x="1117" y="2"/>
                </a:lnTo>
                <a:lnTo>
                  <a:pt x="1122" y="0"/>
                </a:lnTo>
                <a:lnTo>
                  <a:pt x="1139" y="2"/>
                </a:lnTo>
                <a:lnTo>
                  <a:pt x="1153" y="2"/>
                </a:lnTo>
                <a:lnTo>
                  <a:pt x="1170" y="7"/>
                </a:lnTo>
                <a:lnTo>
                  <a:pt x="1184" y="12"/>
                </a:lnTo>
                <a:lnTo>
                  <a:pt x="1201" y="19"/>
                </a:lnTo>
                <a:lnTo>
                  <a:pt x="1220" y="26"/>
                </a:lnTo>
                <a:lnTo>
                  <a:pt x="1236" y="38"/>
                </a:lnTo>
                <a:lnTo>
                  <a:pt x="1258" y="50"/>
                </a:lnTo>
                <a:lnTo>
                  <a:pt x="1267" y="57"/>
                </a:lnTo>
                <a:lnTo>
                  <a:pt x="1274" y="64"/>
                </a:lnTo>
                <a:lnTo>
                  <a:pt x="1284" y="71"/>
                </a:lnTo>
                <a:lnTo>
                  <a:pt x="1291" y="76"/>
                </a:lnTo>
                <a:lnTo>
                  <a:pt x="1298" y="83"/>
                </a:lnTo>
                <a:lnTo>
                  <a:pt x="1305" y="90"/>
                </a:lnTo>
                <a:lnTo>
                  <a:pt x="1313" y="95"/>
                </a:lnTo>
                <a:lnTo>
                  <a:pt x="1317" y="102"/>
                </a:lnTo>
                <a:lnTo>
                  <a:pt x="1322" y="107"/>
                </a:lnTo>
                <a:lnTo>
                  <a:pt x="1325" y="112"/>
                </a:lnTo>
                <a:lnTo>
                  <a:pt x="1329" y="119"/>
                </a:lnTo>
                <a:lnTo>
                  <a:pt x="1332" y="121"/>
                </a:lnTo>
                <a:lnTo>
                  <a:pt x="1334" y="126"/>
                </a:lnTo>
                <a:lnTo>
                  <a:pt x="1336" y="131"/>
                </a:lnTo>
                <a:lnTo>
                  <a:pt x="1336" y="133"/>
                </a:lnTo>
                <a:lnTo>
                  <a:pt x="1336" y="136"/>
                </a:lnTo>
                <a:lnTo>
                  <a:pt x="1336" y="145"/>
                </a:lnTo>
                <a:lnTo>
                  <a:pt x="1334" y="157"/>
                </a:lnTo>
                <a:lnTo>
                  <a:pt x="1329" y="169"/>
                </a:lnTo>
                <a:lnTo>
                  <a:pt x="1325" y="183"/>
                </a:lnTo>
                <a:lnTo>
                  <a:pt x="1317" y="197"/>
                </a:lnTo>
                <a:lnTo>
                  <a:pt x="1308" y="216"/>
                </a:lnTo>
                <a:lnTo>
                  <a:pt x="1296" y="235"/>
                </a:lnTo>
                <a:lnTo>
                  <a:pt x="1291" y="247"/>
                </a:lnTo>
                <a:lnTo>
                  <a:pt x="1284" y="257"/>
                </a:lnTo>
                <a:lnTo>
                  <a:pt x="1274" y="269"/>
                </a:lnTo>
                <a:lnTo>
                  <a:pt x="1267" y="283"/>
                </a:lnTo>
                <a:lnTo>
                  <a:pt x="1258" y="297"/>
                </a:lnTo>
                <a:lnTo>
                  <a:pt x="1248" y="312"/>
                </a:lnTo>
                <a:lnTo>
                  <a:pt x="1239" y="326"/>
                </a:lnTo>
                <a:lnTo>
                  <a:pt x="1227" y="343"/>
                </a:lnTo>
                <a:lnTo>
                  <a:pt x="1215" y="359"/>
                </a:lnTo>
                <a:lnTo>
                  <a:pt x="1201" y="378"/>
                </a:lnTo>
                <a:lnTo>
                  <a:pt x="1189" y="395"/>
                </a:lnTo>
                <a:lnTo>
                  <a:pt x="1174" y="416"/>
                </a:lnTo>
                <a:lnTo>
                  <a:pt x="1158" y="435"/>
                </a:lnTo>
                <a:lnTo>
                  <a:pt x="1141" y="457"/>
                </a:lnTo>
                <a:lnTo>
                  <a:pt x="1124" y="481"/>
                </a:lnTo>
                <a:lnTo>
                  <a:pt x="1108" y="502"/>
                </a:lnTo>
                <a:lnTo>
                  <a:pt x="1089" y="526"/>
                </a:lnTo>
                <a:lnTo>
                  <a:pt x="1070" y="552"/>
                </a:lnTo>
                <a:lnTo>
                  <a:pt x="1051" y="578"/>
                </a:lnTo>
                <a:lnTo>
                  <a:pt x="1029" y="607"/>
                </a:lnTo>
                <a:lnTo>
                  <a:pt x="1008" y="631"/>
                </a:lnTo>
                <a:lnTo>
                  <a:pt x="986" y="657"/>
                </a:lnTo>
                <a:lnTo>
                  <a:pt x="965" y="681"/>
                </a:lnTo>
                <a:lnTo>
                  <a:pt x="943" y="702"/>
                </a:lnTo>
                <a:lnTo>
                  <a:pt x="922" y="726"/>
                </a:lnTo>
                <a:lnTo>
                  <a:pt x="898" y="747"/>
                </a:lnTo>
                <a:lnTo>
                  <a:pt x="874" y="766"/>
                </a:lnTo>
                <a:lnTo>
                  <a:pt x="850" y="788"/>
                </a:lnTo>
                <a:lnTo>
                  <a:pt x="827" y="807"/>
                </a:lnTo>
                <a:lnTo>
                  <a:pt x="800" y="826"/>
                </a:lnTo>
                <a:lnTo>
                  <a:pt x="776" y="842"/>
                </a:lnTo>
                <a:lnTo>
                  <a:pt x="750" y="861"/>
                </a:lnTo>
                <a:lnTo>
                  <a:pt x="695" y="895"/>
                </a:lnTo>
                <a:lnTo>
                  <a:pt x="641" y="926"/>
                </a:lnTo>
                <a:lnTo>
                  <a:pt x="586" y="957"/>
                </a:lnTo>
                <a:lnTo>
                  <a:pt x="531" y="985"/>
                </a:lnTo>
                <a:lnTo>
                  <a:pt x="476" y="1011"/>
                </a:lnTo>
                <a:lnTo>
                  <a:pt x="448" y="1023"/>
                </a:lnTo>
                <a:lnTo>
                  <a:pt x="419" y="1035"/>
                </a:lnTo>
                <a:lnTo>
                  <a:pt x="393" y="1047"/>
                </a:lnTo>
                <a:lnTo>
                  <a:pt x="364" y="1057"/>
                </a:lnTo>
                <a:lnTo>
                  <a:pt x="338" y="1066"/>
                </a:lnTo>
                <a:lnTo>
                  <a:pt x="309" y="1076"/>
                </a:lnTo>
                <a:lnTo>
                  <a:pt x="283" y="1083"/>
                </a:lnTo>
                <a:lnTo>
                  <a:pt x="255" y="1090"/>
                </a:lnTo>
                <a:lnTo>
                  <a:pt x="226" y="1097"/>
                </a:lnTo>
                <a:lnTo>
                  <a:pt x="197" y="1104"/>
                </a:lnTo>
                <a:lnTo>
                  <a:pt x="174" y="1111"/>
                </a:lnTo>
                <a:lnTo>
                  <a:pt x="150" y="1116"/>
                </a:lnTo>
                <a:lnTo>
                  <a:pt x="128" y="1121"/>
                </a:lnTo>
                <a:lnTo>
                  <a:pt x="107" y="1126"/>
                </a:lnTo>
                <a:lnTo>
                  <a:pt x="90" y="1130"/>
                </a:lnTo>
                <a:lnTo>
                  <a:pt x="74" y="1133"/>
                </a:lnTo>
                <a:lnTo>
                  <a:pt x="57" y="1137"/>
                </a:lnTo>
                <a:lnTo>
                  <a:pt x="45" y="1140"/>
                </a:lnTo>
                <a:lnTo>
                  <a:pt x="33" y="1142"/>
                </a:lnTo>
                <a:lnTo>
                  <a:pt x="24" y="1142"/>
                </a:lnTo>
                <a:lnTo>
                  <a:pt x="16" y="1142"/>
                </a:lnTo>
                <a:lnTo>
                  <a:pt x="9" y="1142"/>
                </a:lnTo>
                <a:lnTo>
                  <a:pt x="4" y="1142"/>
                </a:lnTo>
                <a:lnTo>
                  <a:pt x="0" y="11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5"/>
          <p:cNvSpPr/>
          <p:nvPr/>
        </p:nvSpPr>
        <p:spPr>
          <a:xfrm>
            <a:off x="8148638" y="2682875"/>
            <a:ext cx="401637" cy="222250"/>
          </a:xfrm>
          <a:custGeom>
            <a:avLst/>
            <a:gdLst/>
            <a:ahLst/>
            <a:cxnLst>
              <a:cxn ang="0">
                <a:pos x="0" y="6854825"/>
              </a:cxn>
              <a:cxn ang="0">
                <a:pos x="2026007" y="4838700"/>
              </a:cxn>
              <a:cxn ang="0">
                <a:pos x="5671929" y="2822575"/>
              </a:cxn>
              <a:cxn ang="0">
                <a:pos x="12559590" y="2016125"/>
              </a:cxn>
              <a:cxn ang="0">
                <a:pos x="20256887" y="1209675"/>
              </a:cxn>
              <a:cxn ang="0">
                <a:pos x="29980832" y="0"/>
              </a:cxn>
              <a:cxn ang="0">
                <a:pos x="42539790" y="1209675"/>
              </a:cxn>
              <a:cxn ang="0">
                <a:pos x="56719926" y="2016125"/>
              </a:cxn>
              <a:cxn ang="0">
                <a:pos x="81028821" y="4838700"/>
              </a:cxn>
              <a:cxn ang="0">
                <a:pos x="113035033" y="11693526"/>
              </a:cxn>
              <a:cxn ang="0">
                <a:pos x="144636405" y="21370927"/>
              </a:cxn>
              <a:cxn ang="0">
                <a:pos x="174616631" y="31854774"/>
              </a:cxn>
              <a:cxn ang="0">
                <a:pos x="196089244" y="39516046"/>
              </a:cxn>
              <a:cxn ang="0">
                <a:pos x="208648829" y="45967654"/>
              </a:cxn>
              <a:cxn ang="0">
                <a:pos x="219992683" y="52016027"/>
              </a:cxn>
              <a:cxn ang="0">
                <a:pos x="229715986" y="58467624"/>
              </a:cxn>
              <a:cxn ang="0">
                <a:pos x="237413920" y="65322447"/>
              </a:cxn>
              <a:cxn ang="0">
                <a:pos x="244301578" y="70967595"/>
              </a:cxn>
              <a:cxn ang="0">
                <a:pos x="249163230" y="77822418"/>
              </a:cxn>
              <a:cxn ang="0">
                <a:pos x="252809150" y="83467586"/>
              </a:cxn>
              <a:cxn ang="0">
                <a:pos x="254835157" y="90322408"/>
              </a:cxn>
              <a:cxn ang="0">
                <a:pos x="255645432" y="99999805"/>
              </a:cxn>
              <a:cxn ang="0">
                <a:pos x="255645432" y="111290101"/>
              </a:cxn>
              <a:cxn ang="0">
                <a:pos x="252809150" y="120161048"/>
              </a:cxn>
              <a:cxn ang="0">
                <a:pos x="249163230" y="125806196"/>
              </a:cxn>
              <a:cxn ang="0">
                <a:pos x="240250202" y="132661018"/>
              </a:cxn>
              <a:cxn ang="0">
                <a:pos x="232552268" y="137499717"/>
              </a:cxn>
              <a:cxn ang="0">
                <a:pos x="224044059" y="140322291"/>
              </a:cxn>
              <a:cxn ang="0">
                <a:pos x="216346763" y="141128740"/>
              </a:cxn>
              <a:cxn ang="0">
                <a:pos x="210269380" y="140322291"/>
              </a:cxn>
              <a:cxn ang="0">
                <a:pos x="202571446" y="137499717"/>
              </a:cxn>
              <a:cxn ang="0">
                <a:pos x="192037868" y="132661018"/>
              </a:cxn>
              <a:cxn ang="0">
                <a:pos x="179478282" y="125806196"/>
              </a:cxn>
              <a:cxn ang="0">
                <a:pos x="164083012" y="116128799"/>
              </a:cxn>
              <a:cxn ang="0">
                <a:pos x="145851500" y="105644953"/>
              </a:cxn>
              <a:cxn ang="0">
                <a:pos x="125594618" y="92338532"/>
              </a:cxn>
              <a:cxn ang="0">
                <a:pos x="102095998" y="77015968"/>
              </a:cxn>
              <a:cxn ang="0">
                <a:pos x="78192539" y="60483749"/>
              </a:cxn>
              <a:cxn ang="0">
                <a:pos x="56719926" y="47177328"/>
              </a:cxn>
              <a:cxn ang="0">
                <a:pos x="39704135" y="36693472"/>
              </a:cxn>
              <a:cxn ang="0">
                <a:pos x="25119180" y="27016075"/>
              </a:cxn>
              <a:cxn ang="0">
                <a:pos x="13369865" y="19354798"/>
              </a:cxn>
              <a:cxn ang="0">
                <a:pos x="5671929" y="13709650"/>
              </a:cxn>
              <a:cxn ang="0">
                <a:pos x="810276" y="9677399"/>
              </a:cxn>
              <a:cxn ang="0">
                <a:pos x="0" y="7661275"/>
              </a:cxn>
            </a:cxnLst>
            <a:rect l="0" t="0" r="0" b="0"/>
            <a:pathLst>
              <a:path w="631" h="350">
                <a:moveTo>
                  <a:pt x="0" y="19"/>
                </a:moveTo>
                <a:lnTo>
                  <a:pt x="0" y="17"/>
                </a:lnTo>
                <a:lnTo>
                  <a:pt x="2" y="15"/>
                </a:lnTo>
                <a:lnTo>
                  <a:pt x="5" y="12"/>
                </a:lnTo>
                <a:lnTo>
                  <a:pt x="9" y="10"/>
                </a:lnTo>
                <a:lnTo>
                  <a:pt x="14" y="7"/>
                </a:lnTo>
                <a:lnTo>
                  <a:pt x="21" y="5"/>
                </a:lnTo>
                <a:lnTo>
                  <a:pt x="31" y="5"/>
                </a:lnTo>
                <a:lnTo>
                  <a:pt x="38" y="3"/>
                </a:lnTo>
                <a:lnTo>
                  <a:pt x="50" y="3"/>
                </a:lnTo>
                <a:lnTo>
                  <a:pt x="62" y="0"/>
                </a:lnTo>
                <a:lnTo>
                  <a:pt x="74" y="0"/>
                </a:lnTo>
                <a:lnTo>
                  <a:pt x="88" y="0"/>
                </a:lnTo>
                <a:lnTo>
                  <a:pt x="105" y="3"/>
                </a:lnTo>
                <a:lnTo>
                  <a:pt x="121" y="3"/>
                </a:lnTo>
                <a:lnTo>
                  <a:pt x="140" y="5"/>
                </a:lnTo>
                <a:lnTo>
                  <a:pt x="160" y="5"/>
                </a:lnTo>
                <a:lnTo>
                  <a:pt x="200" y="12"/>
                </a:lnTo>
                <a:lnTo>
                  <a:pt x="238" y="19"/>
                </a:lnTo>
                <a:lnTo>
                  <a:pt x="279" y="29"/>
                </a:lnTo>
                <a:lnTo>
                  <a:pt x="319" y="41"/>
                </a:lnTo>
                <a:lnTo>
                  <a:pt x="357" y="53"/>
                </a:lnTo>
                <a:lnTo>
                  <a:pt x="395" y="65"/>
                </a:lnTo>
                <a:lnTo>
                  <a:pt x="431" y="79"/>
                </a:lnTo>
                <a:lnTo>
                  <a:pt x="467" y="91"/>
                </a:lnTo>
                <a:lnTo>
                  <a:pt x="484" y="98"/>
                </a:lnTo>
                <a:lnTo>
                  <a:pt x="500" y="107"/>
                </a:lnTo>
                <a:lnTo>
                  <a:pt x="515" y="114"/>
                </a:lnTo>
                <a:lnTo>
                  <a:pt x="529" y="122"/>
                </a:lnTo>
                <a:lnTo>
                  <a:pt x="543" y="129"/>
                </a:lnTo>
                <a:lnTo>
                  <a:pt x="555" y="138"/>
                </a:lnTo>
                <a:lnTo>
                  <a:pt x="567" y="145"/>
                </a:lnTo>
                <a:lnTo>
                  <a:pt x="577" y="153"/>
                </a:lnTo>
                <a:lnTo>
                  <a:pt x="586" y="162"/>
                </a:lnTo>
                <a:lnTo>
                  <a:pt x="596" y="169"/>
                </a:lnTo>
                <a:lnTo>
                  <a:pt x="603" y="176"/>
                </a:lnTo>
                <a:lnTo>
                  <a:pt x="610" y="186"/>
                </a:lnTo>
                <a:lnTo>
                  <a:pt x="615" y="193"/>
                </a:lnTo>
                <a:lnTo>
                  <a:pt x="619" y="200"/>
                </a:lnTo>
                <a:lnTo>
                  <a:pt x="624" y="207"/>
                </a:lnTo>
                <a:lnTo>
                  <a:pt x="627" y="214"/>
                </a:lnTo>
                <a:lnTo>
                  <a:pt x="629" y="224"/>
                </a:lnTo>
                <a:lnTo>
                  <a:pt x="631" y="231"/>
                </a:lnTo>
                <a:lnTo>
                  <a:pt x="631" y="248"/>
                </a:lnTo>
                <a:lnTo>
                  <a:pt x="631" y="264"/>
                </a:lnTo>
                <a:lnTo>
                  <a:pt x="631" y="276"/>
                </a:lnTo>
                <a:lnTo>
                  <a:pt x="627" y="288"/>
                </a:lnTo>
                <a:lnTo>
                  <a:pt x="624" y="298"/>
                </a:lnTo>
                <a:lnTo>
                  <a:pt x="619" y="307"/>
                </a:lnTo>
                <a:lnTo>
                  <a:pt x="615" y="312"/>
                </a:lnTo>
                <a:lnTo>
                  <a:pt x="603" y="322"/>
                </a:lnTo>
                <a:lnTo>
                  <a:pt x="593" y="329"/>
                </a:lnTo>
                <a:lnTo>
                  <a:pt x="584" y="336"/>
                </a:lnTo>
                <a:lnTo>
                  <a:pt x="574" y="341"/>
                </a:lnTo>
                <a:lnTo>
                  <a:pt x="565" y="343"/>
                </a:lnTo>
                <a:lnTo>
                  <a:pt x="553" y="348"/>
                </a:lnTo>
                <a:lnTo>
                  <a:pt x="543" y="348"/>
                </a:lnTo>
                <a:lnTo>
                  <a:pt x="534" y="350"/>
                </a:lnTo>
                <a:lnTo>
                  <a:pt x="529" y="348"/>
                </a:lnTo>
                <a:lnTo>
                  <a:pt x="519" y="348"/>
                </a:lnTo>
                <a:lnTo>
                  <a:pt x="512" y="343"/>
                </a:lnTo>
                <a:lnTo>
                  <a:pt x="500" y="341"/>
                </a:lnTo>
                <a:lnTo>
                  <a:pt x="488" y="333"/>
                </a:lnTo>
                <a:lnTo>
                  <a:pt x="474" y="329"/>
                </a:lnTo>
                <a:lnTo>
                  <a:pt x="460" y="319"/>
                </a:lnTo>
                <a:lnTo>
                  <a:pt x="443" y="312"/>
                </a:lnTo>
                <a:lnTo>
                  <a:pt x="424" y="300"/>
                </a:lnTo>
                <a:lnTo>
                  <a:pt x="405" y="288"/>
                </a:lnTo>
                <a:lnTo>
                  <a:pt x="384" y="276"/>
                </a:lnTo>
                <a:lnTo>
                  <a:pt x="360" y="262"/>
                </a:lnTo>
                <a:lnTo>
                  <a:pt x="336" y="245"/>
                </a:lnTo>
                <a:lnTo>
                  <a:pt x="310" y="229"/>
                </a:lnTo>
                <a:lnTo>
                  <a:pt x="281" y="210"/>
                </a:lnTo>
                <a:lnTo>
                  <a:pt x="252" y="191"/>
                </a:lnTo>
                <a:lnTo>
                  <a:pt x="221" y="169"/>
                </a:lnTo>
                <a:lnTo>
                  <a:pt x="193" y="150"/>
                </a:lnTo>
                <a:lnTo>
                  <a:pt x="164" y="134"/>
                </a:lnTo>
                <a:lnTo>
                  <a:pt x="140" y="117"/>
                </a:lnTo>
                <a:lnTo>
                  <a:pt x="117" y="103"/>
                </a:lnTo>
                <a:lnTo>
                  <a:pt x="98" y="91"/>
                </a:lnTo>
                <a:lnTo>
                  <a:pt x="79" y="76"/>
                </a:lnTo>
                <a:lnTo>
                  <a:pt x="62" y="67"/>
                </a:lnTo>
                <a:lnTo>
                  <a:pt x="48" y="57"/>
                </a:lnTo>
                <a:lnTo>
                  <a:pt x="33" y="48"/>
                </a:lnTo>
                <a:lnTo>
                  <a:pt x="24" y="41"/>
                </a:lnTo>
                <a:lnTo>
                  <a:pt x="14" y="34"/>
                </a:lnTo>
                <a:lnTo>
                  <a:pt x="7" y="29"/>
                </a:lnTo>
                <a:lnTo>
                  <a:pt x="2" y="24"/>
                </a:lnTo>
                <a:lnTo>
                  <a:pt x="0" y="22"/>
                </a:lnTo>
                <a:lnTo>
                  <a:pt x="0" y="1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6"/>
          <p:cNvSpPr/>
          <p:nvPr/>
        </p:nvSpPr>
        <p:spPr>
          <a:xfrm>
            <a:off x="7540625" y="2682875"/>
            <a:ext cx="412750" cy="373063"/>
          </a:xfrm>
          <a:custGeom>
            <a:avLst/>
            <a:gdLst/>
            <a:ahLst/>
            <a:cxnLst>
              <a:cxn ang="0">
                <a:pos x="243144663" y="38502515"/>
              </a:cxn>
              <a:cxn ang="0">
                <a:pos x="250805935" y="44582303"/>
              </a:cxn>
              <a:cxn ang="0">
                <a:pos x="257660758" y="51066976"/>
              </a:cxn>
              <a:cxn ang="0">
                <a:pos x="261289781" y="57146117"/>
              </a:cxn>
              <a:cxn ang="0">
                <a:pos x="262096231" y="62009940"/>
              </a:cxn>
              <a:cxn ang="0">
                <a:pos x="261289781" y="66468232"/>
              </a:cxn>
              <a:cxn ang="0">
                <a:pos x="258467207" y="71331418"/>
              </a:cxn>
              <a:cxn ang="0">
                <a:pos x="254434959" y="77411197"/>
              </a:cxn>
              <a:cxn ang="0">
                <a:pos x="248789811" y="83895889"/>
              </a:cxn>
              <a:cxn ang="0">
                <a:pos x="241934989" y="91596518"/>
              </a:cxn>
              <a:cxn ang="0">
                <a:pos x="232660817" y="101323526"/>
              </a:cxn>
              <a:cxn ang="0">
                <a:pos x="220967296" y="111050535"/>
              </a:cxn>
              <a:cxn ang="0">
                <a:pos x="208467326" y="121587969"/>
              </a:cxn>
              <a:cxn ang="0">
                <a:pos x="193951232" y="134151783"/>
              </a:cxn>
              <a:cxn ang="0">
                <a:pos x="164112553" y="157253668"/>
              </a:cxn>
              <a:cxn ang="0">
                <a:pos x="132661015" y="177518151"/>
              </a:cxn>
              <a:cxn ang="0">
                <a:pos x="84677258" y="205483222"/>
              </a:cxn>
              <a:cxn ang="0">
                <a:pos x="67338570" y="214399806"/>
              </a:cxn>
              <a:cxn ang="0">
                <a:pos x="52016025" y="222100434"/>
              </a:cxn>
              <a:cxn ang="0">
                <a:pos x="38306371" y="227774682"/>
              </a:cxn>
              <a:cxn ang="0">
                <a:pos x="27822524" y="232637868"/>
              </a:cxn>
              <a:cxn ang="0">
                <a:pos x="18145123" y="235475310"/>
              </a:cxn>
              <a:cxn ang="0">
                <a:pos x="11693526" y="236285735"/>
              </a:cxn>
              <a:cxn ang="0">
                <a:pos x="6854825" y="237501690"/>
              </a:cxn>
              <a:cxn ang="0">
                <a:pos x="4032250" y="235475310"/>
              </a:cxn>
              <a:cxn ang="0">
                <a:pos x="806450" y="234664885"/>
              </a:cxn>
              <a:cxn ang="0">
                <a:pos x="806450" y="231422549"/>
              </a:cxn>
              <a:cxn ang="0">
                <a:pos x="2822575" y="226964257"/>
              </a:cxn>
              <a:cxn ang="0">
                <a:pos x="8467724" y="220074053"/>
              </a:cxn>
              <a:cxn ang="0">
                <a:pos x="16128999" y="211157469"/>
              </a:cxn>
              <a:cxn ang="0">
                <a:pos x="27016075" y="200620036"/>
              </a:cxn>
              <a:cxn ang="0">
                <a:pos x="40322495" y="187245160"/>
              </a:cxn>
              <a:cxn ang="0">
                <a:pos x="57661173" y="171033478"/>
              </a:cxn>
              <a:cxn ang="0">
                <a:pos x="72983717" y="156443243"/>
              </a:cxn>
              <a:cxn ang="0">
                <a:pos x="87499832" y="142662837"/>
              </a:cxn>
              <a:cxn ang="0">
                <a:pos x="100806252" y="130504553"/>
              </a:cxn>
              <a:cxn ang="0">
                <a:pos x="113306222" y="118751164"/>
              </a:cxn>
              <a:cxn ang="0">
                <a:pos x="123790068" y="106997137"/>
              </a:cxn>
              <a:cxn ang="0">
                <a:pos x="133467465" y="96459704"/>
              </a:cxn>
              <a:cxn ang="0">
                <a:pos x="142338411" y="86732695"/>
              </a:cxn>
              <a:cxn ang="0">
                <a:pos x="148790009" y="77411197"/>
              </a:cxn>
              <a:cxn ang="0">
                <a:pos x="154838382" y="67684188"/>
              </a:cxn>
              <a:cxn ang="0">
                <a:pos x="158467405" y="59983560"/>
              </a:cxn>
              <a:cxn ang="0">
                <a:pos x="162499654" y="52282931"/>
              </a:cxn>
              <a:cxn ang="0">
                <a:pos x="165322228" y="45392728"/>
              </a:cxn>
              <a:cxn ang="0">
                <a:pos x="166128677" y="39718470"/>
              </a:cxn>
              <a:cxn ang="0">
                <a:pos x="167338392" y="34044859"/>
              </a:cxn>
              <a:cxn ang="0">
                <a:pos x="166128677" y="27965081"/>
              </a:cxn>
              <a:cxn ang="0">
                <a:pos x="165322228" y="22290833"/>
              </a:cxn>
              <a:cxn ang="0">
                <a:pos x="162499654" y="15401262"/>
              </a:cxn>
              <a:cxn ang="0">
                <a:pos x="161289979" y="10537439"/>
              </a:cxn>
              <a:cxn ang="0">
                <a:pos x="162499654" y="6079144"/>
              </a:cxn>
              <a:cxn ang="0">
                <a:pos x="165322228" y="2026381"/>
              </a:cxn>
              <a:cxn ang="0">
                <a:pos x="167338392" y="1215956"/>
              </a:cxn>
              <a:cxn ang="0">
                <a:pos x="174999664" y="0"/>
              </a:cxn>
              <a:cxn ang="0">
                <a:pos x="185483510" y="2026381"/>
              </a:cxn>
              <a:cxn ang="0">
                <a:pos x="196773805" y="6079144"/>
              </a:cxn>
              <a:cxn ang="0">
                <a:pos x="208467326" y="10537439"/>
              </a:cxn>
              <a:cxn ang="0">
                <a:pos x="218951172" y="18238067"/>
              </a:cxn>
              <a:cxn ang="0">
                <a:pos x="227822119" y="26344231"/>
              </a:cxn>
              <a:cxn ang="0">
                <a:pos x="240322089" y="36881665"/>
              </a:cxn>
            </a:cxnLst>
            <a:rect l="0" t="0" r="0" b="0"/>
            <a:pathLst>
              <a:path w="650" h="586">
                <a:moveTo>
                  <a:pt x="596" y="91"/>
                </a:moveTo>
                <a:lnTo>
                  <a:pt x="603" y="95"/>
                </a:lnTo>
                <a:lnTo>
                  <a:pt x="610" y="100"/>
                </a:lnTo>
                <a:lnTo>
                  <a:pt x="622" y="110"/>
                </a:lnTo>
                <a:lnTo>
                  <a:pt x="631" y="119"/>
                </a:lnTo>
                <a:lnTo>
                  <a:pt x="639" y="126"/>
                </a:lnTo>
                <a:lnTo>
                  <a:pt x="643" y="136"/>
                </a:lnTo>
                <a:lnTo>
                  <a:pt x="648" y="141"/>
                </a:lnTo>
                <a:lnTo>
                  <a:pt x="648" y="148"/>
                </a:lnTo>
                <a:lnTo>
                  <a:pt x="650" y="153"/>
                </a:lnTo>
                <a:lnTo>
                  <a:pt x="650" y="157"/>
                </a:lnTo>
                <a:lnTo>
                  <a:pt x="648" y="164"/>
                </a:lnTo>
                <a:lnTo>
                  <a:pt x="646" y="169"/>
                </a:lnTo>
                <a:lnTo>
                  <a:pt x="641" y="176"/>
                </a:lnTo>
                <a:lnTo>
                  <a:pt x="639" y="184"/>
                </a:lnTo>
                <a:lnTo>
                  <a:pt x="631" y="191"/>
                </a:lnTo>
                <a:lnTo>
                  <a:pt x="624" y="198"/>
                </a:lnTo>
                <a:lnTo>
                  <a:pt x="617" y="207"/>
                </a:lnTo>
                <a:lnTo>
                  <a:pt x="610" y="217"/>
                </a:lnTo>
                <a:lnTo>
                  <a:pt x="600" y="226"/>
                </a:lnTo>
                <a:lnTo>
                  <a:pt x="589" y="238"/>
                </a:lnTo>
                <a:lnTo>
                  <a:pt x="577" y="250"/>
                </a:lnTo>
                <a:lnTo>
                  <a:pt x="562" y="262"/>
                </a:lnTo>
                <a:lnTo>
                  <a:pt x="548" y="274"/>
                </a:lnTo>
                <a:lnTo>
                  <a:pt x="534" y="286"/>
                </a:lnTo>
                <a:lnTo>
                  <a:pt x="517" y="300"/>
                </a:lnTo>
                <a:lnTo>
                  <a:pt x="498" y="317"/>
                </a:lnTo>
                <a:lnTo>
                  <a:pt x="481" y="331"/>
                </a:lnTo>
                <a:lnTo>
                  <a:pt x="443" y="360"/>
                </a:lnTo>
                <a:lnTo>
                  <a:pt x="407" y="388"/>
                </a:lnTo>
                <a:lnTo>
                  <a:pt x="367" y="414"/>
                </a:lnTo>
                <a:lnTo>
                  <a:pt x="329" y="438"/>
                </a:lnTo>
                <a:lnTo>
                  <a:pt x="288" y="462"/>
                </a:lnTo>
                <a:lnTo>
                  <a:pt x="210" y="507"/>
                </a:lnTo>
                <a:lnTo>
                  <a:pt x="186" y="519"/>
                </a:lnTo>
                <a:lnTo>
                  <a:pt x="167" y="529"/>
                </a:lnTo>
                <a:lnTo>
                  <a:pt x="148" y="538"/>
                </a:lnTo>
                <a:lnTo>
                  <a:pt x="129" y="548"/>
                </a:lnTo>
                <a:lnTo>
                  <a:pt x="112" y="555"/>
                </a:lnTo>
                <a:lnTo>
                  <a:pt x="95" y="562"/>
                </a:lnTo>
                <a:lnTo>
                  <a:pt x="81" y="569"/>
                </a:lnTo>
                <a:lnTo>
                  <a:pt x="69" y="574"/>
                </a:lnTo>
                <a:lnTo>
                  <a:pt x="57" y="576"/>
                </a:lnTo>
                <a:lnTo>
                  <a:pt x="45" y="581"/>
                </a:lnTo>
                <a:lnTo>
                  <a:pt x="36" y="583"/>
                </a:lnTo>
                <a:lnTo>
                  <a:pt x="29" y="583"/>
                </a:lnTo>
                <a:lnTo>
                  <a:pt x="21" y="586"/>
                </a:lnTo>
                <a:lnTo>
                  <a:pt x="17" y="586"/>
                </a:lnTo>
                <a:lnTo>
                  <a:pt x="12" y="583"/>
                </a:lnTo>
                <a:lnTo>
                  <a:pt x="10" y="581"/>
                </a:lnTo>
                <a:lnTo>
                  <a:pt x="5" y="581"/>
                </a:lnTo>
                <a:lnTo>
                  <a:pt x="2" y="579"/>
                </a:lnTo>
                <a:lnTo>
                  <a:pt x="0" y="576"/>
                </a:lnTo>
                <a:lnTo>
                  <a:pt x="2" y="571"/>
                </a:lnTo>
                <a:lnTo>
                  <a:pt x="5" y="567"/>
                </a:lnTo>
                <a:lnTo>
                  <a:pt x="7" y="560"/>
                </a:lnTo>
                <a:lnTo>
                  <a:pt x="14" y="552"/>
                </a:lnTo>
                <a:lnTo>
                  <a:pt x="21" y="543"/>
                </a:lnTo>
                <a:lnTo>
                  <a:pt x="29" y="533"/>
                </a:lnTo>
                <a:lnTo>
                  <a:pt x="40" y="521"/>
                </a:lnTo>
                <a:lnTo>
                  <a:pt x="52" y="510"/>
                </a:lnTo>
                <a:lnTo>
                  <a:pt x="67" y="495"/>
                </a:lnTo>
                <a:lnTo>
                  <a:pt x="83" y="479"/>
                </a:lnTo>
                <a:lnTo>
                  <a:pt x="100" y="462"/>
                </a:lnTo>
                <a:lnTo>
                  <a:pt x="122" y="443"/>
                </a:lnTo>
                <a:lnTo>
                  <a:pt x="143" y="422"/>
                </a:lnTo>
                <a:lnTo>
                  <a:pt x="162" y="405"/>
                </a:lnTo>
                <a:lnTo>
                  <a:pt x="181" y="386"/>
                </a:lnTo>
                <a:lnTo>
                  <a:pt x="198" y="369"/>
                </a:lnTo>
                <a:lnTo>
                  <a:pt x="217" y="352"/>
                </a:lnTo>
                <a:lnTo>
                  <a:pt x="233" y="336"/>
                </a:lnTo>
                <a:lnTo>
                  <a:pt x="250" y="322"/>
                </a:lnTo>
                <a:lnTo>
                  <a:pt x="264" y="307"/>
                </a:lnTo>
                <a:lnTo>
                  <a:pt x="281" y="293"/>
                </a:lnTo>
                <a:lnTo>
                  <a:pt x="295" y="279"/>
                </a:lnTo>
                <a:lnTo>
                  <a:pt x="307" y="264"/>
                </a:lnTo>
                <a:lnTo>
                  <a:pt x="319" y="250"/>
                </a:lnTo>
                <a:lnTo>
                  <a:pt x="331" y="238"/>
                </a:lnTo>
                <a:lnTo>
                  <a:pt x="343" y="226"/>
                </a:lnTo>
                <a:lnTo>
                  <a:pt x="353" y="214"/>
                </a:lnTo>
                <a:lnTo>
                  <a:pt x="362" y="203"/>
                </a:lnTo>
                <a:lnTo>
                  <a:pt x="369" y="191"/>
                </a:lnTo>
                <a:lnTo>
                  <a:pt x="376" y="179"/>
                </a:lnTo>
                <a:lnTo>
                  <a:pt x="384" y="167"/>
                </a:lnTo>
                <a:lnTo>
                  <a:pt x="388" y="157"/>
                </a:lnTo>
                <a:lnTo>
                  <a:pt x="393" y="148"/>
                </a:lnTo>
                <a:lnTo>
                  <a:pt x="398" y="138"/>
                </a:lnTo>
                <a:lnTo>
                  <a:pt x="403" y="129"/>
                </a:lnTo>
                <a:lnTo>
                  <a:pt x="405" y="122"/>
                </a:lnTo>
                <a:lnTo>
                  <a:pt x="410" y="112"/>
                </a:lnTo>
                <a:lnTo>
                  <a:pt x="412" y="105"/>
                </a:lnTo>
                <a:lnTo>
                  <a:pt x="412" y="98"/>
                </a:lnTo>
                <a:lnTo>
                  <a:pt x="415" y="91"/>
                </a:lnTo>
                <a:lnTo>
                  <a:pt x="415" y="84"/>
                </a:lnTo>
                <a:lnTo>
                  <a:pt x="415" y="76"/>
                </a:lnTo>
                <a:lnTo>
                  <a:pt x="412" y="69"/>
                </a:lnTo>
                <a:lnTo>
                  <a:pt x="412" y="62"/>
                </a:lnTo>
                <a:lnTo>
                  <a:pt x="410" y="55"/>
                </a:lnTo>
                <a:lnTo>
                  <a:pt x="405" y="45"/>
                </a:lnTo>
                <a:lnTo>
                  <a:pt x="403" y="38"/>
                </a:lnTo>
                <a:lnTo>
                  <a:pt x="400" y="31"/>
                </a:lnTo>
                <a:lnTo>
                  <a:pt x="400" y="26"/>
                </a:lnTo>
                <a:lnTo>
                  <a:pt x="400" y="22"/>
                </a:lnTo>
                <a:lnTo>
                  <a:pt x="403" y="15"/>
                </a:lnTo>
                <a:lnTo>
                  <a:pt x="405" y="10"/>
                </a:lnTo>
                <a:lnTo>
                  <a:pt x="410" y="5"/>
                </a:lnTo>
                <a:lnTo>
                  <a:pt x="412" y="5"/>
                </a:lnTo>
                <a:lnTo>
                  <a:pt x="415" y="3"/>
                </a:lnTo>
                <a:lnTo>
                  <a:pt x="424" y="0"/>
                </a:lnTo>
                <a:lnTo>
                  <a:pt x="434" y="0"/>
                </a:lnTo>
                <a:lnTo>
                  <a:pt x="446" y="3"/>
                </a:lnTo>
                <a:lnTo>
                  <a:pt x="460" y="5"/>
                </a:lnTo>
                <a:lnTo>
                  <a:pt x="474" y="10"/>
                </a:lnTo>
                <a:lnTo>
                  <a:pt x="488" y="15"/>
                </a:lnTo>
                <a:lnTo>
                  <a:pt x="503" y="19"/>
                </a:lnTo>
                <a:lnTo>
                  <a:pt x="517" y="26"/>
                </a:lnTo>
                <a:lnTo>
                  <a:pt x="531" y="36"/>
                </a:lnTo>
                <a:lnTo>
                  <a:pt x="543" y="45"/>
                </a:lnTo>
                <a:lnTo>
                  <a:pt x="555" y="55"/>
                </a:lnTo>
                <a:lnTo>
                  <a:pt x="565" y="65"/>
                </a:lnTo>
                <a:lnTo>
                  <a:pt x="577" y="74"/>
                </a:lnTo>
                <a:lnTo>
                  <a:pt x="596" y="9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7"/>
          <p:cNvSpPr/>
          <p:nvPr/>
        </p:nvSpPr>
        <p:spPr>
          <a:xfrm>
            <a:off x="7643813" y="2406650"/>
            <a:ext cx="973137" cy="211138"/>
          </a:xfrm>
          <a:custGeom>
            <a:avLst/>
            <a:gdLst/>
            <a:ahLst/>
            <a:cxnLst>
              <a:cxn ang="0">
                <a:pos x="321176475" y="32957938"/>
              </a:cxn>
              <a:cxn ang="0">
                <a:pos x="366367066" y="25227483"/>
              </a:cxn>
              <a:cxn ang="0">
                <a:pos x="406716032" y="17496386"/>
              </a:cxn>
              <a:cxn ang="0">
                <a:pos x="441415469" y="11393160"/>
              </a:cxn>
              <a:cxn ang="0">
                <a:pos x="471273996" y="6510195"/>
              </a:cxn>
              <a:cxn ang="0">
                <a:pos x="495079639" y="3662064"/>
              </a:cxn>
              <a:cxn ang="0">
                <a:pos x="514447091" y="813934"/>
              </a:cxn>
              <a:cxn ang="0">
                <a:pos x="528972363" y="0"/>
              </a:cxn>
              <a:cxn ang="0">
                <a:pos x="559637603" y="2848131"/>
              </a:cxn>
              <a:cxn ang="0">
                <a:pos x="589495494" y="14241290"/>
              </a:cxn>
              <a:cxn ang="0">
                <a:pos x="606845531" y="29702842"/>
              </a:cxn>
              <a:cxn ang="0">
                <a:pos x="616125901" y="40689030"/>
              </a:cxn>
              <a:cxn ang="0">
                <a:pos x="618143317" y="46385299"/>
              </a:cxn>
              <a:cxn ang="0">
                <a:pos x="616125901" y="52082196"/>
              </a:cxn>
              <a:cxn ang="0">
                <a:pos x="602810698" y="58998717"/>
              </a:cxn>
              <a:cxn ang="0">
                <a:pos x="576987639" y="66729809"/>
              </a:cxn>
              <a:cxn ang="0">
                <a:pos x="537446021" y="74460902"/>
              </a:cxn>
              <a:cxn ang="0">
                <a:pos x="468045876" y="83005290"/>
              </a:cxn>
              <a:cxn ang="0">
                <a:pos x="344174849" y="99687757"/>
              </a:cxn>
              <a:cxn ang="0">
                <a:pos x="245320725" y="115149942"/>
              </a:cxn>
              <a:cxn ang="0">
                <a:pos x="213445416" y="120032268"/>
              </a:cxn>
              <a:cxn ang="0">
                <a:pos x="184797593" y="123694330"/>
              </a:cxn>
              <a:cxn ang="0">
                <a:pos x="160587920" y="127763360"/>
              </a:cxn>
              <a:cxn ang="0">
                <a:pos x="140413755" y="130611489"/>
              </a:cxn>
              <a:cxn ang="0">
                <a:pos x="123871066" y="132646323"/>
              </a:cxn>
              <a:cxn ang="0">
                <a:pos x="111362576" y="133459619"/>
              </a:cxn>
              <a:cxn ang="0">
                <a:pos x="103696266" y="134680519"/>
              </a:cxn>
              <a:cxn ang="0">
                <a:pos x="97240660" y="134680519"/>
              </a:cxn>
              <a:cxn ang="0">
                <a:pos x="86346230" y="131425423"/>
              </a:cxn>
              <a:cxn ang="0">
                <a:pos x="73838354" y="128577294"/>
              </a:cxn>
              <a:cxn ang="0">
                <a:pos x="56891674" y="124915231"/>
              </a:cxn>
              <a:cxn ang="0">
                <a:pos x="38331559" y="120846201"/>
              </a:cxn>
              <a:cxn ang="0">
                <a:pos x="24209008" y="115963876"/>
              </a:cxn>
              <a:cxn ang="0">
                <a:pos x="14525277" y="111080913"/>
              </a:cxn>
              <a:cxn ang="0">
                <a:pos x="7666312" y="104570720"/>
              </a:cxn>
              <a:cxn ang="0">
                <a:pos x="2017417" y="100501691"/>
              </a:cxn>
              <a:cxn ang="0">
                <a:pos x="0" y="94805432"/>
              </a:cxn>
              <a:cxn ang="0">
                <a:pos x="2017417" y="89109173"/>
              </a:cxn>
              <a:cxn ang="0">
                <a:pos x="7666312" y="85040144"/>
              </a:cxn>
              <a:cxn ang="0">
                <a:pos x="14525277" y="82191994"/>
              </a:cxn>
              <a:cxn ang="0">
                <a:pos x="36717499" y="80157161"/>
              </a:cxn>
              <a:cxn ang="0">
                <a:pos x="54874258" y="79343227"/>
              </a:cxn>
              <a:cxn ang="0">
                <a:pos x="67382748" y="78122965"/>
              </a:cxn>
              <a:cxn ang="0">
                <a:pos x="84732169" y="75274835"/>
              </a:cxn>
              <a:cxn ang="0">
                <a:pos x="108538447" y="71612773"/>
              </a:cxn>
              <a:cxn ang="0">
                <a:pos x="138396338" y="66729809"/>
              </a:cxn>
              <a:cxn ang="0">
                <a:pos x="173096451" y="61033551"/>
              </a:cxn>
              <a:cxn ang="0">
                <a:pos x="213445416" y="53302458"/>
              </a:cxn>
              <a:cxn ang="0">
                <a:pos x="258635928" y="44351103"/>
              </a:cxn>
            </a:cxnLst>
            <a:rect l="0" t="0" r="0" b="0"/>
            <a:pathLst>
              <a:path w="1532" h="331">
                <a:moveTo>
                  <a:pt x="701" y="97"/>
                </a:moveTo>
                <a:lnTo>
                  <a:pt x="734" y="93"/>
                </a:lnTo>
                <a:lnTo>
                  <a:pt x="765" y="88"/>
                </a:lnTo>
                <a:lnTo>
                  <a:pt x="796" y="81"/>
                </a:lnTo>
                <a:lnTo>
                  <a:pt x="824" y="76"/>
                </a:lnTo>
                <a:lnTo>
                  <a:pt x="853" y="71"/>
                </a:lnTo>
                <a:lnTo>
                  <a:pt x="882" y="66"/>
                </a:lnTo>
                <a:lnTo>
                  <a:pt x="908" y="62"/>
                </a:lnTo>
                <a:lnTo>
                  <a:pt x="934" y="57"/>
                </a:lnTo>
                <a:lnTo>
                  <a:pt x="960" y="52"/>
                </a:lnTo>
                <a:lnTo>
                  <a:pt x="984" y="47"/>
                </a:lnTo>
                <a:lnTo>
                  <a:pt x="1008" y="43"/>
                </a:lnTo>
                <a:lnTo>
                  <a:pt x="1032" y="40"/>
                </a:lnTo>
                <a:lnTo>
                  <a:pt x="1053" y="35"/>
                </a:lnTo>
                <a:lnTo>
                  <a:pt x="1075" y="33"/>
                </a:lnTo>
                <a:lnTo>
                  <a:pt x="1094" y="28"/>
                </a:lnTo>
                <a:lnTo>
                  <a:pt x="1113" y="26"/>
                </a:lnTo>
                <a:lnTo>
                  <a:pt x="1132" y="24"/>
                </a:lnTo>
                <a:lnTo>
                  <a:pt x="1151" y="19"/>
                </a:lnTo>
                <a:lnTo>
                  <a:pt x="1168" y="16"/>
                </a:lnTo>
                <a:lnTo>
                  <a:pt x="1184" y="14"/>
                </a:lnTo>
                <a:lnTo>
                  <a:pt x="1199" y="12"/>
                </a:lnTo>
                <a:lnTo>
                  <a:pt x="1213" y="9"/>
                </a:lnTo>
                <a:lnTo>
                  <a:pt x="1227" y="9"/>
                </a:lnTo>
                <a:lnTo>
                  <a:pt x="1241" y="7"/>
                </a:lnTo>
                <a:lnTo>
                  <a:pt x="1253" y="4"/>
                </a:lnTo>
                <a:lnTo>
                  <a:pt x="1265" y="4"/>
                </a:lnTo>
                <a:lnTo>
                  <a:pt x="1275" y="2"/>
                </a:lnTo>
                <a:lnTo>
                  <a:pt x="1284" y="2"/>
                </a:lnTo>
                <a:lnTo>
                  <a:pt x="1294" y="2"/>
                </a:lnTo>
                <a:lnTo>
                  <a:pt x="1301" y="0"/>
                </a:lnTo>
                <a:lnTo>
                  <a:pt x="1311" y="0"/>
                </a:lnTo>
                <a:lnTo>
                  <a:pt x="1315" y="0"/>
                </a:lnTo>
                <a:lnTo>
                  <a:pt x="1342" y="0"/>
                </a:lnTo>
                <a:lnTo>
                  <a:pt x="1363" y="2"/>
                </a:lnTo>
                <a:lnTo>
                  <a:pt x="1387" y="7"/>
                </a:lnTo>
                <a:lnTo>
                  <a:pt x="1406" y="12"/>
                </a:lnTo>
                <a:lnTo>
                  <a:pt x="1425" y="16"/>
                </a:lnTo>
                <a:lnTo>
                  <a:pt x="1444" y="26"/>
                </a:lnTo>
                <a:lnTo>
                  <a:pt x="1461" y="35"/>
                </a:lnTo>
                <a:lnTo>
                  <a:pt x="1468" y="43"/>
                </a:lnTo>
                <a:lnTo>
                  <a:pt x="1477" y="50"/>
                </a:lnTo>
                <a:lnTo>
                  <a:pt x="1492" y="62"/>
                </a:lnTo>
                <a:lnTo>
                  <a:pt x="1504" y="73"/>
                </a:lnTo>
                <a:lnTo>
                  <a:pt x="1515" y="85"/>
                </a:lnTo>
                <a:lnTo>
                  <a:pt x="1518" y="90"/>
                </a:lnTo>
                <a:lnTo>
                  <a:pt x="1523" y="95"/>
                </a:lnTo>
                <a:lnTo>
                  <a:pt x="1527" y="100"/>
                </a:lnTo>
                <a:lnTo>
                  <a:pt x="1530" y="104"/>
                </a:lnTo>
                <a:lnTo>
                  <a:pt x="1532" y="107"/>
                </a:lnTo>
                <a:lnTo>
                  <a:pt x="1532" y="112"/>
                </a:lnTo>
                <a:lnTo>
                  <a:pt x="1532" y="114"/>
                </a:lnTo>
                <a:lnTo>
                  <a:pt x="1532" y="116"/>
                </a:lnTo>
                <a:lnTo>
                  <a:pt x="1532" y="121"/>
                </a:lnTo>
                <a:lnTo>
                  <a:pt x="1530" y="123"/>
                </a:lnTo>
                <a:lnTo>
                  <a:pt x="1527" y="128"/>
                </a:lnTo>
                <a:lnTo>
                  <a:pt x="1520" y="133"/>
                </a:lnTo>
                <a:lnTo>
                  <a:pt x="1513" y="135"/>
                </a:lnTo>
                <a:lnTo>
                  <a:pt x="1504" y="140"/>
                </a:lnTo>
                <a:lnTo>
                  <a:pt x="1494" y="145"/>
                </a:lnTo>
                <a:lnTo>
                  <a:pt x="1480" y="150"/>
                </a:lnTo>
                <a:lnTo>
                  <a:pt x="1465" y="154"/>
                </a:lnTo>
                <a:lnTo>
                  <a:pt x="1449" y="159"/>
                </a:lnTo>
                <a:lnTo>
                  <a:pt x="1430" y="164"/>
                </a:lnTo>
                <a:lnTo>
                  <a:pt x="1408" y="169"/>
                </a:lnTo>
                <a:lnTo>
                  <a:pt x="1384" y="173"/>
                </a:lnTo>
                <a:lnTo>
                  <a:pt x="1358" y="178"/>
                </a:lnTo>
                <a:lnTo>
                  <a:pt x="1332" y="183"/>
                </a:lnTo>
                <a:lnTo>
                  <a:pt x="1301" y="188"/>
                </a:lnTo>
                <a:lnTo>
                  <a:pt x="1270" y="192"/>
                </a:lnTo>
                <a:lnTo>
                  <a:pt x="1237" y="197"/>
                </a:lnTo>
                <a:lnTo>
                  <a:pt x="1160" y="204"/>
                </a:lnTo>
                <a:lnTo>
                  <a:pt x="1084" y="214"/>
                </a:lnTo>
                <a:lnTo>
                  <a:pt x="1008" y="223"/>
                </a:lnTo>
                <a:lnTo>
                  <a:pt x="932" y="235"/>
                </a:lnTo>
                <a:lnTo>
                  <a:pt x="853" y="245"/>
                </a:lnTo>
                <a:lnTo>
                  <a:pt x="774" y="257"/>
                </a:lnTo>
                <a:lnTo>
                  <a:pt x="691" y="269"/>
                </a:lnTo>
                <a:lnTo>
                  <a:pt x="651" y="276"/>
                </a:lnTo>
                <a:lnTo>
                  <a:pt x="608" y="283"/>
                </a:lnTo>
                <a:lnTo>
                  <a:pt x="586" y="285"/>
                </a:lnTo>
                <a:lnTo>
                  <a:pt x="567" y="288"/>
                </a:lnTo>
                <a:lnTo>
                  <a:pt x="548" y="292"/>
                </a:lnTo>
                <a:lnTo>
                  <a:pt x="529" y="295"/>
                </a:lnTo>
                <a:lnTo>
                  <a:pt x="510" y="297"/>
                </a:lnTo>
                <a:lnTo>
                  <a:pt x="491" y="300"/>
                </a:lnTo>
                <a:lnTo>
                  <a:pt x="474" y="302"/>
                </a:lnTo>
                <a:lnTo>
                  <a:pt x="458" y="304"/>
                </a:lnTo>
                <a:lnTo>
                  <a:pt x="441" y="307"/>
                </a:lnTo>
                <a:lnTo>
                  <a:pt x="427" y="309"/>
                </a:lnTo>
                <a:lnTo>
                  <a:pt x="412" y="311"/>
                </a:lnTo>
                <a:lnTo>
                  <a:pt x="398" y="314"/>
                </a:lnTo>
                <a:lnTo>
                  <a:pt x="384" y="316"/>
                </a:lnTo>
                <a:lnTo>
                  <a:pt x="372" y="316"/>
                </a:lnTo>
                <a:lnTo>
                  <a:pt x="360" y="319"/>
                </a:lnTo>
                <a:lnTo>
                  <a:pt x="348" y="321"/>
                </a:lnTo>
                <a:lnTo>
                  <a:pt x="336" y="321"/>
                </a:lnTo>
                <a:lnTo>
                  <a:pt x="326" y="323"/>
                </a:lnTo>
                <a:lnTo>
                  <a:pt x="317" y="323"/>
                </a:lnTo>
                <a:lnTo>
                  <a:pt x="307" y="326"/>
                </a:lnTo>
                <a:lnTo>
                  <a:pt x="298" y="326"/>
                </a:lnTo>
                <a:lnTo>
                  <a:pt x="291" y="328"/>
                </a:lnTo>
                <a:lnTo>
                  <a:pt x="284" y="328"/>
                </a:lnTo>
                <a:lnTo>
                  <a:pt x="276" y="328"/>
                </a:lnTo>
                <a:lnTo>
                  <a:pt x="272" y="328"/>
                </a:lnTo>
                <a:lnTo>
                  <a:pt x="267" y="331"/>
                </a:lnTo>
                <a:lnTo>
                  <a:pt x="262" y="331"/>
                </a:lnTo>
                <a:lnTo>
                  <a:pt x="257" y="331"/>
                </a:lnTo>
                <a:lnTo>
                  <a:pt x="255" y="331"/>
                </a:lnTo>
                <a:lnTo>
                  <a:pt x="250" y="331"/>
                </a:lnTo>
                <a:lnTo>
                  <a:pt x="248" y="331"/>
                </a:lnTo>
                <a:lnTo>
                  <a:pt x="241" y="331"/>
                </a:lnTo>
                <a:lnTo>
                  <a:pt x="234" y="328"/>
                </a:lnTo>
                <a:lnTo>
                  <a:pt x="224" y="326"/>
                </a:lnTo>
                <a:lnTo>
                  <a:pt x="219" y="326"/>
                </a:lnTo>
                <a:lnTo>
                  <a:pt x="214" y="323"/>
                </a:lnTo>
                <a:lnTo>
                  <a:pt x="207" y="321"/>
                </a:lnTo>
                <a:lnTo>
                  <a:pt x="200" y="319"/>
                </a:lnTo>
                <a:lnTo>
                  <a:pt x="193" y="319"/>
                </a:lnTo>
                <a:lnTo>
                  <a:pt x="183" y="316"/>
                </a:lnTo>
                <a:lnTo>
                  <a:pt x="174" y="314"/>
                </a:lnTo>
                <a:lnTo>
                  <a:pt x="164" y="311"/>
                </a:lnTo>
                <a:lnTo>
                  <a:pt x="153" y="309"/>
                </a:lnTo>
                <a:lnTo>
                  <a:pt x="141" y="307"/>
                </a:lnTo>
                <a:lnTo>
                  <a:pt x="129" y="304"/>
                </a:lnTo>
                <a:lnTo>
                  <a:pt x="117" y="302"/>
                </a:lnTo>
                <a:lnTo>
                  <a:pt x="105" y="300"/>
                </a:lnTo>
                <a:lnTo>
                  <a:pt x="95" y="297"/>
                </a:lnTo>
                <a:lnTo>
                  <a:pt x="86" y="295"/>
                </a:lnTo>
                <a:lnTo>
                  <a:pt x="76" y="292"/>
                </a:lnTo>
                <a:lnTo>
                  <a:pt x="69" y="290"/>
                </a:lnTo>
                <a:lnTo>
                  <a:pt x="60" y="285"/>
                </a:lnTo>
                <a:lnTo>
                  <a:pt x="52" y="283"/>
                </a:lnTo>
                <a:lnTo>
                  <a:pt x="45" y="281"/>
                </a:lnTo>
                <a:lnTo>
                  <a:pt x="41" y="278"/>
                </a:lnTo>
                <a:lnTo>
                  <a:pt x="36" y="273"/>
                </a:lnTo>
                <a:lnTo>
                  <a:pt x="31" y="271"/>
                </a:lnTo>
                <a:lnTo>
                  <a:pt x="26" y="266"/>
                </a:lnTo>
                <a:lnTo>
                  <a:pt x="24" y="262"/>
                </a:lnTo>
                <a:lnTo>
                  <a:pt x="19" y="257"/>
                </a:lnTo>
                <a:lnTo>
                  <a:pt x="17" y="254"/>
                </a:lnTo>
                <a:lnTo>
                  <a:pt x="12" y="252"/>
                </a:lnTo>
                <a:lnTo>
                  <a:pt x="7" y="250"/>
                </a:lnTo>
                <a:lnTo>
                  <a:pt x="5" y="247"/>
                </a:lnTo>
                <a:lnTo>
                  <a:pt x="2" y="242"/>
                </a:lnTo>
                <a:lnTo>
                  <a:pt x="2" y="240"/>
                </a:lnTo>
                <a:lnTo>
                  <a:pt x="0" y="235"/>
                </a:lnTo>
                <a:lnTo>
                  <a:pt x="0" y="233"/>
                </a:lnTo>
                <a:lnTo>
                  <a:pt x="0" y="231"/>
                </a:lnTo>
                <a:lnTo>
                  <a:pt x="2" y="226"/>
                </a:lnTo>
                <a:lnTo>
                  <a:pt x="2" y="223"/>
                </a:lnTo>
                <a:lnTo>
                  <a:pt x="5" y="219"/>
                </a:lnTo>
                <a:lnTo>
                  <a:pt x="7" y="216"/>
                </a:lnTo>
                <a:lnTo>
                  <a:pt x="12" y="214"/>
                </a:lnTo>
                <a:lnTo>
                  <a:pt x="17" y="212"/>
                </a:lnTo>
                <a:lnTo>
                  <a:pt x="19" y="209"/>
                </a:lnTo>
                <a:lnTo>
                  <a:pt x="24" y="207"/>
                </a:lnTo>
                <a:lnTo>
                  <a:pt x="26" y="204"/>
                </a:lnTo>
                <a:lnTo>
                  <a:pt x="31" y="202"/>
                </a:lnTo>
                <a:lnTo>
                  <a:pt x="36" y="202"/>
                </a:lnTo>
                <a:lnTo>
                  <a:pt x="45" y="200"/>
                </a:lnTo>
                <a:lnTo>
                  <a:pt x="60" y="197"/>
                </a:lnTo>
                <a:lnTo>
                  <a:pt x="74" y="197"/>
                </a:lnTo>
                <a:lnTo>
                  <a:pt x="91" y="197"/>
                </a:lnTo>
                <a:lnTo>
                  <a:pt x="107" y="197"/>
                </a:lnTo>
                <a:lnTo>
                  <a:pt x="126" y="197"/>
                </a:lnTo>
                <a:lnTo>
                  <a:pt x="131" y="195"/>
                </a:lnTo>
                <a:lnTo>
                  <a:pt x="136" y="195"/>
                </a:lnTo>
                <a:lnTo>
                  <a:pt x="143" y="195"/>
                </a:lnTo>
                <a:lnTo>
                  <a:pt x="150" y="195"/>
                </a:lnTo>
                <a:lnTo>
                  <a:pt x="157" y="192"/>
                </a:lnTo>
                <a:lnTo>
                  <a:pt x="167" y="192"/>
                </a:lnTo>
                <a:lnTo>
                  <a:pt x="176" y="190"/>
                </a:lnTo>
                <a:lnTo>
                  <a:pt x="186" y="190"/>
                </a:lnTo>
                <a:lnTo>
                  <a:pt x="198" y="188"/>
                </a:lnTo>
                <a:lnTo>
                  <a:pt x="210" y="185"/>
                </a:lnTo>
                <a:lnTo>
                  <a:pt x="224" y="183"/>
                </a:lnTo>
                <a:lnTo>
                  <a:pt x="238" y="181"/>
                </a:lnTo>
                <a:lnTo>
                  <a:pt x="253" y="178"/>
                </a:lnTo>
                <a:lnTo>
                  <a:pt x="269" y="176"/>
                </a:lnTo>
                <a:lnTo>
                  <a:pt x="286" y="173"/>
                </a:lnTo>
                <a:lnTo>
                  <a:pt x="305" y="171"/>
                </a:lnTo>
                <a:lnTo>
                  <a:pt x="322" y="166"/>
                </a:lnTo>
                <a:lnTo>
                  <a:pt x="343" y="164"/>
                </a:lnTo>
                <a:lnTo>
                  <a:pt x="362" y="162"/>
                </a:lnTo>
                <a:lnTo>
                  <a:pt x="384" y="157"/>
                </a:lnTo>
                <a:lnTo>
                  <a:pt x="405" y="152"/>
                </a:lnTo>
                <a:lnTo>
                  <a:pt x="429" y="150"/>
                </a:lnTo>
                <a:lnTo>
                  <a:pt x="453" y="145"/>
                </a:lnTo>
                <a:lnTo>
                  <a:pt x="477" y="140"/>
                </a:lnTo>
                <a:lnTo>
                  <a:pt x="503" y="135"/>
                </a:lnTo>
                <a:lnTo>
                  <a:pt x="529" y="131"/>
                </a:lnTo>
                <a:lnTo>
                  <a:pt x="555" y="126"/>
                </a:lnTo>
                <a:lnTo>
                  <a:pt x="584" y="121"/>
                </a:lnTo>
                <a:lnTo>
                  <a:pt x="610" y="114"/>
                </a:lnTo>
                <a:lnTo>
                  <a:pt x="641" y="109"/>
                </a:lnTo>
                <a:lnTo>
                  <a:pt x="670" y="104"/>
                </a:lnTo>
                <a:lnTo>
                  <a:pt x="701" y="9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8"/>
          <p:cNvSpPr/>
          <p:nvPr/>
        </p:nvSpPr>
        <p:spPr>
          <a:xfrm>
            <a:off x="7943850" y="2112963"/>
            <a:ext cx="315913" cy="242887"/>
          </a:xfrm>
          <a:custGeom>
            <a:avLst/>
            <a:gdLst/>
            <a:ahLst/>
            <a:cxnLst>
              <a:cxn ang="0">
                <a:pos x="0" y="13271904"/>
              </a:cxn>
              <a:cxn ang="0">
                <a:pos x="1217157" y="11260953"/>
              </a:cxn>
              <a:cxn ang="0">
                <a:pos x="2839396" y="9249999"/>
              </a:cxn>
              <a:cxn ang="0">
                <a:pos x="6896585" y="7641111"/>
              </a:cxn>
              <a:cxn ang="0">
                <a:pos x="10547420" y="5630159"/>
              </a:cxn>
              <a:cxn ang="0">
                <a:pos x="15415409" y="4826031"/>
              </a:cxn>
              <a:cxn ang="0">
                <a:pos x="21500559" y="2815080"/>
              </a:cxn>
              <a:cxn ang="0">
                <a:pos x="29207943" y="804127"/>
              </a:cxn>
              <a:cxn ang="0">
                <a:pos x="35698807" y="0"/>
              </a:cxn>
              <a:cxn ang="0">
                <a:pos x="46651951" y="804127"/>
              </a:cxn>
              <a:cxn ang="0">
                <a:pos x="64906750" y="2815080"/>
              </a:cxn>
              <a:cxn ang="0">
                <a:pos x="85190163" y="7641111"/>
              </a:cxn>
              <a:cxn ang="0">
                <a:pos x="108313588" y="14076031"/>
              </a:cxn>
              <a:cxn ang="0">
                <a:pos x="120078159" y="18097934"/>
              </a:cxn>
              <a:cxn ang="0">
                <a:pos x="141172990" y="25739048"/>
              </a:cxn>
              <a:cxn ang="0">
                <a:pos x="158616351" y="34184283"/>
              </a:cxn>
              <a:cxn ang="0">
                <a:pos x="173220358" y="43836353"/>
              </a:cxn>
              <a:cxn ang="0">
                <a:pos x="181739816" y="51478096"/>
              </a:cxn>
              <a:cxn ang="0">
                <a:pos x="189447199" y="60325395"/>
              </a:cxn>
              <a:cxn ang="0">
                <a:pos x="196343782" y="72391104"/>
              </a:cxn>
              <a:cxn ang="0">
                <a:pos x="199183177" y="86064452"/>
              </a:cxn>
              <a:cxn ang="0">
                <a:pos x="201211771" y="103358255"/>
              </a:cxn>
              <a:cxn ang="0">
                <a:pos x="199994615" y="119444599"/>
              </a:cxn>
              <a:cxn ang="0">
                <a:pos x="197155220" y="132716498"/>
              </a:cxn>
              <a:cxn ang="0">
                <a:pos x="193503751" y="141564431"/>
              </a:cxn>
              <a:cxn ang="0">
                <a:pos x="189447199" y="147194588"/>
              </a:cxn>
              <a:cxn ang="0">
                <a:pos x="185796367" y="150009667"/>
              </a:cxn>
              <a:cxn ang="0">
                <a:pos x="180928378" y="152824745"/>
              </a:cxn>
              <a:cxn ang="0">
                <a:pos x="174843233" y="154031570"/>
              </a:cxn>
              <a:cxn ang="0">
                <a:pos x="169163806" y="154031570"/>
              </a:cxn>
              <a:cxn ang="0">
                <a:pos x="163484340" y="152824745"/>
              </a:cxn>
              <a:cxn ang="0">
                <a:pos x="156588394" y="151216491"/>
              </a:cxn>
              <a:cxn ang="0">
                <a:pos x="148880374" y="147194588"/>
              </a:cxn>
              <a:cxn ang="0">
                <a:pos x="141172990" y="142368558"/>
              </a:cxn>
              <a:cxn ang="0">
                <a:pos x="132653532" y="137542528"/>
              </a:cxn>
              <a:cxn ang="0">
                <a:pos x="123728992" y="131912371"/>
              </a:cxn>
              <a:cxn ang="0">
                <a:pos x="113993014" y="125075390"/>
              </a:cxn>
              <a:cxn ang="0">
                <a:pos x="104662755" y="117434281"/>
              </a:cxn>
              <a:cxn ang="0">
                <a:pos x="93709621" y="108184285"/>
              </a:cxn>
              <a:cxn ang="0">
                <a:pos x="83162186" y="97325400"/>
              </a:cxn>
              <a:cxn ang="0">
                <a:pos x="71803333" y="86064452"/>
              </a:cxn>
              <a:cxn ang="0">
                <a:pos x="60038761" y="73597294"/>
              </a:cxn>
              <a:cxn ang="0">
                <a:pos x="46651951" y="61130156"/>
              </a:cxn>
              <a:cxn ang="0">
                <a:pos x="35698807" y="50673335"/>
              </a:cxn>
              <a:cxn ang="0">
                <a:pos x="26368548" y="41021265"/>
              </a:cxn>
              <a:cxn ang="0">
                <a:pos x="17444003" y="32576029"/>
              </a:cxn>
              <a:cxn ang="0">
                <a:pos x="11764577" y="25739048"/>
              </a:cxn>
              <a:cxn ang="0">
                <a:pos x="6896585" y="20913018"/>
              </a:cxn>
              <a:cxn ang="0">
                <a:pos x="2839396" y="16891110"/>
              </a:cxn>
              <a:cxn ang="0">
                <a:pos x="0" y="14076031"/>
              </a:cxn>
            </a:cxnLst>
            <a:rect l="0" t="0" r="0" b="0"/>
            <a:pathLst>
              <a:path w="496" h="383">
                <a:moveTo>
                  <a:pt x="0" y="35"/>
                </a:moveTo>
                <a:lnTo>
                  <a:pt x="0" y="33"/>
                </a:lnTo>
                <a:lnTo>
                  <a:pt x="3" y="31"/>
                </a:lnTo>
                <a:lnTo>
                  <a:pt x="3" y="28"/>
                </a:lnTo>
                <a:lnTo>
                  <a:pt x="5" y="26"/>
                </a:lnTo>
                <a:lnTo>
                  <a:pt x="7" y="23"/>
                </a:lnTo>
                <a:lnTo>
                  <a:pt x="12" y="21"/>
                </a:lnTo>
                <a:lnTo>
                  <a:pt x="17" y="19"/>
                </a:lnTo>
                <a:lnTo>
                  <a:pt x="22" y="16"/>
                </a:lnTo>
                <a:lnTo>
                  <a:pt x="26" y="14"/>
                </a:lnTo>
                <a:lnTo>
                  <a:pt x="31" y="12"/>
                </a:lnTo>
                <a:lnTo>
                  <a:pt x="38" y="12"/>
                </a:lnTo>
                <a:lnTo>
                  <a:pt x="45" y="9"/>
                </a:lnTo>
                <a:lnTo>
                  <a:pt x="53" y="7"/>
                </a:lnTo>
                <a:lnTo>
                  <a:pt x="62" y="4"/>
                </a:lnTo>
                <a:lnTo>
                  <a:pt x="72" y="2"/>
                </a:lnTo>
                <a:lnTo>
                  <a:pt x="81" y="0"/>
                </a:lnTo>
                <a:lnTo>
                  <a:pt x="88" y="0"/>
                </a:lnTo>
                <a:lnTo>
                  <a:pt x="98" y="0"/>
                </a:lnTo>
                <a:lnTo>
                  <a:pt x="115" y="2"/>
                </a:lnTo>
                <a:lnTo>
                  <a:pt x="136" y="4"/>
                </a:lnTo>
                <a:lnTo>
                  <a:pt x="160" y="7"/>
                </a:lnTo>
                <a:lnTo>
                  <a:pt x="184" y="14"/>
                </a:lnTo>
                <a:lnTo>
                  <a:pt x="210" y="19"/>
                </a:lnTo>
                <a:lnTo>
                  <a:pt x="238" y="26"/>
                </a:lnTo>
                <a:lnTo>
                  <a:pt x="267" y="35"/>
                </a:lnTo>
                <a:lnTo>
                  <a:pt x="281" y="40"/>
                </a:lnTo>
                <a:lnTo>
                  <a:pt x="296" y="45"/>
                </a:lnTo>
                <a:lnTo>
                  <a:pt x="322" y="54"/>
                </a:lnTo>
                <a:lnTo>
                  <a:pt x="348" y="64"/>
                </a:lnTo>
                <a:lnTo>
                  <a:pt x="370" y="73"/>
                </a:lnTo>
                <a:lnTo>
                  <a:pt x="391" y="85"/>
                </a:lnTo>
                <a:lnTo>
                  <a:pt x="408" y="95"/>
                </a:lnTo>
                <a:lnTo>
                  <a:pt x="427" y="109"/>
                </a:lnTo>
                <a:lnTo>
                  <a:pt x="441" y="121"/>
                </a:lnTo>
                <a:lnTo>
                  <a:pt x="448" y="128"/>
                </a:lnTo>
                <a:lnTo>
                  <a:pt x="455" y="135"/>
                </a:lnTo>
                <a:lnTo>
                  <a:pt x="467" y="150"/>
                </a:lnTo>
                <a:lnTo>
                  <a:pt x="477" y="164"/>
                </a:lnTo>
                <a:lnTo>
                  <a:pt x="484" y="180"/>
                </a:lnTo>
                <a:lnTo>
                  <a:pt x="489" y="197"/>
                </a:lnTo>
                <a:lnTo>
                  <a:pt x="491" y="214"/>
                </a:lnTo>
                <a:lnTo>
                  <a:pt x="493" y="235"/>
                </a:lnTo>
                <a:lnTo>
                  <a:pt x="496" y="257"/>
                </a:lnTo>
                <a:lnTo>
                  <a:pt x="493" y="278"/>
                </a:lnTo>
                <a:lnTo>
                  <a:pt x="493" y="297"/>
                </a:lnTo>
                <a:lnTo>
                  <a:pt x="491" y="314"/>
                </a:lnTo>
                <a:lnTo>
                  <a:pt x="486" y="330"/>
                </a:lnTo>
                <a:lnTo>
                  <a:pt x="482" y="342"/>
                </a:lnTo>
                <a:lnTo>
                  <a:pt x="477" y="352"/>
                </a:lnTo>
                <a:lnTo>
                  <a:pt x="472" y="361"/>
                </a:lnTo>
                <a:lnTo>
                  <a:pt x="467" y="366"/>
                </a:lnTo>
                <a:lnTo>
                  <a:pt x="462" y="371"/>
                </a:lnTo>
                <a:lnTo>
                  <a:pt x="458" y="373"/>
                </a:lnTo>
                <a:lnTo>
                  <a:pt x="451" y="378"/>
                </a:lnTo>
                <a:lnTo>
                  <a:pt x="446" y="380"/>
                </a:lnTo>
                <a:lnTo>
                  <a:pt x="439" y="383"/>
                </a:lnTo>
                <a:lnTo>
                  <a:pt x="431" y="383"/>
                </a:lnTo>
                <a:lnTo>
                  <a:pt x="424" y="383"/>
                </a:lnTo>
                <a:lnTo>
                  <a:pt x="417" y="383"/>
                </a:lnTo>
                <a:lnTo>
                  <a:pt x="410" y="383"/>
                </a:lnTo>
                <a:lnTo>
                  <a:pt x="403" y="380"/>
                </a:lnTo>
                <a:lnTo>
                  <a:pt x="393" y="378"/>
                </a:lnTo>
                <a:lnTo>
                  <a:pt x="386" y="376"/>
                </a:lnTo>
                <a:lnTo>
                  <a:pt x="377" y="371"/>
                </a:lnTo>
                <a:lnTo>
                  <a:pt x="367" y="366"/>
                </a:lnTo>
                <a:lnTo>
                  <a:pt x="358" y="361"/>
                </a:lnTo>
                <a:lnTo>
                  <a:pt x="348" y="354"/>
                </a:lnTo>
                <a:lnTo>
                  <a:pt x="339" y="349"/>
                </a:lnTo>
                <a:lnTo>
                  <a:pt x="327" y="342"/>
                </a:lnTo>
                <a:lnTo>
                  <a:pt x="317" y="335"/>
                </a:lnTo>
                <a:lnTo>
                  <a:pt x="305" y="328"/>
                </a:lnTo>
                <a:lnTo>
                  <a:pt x="293" y="321"/>
                </a:lnTo>
                <a:lnTo>
                  <a:pt x="281" y="311"/>
                </a:lnTo>
                <a:lnTo>
                  <a:pt x="269" y="302"/>
                </a:lnTo>
                <a:lnTo>
                  <a:pt x="258" y="292"/>
                </a:lnTo>
                <a:lnTo>
                  <a:pt x="246" y="280"/>
                </a:lnTo>
                <a:lnTo>
                  <a:pt x="231" y="269"/>
                </a:lnTo>
                <a:lnTo>
                  <a:pt x="219" y="257"/>
                </a:lnTo>
                <a:lnTo>
                  <a:pt x="205" y="242"/>
                </a:lnTo>
                <a:lnTo>
                  <a:pt x="191" y="228"/>
                </a:lnTo>
                <a:lnTo>
                  <a:pt x="177" y="214"/>
                </a:lnTo>
                <a:lnTo>
                  <a:pt x="162" y="200"/>
                </a:lnTo>
                <a:lnTo>
                  <a:pt x="148" y="183"/>
                </a:lnTo>
                <a:lnTo>
                  <a:pt x="131" y="166"/>
                </a:lnTo>
                <a:lnTo>
                  <a:pt x="115" y="152"/>
                </a:lnTo>
                <a:lnTo>
                  <a:pt x="100" y="138"/>
                </a:lnTo>
                <a:lnTo>
                  <a:pt x="88" y="126"/>
                </a:lnTo>
                <a:lnTo>
                  <a:pt x="74" y="111"/>
                </a:lnTo>
                <a:lnTo>
                  <a:pt x="65" y="102"/>
                </a:lnTo>
                <a:lnTo>
                  <a:pt x="53" y="90"/>
                </a:lnTo>
                <a:lnTo>
                  <a:pt x="43" y="81"/>
                </a:lnTo>
                <a:lnTo>
                  <a:pt x="36" y="73"/>
                </a:lnTo>
                <a:lnTo>
                  <a:pt x="29" y="64"/>
                </a:lnTo>
                <a:lnTo>
                  <a:pt x="22" y="57"/>
                </a:lnTo>
                <a:lnTo>
                  <a:pt x="17" y="52"/>
                </a:lnTo>
                <a:lnTo>
                  <a:pt x="12" y="47"/>
                </a:lnTo>
                <a:lnTo>
                  <a:pt x="7" y="42"/>
                </a:lnTo>
                <a:lnTo>
                  <a:pt x="3" y="38"/>
                </a:lnTo>
                <a:lnTo>
                  <a:pt x="0" y="3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3"/>
          <p:cNvSpPr/>
          <p:nvPr/>
        </p:nvSpPr>
        <p:spPr>
          <a:xfrm>
            <a:off x="7688263" y="3044825"/>
            <a:ext cx="1198562" cy="625475"/>
          </a:xfrm>
          <a:custGeom>
            <a:avLst/>
            <a:gdLst/>
            <a:ahLst/>
            <a:cxnLst>
              <a:cxn ang="0">
                <a:pos x="3224310" y="14516101"/>
              </a:cxn>
              <a:cxn ang="0">
                <a:pos x="11687251" y="6854826"/>
              </a:cxn>
              <a:cxn ang="0">
                <a:pos x="29016884" y="806450"/>
              </a:cxn>
              <a:cxn ang="0">
                <a:pos x="49973313" y="2016125"/>
              </a:cxn>
              <a:cxn ang="0">
                <a:pos x="67302941" y="4838700"/>
              </a:cxn>
              <a:cxn ang="0">
                <a:pos x="82616979" y="8870950"/>
              </a:cxn>
              <a:cxn ang="0">
                <a:pos x="92289290" y="13306427"/>
              </a:cxn>
              <a:cxn ang="0">
                <a:pos x="106797727" y="22177379"/>
              </a:cxn>
              <a:cxn ang="0">
                <a:pos x="126948545" y="35483801"/>
              </a:cxn>
              <a:cxn ang="0">
                <a:pos x="153950464" y="53628932"/>
              </a:cxn>
              <a:cxn ang="0">
                <a:pos x="186594169" y="75806301"/>
              </a:cxn>
              <a:cxn ang="0">
                <a:pos x="224073981" y="104838514"/>
              </a:cxn>
              <a:cxn ang="0">
                <a:pos x="262360028" y="133467482"/>
              </a:cxn>
              <a:cxn ang="0">
                <a:pos x="299840474" y="159273875"/>
              </a:cxn>
              <a:cxn ang="0">
                <a:pos x="362307328" y="199596405"/>
              </a:cxn>
              <a:cxn ang="0">
                <a:pos x="421952913" y="235080196"/>
              </a:cxn>
              <a:cxn ang="0">
                <a:pos x="457417769" y="255241441"/>
              </a:cxn>
              <a:cxn ang="0">
                <a:pos x="496510052" y="273386562"/>
              </a:cxn>
              <a:cxn ang="0">
                <a:pos x="538826009" y="290725232"/>
              </a:cxn>
              <a:cxn ang="0">
                <a:pos x="583963157" y="306047779"/>
              </a:cxn>
              <a:cxn ang="0">
                <a:pos x="631115259" y="321370325"/>
              </a:cxn>
              <a:cxn ang="0">
                <a:pos x="672222656" y="333870376"/>
              </a:cxn>
              <a:cxn ang="0">
                <a:pos x="706075675" y="344757448"/>
              </a:cxn>
              <a:cxn ang="0">
                <a:pos x="731868240" y="353225171"/>
              </a:cxn>
              <a:cxn ang="0">
                <a:pos x="749197868" y="360079995"/>
              </a:cxn>
              <a:cxn ang="0">
                <a:pos x="758870159" y="364515468"/>
              </a:cxn>
              <a:cxn ang="0">
                <a:pos x="758870159" y="369354167"/>
              </a:cxn>
              <a:cxn ang="0">
                <a:pos x="751212823" y="374192866"/>
              </a:cxn>
              <a:cxn ang="0">
                <a:pos x="735898150" y="380241240"/>
              </a:cxn>
              <a:cxn ang="0">
                <a:pos x="714538613" y="383870264"/>
              </a:cxn>
              <a:cxn ang="0">
                <a:pos x="685924857" y="387902513"/>
              </a:cxn>
              <a:cxn ang="0">
                <a:pos x="651266078" y="391531537"/>
              </a:cxn>
              <a:cxn ang="0">
                <a:pos x="617816176" y="393547661"/>
              </a:cxn>
              <a:cxn ang="0">
                <a:pos x="587993067" y="396370236"/>
              </a:cxn>
              <a:cxn ang="0">
                <a:pos x="560991782" y="397176685"/>
              </a:cxn>
              <a:cxn ang="0">
                <a:pos x="538019773" y="397176685"/>
              </a:cxn>
              <a:cxn ang="0">
                <a:pos x="517869590" y="395563786"/>
              </a:cxn>
              <a:cxn ang="0">
                <a:pos x="499733726" y="390725087"/>
              </a:cxn>
              <a:cxn ang="0">
                <a:pos x="479583543" y="383870264"/>
              </a:cxn>
              <a:cxn ang="0">
                <a:pos x="459029606" y="373386416"/>
              </a:cxn>
              <a:cxn ang="0">
                <a:pos x="438073187" y="358870320"/>
              </a:cxn>
              <a:cxn ang="0">
                <a:pos x="417116767" y="342741324"/>
              </a:cxn>
              <a:cxn ang="0">
                <a:pos x="395757230" y="322579999"/>
              </a:cxn>
              <a:cxn ang="0">
                <a:pos x="369964030" y="299596180"/>
              </a:cxn>
              <a:cxn ang="0">
                <a:pos x="340947791" y="273386562"/>
              </a:cxn>
              <a:cxn ang="0">
                <a:pos x="309512765" y="243951144"/>
              </a:cxn>
              <a:cxn ang="0">
                <a:pos x="274047909" y="211289927"/>
              </a:cxn>
              <a:cxn ang="0">
                <a:pos x="235358744" y="176612586"/>
              </a:cxn>
              <a:cxn ang="0">
                <a:pos x="199893252" y="146773903"/>
              </a:cxn>
              <a:cxn ang="0">
                <a:pos x="167249587" y="120967510"/>
              </a:cxn>
              <a:cxn ang="0">
                <a:pos x="139442027" y="99999815"/>
              </a:cxn>
              <a:cxn ang="0">
                <a:pos x="115261299" y="82661124"/>
              </a:cxn>
              <a:cxn ang="0">
                <a:pos x="98334789" y="68951478"/>
              </a:cxn>
              <a:cxn ang="0">
                <a:pos x="78183951" y="55645056"/>
              </a:cxn>
              <a:cxn ang="0">
                <a:pos x="49973313" y="42338634"/>
              </a:cxn>
              <a:cxn ang="0">
                <a:pos x="31031839" y="35483801"/>
              </a:cxn>
              <a:cxn ang="0">
                <a:pos x="20553306" y="34677351"/>
              </a:cxn>
              <a:cxn ang="0">
                <a:pos x="10881015" y="33467677"/>
              </a:cxn>
              <a:cxn ang="0">
                <a:pos x="4029911" y="30645102"/>
              </a:cxn>
              <a:cxn ang="0">
                <a:pos x="0" y="27822528"/>
              </a:cxn>
              <a:cxn ang="0">
                <a:pos x="0" y="22983829"/>
              </a:cxn>
            </a:cxnLst>
            <a:rect l="0" t="0" r="0" b="0"/>
            <a:pathLst>
              <a:path w="1888" h="985">
                <a:moveTo>
                  <a:pt x="3" y="50"/>
                </a:moveTo>
                <a:lnTo>
                  <a:pt x="5" y="43"/>
                </a:lnTo>
                <a:lnTo>
                  <a:pt x="8" y="36"/>
                </a:lnTo>
                <a:lnTo>
                  <a:pt x="12" y="31"/>
                </a:lnTo>
                <a:lnTo>
                  <a:pt x="17" y="26"/>
                </a:lnTo>
                <a:lnTo>
                  <a:pt x="29" y="17"/>
                </a:lnTo>
                <a:lnTo>
                  <a:pt x="41" y="12"/>
                </a:lnTo>
                <a:lnTo>
                  <a:pt x="55" y="7"/>
                </a:lnTo>
                <a:lnTo>
                  <a:pt x="72" y="2"/>
                </a:lnTo>
                <a:lnTo>
                  <a:pt x="91" y="0"/>
                </a:lnTo>
                <a:lnTo>
                  <a:pt x="110" y="0"/>
                </a:lnTo>
                <a:lnTo>
                  <a:pt x="124" y="5"/>
                </a:lnTo>
                <a:lnTo>
                  <a:pt x="139" y="7"/>
                </a:lnTo>
                <a:lnTo>
                  <a:pt x="153" y="10"/>
                </a:lnTo>
                <a:lnTo>
                  <a:pt x="167" y="12"/>
                </a:lnTo>
                <a:lnTo>
                  <a:pt x="182" y="14"/>
                </a:lnTo>
                <a:lnTo>
                  <a:pt x="194" y="17"/>
                </a:lnTo>
                <a:lnTo>
                  <a:pt x="205" y="22"/>
                </a:lnTo>
                <a:lnTo>
                  <a:pt x="217" y="24"/>
                </a:lnTo>
                <a:lnTo>
                  <a:pt x="222" y="29"/>
                </a:lnTo>
                <a:lnTo>
                  <a:pt x="229" y="33"/>
                </a:lnTo>
                <a:lnTo>
                  <a:pt x="239" y="38"/>
                </a:lnTo>
                <a:lnTo>
                  <a:pt x="251" y="45"/>
                </a:lnTo>
                <a:lnTo>
                  <a:pt x="265" y="55"/>
                </a:lnTo>
                <a:lnTo>
                  <a:pt x="279" y="64"/>
                </a:lnTo>
                <a:lnTo>
                  <a:pt x="296" y="74"/>
                </a:lnTo>
                <a:lnTo>
                  <a:pt x="315" y="88"/>
                </a:lnTo>
                <a:lnTo>
                  <a:pt x="336" y="100"/>
                </a:lnTo>
                <a:lnTo>
                  <a:pt x="358" y="117"/>
                </a:lnTo>
                <a:lnTo>
                  <a:pt x="382" y="133"/>
                </a:lnTo>
                <a:lnTo>
                  <a:pt x="406" y="150"/>
                </a:lnTo>
                <a:lnTo>
                  <a:pt x="434" y="169"/>
                </a:lnTo>
                <a:lnTo>
                  <a:pt x="463" y="188"/>
                </a:lnTo>
                <a:lnTo>
                  <a:pt x="491" y="210"/>
                </a:lnTo>
                <a:lnTo>
                  <a:pt x="525" y="233"/>
                </a:lnTo>
                <a:lnTo>
                  <a:pt x="556" y="260"/>
                </a:lnTo>
                <a:lnTo>
                  <a:pt x="587" y="283"/>
                </a:lnTo>
                <a:lnTo>
                  <a:pt x="620" y="307"/>
                </a:lnTo>
                <a:lnTo>
                  <a:pt x="651" y="331"/>
                </a:lnTo>
                <a:lnTo>
                  <a:pt x="682" y="352"/>
                </a:lnTo>
                <a:lnTo>
                  <a:pt x="713" y="374"/>
                </a:lnTo>
                <a:lnTo>
                  <a:pt x="744" y="395"/>
                </a:lnTo>
                <a:lnTo>
                  <a:pt x="775" y="417"/>
                </a:lnTo>
                <a:lnTo>
                  <a:pt x="837" y="457"/>
                </a:lnTo>
                <a:lnTo>
                  <a:pt x="899" y="495"/>
                </a:lnTo>
                <a:lnTo>
                  <a:pt x="958" y="531"/>
                </a:lnTo>
                <a:lnTo>
                  <a:pt x="1018" y="564"/>
                </a:lnTo>
                <a:lnTo>
                  <a:pt x="1047" y="583"/>
                </a:lnTo>
                <a:lnTo>
                  <a:pt x="1075" y="600"/>
                </a:lnTo>
                <a:lnTo>
                  <a:pt x="1104" y="617"/>
                </a:lnTo>
                <a:lnTo>
                  <a:pt x="1135" y="633"/>
                </a:lnTo>
                <a:lnTo>
                  <a:pt x="1166" y="650"/>
                </a:lnTo>
                <a:lnTo>
                  <a:pt x="1199" y="664"/>
                </a:lnTo>
                <a:lnTo>
                  <a:pt x="1232" y="678"/>
                </a:lnTo>
                <a:lnTo>
                  <a:pt x="1266" y="695"/>
                </a:lnTo>
                <a:lnTo>
                  <a:pt x="1302" y="707"/>
                </a:lnTo>
                <a:lnTo>
                  <a:pt x="1337" y="721"/>
                </a:lnTo>
                <a:lnTo>
                  <a:pt x="1373" y="736"/>
                </a:lnTo>
                <a:lnTo>
                  <a:pt x="1411" y="747"/>
                </a:lnTo>
                <a:lnTo>
                  <a:pt x="1449" y="759"/>
                </a:lnTo>
                <a:lnTo>
                  <a:pt x="1487" y="774"/>
                </a:lnTo>
                <a:lnTo>
                  <a:pt x="1525" y="785"/>
                </a:lnTo>
                <a:lnTo>
                  <a:pt x="1566" y="797"/>
                </a:lnTo>
                <a:lnTo>
                  <a:pt x="1602" y="807"/>
                </a:lnTo>
                <a:lnTo>
                  <a:pt x="1637" y="819"/>
                </a:lnTo>
                <a:lnTo>
                  <a:pt x="1668" y="828"/>
                </a:lnTo>
                <a:lnTo>
                  <a:pt x="1699" y="838"/>
                </a:lnTo>
                <a:lnTo>
                  <a:pt x="1726" y="847"/>
                </a:lnTo>
                <a:lnTo>
                  <a:pt x="1752" y="855"/>
                </a:lnTo>
                <a:lnTo>
                  <a:pt x="1776" y="864"/>
                </a:lnTo>
                <a:lnTo>
                  <a:pt x="1797" y="871"/>
                </a:lnTo>
                <a:lnTo>
                  <a:pt x="1816" y="876"/>
                </a:lnTo>
                <a:lnTo>
                  <a:pt x="1833" y="883"/>
                </a:lnTo>
                <a:lnTo>
                  <a:pt x="1847" y="888"/>
                </a:lnTo>
                <a:lnTo>
                  <a:pt x="1859" y="893"/>
                </a:lnTo>
                <a:lnTo>
                  <a:pt x="1869" y="897"/>
                </a:lnTo>
                <a:lnTo>
                  <a:pt x="1878" y="902"/>
                </a:lnTo>
                <a:lnTo>
                  <a:pt x="1883" y="904"/>
                </a:lnTo>
                <a:lnTo>
                  <a:pt x="1888" y="907"/>
                </a:lnTo>
                <a:lnTo>
                  <a:pt x="1885" y="912"/>
                </a:lnTo>
                <a:lnTo>
                  <a:pt x="1883" y="916"/>
                </a:lnTo>
                <a:lnTo>
                  <a:pt x="1878" y="921"/>
                </a:lnTo>
                <a:lnTo>
                  <a:pt x="1871" y="926"/>
                </a:lnTo>
                <a:lnTo>
                  <a:pt x="1864" y="928"/>
                </a:lnTo>
                <a:lnTo>
                  <a:pt x="1852" y="933"/>
                </a:lnTo>
                <a:lnTo>
                  <a:pt x="1840" y="938"/>
                </a:lnTo>
                <a:lnTo>
                  <a:pt x="1826" y="943"/>
                </a:lnTo>
                <a:lnTo>
                  <a:pt x="1811" y="945"/>
                </a:lnTo>
                <a:lnTo>
                  <a:pt x="1792" y="950"/>
                </a:lnTo>
                <a:lnTo>
                  <a:pt x="1773" y="952"/>
                </a:lnTo>
                <a:lnTo>
                  <a:pt x="1752" y="957"/>
                </a:lnTo>
                <a:lnTo>
                  <a:pt x="1728" y="959"/>
                </a:lnTo>
                <a:lnTo>
                  <a:pt x="1702" y="962"/>
                </a:lnTo>
                <a:lnTo>
                  <a:pt x="1676" y="966"/>
                </a:lnTo>
                <a:lnTo>
                  <a:pt x="1647" y="969"/>
                </a:lnTo>
                <a:lnTo>
                  <a:pt x="1616" y="971"/>
                </a:lnTo>
                <a:lnTo>
                  <a:pt x="1587" y="974"/>
                </a:lnTo>
                <a:lnTo>
                  <a:pt x="1559" y="976"/>
                </a:lnTo>
                <a:lnTo>
                  <a:pt x="1533" y="976"/>
                </a:lnTo>
                <a:lnTo>
                  <a:pt x="1506" y="978"/>
                </a:lnTo>
                <a:lnTo>
                  <a:pt x="1483" y="981"/>
                </a:lnTo>
                <a:lnTo>
                  <a:pt x="1459" y="983"/>
                </a:lnTo>
                <a:lnTo>
                  <a:pt x="1435" y="983"/>
                </a:lnTo>
                <a:lnTo>
                  <a:pt x="1413" y="985"/>
                </a:lnTo>
                <a:lnTo>
                  <a:pt x="1392" y="985"/>
                </a:lnTo>
                <a:lnTo>
                  <a:pt x="1373" y="985"/>
                </a:lnTo>
                <a:lnTo>
                  <a:pt x="1354" y="985"/>
                </a:lnTo>
                <a:lnTo>
                  <a:pt x="1335" y="985"/>
                </a:lnTo>
                <a:lnTo>
                  <a:pt x="1318" y="983"/>
                </a:lnTo>
                <a:lnTo>
                  <a:pt x="1302" y="983"/>
                </a:lnTo>
                <a:lnTo>
                  <a:pt x="1285" y="981"/>
                </a:lnTo>
                <a:lnTo>
                  <a:pt x="1271" y="978"/>
                </a:lnTo>
                <a:lnTo>
                  <a:pt x="1254" y="974"/>
                </a:lnTo>
                <a:lnTo>
                  <a:pt x="1240" y="969"/>
                </a:lnTo>
                <a:lnTo>
                  <a:pt x="1223" y="964"/>
                </a:lnTo>
                <a:lnTo>
                  <a:pt x="1206" y="957"/>
                </a:lnTo>
                <a:lnTo>
                  <a:pt x="1190" y="952"/>
                </a:lnTo>
                <a:lnTo>
                  <a:pt x="1173" y="943"/>
                </a:lnTo>
                <a:lnTo>
                  <a:pt x="1156" y="935"/>
                </a:lnTo>
                <a:lnTo>
                  <a:pt x="1139" y="926"/>
                </a:lnTo>
                <a:lnTo>
                  <a:pt x="1123" y="914"/>
                </a:lnTo>
                <a:lnTo>
                  <a:pt x="1104" y="902"/>
                </a:lnTo>
                <a:lnTo>
                  <a:pt x="1087" y="890"/>
                </a:lnTo>
                <a:lnTo>
                  <a:pt x="1070" y="878"/>
                </a:lnTo>
                <a:lnTo>
                  <a:pt x="1054" y="864"/>
                </a:lnTo>
                <a:lnTo>
                  <a:pt x="1035" y="850"/>
                </a:lnTo>
                <a:lnTo>
                  <a:pt x="1018" y="833"/>
                </a:lnTo>
                <a:lnTo>
                  <a:pt x="1001" y="816"/>
                </a:lnTo>
                <a:lnTo>
                  <a:pt x="982" y="800"/>
                </a:lnTo>
                <a:lnTo>
                  <a:pt x="961" y="781"/>
                </a:lnTo>
                <a:lnTo>
                  <a:pt x="939" y="762"/>
                </a:lnTo>
                <a:lnTo>
                  <a:pt x="918" y="743"/>
                </a:lnTo>
                <a:lnTo>
                  <a:pt x="896" y="721"/>
                </a:lnTo>
                <a:lnTo>
                  <a:pt x="873" y="700"/>
                </a:lnTo>
                <a:lnTo>
                  <a:pt x="846" y="678"/>
                </a:lnTo>
                <a:lnTo>
                  <a:pt x="823" y="655"/>
                </a:lnTo>
                <a:lnTo>
                  <a:pt x="796" y="631"/>
                </a:lnTo>
                <a:lnTo>
                  <a:pt x="768" y="605"/>
                </a:lnTo>
                <a:lnTo>
                  <a:pt x="739" y="578"/>
                </a:lnTo>
                <a:lnTo>
                  <a:pt x="711" y="552"/>
                </a:lnTo>
                <a:lnTo>
                  <a:pt x="680" y="524"/>
                </a:lnTo>
                <a:lnTo>
                  <a:pt x="649" y="495"/>
                </a:lnTo>
                <a:lnTo>
                  <a:pt x="618" y="467"/>
                </a:lnTo>
                <a:lnTo>
                  <a:pt x="584" y="438"/>
                </a:lnTo>
                <a:lnTo>
                  <a:pt x="553" y="412"/>
                </a:lnTo>
                <a:lnTo>
                  <a:pt x="525" y="388"/>
                </a:lnTo>
                <a:lnTo>
                  <a:pt x="496" y="364"/>
                </a:lnTo>
                <a:lnTo>
                  <a:pt x="468" y="343"/>
                </a:lnTo>
                <a:lnTo>
                  <a:pt x="441" y="321"/>
                </a:lnTo>
                <a:lnTo>
                  <a:pt x="415" y="300"/>
                </a:lnTo>
                <a:lnTo>
                  <a:pt x="391" y="281"/>
                </a:lnTo>
                <a:lnTo>
                  <a:pt x="367" y="264"/>
                </a:lnTo>
                <a:lnTo>
                  <a:pt x="346" y="248"/>
                </a:lnTo>
                <a:lnTo>
                  <a:pt x="325" y="231"/>
                </a:lnTo>
                <a:lnTo>
                  <a:pt x="305" y="217"/>
                </a:lnTo>
                <a:lnTo>
                  <a:pt x="286" y="205"/>
                </a:lnTo>
                <a:lnTo>
                  <a:pt x="272" y="193"/>
                </a:lnTo>
                <a:lnTo>
                  <a:pt x="255" y="181"/>
                </a:lnTo>
                <a:lnTo>
                  <a:pt x="244" y="171"/>
                </a:lnTo>
                <a:lnTo>
                  <a:pt x="232" y="162"/>
                </a:lnTo>
                <a:lnTo>
                  <a:pt x="217" y="155"/>
                </a:lnTo>
                <a:lnTo>
                  <a:pt x="194" y="138"/>
                </a:lnTo>
                <a:lnTo>
                  <a:pt x="170" y="126"/>
                </a:lnTo>
                <a:lnTo>
                  <a:pt x="146" y="114"/>
                </a:lnTo>
                <a:lnTo>
                  <a:pt x="124" y="105"/>
                </a:lnTo>
                <a:lnTo>
                  <a:pt x="103" y="98"/>
                </a:lnTo>
                <a:lnTo>
                  <a:pt x="86" y="91"/>
                </a:lnTo>
                <a:lnTo>
                  <a:pt x="77" y="88"/>
                </a:lnTo>
                <a:lnTo>
                  <a:pt x="70" y="86"/>
                </a:lnTo>
                <a:lnTo>
                  <a:pt x="60" y="86"/>
                </a:lnTo>
                <a:lnTo>
                  <a:pt x="51" y="86"/>
                </a:lnTo>
                <a:lnTo>
                  <a:pt x="43" y="86"/>
                </a:lnTo>
                <a:lnTo>
                  <a:pt x="34" y="83"/>
                </a:lnTo>
                <a:lnTo>
                  <a:pt x="27" y="83"/>
                </a:lnTo>
                <a:lnTo>
                  <a:pt x="22" y="81"/>
                </a:lnTo>
                <a:lnTo>
                  <a:pt x="15" y="79"/>
                </a:lnTo>
                <a:lnTo>
                  <a:pt x="10" y="76"/>
                </a:lnTo>
                <a:lnTo>
                  <a:pt x="8" y="74"/>
                </a:lnTo>
                <a:lnTo>
                  <a:pt x="3" y="71"/>
                </a:lnTo>
                <a:lnTo>
                  <a:pt x="0" y="69"/>
                </a:lnTo>
                <a:lnTo>
                  <a:pt x="0" y="67"/>
                </a:lnTo>
                <a:lnTo>
                  <a:pt x="0" y="62"/>
                </a:lnTo>
                <a:lnTo>
                  <a:pt x="0" y="57"/>
                </a:lnTo>
                <a:lnTo>
                  <a:pt x="0" y="55"/>
                </a:lnTo>
                <a:lnTo>
                  <a:pt x="3" y="5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1" grpId="0"/>
      <p:bldP spid="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38"/>
          <p:cNvSpPr/>
          <p:nvPr/>
        </p:nvSpPr>
        <p:spPr>
          <a:xfrm>
            <a:off x="8355013" y="2678113"/>
            <a:ext cx="390525" cy="301625"/>
          </a:xfrm>
          <a:custGeom>
            <a:avLst/>
            <a:gdLst/>
            <a:ahLst/>
            <a:cxnLst>
              <a:cxn ang="0">
                <a:pos x="376555" y="183763"/>
              </a:cxn>
              <a:cxn ang="0">
                <a:pos x="386080" y="211011"/>
              </a:cxn>
              <a:cxn ang="0">
                <a:pos x="390525" y="236991"/>
              </a:cxn>
              <a:cxn ang="0">
                <a:pos x="390525" y="257902"/>
              </a:cxn>
              <a:cxn ang="0">
                <a:pos x="386080" y="273110"/>
              </a:cxn>
              <a:cxn ang="0">
                <a:pos x="381635" y="283249"/>
              </a:cxn>
              <a:cxn ang="0">
                <a:pos x="372110" y="294021"/>
              </a:cxn>
              <a:cxn ang="0">
                <a:pos x="363220" y="300358"/>
              </a:cxn>
              <a:cxn ang="0">
                <a:pos x="356870" y="301625"/>
              </a:cxn>
              <a:cxn ang="0">
                <a:pos x="347980" y="300358"/>
              </a:cxn>
              <a:cxn ang="0">
                <a:pos x="335915" y="294021"/>
              </a:cxn>
              <a:cxn ang="0">
                <a:pos x="319405" y="283249"/>
              </a:cxn>
              <a:cxn ang="0">
                <a:pos x="297815" y="269942"/>
              </a:cxn>
              <a:cxn ang="0">
                <a:pos x="272415" y="251565"/>
              </a:cxn>
              <a:cxn ang="0">
                <a:pos x="243840" y="227486"/>
              </a:cxn>
              <a:cxn ang="0">
                <a:pos x="208915" y="200238"/>
              </a:cxn>
              <a:cxn ang="0">
                <a:pos x="170815" y="167288"/>
              </a:cxn>
              <a:cxn ang="0">
                <a:pos x="130175" y="135605"/>
              </a:cxn>
              <a:cxn ang="0">
                <a:pos x="95250" y="107090"/>
              </a:cxn>
              <a:cxn ang="0">
                <a:pos x="66675" y="81109"/>
              </a:cxn>
              <a:cxn ang="0">
                <a:pos x="42545" y="60198"/>
              </a:cxn>
              <a:cxn ang="0">
                <a:pos x="24130" y="43723"/>
              </a:cxn>
              <a:cxn ang="0">
                <a:pos x="10795" y="31683"/>
              </a:cxn>
              <a:cxn ang="0">
                <a:pos x="3175" y="22812"/>
              </a:cxn>
              <a:cxn ang="0">
                <a:pos x="0" y="18376"/>
              </a:cxn>
              <a:cxn ang="0">
                <a:pos x="1270" y="13307"/>
              </a:cxn>
              <a:cxn ang="0">
                <a:pos x="4445" y="10772"/>
              </a:cxn>
              <a:cxn ang="0">
                <a:pos x="10795" y="8871"/>
              </a:cxn>
              <a:cxn ang="0">
                <a:pos x="18415" y="5703"/>
              </a:cxn>
              <a:cxn ang="0">
                <a:pos x="30480" y="3168"/>
              </a:cxn>
              <a:cxn ang="0">
                <a:pos x="42545" y="1267"/>
              </a:cxn>
              <a:cxn ang="0">
                <a:pos x="59055" y="1267"/>
              </a:cxn>
              <a:cxn ang="0">
                <a:pos x="78740" y="0"/>
              </a:cxn>
              <a:cxn ang="0">
                <a:pos x="111760" y="1267"/>
              </a:cxn>
              <a:cxn ang="0">
                <a:pos x="146685" y="5703"/>
              </a:cxn>
              <a:cxn ang="0">
                <a:pos x="178435" y="10772"/>
              </a:cxn>
              <a:cxn ang="0">
                <a:pos x="208915" y="18376"/>
              </a:cxn>
              <a:cxn ang="0">
                <a:pos x="239395" y="25347"/>
              </a:cxn>
              <a:cxn ang="0">
                <a:pos x="266065" y="34852"/>
              </a:cxn>
              <a:cxn ang="0">
                <a:pos x="293370" y="46891"/>
              </a:cxn>
              <a:cxn ang="0">
                <a:pos x="317500" y="58931"/>
              </a:cxn>
              <a:cxn ang="0">
                <a:pos x="334645" y="79842"/>
              </a:cxn>
              <a:cxn ang="0">
                <a:pos x="351155" y="103921"/>
              </a:cxn>
              <a:cxn ang="0">
                <a:pos x="363220" y="132436"/>
              </a:cxn>
              <a:cxn ang="0">
                <a:pos x="370840" y="158416"/>
              </a:cxn>
            </a:cxnLst>
            <a:rect l="0" t="0" r="0" b="0"/>
            <a:pathLst>
              <a:path w="615" h="476">
                <a:moveTo>
                  <a:pt x="586" y="264"/>
                </a:moveTo>
                <a:lnTo>
                  <a:pt x="593" y="290"/>
                </a:lnTo>
                <a:lnTo>
                  <a:pt x="601" y="312"/>
                </a:lnTo>
                <a:lnTo>
                  <a:pt x="608" y="333"/>
                </a:lnTo>
                <a:lnTo>
                  <a:pt x="612" y="355"/>
                </a:lnTo>
                <a:lnTo>
                  <a:pt x="615" y="374"/>
                </a:lnTo>
                <a:lnTo>
                  <a:pt x="615" y="390"/>
                </a:lnTo>
                <a:lnTo>
                  <a:pt x="615" y="407"/>
                </a:lnTo>
                <a:lnTo>
                  <a:pt x="610" y="424"/>
                </a:lnTo>
                <a:lnTo>
                  <a:pt x="608" y="431"/>
                </a:lnTo>
                <a:lnTo>
                  <a:pt x="605" y="438"/>
                </a:lnTo>
                <a:lnTo>
                  <a:pt x="601" y="447"/>
                </a:lnTo>
                <a:lnTo>
                  <a:pt x="593" y="457"/>
                </a:lnTo>
                <a:lnTo>
                  <a:pt x="586" y="464"/>
                </a:lnTo>
                <a:lnTo>
                  <a:pt x="579" y="469"/>
                </a:lnTo>
                <a:lnTo>
                  <a:pt x="572" y="474"/>
                </a:lnTo>
                <a:lnTo>
                  <a:pt x="567" y="476"/>
                </a:lnTo>
                <a:lnTo>
                  <a:pt x="562" y="476"/>
                </a:lnTo>
                <a:lnTo>
                  <a:pt x="555" y="476"/>
                </a:lnTo>
                <a:lnTo>
                  <a:pt x="548" y="474"/>
                </a:lnTo>
                <a:lnTo>
                  <a:pt x="541" y="469"/>
                </a:lnTo>
                <a:lnTo>
                  <a:pt x="529" y="464"/>
                </a:lnTo>
                <a:lnTo>
                  <a:pt x="517" y="457"/>
                </a:lnTo>
                <a:lnTo>
                  <a:pt x="503" y="447"/>
                </a:lnTo>
                <a:lnTo>
                  <a:pt x="486" y="438"/>
                </a:lnTo>
                <a:lnTo>
                  <a:pt x="469" y="426"/>
                </a:lnTo>
                <a:lnTo>
                  <a:pt x="450" y="412"/>
                </a:lnTo>
                <a:lnTo>
                  <a:pt x="429" y="397"/>
                </a:lnTo>
                <a:lnTo>
                  <a:pt x="408" y="378"/>
                </a:lnTo>
                <a:lnTo>
                  <a:pt x="384" y="359"/>
                </a:lnTo>
                <a:lnTo>
                  <a:pt x="357" y="338"/>
                </a:lnTo>
                <a:lnTo>
                  <a:pt x="329" y="316"/>
                </a:lnTo>
                <a:lnTo>
                  <a:pt x="300" y="293"/>
                </a:lnTo>
                <a:lnTo>
                  <a:pt x="269" y="264"/>
                </a:lnTo>
                <a:lnTo>
                  <a:pt x="236" y="238"/>
                </a:lnTo>
                <a:lnTo>
                  <a:pt x="205" y="214"/>
                </a:lnTo>
                <a:lnTo>
                  <a:pt x="176" y="190"/>
                </a:lnTo>
                <a:lnTo>
                  <a:pt x="150" y="169"/>
                </a:lnTo>
                <a:lnTo>
                  <a:pt x="126" y="148"/>
                </a:lnTo>
                <a:lnTo>
                  <a:pt x="105" y="128"/>
                </a:lnTo>
                <a:lnTo>
                  <a:pt x="83" y="112"/>
                </a:lnTo>
                <a:lnTo>
                  <a:pt x="67" y="95"/>
                </a:lnTo>
                <a:lnTo>
                  <a:pt x="50" y="81"/>
                </a:lnTo>
                <a:lnTo>
                  <a:pt x="38" y="69"/>
                </a:lnTo>
                <a:lnTo>
                  <a:pt x="26" y="59"/>
                </a:lnTo>
                <a:lnTo>
                  <a:pt x="17" y="50"/>
                </a:lnTo>
                <a:lnTo>
                  <a:pt x="10" y="40"/>
                </a:lnTo>
                <a:lnTo>
                  <a:pt x="5" y="36"/>
                </a:lnTo>
                <a:lnTo>
                  <a:pt x="2" y="31"/>
                </a:lnTo>
                <a:lnTo>
                  <a:pt x="0" y="29"/>
                </a:lnTo>
                <a:lnTo>
                  <a:pt x="0" y="24"/>
                </a:lnTo>
                <a:lnTo>
                  <a:pt x="2" y="21"/>
                </a:lnTo>
                <a:lnTo>
                  <a:pt x="5" y="19"/>
                </a:lnTo>
                <a:lnTo>
                  <a:pt x="7" y="17"/>
                </a:lnTo>
                <a:lnTo>
                  <a:pt x="12" y="14"/>
                </a:lnTo>
                <a:lnTo>
                  <a:pt x="17" y="14"/>
                </a:lnTo>
                <a:lnTo>
                  <a:pt x="24" y="12"/>
                </a:lnTo>
                <a:lnTo>
                  <a:pt x="29" y="9"/>
                </a:lnTo>
                <a:lnTo>
                  <a:pt x="38" y="7"/>
                </a:lnTo>
                <a:lnTo>
                  <a:pt x="48" y="5"/>
                </a:lnTo>
                <a:lnTo>
                  <a:pt x="57" y="5"/>
                </a:lnTo>
                <a:lnTo>
                  <a:pt x="67" y="2"/>
                </a:lnTo>
                <a:lnTo>
                  <a:pt x="79" y="2"/>
                </a:lnTo>
                <a:lnTo>
                  <a:pt x="93" y="2"/>
                </a:lnTo>
                <a:lnTo>
                  <a:pt x="107" y="0"/>
                </a:lnTo>
                <a:lnTo>
                  <a:pt x="124" y="0"/>
                </a:lnTo>
                <a:lnTo>
                  <a:pt x="150" y="2"/>
                </a:lnTo>
                <a:lnTo>
                  <a:pt x="176" y="2"/>
                </a:lnTo>
                <a:lnTo>
                  <a:pt x="205" y="5"/>
                </a:lnTo>
                <a:lnTo>
                  <a:pt x="231" y="9"/>
                </a:lnTo>
                <a:lnTo>
                  <a:pt x="257" y="14"/>
                </a:lnTo>
                <a:lnTo>
                  <a:pt x="281" y="17"/>
                </a:lnTo>
                <a:lnTo>
                  <a:pt x="307" y="21"/>
                </a:lnTo>
                <a:lnTo>
                  <a:pt x="329" y="29"/>
                </a:lnTo>
                <a:lnTo>
                  <a:pt x="353" y="33"/>
                </a:lnTo>
                <a:lnTo>
                  <a:pt x="377" y="40"/>
                </a:lnTo>
                <a:lnTo>
                  <a:pt x="398" y="48"/>
                </a:lnTo>
                <a:lnTo>
                  <a:pt x="419" y="55"/>
                </a:lnTo>
                <a:lnTo>
                  <a:pt x="441" y="64"/>
                </a:lnTo>
                <a:lnTo>
                  <a:pt x="462" y="74"/>
                </a:lnTo>
                <a:lnTo>
                  <a:pt x="481" y="83"/>
                </a:lnTo>
                <a:lnTo>
                  <a:pt x="500" y="93"/>
                </a:lnTo>
                <a:lnTo>
                  <a:pt x="515" y="109"/>
                </a:lnTo>
                <a:lnTo>
                  <a:pt x="527" y="126"/>
                </a:lnTo>
                <a:lnTo>
                  <a:pt x="541" y="145"/>
                </a:lnTo>
                <a:lnTo>
                  <a:pt x="553" y="164"/>
                </a:lnTo>
                <a:lnTo>
                  <a:pt x="562" y="186"/>
                </a:lnTo>
                <a:lnTo>
                  <a:pt x="572" y="209"/>
                </a:lnTo>
                <a:lnTo>
                  <a:pt x="581" y="236"/>
                </a:lnTo>
                <a:lnTo>
                  <a:pt x="584" y="250"/>
                </a:lnTo>
                <a:lnTo>
                  <a:pt x="586" y="2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38" name="TextBox 27"/>
          <p:cNvSpPr txBox="1"/>
          <p:nvPr/>
        </p:nvSpPr>
        <p:spPr>
          <a:xfrm>
            <a:off x="3912870" y="245237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71620" y="1933258"/>
            <a:ext cx="26939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chǎo</a:t>
            </a:r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</a:p>
        </p:txBody>
      </p:sp>
      <p:grpSp>
        <p:nvGrpSpPr>
          <p:cNvPr id="39940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994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4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4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4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4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5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2" name="TextBox 41"/>
          <p:cNvSpPr txBox="1"/>
          <p:nvPr/>
        </p:nvSpPr>
        <p:spPr>
          <a:xfrm>
            <a:off x="1776413" y="4020820"/>
            <a:ext cx="525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争吵  吵架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735138" y="4576445"/>
            <a:ext cx="63087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我不喜欢爸爸妈妈吵架。</a:t>
            </a:r>
          </a:p>
        </p:txBody>
      </p:sp>
      <p:sp>
        <p:nvSpPr>
          <p:cNvPr id="39953" name="Rectangle 27"/>
          <p:cNvSpPr/>
          <p:nvPr/>
        </p:nvSpPr>
        <p:spPr>
          <a:xfrm>
            <a:off x="4872038" y="2225675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Freeform 35"/>
          <p:cNvSpPr/>
          <p:nvPr/>
        </p:nvSpPr>
        <p:spPr>
          <a:xfrm>
            <a:off x="7597775" y="2805113"/>
            <a:ext cx="185738" cy="468312"/>
          </a:xfrm>
          <a:custGeom>
            <a:avLst/>
            <a:gdLst/>
            <a:ahLst/>
            <a:cxnLst>
              <a:cxn ang="0">
                <a:pos x="43740" y="250655"/>
              </a:cxn>
              <a:cxn ang="0">
                <a:pos x="58954" y="224637"/>
              </a:cxn>
              <a:cxn ang="0">
                <a:pos x="74168" y="185929"/>
              </a:cxn>
              <a:cxn ang="0">
                <a:pos x="86213" y="143413"/>
              </a:cxn>
              <a:cxn ang="0">
                <a:pos x="93820" y="99627"/>
              </a:cxn>
              <a:cxn ang="0">
                <a:pos x="93820" y="78687"/>
              </a:cxn>
              <a:cxn ang="0">
                <a:pos x="93820" y="60284"/>
              </a:cxn>
              <a:cxn ang="0">
                <a:pos x="95088" y="45054"/>
              </a:cxn>
              <a:cxn ang="0">
                <a:pos x="98257" y="29825"/>
              </a:cxn>
              <a:cxn ang="0">
                <a:pos x="100159" y="19672"/>
              </a:cxn>
              <a:cxn ang="0">
                <a:pos x="102695" y="10788"/>
              </a:cxn>
              <a:cxn ang="0">
                <a:pos x="105864" y="3173"/>
              </a:cxn>
              <a:cxn ang="0">
                <a:pos x="109034" y="0"/>
              </a:cxn>
              <a:cxn ang="0">
                <a:pos x="114739" y="1269"/>
              </a:cxn>
              <a:cxn ang="0">
                <a:pos x="121078" y="4442"/>
              </a:cxn>
              <a:cxn ang="0">
                <a:pos x="128685" y="10788"/>
              </a:cxn>
              <a:cxn ang="0">
                <a:pos x="138828" y="16499"/>
              </a:cxn>
              <a:cxn ang="0">
                <a:pos x="151506" y="29825"/>
              </a:cxn>
              <a:cxn ang="0">
                <a:pos x="161649" y="46958"/>
              </a:cxn>
              <a:cxn ang="0">
                <a:pos x="171158" y="64726"/>
              </a:cxn>
              <a:cxn ang="0">
                <a:pos x="178131" y="83129"/>
              </a:cxn>
              <a:cxn ang="0">
                <a:pos x="183202" y="107242"/>
              </a:cxn>
              <a:cxn ang="0">
                <a:pos x="184470" y="128183"/>
              </a:cxn>
              <a:cxn ang="0">
                <a:pos x="185738" y="147855"/>
              </a:cxn>
              <a:cxn ang="0">
                <a:pos x="185738" y="176410"/>
              </a:cxn>
              <a:cxn ang="0">
                <a:pos x="183202" y="199255"/>
              </a:cxn>
              <a:cxn ang="0">
                <a:pos x="180033" y="212581"/>
              </a:cxn>
              <a:cxn ang="0">
                <a:pos x="176863" y="227810"/>
              </a:cxn>
              <a:cxn ang="0">
                <a:pos x="172426" y="244309"/>
              </a:cxn>
              <a:cxn ang="0">
                <a:pos x="167988" y="262712"/>
              </a:cxn>
              <a:cxn ang="0">
                <a:pos x="163551" y="283652"/>
              </a:cxn>
              <a:cxn ang="0">
                <a:pos x="149605" y="326169"/>
              </a:cxn>
              <a:cxn ang="0">
                <a:pos x="138828" y="354724"/>
              </a:cxn>
              <a:cxn ang="0">
                <a:pos x="129953" y="371223"/>
              </a:cxn>
              <a:cxn ang="0">
                <a:pos x="122346" y="388356"/>
              </a:cxn>
              <a:cxn ang="0">
                <a:pos x="113471" y="401682"/>
              </a:cxn>
              <a:cxn ang="0">
                <a:pos x="104596" y="413739"/>
              </a:cxn>
              <a:cxn ang="0">
                <a:pos x="95088" y="424527"/>
              </a:cxn>
              <a:cxn ang="0">
                <a:pos x="84945" y="434680"/>
              </a:cxn>
              <a:cxn ang="0">
                <a:pos x="74168" y="445468"/>
              </a:cxn>
              <a:cxn ang="0">
                <a:pos x="65294" y="453082"/>
              </a:cxn>
              <a:cxn ang="0">
                <a:pos x="57687" y="458793"/>
              </a:cxn>
              <a:cxn ang="0">
                <a:pos x="50080" y="463870"/>
              </a:cxn>
              <a:cxn ang="0">
                <a:pos x="45642" y="466408"/>
              </a:cxn>
              <a:cxn ang="0">
                <a:pos x="41205" y="468312"/>
              </a:cxn>
              <a:cxn ang="0">
                <a:pos x="36133" y="468312"/>
              </a:cxn>
              <a:cxn ang="0">
                <a:pos x="29160" y="465139"/>
              </a:cxn>
              <a:cxn ang="0">
                <a:pos x="19651" y="457524"/>
              </a:cxn>
              <a:cxn ang="0">
                <a:pos x="13946" y="444198"/>
              </a:cxn>
              <a:cxn ang="0">
                <a:pos x="7607" y="427065"/>
              </a:cxn>
              <a:cxn ang="0">
                <a:pos x="3170" y="407393"/>
              </a:cxn>
              <a:cxn ang="0">
                <a:pos x="1902" y="388356"/>
              </a:cxn>
              <a:cxn ang="0">
                <a:pos x="0" y="351551"/>
              </a:cxn>
              <a:cxn ang="0">
                <a:pos x="3170" y="331880"/>
              </a:cxn>
              <a:cxn ang="0">
                <a:pos x="10777" y="310939"/>
              </a:cxn>
              <a:cxn ang="0">
                <a:pos x="22821" y="286825"/>
              </a:cxn>
              <a:cxn ang="0">
                <a:pos x="34865" y="267154"/>
              </a:cxn>
            </a:cxnLst>
            <a:rect l="0" t="0" r="0" b="0"/>
            <a:pathLst>
              <a:path w="293" h="738">
                <a:moveTo>
                  <a:pt x="62" y="409"/>
                </a:moveTo>
                <a:lnTo>
                  <a:pt x="69" y="395"/>
                </a:lnTo>
                <a:lnTo>
                  <a:pt x="79" y="383"/>
                </a:lnTo>
                <a:lnTo>
                  <a:pt x="93" y="354"/>
                </a:lnTo>
                <a:lnTo>
                  <a:pt x="107" y="324"/>
                </a:lnTo>
                <a:lnTo>
                  <a:pt x="117" y="293"/>
                </a:lnTo>
                <a:lnTo>
                  <a:pt x="127" y="259"/>
                </a:lnTo>
                <a:lnTo>
                  <a:pt x="136" y="226"/>
                </a:lnTo>
                <a:lnTo>
                  <a:pt x="141" y="193"/>
                </a:lnTo>
                <a:lnTo>
                  <a:pt x="148" y="157"/>
                </a:lnTo>
                <a:lnTo>
                  <a:pt x="148" y="140"/>
                </a:lnTo>
                <a:lnTo>
                  <a:pt x="148" y="124"/>
                </a:lnTo>
                <a:lnTo>
                  <a:pt x="148" y="109"/>
                </a:lnTo>
                <a:lnTo>
                  <a:pt x="148" y="95"/>
                </a:lnTo>
                <a:lnTo>
                  <a:pt x="150" y="83"/>
                </a:lnTo>
                <a:lnTo>
                  <a:pt x="150" y="71"/>
                </a:lnTo>
                <a:lnTo>
                  <a:pt x="153" y="59"/>
                </a:lnTo>
                <a:lnTo>
                  <a:pt x="155" y="47"/>
                </a:lnTo>
                <a:lnTo>
                  <a:pt x="155" y="38"/>
                </a:lnTo>
                <a:lnTo>
                  <a:pt x="158" y="31"/>
                </a:lnTo>
                <a:lnTo>
                  <a:pt x="160" y="24"/>
                </a:lnTo>
                <a:lnTo>
                  <a:pt x="162" y="17"/>
                </a:lnTo>
                <a:lnTo>
                  <a:pt x="165" y="12"/>
                </a:lnTo>
                <a:lnTo>
                  <a:pt x="167" y="5"/>
                </a:lnTo>
                <a:lnTo>
                  <a:pt x="169" y="2"/>
                </a:lnTo>
                <a:lnTo>
                  <a:pt x="172" y="0"/>
                </a:lnTo>
                <a:lnTo>
                  <a:pt x="177" y="0"/>
                </a:lnTo>
                <a:lnTo>
                  <a:pt x="181" y="2"/>
                </a:lnTo>
                <a:lnTo>
                  <a:pt x="186" y="5"/>
                </a:lnTo>
                <a:lnTo>
                  <a:pt x="191" y="7"/>
                </a:lnTo>
                <a:lnTo>
                  <a:pt x="198" y="12"/>
                </a:lnTo>
                <a:lnTo>
                  <a:pt x="203" y="17"/>
                </a:lnTo>
                <a:lnTo>
                  <a:pt x="212" y="21"/>
                </a:lnTo>
                <a:lnTo>
                  <a:pt x="219" y="26"/>
                </a:lnTo>
                <a:lnTo>
                  <a:pt x="229" y="36"/>
                </a:lnTo>
                <a:lnTo>
                  <a:pt x="239" y="47"/>
                </a:lnTo>
                <a:lnTo>
                  <a:pt x="246" y="59"/>
                </a:lnTo>
                <a:lnTo>
                  <a:pt x="255" y="74"/>
                </a:lnTo>
                <a:lnTo>
                  <a:pt x="262" y="88"/>
                </a:lnTo>
                <a:lnTo>
                  <a:pt x="270" y="102"/>
                </a:lnTo>
                <a:lnTo>
                  <a:pt x="277" y="116"/>
                </a:lnTo>
                <a:lnTo>
                  <a:pt x="281" y="131"/>
                </a:lnTo>
                <a:lnTo>
                  <a:pt x="284" y="150"/>
                </a:lnTo>
                <a:lnTo>
                  <a:pt x="289" y="169"/>
                </a:lnTo>
                <a:lnTo>
                  <a:pt x="291" y="186"/>
                </a:lnTo>
                <a:lnTo>
                  <a:pt x="291" y="202"/>
                </a:lnTo>
                <a:lnTo>
                  <a:pt x="293" y="219"/>
                </a:lnTo>
                <a:lnTo>
                  <a:pt x="293" y="233"/>
                </a:lnTo>
                <a:lnTo>
                  <a:pt x="293" y="264"/>
                </a:lnTo>
                <a:lnTo>
                  <a:pt x="293" y="278"/>
                </a:lnTo>
                <a:lnTo>
                  <a:pt x="291" y="295"/>
                </a:lnTo>
                <a:lnTo>
                  <a:pt x="289" y="314"/>
                </a:lnTo>
                <a:lnTo>
                  <a:pt x="286" y="324"/>
                </a:lnTo>
                <a:lnTo>
                  <a:pt x="284" y="335"/>
                </a:lnTo>
                <a:lnTo>
                  <a:pt x="281" y="347"/>
                </a:lnTo>
                <a:lnTo>
                  <a:pt x="279" y="359"/>
                </a:lnTo>
                <a:lnTo>
                  <a:pt x="277" y="371"/>
                </a:lnTo>
                <a:lnTo>
                  <a:pt x="272" y="385"/>
                </a:lnTo>
                <a:lnTo>
                  <a:pt x="270" y="400"/>
                </a:lnTo>
                <a:lnTo>
                  <a:pt x="265" y="414"/>
                </a:lnTo>
                <a:lnTo>
                  <a:pt x="260" y="431"/>
                </a:lnTo>
                <a:lnTo>
                  <a:pt x="258" y="447"/>
                </a:lnTo>
                <a:lnTo>
                  <a:pt x="246" y="481"/>
                </a:lnTo>
                <a:lnTo>
                  <a:pt x="236" y="514"/>
                </a:lnTo>
                <a:lnTo>
                  <a:pt x="224" y="545"/>
                </a:lnTo>
                <a:lnTo>
                  <a:pt x="219" y="559"/>
                </a:lnTo>
                <a:lnTo>
                  <a:pt x="212" y="573"/>
                </a:lnTo>
                <a:lnTo>
                  <a:pt x="205" y="585"/>
                </a:lnTo>
                <a:lnTo>
                  <a:pt x="200" y="600"/>
                </a:lnTo>
                <a:lnTo>
                  <a:pt x="193" y="612"/>
                </a:lnTo>
                <a:lnTo>
                  <a:pt x="186" y="621"/>
                </a:lnTo>
                <a:lnTo>
                  <a:pt x="179" y="633"/>
                </a:lnTo>
                <a:lnTo>
                  <a:pt x="172" y="642"/>
                </a:lnTo>
                <a:lnTo>
                  <a:pt x="165" y="652"/>
                </a:lnTo>
                <a:lnTo>
                  <a:pt x="160" y="659"/>
                </a:lnTo>
                <a:lnTo>
                  <a:pt x="150" y="669"/>
                </a:lnTo>
                <a:lnTo>
                  <a:pt x="141" y="678"/>
                </a:lnTo>
                <a:lnTo>
                  <a:pt x="134" y="685"/>
                </a:lnTo>
                <a:lnTo>
                  <a:pt x="124" y="695"/>
                </a:lnTo>
                <a:lnTo>
                  <a:pt x="117" y="702"/>
                </a:lnTo>
                <a:lnTo>
                  <a:pt x="110" y="707"/>
                </a:lnTo>
                <a:lnTo>
                  <a:pt x="103" y="714"/>
                </a:lnTo>
                <a:lnTo>
                  <a:pt x="96" y="719"/>
                </a:lnTo>
                <a:lnTo>
                  <a:pt x="91" y="723"/>
                </a:lnTo>
                <a:lnTo>
                  <a:pt x="86" y="728"/>
                </a:lnTo>
                <a:lnTo>
                  <a:pt x="79" y="731"/>
                </a:lnTo>
                <a:lnTo>
                  <a:pt x="74" y="733"/>
                </a:lnTo>
                <a:lnTo>
                  <a:pt x="72" y="735"/>
                </a:lnTo>
                <a:lnTo>
                  <a:pt x="67" y="738"/>
                </a:lnTo>
                <a:lnTo>
                  <a:pt x="65" y="738"/>
                </a:lnTo>
                <a:lnTo>
                  <a:pt x="62" y="738"/>
                </a:lnTo>
                <a:lnTo>
                  <a:pt x="57" y="738"/>
                </a:lnTo>
                <a:lnTo>
                  <a:pt x="53" y="738"/>
                </a:lnTo>
                <a:lnTo>
                  <a:pt x="46" y="733"/>
                </a:lnTo>
                <a:lnTo>
                  <a:pt x="38" y="728"/>
                </a:lnTo>
                <a:lnTo>
                  <a:pt x="31" y="721"/>
                </a:lnTo>
                <a:lnTo>
                  <a:pt x="26" y="712"/>
                </a:lnTo>
                <a:lnTo>
                  <a:pt x="22" y="700"/>
                </a:lnTo>
                <a:lnTo>
                  <a:pt x="17" y="685"/>
                </a:lnTo>
                <a:lnTo>
                  <a:pt x="12" y="673"/>
                </a:lnTo>
                <a:lnTo>
                  <a:pt x="10" y="657"/>
                </a:lnTo>
                <a:lnTo>
                  <a:pt x="5" y="642"/>
                </a:lnTo>
                <a:lnTo>
                  <a:pt x="3" y="628"/>
                </a:lnTo>
                <a:lnTo>
                  <a:pt x="3" y="612"/>
                </a:lnTo>
                <a:lnTo>
                  <a:pt x="0" y="583"/>
                </a:lnTo>
                <a:lnTo>
                  <a:pt x="0" y="554"/>
                </a:lnTo>
                <a:lnTo>
                  <a:pt x="3" y="538"/>
                </a:lnTo>
                <a:lnTo>
                  <a:pt x="5" y="523"/>
                </a:lnTo>
                <a:lnTo>
                  <a:pt x="10" y="507"/>
                </a:lnTo>
                <a:lnTo>
                  <a:pt x="17" y="490"/>
                </a:lnTo>
                <a:lnTo>
                  <a:pt x="26" y="473"/>
                </a:lnTo>
                <a:lnTo>
                  <a:pt x="36" y="452"/>
                </a:lnTo>
                <a:lnTo>
                  <a:pt x="48" y="431"/>
                </a:lnTo>
                <a:lnTo>
                  <a:pt x="55" y="421"/>
                </a:lnTo>
                <a:lnTo>
                  <a:pt x="62" y="4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6"/>
          <p:cNvSpPr/>
          <p:nvPr/>
        </p:nvSpPr>
        <p:spPr>
          <a:xfrm>
            <a:off x="7948613" y="2212975"/>
            <a:ext cx="198437" cy="1120775"/>
          </a:xfrm>
          <a:custGeom>
            <a:avLst/>
            <a:gdLst/>
            <a:ahLst/>
            <a:cxnLst>
              <a:cxn ang="0">
                <a:pos x="66782" y="477250"/>
              </a:cxn>
              <a:cxn ang="0">
                <a:pos x="66782" y="388400"/>
              </a:cxn>
              <a:cxn ang="0">
                <a:pos x="65510" y="307801"/>
              </a:cxn>
              <a:cxn ang="0">
                <a:pos x="60422" y="238625"/>
              </a:cxn>
              <a:cxn ang="0">
                <a:pos x="54697" y="182776"/>
              </a:cxn>
              <a:cxn ang="0">
                <a:pos x="45793" y="138986"/>
              </a:cxn>
              <a:cxn ang="0">
                <a:pos x="34981" y="102812"/>
              </a:cxn>
              <a:cxn ang="0">
                <a:pos x="24169" y="76791"/>
              </a:cxn>
              <a:cxn ang="0">
                <a:pos x="10812" y="59022"/>
              </a:cxn>
              <a:cxn ang="0">
                <a:pos x="3180" y="43790"/>
              </a:cxn>
              <a:cxn ang="0">
                <a:pos x="3180" y="19674"/>
              </a:cxn>
              <a:cxn ang="0">
                <a:pos x="12084" y="4442"/>
              </a:cxn>
              <a:cxn ang="0">
                <a:pos x="31801" y="0"/>
              </a:cxn>
              <a:cxn ang="0">
                <a:pos x="52789" y="3173"/>
              </a:cxn>
              <a:cxn ang="0">
                <a:pos x="95402" y="13327"/>
              </a:cxn>
              <a:cxn ang="0">
                <a:pos x="141196" y="34905"/>
              </a:cxn>
              <a:cxn ang="0">
                <a:pos x="175540" y="64733"/>
              </a:cxn>
              <a:cxn ang="0">
                <a:pos x="195257" y="93292"/>
              </a:cxn>
              <a:cxn ang="0">
                <a:pos x="198437" y="112966"/>
              </a:cxn>
              <a:cxn ang="0">
                <a:pos x="195257" y="134544"/>
              </a:cxn>
              <a:cxn ang="0">
                <a:pos x="190805" y="164372"/>
              </a:cxn>
              <a:cxn ang="0">
                <a:pos x="186353" y="202450"/>
              </a:cxn>
              <a:cxn ang="0">
                <a:pos x="177448" y="250683"/>
              </a:cxn>
              <a:cxn ang="0">
                <a:pos x="169816" y="323032"/>
              </a:cxn>
              <a:cxn ang="0">
                <a:pos x="163456" y="420132"/>
              </a:cxn>
              <a:cxn ang="0">
                <a:pos x="162184" y="475980"/>
              </a:cxn>
              <a:cxn ang="0">
                <a:pos x="160912" y="539444"/>
              </a:cxn>
              <a:cxn ang="0">
                <a:pos x="160912" y="608620"/>
              </a:cxn>
              <a:cxn ang="0">
                <a:pos x="159004" y="741260"/>
              </a:cxn>
              <a:cxn ang="0">
                <a:pos x="154552" y="853591"/>
              </a:cxn>
              <a:cxn ang="0">
                <a:pos x="150100" y="942441"/>
              </a:cxn>
              <a:cxn ang="0">
                <a:pos x="143740" y="1010348"/>
              </a:cxn>
              <a:cxn ang="0">
                <a:pos x="138015" y="1058580"/>
              </a:cxn>
              <a:cxn ang="0">
                <a:pos x="129111" y="1093485"/>
              </a:cxn>
              <a:cxn ang="0">
                <a:pos x="121479" y="1113159"/>
              </a:cxn>
              <a:cxn ang="0">
                <a:pos x="113847" y="1119506"/>
              </a:cxn>
              <a:cxn ang="0">
                <a:pos x="101763" y="1119506"/>
              </a:cxn>
              <a:cxn ang="0">
                <a:pos x="90950" y="1108717"/>
              </a:cxn>
              <a:cxn ang="0">
                <a:pos x="78866" y="1089043"/>
              </a:cxn>
              <a:cxn ang="0">
                <a:pos x="66782" y="1060484"/>
              </a:cxn>
              <a:cxn ang="0">
                <a:pos x="42613" y="1004636"/>
              </a:cxn>
              <a:cxn ang="0">
                <a:pos x="36253" y="971000"/>
              </a:cxn>
              <a:cxn ang="0">
                <a:pos x="36253" y="955769"/>
              </a:cxn>
              <a:cxn ang="0">
                <a:pos x="39433" y="931652"/>
              </a:cxn>
              <a:cxn ang="0">
                <a:pos x="43885" y="898651"/>
              </a:cxn>
              <a:cxn ang="0">
                <a:pos x="50245" y="854861"/>
              </a:cxn>
              <a:cxn ang="0">
                <a:pos x="55969" y="802186"/>
              </a:cxn>
              <a:cxn ang="0">
                <a:pos x="60422" y="736818"/>
              </a:cxn>
              <a:cxn ang="0">
                <a:pos x="65510" y="660026"/>
              </a:cxn>
              <a:cxn ang="0">
                <a:pos x="66782" y="572446"/>
              </a:cxn>
            </a:cxnLst>
            <a:rect l="0" t="0" r="0" b="0"/>
            <a:pathLst>
              <a:path w="312" h="1766">
                <a:moveTo>
                  <a:pt x="105" y="866"/>
                </a:moveTo>
                <a:lnTo>
                  <a:pt x="105" y="826"/>
                </a:lnTo>
                <a:lnTo>
                  <a:pt x="105" y="788"/>
                </a:lnTo>
                <a:lnTo>
                  <a:pt x="105" y="752"/>
                </a:lnTo>
                <a:lnTo>
                  <a:pt x="105" y="714"/>
                </a:lnTo>
                <a:lnTo>
                  <a:pt x="105" y="681"/>
                </a:lnTo>
                <a:lnTo>
                  <a:pt x="105" y="645"/>
                </a:lnTo>
                <a:lnTo>
                  <a:pt x="105" y="612"/>
                </a:lnTo>
                <a:lnTo>
                  <a:pt x="105" y="578"/>
                </a:lnTo>
                <a:lnTo>
                  <a:pt x="103" y="547"/>
                </a:lnTo>
                <a:lnTo>
                  <a:pt x="103" y="516"/>
                </a:lnTo>
                <a:lnTo>
                  <a:pt x="103" y="485"/>
                </a:lnTo>
                <a:lnTo>
                  <a:pt x="100" y="457"/>
                </a:lnTo>
                <a:lnTo>
                  <a:pt x="98" y="431"/>
                </a:lnTo>
                <a:lnTo>
                  <a:pt x="98" y="402"/>
                </a:lnTo>
                <a:lnTo>
                  <a:pt x="95" y="376"/>
                </a:lnTo>
                <a:lnTo>
                  <a:pt x="93" y="352"/>
                </a:lnTo>
                <a:lnTo>
                  <a:pt x="91" y="328"/>
                </a:lnTo>
                <a:lnTo>
                  <a:pt x="88" y="309"/>
                </a:lnTo>
                <a:lnTo>
                  <a:pt x="86" y="288"/>
                </a:lnTo>
                <a:lnTo>
                  <a:pt x="81" y="269"/>
                </a:lnTo>
                <a:lnTo>
                  <a:pt x="79" y="252"/>
                </a:lnTo>
                <a:lnTo>
                  <a:pt x="76" y="233"/>
                </a:lnTo>
                <a:lnTo>
                  <a:pt x="72" y="219"/>
                </a:lnTo>
                <a:lnTo>
                  <a:pt x="67" y="202"/>
                </a:lnTo>
                <a:lnTo>
                  <a:pt x="64" y="188"/>
                </a:lnTo>
                <a:lnTo>
                  <a:pt x="60" y="174"/>
                </a:lnTo>
                <a:lnTo>
                  <a:pt x="55" y="162"/>
                </a:lnTo>
                <a:lnTo>
                  <a:pt x="50" y="150"/>
                </a:lnTo>
                <a:lnTo>
                  <a:pt x="45" y="140"/>
                </a:lnTo>
                <a:lnTo>
                  <a:pt x="41" y="131"/>
                </a:lnTo>
                <a:lnTo>
                  <a:pt x="38" y="121"/>
                </a:lnTo>
                <a:lnTo>
                  <a:pt x="33" y="114"/>
                </a:lnTo>
                <a:lnTo>
                  <a:pt x="26" y="107"/>
                </a:lnTo>
                <a:lnTo>
                  <a:pt x="22" y="100"/>
                </a:lnTo>
                <a:lnTo>
                  <a:pt x="17" y="93"/>
                </a:lnTo>
                <a:lnTo>
                  <a:pt x="12" y="86"/>
                </a:lnTo>
                <a:lnTo>
                  <a:pt x="10" y="81"/>
                </a:lnTo>
                <a:lnTo>
                  <a:pt x="5" y="74"/>
                </a:lnTo>
                <a:lnTo>
                  <a:pt x="5" y="69"/>
                </a:lnTo>
                <a:lnTo>
                  <a:pt x="2" y="62"/>
                </a:lnTo>
                <a:lnTo>
                  <a:pt x="0" y="52"/>
                </a:lnTo>
                <a:lnTo>
                  <a:pt x="2" y="40"/>
                </a:lnTo>
                <a:lnTo>
                  <a:pt x="5" y="31"/>
                </a:lnTo>
                <a:lnTo>
                  <a:pt x="7" y="21"/>
                </a:lnTo>
                <a:lnTo>
                  <a:pt x="10" y="17"/>
                </a:lnTo>
                <a:lnTo>
                  <a:pt x="14" y="12"/>
                </a:lnTo>
                <a:lnTo>
                  <a:pt x="19" y="7"/>
                </a:lnTo>
                <a:lnTo>
                  <a:pt x="29" y="2"/>
                </a:lnTo>
                <a:lnTo>
                  <a:pt x="38" y="0"/>
                </a:lnTo>
                <a:lnTo>
                  <a:pt x="45" y="0"/>
                </a:lnTo>
                <a:lnTo>
                  <a:pt x="50" y="0"/>
                </a:lnTo>
                <a:lnTo>
                  <a:pt x="57" y="0"/>
                </a:lnTo>
                <a:lnTo>
                  <a:pt x="67" y="0"/>
                </a:lnTo>
                <a:lnTo>
                  <a:pt x="74" y="2"/>
                </a:lnTo>
                <a:lnTo>
                  <a:pt x="83" y="5"/>
                </a:lnTo>
                <a:lnTo>
                  <a:pt x="95" y="5"/>
                </a:lnTo>
                <a:lnTo>
                  <a:pt x="105" y="7"/>
                </a:lnTo>
                <a:lnTo>
                  <a:pt x="129" y="14"/>
                </a:lnTo>
                <a:lnTo>
                  <a:pt x="150" y="21"/>
                </a:lnTo>
                <a:lnTo>
                  <a:pt x="169" y="28"/>
                </a:lnTo>
                <a:lnTo>
                  <a:pt x="188" y="36"/>
                </a:lnTo>
                <a:lnTo>
                  <a:pt x="205" y="45"/>
                </a:lnTo>
                <a:lnTo>
                  <a:pt x="222" y="55"/>
                </a:lnTo>
                <a:lnTo>
                  <a:pt x="238" y="64"/>
                </a:lnTo>
                <a:lnTo>
                  <a:pt x="253" y="74"/>
                </a:lnTo>
                <a:lnTo>
                  <a:pt x="265" y="88"/>
                </a:lnTo>
                <a:lnTo>
                  <a:pt x="276" y="102"/>
                </a:lnTo>
                <a:lnTo>
                  <a:pt x="286" y="114"/>
                </a:lnTo>
                <a:lnTo>
                  <a:pt x="296" y="126"/>
                </a:lnTo>
                <a:lnTo>
                  <a:pt x="303" y="136"/>
                </a:lnTo>
                <a:lnTo>
                  <a:pt x="307" y="147"/>
                </a:lnTo>
                <a:lnTo>
                  <a:pt x="312" y="157"/>
                </a:lnTo>
                <a:lnTo>
                  <a:pt x="312" y="167"/>
                </a:lnTo>
                <a:lnTo>
                  <a:pt x="312" y="171"/>
                </a:lnTo>
                <a:lnTo>
                  <a:pt x="312" y="178"/>
                </a:lnTo>
                <a:lnTo>
                  <a:pt x="312" y="186"/>
                </a:lnTo>
                <a:lnTo>
                  <a:pt x="310" y="193"/>
                </a:lnTo>
                <a:lnTo>
                  <a:pt x="310" y="202"/>
                </a:lnTo>
                <a:lnTo>
                  <a:pt x="307" y="212"/>
                </a:lnTo>
                <a:lnTo>
                  <a:pt x="307" y="224"/>
                </a:lnTo>
                <a:lnTo>
                  <a:pt x="305" y="233"/>
                </a:lnTo>
                <a:lnTo>
                  <a:pt x="303" y="245"/>
                </a:lnTo>
                <a:lnTo>
                  <a:pt x="300" y="259"/>
                </a:lnTo>
                <a:lnTo>
                  <a:pt x="300" y="274"/>
                </a:lnTo>
                <a:lnTo>
                  <a:pt x="298" y="288"/>
                </a:lnTo>
                <a:lnTo>
                  <a:pt x="296" y="302"/>
                </a:lnTo>
                <a:lnTo>
                  <a:pt x="293" y="319"/>
                </a:lnTo>
                <a:lnTo>
                  <a:pt x="291" y="333"/>
                </a:lnTo>
                <a:lnTo>
                  <a:pt x="288" y="352"/>
                </a:lnTo>
                <a:lnTo>
                  <a:pt x="284" y="371"/>
                </a:lnTo>
                <a:lnTo>
                  <a:pt x="279" y="395"/>
                </a:lnTo>
                <a:lnTo>
                  <a:pt x="276" y="421"/>
                </a:lnTo>
                <a:lnTo>
                  <a:pt x="272" y="447"/>
                </a:lnTo>
                <a:lnTo>
                  <a:pt x="269" y="478"/>
                </a:lnTo>
                <a:lnTo>
                  <a:pt x="267" y="509"/>
                </a:lnTo>
                <a:lnTo>
                  <a:pt x="265" y="545"/>
                </a:lnTo>
                <a:lnTo>
                  <a:pt x="262" y="581"/>
                </a:lnTo>
                <a:lnTo>
                  <a:pt x="260" y="619"/>
                </a:lnTo>
                <a:lnTo>
                  <a:pt x="257" y="662"/>
                </a:lnTo>
                <a:lnTo>
                  <a:pt x="257" y="683"/>
                </a:lnTo>
                <a:lnTo>
                  <a:pt x="255" y="704"/>
                </a:lnTo>
                <a:lnTo>
                  <a:pt x="255" y="728"/>
                </a:lnTo>
                <a:lnTo>
                  <a:pt x="255" y="750"/>
                </a:lnTo>
                <a:lnTo>
                  <a:pt x="253" y="773"/>
                </a:lnTo>
                <a:lnTo>
                  <a:pt x="253" y="800"/>
                </a:lnTo>
                <a:lnTo>
                  <a:pt x="253" y="823"/>
                </a:lnTo>
                <a:lnTo>
                  <a:pt x="253" y="850"/>
                </a:lnTo>
                <a:lnTo>
                  <a:pt x="253" y="876"/>
                </a:lnTo>
                <a:lnTo>
                  <a:pt x="253" y="902"/>
                </a:lnTo>
                <a:lnTo>
                  <a:pt x="253" y="930"/>
                </a:lnTo>
                <a:lnTo>
                  <a:pt x="253" y="959"/>
                </a:lnTo>
                <a:lnTo>
                  <a:pt x="253" y="1014"/>
                </a:lnTo>
                <a:lnTo>
                  <a:pt x="250" y="1069"/>
                </a:lnTo>
                <a:lnTo>
                  <a:pt x="250" y="1119"/>
                </a:lnTo>
                <a:lnTo>
                  <a:pt x="250" y="1168"/>
                </a:lnTo>
                <a:lnTo>
                  <a:pt x="248" y="1216"/>
                </a:lnTo>
                <a:lnTo>
                  <a:pt x="248" y="1261"/>
                </a:lnTo>
                <a:lnTo>
                  <a:pt x="246" y="1304"/>
                </a:lnTo>
                <a:lnTo>
                  <a:pt x="243" y="1345"/>
                </a:lnTo>
                <a:lnTo>
                  <a:pt x="243" y="1383"/>
                </a:lnTo>
                <a:lnTo>
                  <a:pt x="241" y="1418"/>
                </a:lnTo>
                <a:lnTo>
                  <a:pt x="238" y="1454"/>
                </a:lnTo>
                <a:lnTo>
                  <a:pt x="236" y="1485"/>
                </a:lnTo>
                <a:lnTo>
                  <a:pt x="234" y="1516"/>
                </a:lnTo>
                <a:lnTo>
                  <a:pt x="231" y="1542"/>
                </a:lnTo>
                <a:lnTo>
                  <a:pt x="229" y="1568"/>
                </a:lnTo>
                <a:lnTo>
                  <a:pt x="226" y="1592"/>
                </a:lnTo>
                <a:lnTo>
                  <a:pt x="224" y="1614"/>
                </a:lnTo>
                <a:lnTo>
                  <a:pt x="222" y="1633"/>
                </a:lnTo>
                <a:lnTo>
                  <a:pt x="219" y="1652"/>
                </a:lnTo>
                <a:lnTo>
                  <a:pt x="217" y="1668"/>
                </a:lnTo>
                <a:lnTo>
                  <a:pt x="212" y="1685"/>
                </a:lnTo>
                <a:lnTo>
                  <a:pt x="210" y="1699"/>
                </a:lnTo>
                <a:lnTo>
                  <a:pt x="207" y="1711"/>
                </a:lnTo>
                <a:lnTo>
                  <a:pt x="203" y="1723"/>
                </a:lnTo>
                <a:lnTo>
                  <a:pt x="200" y="1733"/>
                </a:lnTo>
                <a:lnTo>
                  <a:pt x="195" y="1740"/>
                </a:lnTo>
                <a:lnTo>
                  <a:pt x="193" y="1747"/>
                </a:lnTo>
                <a:lnTo>
                  <a:pt x="191" y="1754"/>
                </a:lnTo>
                <a:lnTo>
                  <a:pt x="186" y="1759"/>
                </a:lnTo>
                <a:lnTo>
                  <a:pt x="184" y="1761"/>
                </a:lnTo>
                <a:lnTo>
                  <a:pt x="181" y="1764"/>
                </a:lnTo>
                <a:lnTo>
                  <a:pt x="179" y="1764"/>
                </a:lnTo>
                <a:lnTo>
                  <a:pt x="174" y="1766"/>
                </a:lnTo>
                <a:lnTo>
                  <a:pt x="169" y="1766"/>
                </a:lnTo>
                <a:lnTo>
                  <a:pt x="164" y="1766"/>
                </a:lnTo>
                <a:lnTo>
                  <a:pt x="160" y="1764"/>
                </a:lnTo>
                <a:lnTo>
                  <a:pt x="155" y="1761"/>
                </a:lnTo>
                <a:lnTo>
                  <a:pt x="150" y="1759"/>
                </a:lnTo>
                <a:lnTo>
                  <a:pt x="148" y="1754"/>
                </a:lnTo>
                <a:lnTo>
                  <a:pt x="143" y="1747"/>
                </a:lnTo>
                <a:lnTo>
                  <a:pt x="138" y="1740"/>
                </a:lnTo>
                <a:lnTo>
                  <a:pt x="134" y="1733"/>
                </a:lnTo>
                <a:lnTo>
                  <a:pt x="129" y="1725"/>
                </a:lnTo>
                <a:lnTo>
                  <a:pt x="124" y="1716"/>
                </a:lnTo>
                <a:lnTo>
                  <a:pt x="119" y="1706"/>
                </a:lnTo>
                <a:lnTo>
                  <a:pt x="114" y="1694"/>
                </a:lnTo>
                <a:lnTo>
                  <a:pt x="110" y="1683"/>
                </a:lnTo>
                <a:lnTo>
                  <a:pt x="105" y="1671"/>
                </a:lnTo>
                <a:lnTo>
                  <a:pt x="93" y="1647"/>
                </a:lnTo>
                <a:lnTo>
                  <a:pt x="83" y="1625"/>
                </a:lnTo>
                <a:lnTo>
                  <a:pt x="74" y="1604"/>
                </a:lnTo>
                <a:lnTo>
                  <a:pt x="67" y="1583"/>
                </a:lnTo>
                <a:lnTo>
                  <a:pt x="62" y="1566"/>
                </a:lnTo>
                <a:lnTo>
                  <a:pt x="60" y="1549"/>
                </a:lnTo>
                <a:lnTo>
                  <a:pt x="57" y="1537"/>
                </a:lnTo>
                <a:lnTo>
                  <a:pt x="57" y="1530"/>
                </a:lnTo>
                <a:lnTo>
                  <a:pt x="57" y="1526"/>
                </a:lnTo>
                <a:lnTo>
                  <a:pt x="57" y="1521"/>
                </a:lnTo>
                <a:lnTo>
                  <a:pt x="57" y="1514"/>
                </a:lnTo>
                <a:lnTo>
                  <a:pt x="57" y="1506"/>
                </a:lnTo>
                <a:lnTo>
                  <a:pt x="60" y="1499"/>
                </a:lnTo>
                <a:lnTo>
                  <a:pt x="60" y="1490"/>
                </a:lnTo>
                <a:lnTo>
                  <a:pt x="62" y="1480"/>
                </a:lnTo>
                <a:lnTo>
                  <a:pt x="62" y="1468"/>
                </a:lnTo>
                <a:lnTo>
                  <a:pt x="64" y="1456"/>
                </a:lnTo>
                <a:lnTo>
                  <a:pt x="67" y="1445"/>
                </a:lnTo>
                <a:lnTo>
                  <a:pt x="69" y="1430"/>
                </a:lnTo>
                <a:lnTo>
                  <a:pt x="69" y="1416"/>
                </a:lnTo>
                <a:lnTo>
                  <a:pt x="72" y="1399"/>
                </a:lnTo>
                <a:lnTo>
                  <a:pt x="74" y="1383"/>
                </a:lnTo>
                <a:lnTo>
                  <a:pt x="76" y="1366"/>
                </a:lnTo>
                <a:lnTo>
                  <a:pt x="79" y="1347"/>
                </a:lnTo>
                <a:lnTo>
                  <a:pt x="81" y="1328"/>
                </a:lnTo>
                <a:lnTo>
                  <a:pt x="83" y="1307"/>
                </a:lnTo>
                <a:lnTo>
                  <a:pt x="86" y="1285"/>
                </a:lnTo>
                <a:lnTo>
                  <a:pt x="88" y="1264"/>
                </a:lnTo>
                <a:lnTo>
                  <a:pt x="91" y="1240"/>
                </a:lnTo>
                <a:lnTo>
                  <a:pt x="93" y="1214"/>
                </a:lnTo>
                <a:lnTo>
                  <a:pt x="93" y="1188"/>
                </a:lnTo>
                <a:lnTo>
                  <a:pt x="95" y="1161"/>
                </a:lnTo>
                <a:lnTo>
                  <a:pt x="98" y="1133"/>
                </a:lnTo>
                <a:lnTo>
                  <a:pt x="100" y="1102"/>
                </a:lnTo>
                <a:lnTo>
                  <a:pt x="100" y="1071"/>
                </a:lnTo>
                <a:lnTo>
                  <a:pt x="103" y="1040"/>
                </a:lnTo>
                <a:lnTo>
                  <a:pt x="103" y="1007"/>
                </a:lnTo>
                <a:lnTo>
                  <a:pt x="105" y="973"/>
                </a:lnTo>
                <a:lnTo>
                  <a:pt x="105" y="938"/>
                </a:lnTo>
                <a:lnTo>
                  <a:pt x="105" y="902"/>
                </a:lnTo>
                <a:lnTo>
                  <a:pt x="105" y="86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7"/>
          <p:cNvSpPr/>
          <p:nvPr/>
        </p:nvSpPr>
        <p:spPr>
          <a:xfrm>
            <a:off x="7264400" y="2963863"/>
            <a:ext cx="1200150" cy="1168400"/>
          </a:xfrm>
          <a:custGeom>
            <a:avLst/>
            <a:gdLst/>
            <a:ahLst/>
            <a:cxnLst>
              <a:cxn ang="0">
                <a:pos x="518795" y="847725"/>
              </a:cxn>
              <a:cxn ang="0">
                <a:pos x="605155" y="777875"/>
              </a:cxn>
              <a:cxn ang="0">
                <a:pos x="670560" y="723900"/>
              </a:cxn>
              <a:cxn ang="0">
                <a:pos x="723265" y="664845"/>
              </a:cxn>
              <a:cxn ang="0">
                <a:pos x="756285" y="625475"/>
              </a:cxn>
              <a:cxn ang="0">
                <a:pos x="793115" y="582930"/>
              </a:cxn>
              <a:cxn ang="0">
                <a:pos x="829310" y="536575"/>
              </a:cxn>
              <a:cxn ang="0">
                <a:pos x="866775" y="486410"/>
              </a:cxn>
              <a:cxn ang="0">
                <a:pos x="930275" y="383540"/>
              </a:cxn>
              <a:cxn ang="0">
                <a:pos x="972820" y="300355"/>
              </a:cxn>
              <a:cxn ang="0">
                <a:pos x="994410" y="255270"/>
              </a:cxn>
              <a:cxn ang="0">
                <a:pos x="1010920" y="212725"/>
              </a:cxn>
              <a:cxn ang="0">
                <a:pos x="1021080" y="173355"/>
              </a:cxn>
              <a:cxn ang="0">
                <a:pos x="1030605" y="140335"/>
              </a:cxn>
              <a:cxn ang="0">
                <a:pos x="1036320" y="110490"/>
              </a:cxn>
              <a:cxn ang="0">
                <a:pos x="1039495" y="83185"/>
              </a:cxn>
              <a:cxn ang="0">
                <a:pos x="1038225" y="59055"/>
              </a:cxn>
              <a:cxn ang="0">
                <a:pos x="1033780" y="37465"/>
              </a:cxn>
              <a:cxn ang="0">
                <a:pos x="1033780" y="20955"/>
              </a:cxn>
              <a:cxn ang="0">
                <a:pos x="1035050" y="10160"/>
              </a:cxn>
              <a:cxn ang="0">
                <a:pos x="1039495" y="3175"/>
              </a:cxn>
              <a:cxn ang="0">
                <a:pos x="1048385" y="0"/>
              </a:cxn>
              <a:cxn ang="0">
                <a:pos x="1065530" y="1270"/>
              </a:cxn>
              <a:cxn ang="0">
                <a:pos x="1089660" y="8890"/>
              </a:cxn>
              <a:cxn ang="0">
                <a:pos x="1115060" y="25400"/>
              </a:cxn>
              <a:cxn ang="0">
                <a:pos x="1156335" y="55880"/>
              </a:cxn>
              <a:cxn ang="0">
                <a:pos x="1177290" y="75565"/>
              </a:cxn>
              <a:cxn ang="0">
                <a:pos x="1190625" y="100965"/>
              </a:cxn>
              <a:cxn ang="0">
                <a:pos x="1198245" y="120650"/>
              </a:cxn>
              <a:cxn ang="0">
                <a:pos x="1200150" y="143510"/>
              </a:cxn>
              <a:cxn ang="0">
                <a:pos x="1192530" y="173355"/>
              </a:cxn>
              <a:cxn ang="0">
                <a:pos x="1177290" y="211455"/>
              </a:cxn>
              <a:cxn ang="0">
                <a:pos x="1163320" y="234315"/>
              </a:cxn>
              <a:cxn ang="0">
                <a:pos x="1145540" y="267335"/>
              </a:cxn>
              <a:cxn ang="0">
                <a:pos x="1119505" y="311150"/>
              </a:cxn>
              <a:cxn ang="0">
                <a:pos x="1085215" y="365760"/>
              </a:cxn>
              <a:cxn ang="0">
                <a:pos x="1042670" y="431800"/>
              </a:cxn>
              <a:cxn ang="0">
                <a:pos x="991235" y="510540"/>
              </a:cxn>
              <a:cxn ang="0">
                <a:pos x="932180" y="593725"/>
              </a:cxn>
              <a:cxn ang="0">
                <a:pos x="865505" y="673735"/>
              </a:cxn>
              <a:cxn ang="0">
                <a:pos x="791210" y="748030"/>
              </a:cxn>
              <a:cxn ang="0">
                <a:pos x="712470" y="819150"/>
              </a:cxn>
              <a:cxn ang="0">
                <a:pos x="626745" y="883920"/>
              </a:cxn>
              <a:cxn ang="0">
                <a:pos x="534035" y="944245"/>
              </a:cxn>
              <a:cxn ang="0">
                <a:pos x="446405" y="997585"/>
              </a:cxn>
              <a:cxn ang="0">
                <a:pos x="363220" y="1043940"/>
              </a:cxn>
              <a:cxn ang="0">
                <a:pos x="285750" y="1082040"/>
              </a:cxn>
              <a:cxn ang="0">
                <a:pos x="214630" y="1113790"/>
              </a:cxn>
              <a:cxn ang="0">
                <a:pos x="149860" y="1137920"/>
              </a:cxn>
              <a:cxn ang="0">
                <a:pos x="95250" y="1153160"/>
              </a:cxn>
              <a:cxn ang="0">
                <a:pos x="52705" y="1162050"/>
              </a:cxn>
              <a:cxn ang="0">
                <a:pos x="24130" y="1166495"/>
              </a:cxn>
              <a:cxn ang="0">
                <a:pos x="6350" y="1168400"/>
              </a:cxn>
              <a:cxn ang="0">
                <a:pos x="0" y="1165225"/>
              </a:cxn>
              <a:cxn ang="0">
                <a:pos x="3175" y="1154430"/>
              </a:cxn>
              <a:cxn ang="0">
                <a:pos x="18415" y="1139190"/>
              </a:cxn>
              <a:cxn ang="0">
                <a:pos x="46990" y="1121410"/>
              </a:cxn>
              <a:cxn ang="0">
                <a:pos x="87630" y="1099820"/>
              </a:cxn>
              <a:cxn ang="0">
                <a:pos x="142240" y="1074420"/>
              </a:cxn>
              <a:cxn ang="0">
                <a:pos x="241935" y="1024255"/>
              </a:cxn>
              <a:cxn ang="0">
                <a:pos x="355600" y="962660"/>
              </a:cxn>
              <a:cxn ang="0">
                <a:pos x="440055" y="908050"/>
              </a:cxn>
            </a:cxnLst>
            <a:rect l="0" t="0" r="0" b="0"/>
            <a:pathLst>
              <a:path w="1890" h="1840">
                <a:moveTo>
                  <a:pt x="720" y="1414"/>
                </a:moveTo>
                <a:lnTo>
                  <a:pt x="770" y="1373"/>
                </a:lnTo>
                <a:lnTo>
                  <a:pt x="817" y="1335"/>
                </a:lnTo>
                <a:lnTo>
                  <a:pt x="865" y="1297"/>
                </a:lnTo>
                <a:lnTo>
                  <a:pt x="910" y="1261"/>
                </a:lnTo>
                <a:lnTo>
                  <a:pt x="953" y="1225"/>
                </a:lnTo>
                <a:lnTo>
                  <a:pt x="996" y="1192"/>
                </a:lnTo>
                <a:lnTo>
                  <a:pt x="1037" y="1156"/>
                </a:lnTo>
                <a:lnTo>
                  <a:pt x="1056" y="1140"/>
                </a:lnTo>
                <a:lnTo>
                  <a:pt x="1072" y="1123"/>
                </a:lnTo>
                <a:lnTo>
                  <a:pt x="1106" y="1085"/>
                </a:lnTo>
                <a:lnTo>
                  <a:pt x="1139" y="1047"/>
                </a:lnTo>
                <a:lnTo>
                  <a:pt x="1156" y="1028"/>
                </a:lnTo>
                <a:lnTo>
                  <a:pt x="1175" y="1007"/>
                </a:lnTo>
                <a:lnTo>
                  <a:pt x="1191" y="985"/>
                </a:lnTo>
                <a:lnTo>
                  <a:pt x="1211" y="964"/>
                </a:lnTo>
                <a:lnTo>
                  <a:pt x="1230" y="940"/>
                </a:lnTo>
                <a:lnTo>
                  <a:pt x="1249" y="918"/>
                </a:lnTo>
                <a:lnTo>
                  <a:pt x="1268" y="895"/>
                </a:lnTo>
                <a:lnTo>
                  <a:pt x="1287" y="871"/>
                </a:lnTo>
                <a:lnTo>
                  <a:pt x="1306" y="845"/>
                </a:lnTo>
                <a:lnTo>
                  <a:pt x="1325" y="819"/>
                </a:lnTo>
                <a:lnTo>
                  <a:pt x="1346" y="792"/>
                </a:lnTo>
                <a:lnTo>
                  <a:pt x="1365" y="766"/>
                </a:lnTo>
                <a:lnTo>
                  <a:pt x="1401" y="711"/>
                </a:lnTo>
                <a:lnTo>
                  <a:pt x="1434" y="657"/>
                </a:lnTo>
                <a:lnTo>
                  <a:pt x="1465" y="604"/>
                </a:lnTo>
                <a:lnTo>
                  <a:pt x="1494" y="550"/>
                </a:lnTo>
                <a:lnTo>
                  <a:pt x="1520" y="500"/>
                </a:lnTo>
                <a:lnTo>
                  <a:pt x="1532" y="473"/>
                </a:lnTo>
                <a:lnTo>
                  <a:pt x="1544" y="450"/>
                </a:lnTo>
                <a:lnTo>
                  <a:pt x="1556" y="426"/>
                </a:lnTo>
                <a:lnTo>
                  <a:pt x="1566" y="402"/>
                </a:lnTo>
                <a:lnTo>
                  <a:pt x="1575" y="378"/>
                </a:lnTo>
                <a:lnTo>
                  <a:pt x="1585" y="357"/>
                </a:lnTo>
                <a:lnTo>
                  <a:pt x="1592" y="335"/>
                </a:lnTo>
                <a:lnTo>
                  <a:pt x="1597" y="314"/>
                </a:lnTo>
                <a:lnTo>
                  <a:pt x="1604" y="293"/>
                </a:lnTo>
                <a:lnTo>
                  <a:pt x="1608" y="273"/>
                </a:lnTo>
                <a:lnTo>
                  <a:pt x="1613" y="254"/>
                </a:lnTo>
                <a:lnTo>
                  <a:pt x="1618" y="238"/>
                </a:lnTo>
                <a:lnTo>
                  <a:pt x="1623" y="221"/>
                </a:lnTo>
                <a:lnTo>
                  <a:pt x="1628" y="204"/>
                </a:lnTo>
                <a:lnTo>
                  <a:pt x="1630" y="188"/>
                </a:lnTo>
                <a:lnTo>
                  <a:pt x="1632" y="174"/>
                </a:lnTo>
                <a:lnTo>
                  <a:pt x="1635" y="159"/>
                </a:lnTo>
                <a:lnTo>
                  <a:pt x="1637" y="145"/>
                </a:lnTo>
                <a:lnTo>
                  <a:pt x="1637" y="131"/>
                </a:lnTo>
                <a:lnTo>
                  <a:pt x="1637" y="116"/>
                </a:lnTo>
                <a:lnTo>
                  <a:pt x="1635" y="104"/>
                </a:lnTo>
                <a:lnTo>
                  <a:pt x="1635" y="93"/>
                </a:lnTo>
                <a:lnTo>
                  <a:pt x="1632" y="81"/>
                </a:lnTo>
                <a:lnTo>
                  <a:pt x="1630" y="69"/>
                </a:lnTo>
                <a:lnTo>
                  <a:pt x="1628" y="59"/>
                </a:lnTo>
                <a:lnTo>
                  <a:pt x="1628" y="50"/>
                </a:lnTo>
                <a:lnTo>
                  <a:pt x="1628" y="40"/>
                </a:lnTo>
                <a:lnTo>
                  <a:pt x="1628" y="33"/>
                </a:lnTo>
                <a:lnTo>
                  <a:pt x="1628" y="26"/>
                </a:lnTo>
                <a:lnTo>
                  <a:pt x="1628" y="21"/>
                </a:lnTo>
                <a:lnTo>
                  <a:pt x="1630" y="16"/>
                </a:lnTo>
                <a:lnTo>
                  <a:pt x="1630" y="12"/>
                </a:lnTo>
                <a:lnTo>
                  <a:pt x="1635" y="7"/>
                </a:lnTo>
                <a:lnTo>
                  <a:pt x="1637" y="5"/>
                </a:lnTo>
                <a:lnTo>
                  <a:pt x="1642" y="2"/>
                </a:lnTo>
                <a:lnTo>
                  <a:pt x="1647" y="2"/>
                </a:lnTo>
                <a:lnTo>
                  <a:pt x="1651" y="0"/>
                </a:lnTo>
                <a:lnTo>
                  <a:pt x="1658" y="0"/>
                </a:lnTo>
                <a:lnTo>
                  <a:pt x="1668" y="0"/>
                </a:lnTo>
                <a:lnTo>
                  <a:pt x="1678" y="2"/>
                </a:lnTo>
                <a:lnTo>
                  <a:pt x="1689" y="5"/>
                </a:lnTo>
                <a:lnTo>
                  <a:pt x="1701" y="9"/>
                </a:lnTo>
                <a:lnTo>
                  <a:pt x="1716" y="14"/>
                </a:lnTo>
                <a:lnTo>
                  <a:pt x="1728" y="21"/>
                </a:lnTo>
                <a:lnTo>
                  <a:pt x="1742" y="31"/>
                </a:lnTo>
                <a:lnTo>
                  <a:pt x="1756" y="40"/>
                </a:lnTo>
                <a:lnTo>
                  <a:pt x="1782" y="59"/>
                </a:lnTo>
                <a:lnTo>
                  <a:pt x="1809" y="78"/>
                </a:lnTo>
                <a:lnTo>
                  <a:pt x="1821" y="88"/>
                </a:lnTo>
                <a:lnTo>
                  <a:pt x="1832" y="100"/>
                </a:lnTo>
                <a:lnTo>
                  <a:pt x="1844" y="109"/>
                </a:lnTo>
                <a:lnTo>
                  <a:pt x="1854" y="119"/>
                </a:lnTo>
                <a:lnTo>
                  <a:pt x="1861" y="133"/>
                </a:lnTo>
                <a:lnTo>
                  <a:pt x="1868" y="145"/>
                </a:lnTo>
                <a:lnTo>
                  <a:pt x="1875" y="159"/>
                </a:lnTo>
                <a:lnTo>
                  <a:pt x="1880" y="169"/>
                </a:lnTo>
                <a:lnTo>
                  <a:pt x="1885" y="181"/>
                </a:lnTo>
                <a:lnTo>
                  <a:pt x="1887" y="190"/>
                </a:lnTo>
                <a:lnTo>
                  <a:pt x="1890" y="202"/>
                </a:lnTo>
                <a:lnTo>
                  <a:pt x="1890" y="212"/>
                </a:lnTo>
                <a:lnTo>
                  <a:pt x="1890" y="226"/>
                </a:lnTo>
                <a:lnTo>
                  <a:pt x="1887" y="240"/>
                </a:lnTo>
                <a:lnTo>
                  <a:pt x="1885" y="257"/>
                </a:lnTo>
                <a:lnTo>
                  <a:pt x="1878" y="273"/>
                </a:lnTo>
                <a:lnTo>
                  <a:pt x="1873" y="293"/>
                </a:lnTo>
                <a:lnTo>
                  <a:pt x="1863" y="312"/>
                </a:lnTo>
                <a:lnTo>
                  <a:pt x="1854" y="333"/>
                </a:lnTo>
                <a:lnTo>
                  <a:pt x="1847" y="345"/>
                </a:lnTo>
                <a:lnTo>
                  <a:pt x="1842" y="357"/>
                </a:lnTo>
                <a:lnTo>
                  <a:pt x="1832" y="369"/>
                </a:lnTo>
                <a:lnTo>
                  <a:pt x="1825" y="385"/>
                </a:lnTo>
                <a:lnTo>
                  <a:pt x="1816" y="402"/>
                </a:lnTo>
                <a:lnTo>
                  <a:pt x="1804" y="421"/>
                </a:lnTo>
                <a:lnTo>
                  <a:pt x="1792" y="442"/>
                </a:lnTo>
                <a:lnTo>
                  <a:pt x="1778" y="464"/>
                </a:lnTo>
                <a:lnTo>
                  <a:pt x="1763" y="490"/>
                </a:lnTo>
                <a:lnTo>
                  <a:pt x="1747" y="516"/>
                </a:lnTo>
                <a:lnTo>
                  <a:pt x="1728" y="545"/>
                </a:lnTo>
                <a:lnTo>
                  <a:pt x="1709" y="576"/>
                </a:lnTo>
                <a:lnTo>
                  <a:pt x="1687" y="609"/>
                </a:lnTo>
                <a:lnTo>
                  <a:pt x="1666" y="642"/>
                </a:lnTo>
                <a:lnTo>
                  <a:pt x="1642" y="680"/>
                </a:lnTo>
                <a:lnTo>
                  <a:pt x="1616" y="719"/>
                </a:lnTo>
                <a:lnTo>
                  <a:pt x="1589" y="761"/>
                </a:lnTo>
                <a:lnTo>
                  <a:pt x="1561" y="804"/>
                </a:lnTo>
                <a:lnTo>
                  <a:pt x="1530" y="849"/>
                </a:lnTo>
                <a:lnTo>
                  <a:pt x="1499" y="892"/>
                </a:lnTo>
                <a:lnTo>
                  <a:pt x="1468" y="935"/>
                </a:lnTo>
                <a:lnTo>
                  <a:pt x="1432" y="978"/>
                </a:lnTo>
                <a:lnTo>
                  <a:pt x="1399" y="1021"/>
                </a:lnTo>
                <a:lnTo>
                  <a:pt x="1363" y="1061"/>
                </a:lnTo>
                <a:lnTo>
                  <a:pt x="1325" y="1099"/>
                </a:lnTo>
                <a:lnTo>
                  <a:pt x="1287" y="1140"/>
                </a:lnTo>
                <a:lnTo>
                  <a:pt x="1246" y="1178"/>
                </a:lnTo>
                <a:lnTo>
                  <a:pt x="1206" y="1216"/>
                </a:lnTo>
                <a:lnTo>
                  <a:pt x="1165" y="1252"/>
                </a:lnTo>
                <a:lnTo>
                  <a:pt x="1122" y="1290"/>
                </a:lnTo>
                <a:lnTo>
                  <a:pt x="1077" y="1323"/>
                </a:lnTo>
                <a:lnTo>
                  <a:pt x="1032" y="1359"/>
                </a:lnTo>
                <a:lnTo>
                  <a:pt x="987" y="1392"/>
                </a:lnTo>
                <a:lnTo>
                  <a:pt x="939" y="1425"/>
                </a:lnTo>
                <a:lnTo>
                  <a:pt x="889" y="1456"/>
                </a:lnTo>
                <a:lnTo>
                  <a:pt x="841" y="1487"/>
                </a:lnTo>
                <a:lnTo>
                  <a:pt x="794" y="1518"/>
                </a:lnTo>
                <a:lnTo>
                  <a:pt x="748" y="1544"/>
                </a:lnTo>
                <a:lnTo>
                  <a:pt x="703" y="1571"/>
                </a:lnTo>
                <a:lnTo>
                  <a:pt x="658" y="1597"/>
                </a:lnTo>
                <a:lnTo>
                  <a:pt x="615" y="1621"/>
                </a:lnTo>
                <a:lnTo>
                  <a:pt x="572" y="1644"/>
                </a:lnTo>
                <a:lnTo>
                  <a:pt x="531" y="1666"/>
                </a:lnTo>
                <a:lnTo>
                  <a:pt x="491" y="1685"/>
                </a:lnTo>
                <a:lnTo>
                  <a:pt x="450" y="1704"/>
                </a:lnTo>
                <a:lnTo>
                  <a:pt x="412" y="1723"/>
                </a:lnTo>
                <a:lnTo>
                  <a:pt x="374" y="1740"/>
                </a:lnTo>
                <a:lnTo>
                  <a:pt x="338" y="1754"/>
                </a:lnTo>
                <a:lnTo>
                  <a:pt x="303" y="1768"/>
                </a:lnTo>
                <a:lnTo>
                  <a:pt x="269" y="1782"/>
                </a:lnTo>
                <a:lnTo>
                  <a:pt x="236" y="1792"/>
                </a:lnTo>
                <a:lnTo>
                  <a:pt x="205" y="1799"/>
                </a:lnTo>
                <a:lnTo>
                  <a:pt x="176" y="1809"/>
                </a:lnTo>
                <a:lnTo>
                  <a:pt x="150" y="1816"/>
                </a:lnTo>
                <a:lnTo>
                  <a:pt x="126" y="1820"/>
                </a:lnTo>
                <a:lnTo>
                  <a:pt x="103" y="1825"/>
                </a:lnTo>
                <a:lnTo>
                  <a:pt x="83" y="1830"/>
                </a:lnTo>
                <a:lnTo>
                  <a:pt x="67" y="1832"/>
                </a:lnTo>
                <a:lnTo>
                  <a:pt x="50" y="1837"/>
                </a:lnTo>
                <a:lnTo>
                  <a:pt x="38" y="1837"/>
                </a:lnTo>
                <a:lnTo>
                  <a:pt x="26" y="1840"/>
                </a:lnTo>
                <a:lnTo>
                  <a:pt x="17" y="1840"/>
                </a:lnTo>
                <a:lnTo>
                  <a:pt x="10" y="1840"/>
                </a:lnTo>
                <a:lnTo>
                  <a:pt x="5" y="1840"/>
                </a:lnTo>
                <a:lnTo>
                  <a:pt x="2" y="1837"/>
                </a:lnTo>
                <a:lnTo>
                  <a:pt x="0" y="1835"/>
                </a:lnTo>
                <a:lnTo>
                  <a:pt x="0" y="1830"/>
                </a:lnTo>
                <a:lnTo>
                  <a:pt x="0" y="1823"/>
                </a:lnTo>
                <a:lnTo>
                  <a:pt x="5" y="1818"/>
                </a:lnTo>
                <a:lnTo>
                  <a:pt x="10" y="1811"/>
                </a:lnTo>
                <a:lnTo>
                  <a:pt x="17" y="1801"/>
                </a:lnTo>
                <a:lnTo>
                  <a:pt x="29" y="1794"/>
                </a:lnTo>
                <a:lnTo>
                  <a:pt x="41" y="1785"/>
                </a:lnTo>
                <a:lnTo>
                  <a:pt x="55" y="1775"/>
                </a:lnTo>
                <a:lnTo>
                  <a:pt x="74" y="1766"/>
                </a:lnTo>
                <a:lnTo>
                  <a:pt x="93" y="1754"/>
                </a:lnTo>
                <a:lnTo>
                  <a:pt x="114" y="1744"/>
                </a:lnTo>
                <a:lnTo>
                  <a:pt x="138" y="1732"/>
                </a:lnTo>
                <a:lnTo>
                  <a:pt x="164" y="1718"/>
                </a:lnTo>
                <a:lnTo>
                  <a:pt x="193" y="1706"/>
                </a:lnTo>
                <a:lnTo>
                  <a:pt x="224" y="1692"/>
                </a:lnTo>
                <a:lnTo>
                  <a:pt x="257" y="1675"/>
                </a:lnTo>
                <a:lnTo>
                  <a:pt x="319" y="1647"/>
                </a:lnTo>
                <a:lnTo>
                  <a:pt x="381" y="1613"/>
                </a:lnTo>
                <a:lnTo>
                  <a:pt x="443" y="1582"/>
                </a:lnTo>
                <a:lnTo>
                  <a:pt x="503" y="1549"/>
                </a:lnTo>
                <a:lnTo>
                  <a:pt x="560" y="1516"/>
                </a:lnTo>
                <a:lnTo>
                  <a:pt x="615" y="1483"/>
                </a:lnTo>
                <a:lnTo>
                  <a:pt x="667" y="1447"/>
                </a:lnTo>
                <a:lnTo>
                  <a:pt x="693" y="1430"/>
                </a:lnTo>
                <a:lnTo>
                  <a:pt x="720" y="141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9"/>
          <p:cNvSpPr/>
          <p:nvPr/>
        </p:nvSpPr>
        <p:spPr>
          <a:xfrm>
            <a:off x="6935788" y="2774950"/>
            <a:ext cx="214312" cy="566738"/>
          </a:xfrm>
          <a:custGeom>
            <a:avLst/>
            <a:gdLst/>
            <a:ahLst/>
            <a:cxnLst>
              <a:cxn ang="0">
                <a:pos x="109058" y="316053"/>
              </a:cxn>
              <a:cxn ang="0">
                <a:pos x="102718" y="285590"/>
              </a:cxn>
              <a:cxn ang="0">
                <a:pos x="96377" y="258301"/>
              </a:cxn>
              <a:cxn ang="0">
                <a:pos x="91939" y="232915"/>
              </a:cxn>
              <a:cxn ang="0">
                <a:pos x="86232" y="208798"/>
              </a:cxn>
              <a:cxn ang="0">
                <a:pos x="79891" y="185951"/>
              </a:cxn>
              <a:cxn ang="0">
                <a:pos x="74185" y="165008"/>
              </a:cxn>
              <a:cxn ang="0">
                <a:pos x="69747" y="145334"/>
              </a:cxn>
              <a:cxn ang="0">
                <a:pos x="63406" y="128833"/>
              </a:cxn>
              <a:cxn ang="0">
                <a:pos x="58968" y="113601"/>
              </a:cxn>
              <a:cxn ang="0">
                <a:pos x="52627" y="98370"/>
              </a:cxn>
              <a:cxn ang="0">
                <a:pos x="48188" y="87581"/>
              </a:cxn>
              <a:cxn ang="0">
                <a:pos x="42482" y="77427"/>
              </a:cxn>
              <a:cxn ang="0">
                <a:pos x="38044" y="67907"/>
              </a:cxn>
              <a:cxn ang="0">
                <a:pos x="32971" y="62195"/>
              </a:cxn>
              <a:cxn ang="0">
                <a:pos x="28533" y="55849"/>
              </a:cxn>
              <a:cxn ang="0">
                <a:pos x="18388" y="48233"/>
              </a:cxn>
              <a:cxn ang="0">
                <a:pos x="7609" y="36175"/>
              </a:cxn>
              <a:cxn ang="0">
                <a:pos x="1268" y="22847"/>
              </a:cxn>
              <a:cxn ang="0">
                <a:pos x="1268" y="10789"/>
              </a:cxn>
              <a:cxn ang="0">
                <a:pos x="6341" y="3173"/>
              </a:cxn>
              <a:cxn ang="0">
                <a:pos x="12047" y="0"/>
              </a:cxn>
              <a:cxn ang="0">
                <a:pos x="24094" y="0"/>
              </a:cxn>
              <a:cxn ang="0">
                <a:pos x="39312" y="0"/>
              </a:cxn>
              <a:cxn ang="0">
                <a:pos x="58968" y="1904"/>
              </a:cxn>
              <a:cxn ang="0">
                <a:pos x="83062" y="4443"/>
              </a:cxn>
              <a:cxn ang="0">
                <a:pos x="110326" y="9520"/>
              </a:cxn>
              <a:cxn ang="0">
                <a:pos x="140761" y="16501"/>
              </a:cxn>
              <a:cxn ang="0">
                <a:pos x="162953" y="67907"/>
              </a:cxn>
              <a:cxn ang="0">
                <a:pos x="175000" y="161834"/>
              </a:cxn>
              <a:cxn ang="0">
                <a:pos x="187047" y="252589"/>
              </a:cxn>
              <a:cxn ang="0">
                <a:pos x="197826" y="340170"/>
              </a:cxn>
              <a:cxn ang="0">
                <a:pos x="204167" y="382056"/>
              </a:cxn>
              <a:cxn ang="0">
                <a:pos x="209874" y="420135"/>
              </a:cxn>
              <a:cxn ang="0">
                <a:pos x="213044" y="455041"/>
              </a:cxn>
              <a:cxn ang="0">
                <a:pos x="214312" y="484869"/>
              </a:cxn>
              <a:cxn ang="0">
                <a:pos x="214312" y="512159"/>
              </a:cxn>
              <a:cxn ang="0">
                <a:pos x="213044" y="533102"/>
              </a:cxn>
              <a:cxn ang="0">
                <a:pos x="209874" y="548333"/>
              </a:cxn>
              <a:cxn ang="0">
                <a:pos x="204167" y="560392"/>
              </a:cxn>
              <a:cxn ang="0">
                <a:pos x="196558" y="566738"/>
              </a:cxn>
              <a:cxn ang="0">
                <a:pos x="192120" y="566738"/>
              </a:cxn>
              <a:cxn ang="0">
                <a:pos x="187047" y="564834"/>
              </a:cxn>
              <a:cxn ang="0">
                <a:pos x="182609" y="562295"/>
              </a:cxn>
              <a:cxn ang="0">
                <a:pos x="178171" y="555949"/>
              </a:cxn>
              <a:cxn ang="0">
                <a:pos x="172464" y="548333"/>
              </a:cxn>
              <a:cxn ang="0">
                <a:pos x="167392" y="539448"/>
              </a:cxn>
              <a:cxn ang="0">
                <a:pos x="161685" y="528659"/>
              </a:cxn>
              <a:cxn ang="0">
                <a:pos x="157247" y="515332"/>
              </a:cxn>
              <a:cxn ang="0">
                <a:pos x="150906" y="498831"/>
              </a:cxn>
              <a:cxn ang="0">
                <a:pos x="146468" y="482330"/>
              </a:cxn>
              <a:cxn ang="0">
                <a:pos x="140761" y="462656"/>
              </a:cxn>
              <a:cxn ang="0">
                <a:pos x="134421" y="439809"/>
              </a:cxn>
              <a:cxn ang="0">
                <a:pos x="128714" y="415693"/>
              </a:cxn>
              <a:cxn ang="0">
                <a:pos x="122373" y="389672"/>
              </a:cxn>
              <a:cxn ang="0">
                <a:pos x="117935" y="361113"/>
              </a:cxn>
              <a:cxn ang="0">
                <a:pos x="111594" y="330650"/>
              </a:cxn>
            </a:cxnLst>
            <a:rect l="0" t="0" r="0" b="0"/>
            <a:pathLst>
              <a:path w="338" h="893">
                <a:moveTo>
                  <a:pt x="176" y="521"/>
                </a:moveTo>
                <a:lnTo>
                  <a:pt x="172" y="498"/>
                </a:lnTo>
                <a:lnTo>
                  <a:pt x="167" y="474"/>
                </a:lnTo>
                <a:lnTo>
                  <a:pt x="162" y="450"/>
                </a:lnTo>
                <a:lnTo>
                  <a:pt x="157" y="429"/>
                </a:lnTo>
                <a:lnTo>
                  <a:pt x="152" y="407"/>
                </a:lnTo>
                <a:lnTo>
                  <a:pt x="150" y="386"/>
                </a:lnTo>
                <a:lnTo>
                  <a:pt x="145" y="367"/>
                </a:lnTo>
                <a:lnTo>
                  <a:pt x="141" y="345"/>
                </a:lnTo>
                <a:lnTo>
                  <a:pt x="136" y="329"/>
                </a:lnTo>
                <a:lnTo>
                  <a:pt x="131" y="310"/>
                </a:lnTo>
                <a:lnTo>
                  <a:pt x="126" y="293"/>
                </a:lnTo>
                <a:lnTo>
                  <a:pt x="122" y="276"/>
                </a:lnTo>
                <a:lnTo>
                  <a:pt x="117" y="260"/>
                </a:lnTo>
                <a:lnTo>
                  <a:pt x="114" y="243"/>
                </a:lnTo>
                <a:lnTo>
                  <a:pt x="110" y="229"/>
                </a:lnTo>
                <a:lnTo>
                  <a:pt x="105" y="214"/>
                </a:lnTo>
                <a:lnTo>
                  <a:pt x="100" y="203"/>
                </a:lnTo>
                <a:lnTo>
                  <a:pt x="95" y="191"/>
                </a:lnTo>
                <a:lnTo>
                  <a:pt x="93" y="179"/>
                </a:lnTo>
                <a:lnTo>
                  <a:pt x="88" y="167"/>
                </a:lnTo>
                <a:lnTo>
                  <a:pt x="83" y="155"/>
                </a:lnTo>
                <a:lnTo>
                  <a:pt x="79" y="145"/>
                </a:lnTo>
                <a:lnTo>
                  <a:pt x="76" y="138"/>
                </a:lnTo>
                <a:lnTo>
                  <a:pt x="71" y="129"/>
                </a:lnTo>
                <a:lnTo>
                  <a:pt x="67" y="122"/>
                </a:lnTo>
                <a:lnTo>
                  <a:pt x="64" y="115"/>
                </a:lnTo>
                <a:lnTo>
                  <a:pt x="60" y="107"/>
                </a:lnTo>
                <a:lnTo>
                  <a:pt x="57" y="103"/>
                </a:lnTo>
                <a:lnTo>
                  <a:pt x="52" y="98"/>
                </a:lnTo>
                <a:lnTo>
                  <a:pt x="50" y="93"/>
                </a:lnTo>
                <a:lnTo>
                  <a:pt x="45" y="88"/>
                </a:lnTo>
                <a:lnTo>
                  <a:pt x="43" y="86"/>
                </a:lnTo>
                <a:lnTo>
                  <a:pt x="29" y="76"/>
                </a:lnTo>
                <a:lnTo>
                  <a:pt x="19" y="67"/>
                </a:lnTo>
                <a:lnTo>
                  <a:pt x="12" y="57"/>
                </a:lnTo>
                <a:lnTo>
                  <a:pt x="5" y="48"/>
                </a:lnTo>
                <a:lnTo>
                  <a:pt x="2" y="36"/>
                </a:lnTo>
                <a:lnTo>
                  <a:pt x="0" y="26"/>
                </a:lnTo>
                <a:lnTo>
                  <a:pt x="2" y="17"/>
                </a:lnTo>
                <a:lnTo>
                  <a:pt x="5" y="7"/>
                </a:lnTo>
                <a:lnTo>
                  <a:pt x="10" y="5"/>
                </a:lnTo>
                <a:lnTo>
                  <a:pt x="14" y="3"/>
                </a:lnTo>
                <a:lnTo>
                  <a:pt x="19" y="0"/>
                </a:lnTo>
                <a:lnTo>
                  <a:pt x="29" y="0"/>
                </a:lnTo>
                <a:lnTo>
                  <a:pt x="38" y="0"/>
                </a:lnTo>
                <a:lnTo>
                  <a:pt x="50" y="0"/>
                </a:lnTo>
                <a:lnTo>
                  <a:pt x="62" y="0"/>
                </a:lnTo>
                <a:lnTo>
                  <a:pt x="76" y="0"/>
                </a:lnTo>
                <a:lnTo>
                  <a:pt x="93" y="3"/>
                </a:lnTo>
                <a:lnTo>
                  <a:pt x="112" y="5"/>
                </a:lnTo>
                <a:lnTo>
                  <a:pt x="131" y="7"/>
                </a:lnTo>
                <a:lnTo>
                  <a:pt x="152" y="10"/>
                </a:lnTo>
                <a:lnTo>
                  <a:pt x="174" y="15"/>
                </a:lnTo>
                <a:lnTo>
                  <a:pt x="198" y="19"/>
                </a:lnTo>
                <a:lnTo>
                  <a:pt x="222" y="26"/>
                </a:lnTo>
                <a:lnTo>
                  <a:pt x="250" y="34"/>
                </a:lnTo>
                <a:lnTo>
                  <a:pt x="257" y="107"/>
                </a:lnTo>
                <a:lnTo>
                  <a:pt x="267" y="181"/>
                </a:lnTo>
                <a:lnTo>
                  <a:pt x="276" y="255"/>
                </a:lnTo>
                <a:lnTo>
                  <a:pt x="286" y="326"/>
                </a:lnTo>
                <a:lnTo>
                  <a:pt x="295" y="398"/>
                </a:lnTo>
                <a:lnTo>
                  <a:pt x="305" y="469"/>
                </a:lnTo>
                <a:lnTo>
                  <a:pt x="312" y="536"/>
                </a:lnTo>
                <a:lnTo>
                  <a:pt x="317" y="569"/>
                </a:lnTo>
                <a:lnTo>
                  <a:pt x="322" y="602"/>
                </a:lnTo>
                <a:lnTo>
                  <a:pt x="326" y="633"/>
                </a:lnTo>
                <a:lnTo>
                  <a:pt x="331" y="662"/>
                </a:lnTo>
                <a:lnTo>
                  <a:pt x="334" y="690"/>
                </a:lnTo>
                <a:lnTo>
                  <a:pt x="336" y="717"/>
                </a:lnTo>
                <a:lnTo>
                  <a:pt x="338" y="743"/>
                </a:lnTo>
                <a:lnTo>
                  <a:pt x="338" y="764"/>
                </a:lnTo>
                <a:lnTo>
                  <a:pt x="338" y="786"/>
                </a:lnTo>
                <a:lnTo>
                  <a:pt x="338" y="807"/>
                </a:lnTo>
                <a:lnTo>
                  <a:pt x="338" y="824"/>
                </a:lnTo>
                <a:lnTo>
                  <a:pt x="336" y="840"/>
                </a:lnTo>
                <a:lnTo>
                  <a:pt x="334" y="852"/>
                </a:lnTo>
                <a:lnTo>
                  <a:pt x="331" y="864"/>
                </a:lnTo>
                <a:lnTo>
                  <a:pt x="326" y="874"/>
                </a:lnTo>
                <a:lnTo>
                  <a:pt x="322" y="883"/>
                </a:lnTo>
                <a:lnTo>
                  <a:pt x="317" y="888"/>
                </a:lnTo>
                <a:lnTo>
                  <a:pt x="310" y="893"/>
                </a:lnTo>
                <a:lnTo>
                  <a:pt x="307" y="893"/>
                </a:lnTo>
                <a:lnTo>
                  <a:pt x="303" y="893"/>
                </a:lnTo>
                <a:lnTo>
                  <a:pt x="300" y="893"/>
                </a:lnTo>
                <a:lnTo>
                  <a:pt x="295" y="890"/>
                </a:lnTo>
                <a:lnTo>
                  <a:pt x="293" y="888"/>
                </a:lnTo>
                <a:lnTo>
                  <a:pt x="288" y="886"/>
                </a:lnTo>
                <a:lnTo>
                  <a:pt x="284" y="881"/>
                </a:lnTo>
                <a:lnTo>
                  <a:pt x="281" y="876"/>
                </a:lnTo>
                <a:lnTo>
                  <a:pt x="276" y="871"/>
                </a:lnTo>
                <a:lnTo>
                  <a:pt x="272" y="864"/>
                </a:lnTo>
                <a:lnTo>
                  <a:pt x="269" y="859"/>
                </a:lnTo>
                <a:lnTo>
                  <a:pt x="264" y="850"/>
                </a:lnTo>
                <a:lnTo>
                  <a:pt x="260" y="843"/>
                </a:lnTo>
                <a:lnTo>
                  <a:pt x="255" y="833"/>
                </a:lnTo>
                <a:lnTo>
                  <a:pt x="253" y="821"/>
                </a:lnTo>
                <a:lnTo>
                  <a:pt x="248" y="812"/>
                </a:lnTo>
                <a:lnTo>
                  <a:pt x="243" y="800"/>
                </a:lnTo>
                <a:lnTo>
                  <a:pt x="238" y="786"/>
                </a:lnTo>
                <a:lnTo>
                  <a:pt x="234" y="774"/>
                </a:lnTo>
                <a:lnTo>
                  <a:pt x="231" y="760"/>
                </a:lnTo>
                <a:lnTo>
                  <a:pt x="226" y="743"/>
                </a:lnTo>
                <a:lnTo>
                  <a:pt x="222" y="729"/>
                </a:lnTo>
                <a:lnTo>
                  <a:pt x="217" y="712"/>
                </a:lnTo>
                <a:lnTo>
                  <a:pt x="212" y="693"/>
                </a:lnTo>
                <a:lnTo>
                  <a:pt x="207" y="674"/>
                </a:lnTo>
                <a:lnTo>
                  <a:pt x="203" y="655"/>
                </a:lnTo>
                <a:lnTo>
                  <a:pt x="198" y="636"/>
                </a:lnTo>
                <a:lnTo>
                  <a:pt x="193" y="614"/>
                </a:lnTo>
                <a:lnTo>
                  <a:pt x="191" y="593"/>
                </a:lnTo>
                <a:lnTo>
                  <a:pt x="186" y="569"/>
                </a:lnTo>
                <a:lnTo>
                  <a:pt x="181" y="545"/>
                </a:lnTo>
                <a:lnTo>
                  <a:pt x="176" y="5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40"/>
          <p:cNvSpPr/>
          <p:nvPr/>
        </p:nvSpPr>
        <p:spPr>
          <a:xfrm>
            <a:off x="7040563" y="2659063"/>
            <a:ext cx="534987" cy="504825"/>
          </a:xfrm>
          <a:custGeom>
            <a:avLst/>
            <a:gdLst/>
            <a:ahLst/>
            <a:cxnLst>
              <a:cxn ang="0">
                <a:pos x="15249" y="127948"/>
              </a:cxn>
              <a:cxn ang="0">
                <a:pos x="42570" y="126681"/>
              </a:cxn>
              <a:cxn ang="0">
                <a:pos x="74339" y="122247"/>
              </a:cxn>
              <a:cxn ang="0">
                <a:pos x="110556" y="114647"/>
              </a:cxn>
              <a:cxn ang="0">
                <a:pos x="149949" y="103879"/>
              </a:cxn>
              <a:cxn ang="0">
                <a:pos x="191248" y="90577"/>
              </a:cxn>
              <a:cxn ang="0">
                <a:pos x="225559" y="78542"/>
              </a:cxn>
              <a:cxn ang="0">
                <a:pos x="256057" y="66508"/>
              </a:cxn>
              <a:cxn ang="0">
                <a:pos x="282107" y="54473"/>
              </a:cxn>
              <a:cxn ang="0">
                <a:pos x="301804" y="42438"/>
              </a:cxn>
              <a:cxn ang="0">
                <a:pos x="318324" y="28503"/>
              </a:cxn>
              <a:cxn ang="0">
                <a:pos x="330396" y="16469"/>
              </a:cxn>
              <a:cxn ang="0">
                <a:pos x="341197" y="7601"/>
              </a:cxn>
              <a:cxn ang="0">
                <a:pos x="351363" y="1267"/>
              </a:cxn>
              <a:cxn ang="0">
                <a:pos x="363435" y="0"/>
              </a:cxn>
              <a:cxn ang="0">
                <a:pos x="375508" y="1267"/>
              </a:cxn>
              <a:cxn ang="0">
                <a:pos x="398381" y="12035"/>
              </a:cxn>
              <a:cxn ang="0">
                <a:pos x="431421" y="28503"/>
              </a:cxn>
              <a:cxn ang="0">
                <a:pos x="472720" y="54473"/>
              </a:cxn>
              <a:cxn ang="0">
                <a:pos x="492417" y="67774"/>
              </a:cxn>
              <a:cxn ang="0">
                <a:pos x="508937" y="78542"/>
              </a:cxn>
              <a:cxn ang="0">
                <a:pos x="521009" y="88677"/>
              </a:cxn>
              <a:cxn ang="0">
                <a:pos x="529904" y="96278"/>
              </a:cxn>
              <a:cxn ang="0">
                <a:pos x="534987" y="102612"/>
              </a:cxn>
              <a:cxn ang="0">
                <a:pos x="533081" y="115913"/>
              </a:cxn>
              <a:cxn ang="0">
                <a:pos x="522279" y="135549"/>
              </a:cxn>
              <a:cxn ang="0">
                <a:pos x="502583" y="153918"/>
              </a:cxn>
              <a:cxn ang="0">
                <a:pos x="496864" y="161519"/>
              </a:cxn>
              <a:cxn ang="0">
                <a:pos x="487969" y="173553"/>
              </a:cxn>
              <a:cxn ang="0">
                <a:pos x="478439" y="191289"/>
              </a:cxn>
              <a:cxn ang="0">
                <a:pos x="468272" y="215358"/>
              </a:cxn>
              <a:cxn ang="0">
                <a:pos x="456200" y="244495"/>
              </a:cxn>
              <a:cxn ang="0">
                <a:pos x="442222" y="277432"/>
              </a:cxn>
              <a:cxn ang="0">
                <a:pos x="428879" y="316703"/>
              </a:cxn>
              <a:cxn ang="0">
                <a:pos x="414901" y="360408"/>
              </a:cxn>
              <a:cxn ang="0">
                <a:pos x="398381" y="409814"/>
              </a:cxn>
              <a:cxn ang="0">
                <a:pos x="383132" y="465554"/>
              </a:cxn>
              <a:cxn ang="0">
                <a:pos x="341197" y="504825"/>
              </a:cxn>
              <a:cxn ang="0">
                <a:pos x="315147" y="456686"/>
              </a:cxn>
              <a:cxn ang="0">
                <a:pos x="321500" y="392079"/>
              </a:cxn>
              <a:cxn ang="0">
                <a:pos x="327219" y="336339"/>
              </a:cxn>
              <a:cxn ang="0">
                <a:pos x="330396" y="288200"/>
              </a:cxn>
              <a:cxn ang="0">
                <a:pos x="333573" y="250196"/>
              </a:cxn>
              <a:cxn ang="0">
                <a:pos x="333573" y="221692"/>
              </a:cxn>
              <a:cxn ang="0">
                <a:pos x="333573" y="200790"/>
              </a:cxn>
              <a:cxn ang="0">
                <a:pos x="331667" y="183688"/>
              </a:cxn>
              <a:cxn ang="0">
                <a:pos x="331667" y="170386"/>
              </a:cxn>
              <a:cxn ang="0">
                <a:pos x="328490" y="159618"/>
              </a:cxn>
              <a:cxn ang="0">
                <a:pos x="325948" y="153918"/>
              </a:cxn>
              <a:cxn ang="0">
                <a:pos x="313876" y="147584"/>
              </a:cxn>
              <a:cxn ang="0">
                <a:pos x="295450" y="146317"/>
              </a:cxn>
              <a:cxn ang="0">
                <a:pos x="274483" y="146317"/>
              </a:cxn>
              <a:cxn ang="0">
                <a:pos x="257327" y="147584"/>
              </a:cxn>
              <a:cxn ang="0">
                <a:pos x="237631" y="150751"/>
              </a:cxn>
              <a:cxn ang="0">
                <a:pos x="215393" y="157085"/>
              </a:cxn>
              <a:cxn ang="0">
                <a:pos x="188071" y="165953"/>
              </a:cxn>
              <a:cxn ang="0">
                <a:pos x="154396" y="179254"/>
              </a:cxn>
              <a:cxn ang="0">
                <a:pos x="121357" y="191289"/>
              </a:cxn>
              <a:cxn ang="0">
                <a:pos x="92765" y="200790"/>
              </a:cxn>
              <a:cxn ang="0">
                <a:pos x="66715" y="205224"/>
              </a:cxn>
              <a:cxn ang="0">
                <a:pos x="44476" y="207757"/>
              </a:cxn>
              <a:cxn ang="0">
                <a:pos x="27321" y="205224"/>
              </a:cxn>
              <a:cxn ang="0">
                <a:pos x="0" y="129848"/>
              </a:cxn>
            </a:cxnLst>
            <a:rect l="0" t="0" r="0" b="0"/>
            <a:pathLst>
              <a:path w="842" h="797">
                <a:moveTo>
                  <a:pt x="0" y="205"/>
                </a:moveTo>
                <a:lnTo>
                  <a:pt x="12" y="202"/>
                </a:lnTo>
                <a:lnTo>
                  <a:pt x="24" y="202"/>
                </a:lnTo>
                <a:lnTo>
                  <a:pt x="39" y="202"/>
                </a:lnTo>
                <a:lnTo>
                  <a:pt x="53" y="200"/>
                </a:lnTo>
                <a:lnTo>
                  <a:pt x="67" y="200"/>
                </a:lnTo>
                <a:lnTo>
                  <a:pt x="84" y="198"/>
                </a:lnTo>
                <a:lnTo>
                  <a:pt x="100" y="195"/>
                </a:lnTo>
                <a:lnTo>
                  <a:pt x="117" y="193"/>
                </a:lnTo>
                <a:lnTo>
                  <a:pt x="136" y="188"/>
                </a:lnTo>
                <a:lnTo>
                  <a:pt x="155" y="186"/>
                </a:lnTo>
                <a:lnTo>
                  <a:pt x="174" y="181"/>
                </a:lnTo>
                <a:lnTo>
                  <a:pt x="193" y="176"/>
                </a:lnTo>
                <a:lnTo>
                  <a:pt x="215" y="171"/>
                </a:lnTo>
                <a:lnTo>
                  <a:pt x="236" y="164"/>
                </a:lnTo>
                <a:lnTo>
                  <a:pt x="258" y="157"/>
                </a:lnTo>
                <a:lnTo>
                  <a:pt x="282" y="150"/>
                </a:lnTo>
                <a:lnTo>
                  <a:pt x="301" y="143"/>
                </a:lnTo>
                <a:lnTo>
                  <a:pt x="320" y="136"/>
                </a:lnTo>
                <a:lnTo>
                  <a:pt x="339" y="129"/>
                </a:lnTo>
                <a:lnTo>
                  <a:pt x="355" y="124"/>
                </a:lnTo>
                <a:lnTo>
                  <a:pt x="372" y="117"/>
                </a:lnTo>
                <a:lnTo>
                  <a:pt x="389" y="109"/>
                </a:lnTo>
                <a:lnTo>
                  <a:pt x="403" y="105"/>
                </a:lnTo>
                <a:lnTo>
                  <a:pt x="417" y="98"/>
                </a:lnTo>
                <a:lnTo>
                  <a:pt x="432" y="93"/>
                </a:lnTo>
                <a:lnTo>
                  <a:pt x="444" y="86"/>
                </a:lnTo>
                <a:lnTo>
                  <a:pt x="456" y="79"/>
                </a:lnTo>
                <a:lnTo>
                  <a:pt x="465" y="74"/>
                </a:lnTo>
                <a:lnTo>
                  <a:pt x="475" y="67"/>
                </a:lnTo>
                <a:lnTo>
                  <a:pt x="484" y="60"/>
                </a:lnTo>
                <a:lnTo>
                  <a:pt x="491" y="52"/>
                </a:lnTo>
                <a:lnTo>
                  <a:pt x="501" y="45"/>
                </a:lnTo>
                <a:lnTo>
                  <a:pt x="506" y="38"/>
                </a:lnTo>
                <a:lnTo>
                  <a:pt x="513" y="31"/>
                </a:lnTo>
                <a:lnTo>
                  <a:pt x="520" y="26"/>
                </a:lnTo>
                <a:lnTo>
                  <a:pt x="525" y="19"/>
                </a:lnTo>
                <a:lnTo>
                  <a:pt x="532" y="14"/>
                </a:lnTo>
                <a:lnTo>
                  <a:pt x="537" y="12"/>
                </a:lnTo>
                <a:lnTo>
                  <a:pt x="544" y="7"/>
                </a:lnTo>
                <a:lnTo>
                  <a:pt x="548" y="5"/>
                </a:lnTo>
                <a:lnTo>
                  <a:pt x="553" y="2"/>
                </a:lnTo>
                <a:lnTo>
                  <a:pt x="560" y="2"/>
                </a:lnTo>
                <a:lnTo>
                  <a:pt x="565" y="0"/>
                </a:lnTo>
                <a:lnTo>
                  <a:pt x="572" y="0"/>
                </a:lnTo>
                <a:lnTo>
                  <a:pt x="577" y="0"/>
                </a:lnTo>
                <a:lnTo>
                  <a:pt x="584" y="2"/>
                </a:lnTo>
                <a:lnTo>
                  <a:pt x="591" y="2"/>
                </a:lnTo>
                <a:lnTo>
                  <a:pt x="596" y="5"/>
                </a:lnTo>
                <a:lnTo>
                  <a:pt x="610" y="12"/>
                </a:lnTo>
                <a:lnTo>
                  <a:pt x="627" y="19"/>
                </a:lnTo>
                <a:lnTo>
                  <a:pt x="644" y="26"/>
                </a:lnTo>
                <a:lnTo>
                  <a:pt x="660" y="36"/>
                </a:lnTo>
                <a:lnTo>
                  <a:pt x="679" y="45"/>
                </a:lnTo>
                <a:lnTo>
                  <a:pt x="701" y="57"/>
                </a:lnTo>
                <a:lnTo>
                  <a:pt x="720" y="71"/>
                </a:lnTo>
                <a:lnTo>
                  <a:pt x="744" y="86"/>
                </a:lnTo>
                <a:lnTo>
                  <a:pt x="753" y="93"/>
                </a:lnTo>
                <a:lnTo>
                  <a:pt x="765" y="100"/>
                </a:lnTo>
                <a:lnTo>
                  <a:pt x="775" y="107"/>
                </a:lnTo>
                <a:lnTo>
                  <a:pt x="784" y="112"/>
                </a:lnTo>
                <a:lnTo>
                  <a:pt x="794" y="119"/>
                </a:lnTo>
                <a:lnTo>
                  <a:pt x="801" y="124"/>
                </a:lnTo>
                <a:lnTo>
                  <a:pt x="808" y="129"/>
                </a:lnTo>
                <a:lnTo>
                  <a:pt x="815" y="136"/>
                </a:lnTo>
                <a:lnTo>
                  <a:pt x="820" y="140"/>
                </a:lnTo>
                <a:lnTo>
                  <a:pt x="827" y="143"/>
                </a:lnTo>
                <a:lnTo>
                  <a:pt x="830" y="148"/>
                </a:lnTo>
                <a:lnTo>
                  <a:pt x="834" y="152"/>
                </a:lnTo>
                <a:lnTo>
                  <a:pt x="837" y="155"/>
                </a:lnTo>
                <a:lnTo>
                  <a:pt x="839" y="159"/>
                </a:lnTo>
                <a:lnTo>
                  <a:pt x="842" y="162"/>
                </a:lnTo>
                <a:lnTo>
                  <a:pt x="842" y="164"/>
                </a:lnTo>
                <a:lnTo>
                  <a:pt x="842" y="174"/>
                </a:lnTo>
                <a:lnTo>
                  <a:pt x="839" y="183"/>
                </a:lnTo>
                <a:lnTo>
                  <a:pt x="834" y="193"/>
                </a:lnTo>
                <a:lnTo>
                  <a:pt x="830" y="202"/>
                </a:lnTo>
                <a:lnTo>
                  <a:pt x="822" y="214"/>
                </a:lnTo>
                <a:lnTo>
                  <a:pt x="815" y="224"/>
                </a:lnTo>
                <a:lnTo>
                  <a:pt x="806" y="233"/>
                </a:lnTo>
                <a:lnTo>
                  <a:pt x="791" y="243"/>
                </a:lnTo>
                <a:lnTo>
                  <a:pt x="789" y="245"/>
                </a:lnTo>
                <a:lnTo>
                  <a:pt x="784" y="250"/>
                </a:lnTo>
                <a:lnTo>
                  <a:pt x="782" y="255"/>
                </a:lnTo>
                <a:lnTo>
                  <a:pt x="777" y="259"/>
                </a:lnTo>
                <a:lnTo>
                  <a:pt x="772" y="267"/>
                </a:lnTo>
                <a:lnTo>
                  <a:pt x="768" y="274"/>
                </a:lnTo>
                <a:lnTo>
                  <a:pt x="763" y="283"/>
                </a:lnTo>
                <a:lnTo>
                  <a:pt x="758" y="293"/>
                </a:lnTo>
                <a:lnTo>
                  <a:pt x="753" y="302"/>
                </a:lnTo>
                <a:lnTo>
                  <a:pt x="746" y="314"/>
                </a:lnTo>
                <a:lnTo>
                  <a:pt x="741" y="326"/>
                </a:lnTo>
                <a:lnTo>
                  <a:pt x="737" y="340"/>
                </a:lnTo>
                <a:lnTo>
                  <a:pt x="730" y="355"/>
                </a:lnTo>
                <a:lnTo>
                  <a:pt x="725" y="369"/>
                </a:lnTo>
                <a:lnTo>
                  <a:pt x="718" y="386"/>
                </a:lnTo>
                <a:lnTo>
                  <a:pt x="710" y="402"/>
                </a:lnTo>
                <a:lnTo>
                  <a:pt x="703" y="419"/>
                </a:lnTo>
                <a:lnTo>
                  <a:pt x="696" y="438"/>
                </a:lnTo>
                <a:lnTo>
                  <a:pt x="689" y="457"/>
                </a:lnTo>
                <a:lnTo>
                  <a:pt x="682" y="478"/>
                </a:lnTo>
                <a:lnTo>
                  <a:pt x="675" y="500"/>
                </a:lnTo>
                <a:lnTo>
                  <a:pt x="668" y="521"/>
                </a:lnTo>
                <a:lnTo>
                  <a:pt x="660" y="545"/>
                </a:lnTo>
                <a:lnTo>
                  <a:pt x="653" y="569"/>
                </a:lnTo>
                <a:lnTo>
                  <a:pt x="644" y="595"/>
                </a:lnTo>
                <a:lnTo>
                  <a:pt x="637" y="621"/>
                </a:lnTo>
                <a:lnTo>
                  <a:pt x="627" y="647"/>
                </a:lnTo>
                <a:lnTo>
                  <a:pt x="620" y="676"/>
                </a:lnTo>
                <a:lnTo>
                  <a:pt x="610" y="704"/>
                </a:lnTo>
                <a:lnTo>
                  <a:pt x="603" y="735"/>
                </a:lnTo>
                <a:lnTo>
                  <a:pt x="594" y="766"/>
                </a:lnTo>
                <a:lnTo>
                  <a:pt x="584" y="797"/>
                </a:lnTo>
                <a:lnTo>
                  <a:pt x="537" y="797"/>
                </a:lnTo>
                <a:lnTo>
                  <a:pt x="486" y="797"/>
                </a:lnTo>
                <a:lnTo>
                  <a:pt x="491" y="759"/>
                </a:lnTo>
                <a:lnTo>
                  <a:pt x="496" y="721"/>
                </a:lnTo>
                <a:lnTo>
                  <a:pt x="501" y="685"/>
                </a:lnTo>
                <a:lnTo>
                  <a:pt x="503" y="652"/>
                </a:lnTo>
                <a:lnTo>
                  <a:pt x="506" y="619"/>
                </a:lnTo>
                <a:lnTo>
                  <a:pt x="510" y="588"/>
                </a:lnTo>
                <a:lnTo>
                  <a:pt x="513" y="559"/>
                </a:lnTo>
                <a:lnTo>
                  <a:pt x="515" y="531"/>
                </a:lnTo>
                <a:lnTo>
                  <a:pt x="517" y="505"/>
                </a:lnTo>
                <a:lnTo>
                  <a:pt x="520" y="478"/>
                </a:lnTo>
                <a:lnTo>
                  <a:pt x="520" y="455"/>
                </a:lnTo>
                <a:lnTo>
                  <a:pt x="522" y="433"/>
                </a:lnTo>
                <a:lnTo>
                  <a:pt x="522" y="414"/>
                </a:lnTo>
                <a:lnTo>
                  <a:pt x="525" y="395"/>
                </a:lnTo>
                <a:lnTo>
                  <a:pt x="525" y="378"/>
                </a:lnTo>
                <a:lnTo>
                  <a:pt x="525" y="362"/>
                </a:lnTo>
                <a:lnTo>
                  <a:pt x="525" y="350"/>
                </a:lnTo>
                <a:lnTo>
                  <a:pt x="525" y="338"/>
                </a:lnTo>
                <a:lnTo>
                  <a:pt x="525" y="328"/>
                </a:lnTo>
                <a:lnTo>
                  <a:pt x="525" y="317"/>
                </a:lnTo>
                <a:lnTo>
                  <a:pt x="525" y="307"/>
                </a:lnTo>
                <a:lnTo>
                  <a:pt x="525" y="300"/>
                </a:lnTo>
                <a:lnTo>
                  <a:pt x="522" y="290"/>
                </a:lnTo>
                <a:lnTo>
                  <a:pt x="522" y="283"/>
                </a:lnTo>
                <a:lnTo>
                  <a:pt x="522" y="276"/>
                </a:lnTo>
                <a:lnTo>
                  <a:pt x="522" y="269"/>
                </a:lnTo>
                <a:lnTo>
                  <a:pt x="520" y="264"/>
                </a:lnTo>
                <a:lnTo>
                  <a:pt x="520" y="257"/>
                </a:lnTo>
                <a:lnTo>
                  <a:pt x="517" y="252"/>
                </a:lnTo>
                <a:lnTo>
                  <a:pt x="515" y="250"/>
                </a:lnTo>
                <a:lnTo>
                  <a:pt x="515" y="245"/>
                </a:lnTo>
                <a:lnTo>
                  <a:pt x="513" y="243"/>
                </a:lnTo>
                <a:lnTo>
                  <a:pt x="506" y="238"/>
                </a:lnTo>
                <a:lnTo>
                  <a:pt x="501" y="236"/>
                </a:lnTo>
                <a:lnTo>
                  <a:pt x="494" y="233"/>
                </a:lnTo>
                <a:lnTo>
                  <a:pt x="484" y="231"/>
                </a:lnTo>
                <a:lnTo>
                  <a:pt x="475" y="231"/>
                </a:lnTo>
                <a:lnTo>
                  <a:pt x="465" y="231"/>
                </a:lnTo>
                <a:lnTo>
                  <a:pt x="453" y="231"/>
                </a:lnTo>
                <a:lnTo>
                  <a:pt x="439" y="231"/>
                </a:lnTo>
                <a:lnTo>
                  <a:pt x="432" y="231"/>
                </a:lnTo>
                <a:lnTo>
                  <a:pt x="425" y="231"/>
                </a:lnTo>
                <a:lnTo>
                  <a:pt x="415" y="231"/>
                </a:lnTo>
                <a:lnTo>
                  <a:pt x="405" y="233"/>
                </a:lnTo>
                <a:lnTo>
                  <a:pt x="396" y="233"/>
                </a:lnTo>
                <a:lnTo>
                  <a:pt x="386" y="236"/>
                </a:lnTo>
                <a:lnTo>
                  <a:pt x="374" y="238"/>
                </a:lnTo>
                <a:lnTo>
                  <a:pt x="365" y="240"/>
                </a:lnTo>
                <a:lnTo>
                  <a:pt x="351" y="245"/>
                </a:lnTo>
                <a:lnTo>
                  <a:pt x="339" y="248"/>
                </a:lnTo>
                <a:lnTo>
                  <a:pt x="324" y="252"/>
                </a:lnTo>
                <a:lnTo>
                  <a:pt x="310" y="257"/>
                </a:lnTo>
                <a:lnTo>
                  <a:pt x="296" y="262"/>
                </a:lnTo>
                <a:lnTo>
                  <a:pt x="279" y="269"/>
                </a:lnTo>
                <a:lnTo>
                  <a:pt x="263" y="276"/>
                </a:lnTo>
                <a:lnTo>
                  <a:pt x="243" y="283"/>
                </a:lnTo>
                <a:lnTo>
                  <a:pt x="227" y="290"/>
                </a:lnTo>
                <a:lnTo>
                  <a:pt x="208" y="298"/>
                </a:lnTo>
                <a:lnTo>
                  <a:pt x="191" y="302"/>
                </a:lnTo>
                <a:lnTo>
                  <a:pt x="174" y="307"/>
                </a:lnTo>
                <a:lnTo>
                  <a:pt x="160" y="312"/>
                </a:lnTo>
                <a:lnTo>
                  <a:pt x="146" y="317"/>
                </a:lnTo>
                <a:lnTo>
                  <a:pt x="131" y="319"/>
                </a:lnTo>
                <a:lnTo>
                  <a:pt x="117" y="324"/>
                </a:lnTo>
                <a:lnTo>
                  <a:pt x="105" y="324"/>
                </a:lnTo>
                <a:lnTo>
                  <a:pt x="93" y="326"/>
                </a:lnTo>
                <a:lnTo>
                  <a:pt x="81" y="326"/>
                </a:lnTo>
                <a:lnTo>
                  <a:pt x="70" y="328"/>
                </a:lnTo>
                <a:lnTo>
                  <a:pt x="60" y="326"/>
                </a:lnTo>
                <a:lnTo>
                  <a:pt x="53" y="326"/>
                </a:lnTo>
                <a:lnTo>
                  <a:pt x="43" y="324"/>
                </a:lnTo>
                <a:lnTo>
                  <a:pt x="36" y="321"/>
                </a:lnTo>
                <a:lnTo>
                  <a:pt x="19" y="262"/>
                </a:lnTo>
                <a:lnTo>
                  <a:pt x="0" y="20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1"/>
          <p:cNvSpPr/>
          <p:nvPr/>
        </p:nvSpPr>
        <p:spPr>
          <a:xfrm>
            <a:off x="7118350" y="3111500"/>
            <a:ext cx="365125" cy="146050"/>
          </a:xfrm>
          <a:custGeom>
            <a:avLst/>
            <a:gdLst/>
            <a:ahLst/>
            <a:cxnLst>
              <a:cxn ang="0">
                <a:pos x="0" y="146050"/>
              </a:cxn>
              <a:cxn ang="0">
                <a:pos x="0" y="52935"/>
              </a:cxn>
              <a:cxn ang="0">
                <a:pos x="31640" y="52935"/>
              </a:cxn>
              <a:cxn ang="0">
                <a:pos x="62014" y="51660"/>
              </a:cxn>
              <a:cxn ang="0">
                <a:pos x="91756" y="50384"/>
              </a:cxn>
              <a:cxn ang="0">
                <a:pos x="122130" y="45282"/>
              </a:cxn>
              <a:cxn ang="0">
                <a:pos x="150606" y="40817"/>
              </a:cxn>
              <a:cxn ang="0">
                <a:pos x="177817" y="36353"/>
              </a:cxn>
              <a:cxn ang="0">
                <a:pos x="191738" y="31889"/>
              </a:cxn>
              <a:cxn ang="0">
                <a:pos x="205027" y="28700"/>
              </a:cxn>
              <a:cxn ang="0">
                <a:pos x="218316" y="24235"/>
              </a:cxn>
              <a:cxn ang="0">
                <a:pos x="230339" y="19771"/>
              </a:cxn>
              <a:cxn ang="0">
                <a:pos x="244260" y="15307"/>
              </a:cxn>
              <a:cxn ang="0">
                <a:pos x="256284" y="10842"/>
              </a:cxn>
              <a:cxn ang="0">
                <a:pos x="267041" y="7653"/>
              </a:cxn>
              <a:cxn ang="0">
                <a:pos x="277166" y="4464"/>
              </a:cxn>
              <a:cxn ang="0">
                <a:pos x="287923" y="3189"/>
              </a:cxn>
              <a:cxn ang="0">
                <a:pos x="296783" y="1276"/>
              </a:cxn>
              <a:cxn ang="0">
                <a:pos x="306275" y="0"/>
              </a:cxn>
              <a:cxn ang="0">
                <a:pos x="313868" y="0"/>
              </a:cxn>
              <a:cxn ang="0">
                <a:pos x="320829" y="0"/>
              </a:cxn>
              <a:cxn ang="0">
                <a:pos x="327157" y="1276"/>
              </a:cxn>
              <a:cxn ang="0">
                <a:pos x="333485" y="3189"/>
              </a:cxn>
              <a:cxn ang="0">
                <a:pos x="339180" y="4464"/>
              </a:cxn>
              <a:cxn ang="0">
                <a:pos x="343610" y="7653"/>
              </a:cxn>
              <a:cxn ang="0">
                <a:pos x="348039" y="10842"/>
              </a:cxn>
              <a:cxn ang="0">
                <a:pos x="351203" y="15307"/>
              </a:cxn>
              <a:cxn ang="0">
                <a:pos x="354367" y="19771"/>
              </a:cxn>
              <a:cxn ang="0">
                <a:pos x="357531" y="28700"/>
              </a:cxn>
              <a:cxn ang="0">
                <a:pos x="360063" y="36353"/>
              </a:cxn>
              <a:cxn ang="0">
                <a:pos x="361961" y="44006"/>
              </a:cxn>
              <a:cxn ang="0">
                <a:pos x="365125" y="51660"/>
              </a:cxn>
              <a:cxn ang="0">
                <a:pos x="365125" y="57400"/>
              </a:cxn>
              <a:cxn ang="0">
                <a:pos x="365125" y="62502"/>
              </a:cxn>
              <a:cxn ang="0">
                <a:pos x="365125" y="66966"/>
              </a:cxn>
              <a:cxn ang="0">
                <a:pos x="361961" y="70155"/>
              </a:cxn>
              <a:cxn ang="0">
                <a:pos x="360063" y="72706"/>
              </a:cxn>
              <a:cxn ang="0">
                <a:pos x="358797" y="75895"/>
              </a:cxn>
              <a:cxn ang="0">
                <a:pos x="354367" y="79084"/>
              </a:cxn>
              <a:cxn ang="0">
                <a:pos x="351203" y="82273"/>
              </a:cxn>
              <a:cxn ang="0">
                <a:pos x="346774" y="83548"/>
              </a:cxn>
              <a:cxn ang="0">
                <a:pos x="340446" y="86737"/>
              </a:cxn>
              <a:cxn ang="0">
                <a:pos x="334751" y="88013"/>
              </a:cxn>
              <a:cxn ang="0">
                <a:pos x="328423" y="89288"/>
              </a:cxn>
              <a:cxn ang="0">
                <a:pos x="320829" y="92477"/>
              </a:cxn>
              <a:cxn ang="0">
                <a:pos x="313868" y="94390"/>
              </a:cxn>
              <a:cxn ang="0">
                <a:pos x="304376" y="95666"/>
              </a:cxn>
              <a:cxn ang="0">
                <a:pos x="296783" y="96941"/>
              </a:cxn>
              <a:cxn ang="0">
                <a:pos x="286658" y="98855"/>
              </a:cxn>
              <a:cxn ang="0">
                <a:pos x="275900" y="100130"/>
              </a:cxn>
              <a:cxn ang="0">
                <a:pos x="265143" y="101406"/>
              </a:cxn>
              <a:cxn ang="0">
                <a:pos x="255018" y="103319"/>
              </a:cxn>
              <a:cxn ang="0">
                <a:pos x="232237" y="106508"/>
              </a:cxn>
              <a:cxn ang="0">
                <a:pos x="211355" y="110972"/>
              </a:cxn>
              <a:cxn ang="0">
                <a:pos x="191738" y="112248"/>
              </a:cxn>
              <a:cxn ang="0">
                <a:pos x="173387" y="115437"/>
              </a:cxn>
              <a:cxn ang="0">
                <a:pos x="156934" y="116712"/>
              </a:cxn>
              <a:cxn ang="0">
                <a:pos x="141747" y="119901"/>
              </a:cxn>
              <a:cxn ang="0">
                <a:pos x="127825" y="119901"/>
              </a:cxn>
              <a:cxn ang="0">
                <a:pos x="115802" y="121177"/>
              </a:cxn>
              <a:cxn ang="0">
                <a:pos x="56952" y="133295"/>
              </a:cxn>
              <a:cxn ang="0">
                <a:pos x="0" y="146050"/>
              </a:cxn>
            </a:cxnLst>
            <a:rect l="0" t="0" r="0" b="0"/>
            <a:pathLst>
              <a:path w="577" h="229">
                <a:moveTo>
                  <a:pt x="0" y="229"/>
                </a:moveTo>
                <a:lnTo>
                  <a:pt x="0" y="83"/>
                </a:lnTo>
                <a:lnTo>
                  <a:pt x="50" y="83"/>
                </a:lnTo>
                <a:lnTo>
                  <a:pt x="98" y="81"/>
                </a:lnTo>
                <a:lnTo>
                  <a:pt x="145" y="79"/>
                </a:lnTo>
                <a:lnTo>
                  <a:pt x="193" y="71"/>
                </a:lnTo>
                <a:lnTo>
                  <a:pt x="238" y="64"/>
                </a:lnTo>
                <a:lnTo>
                  <a:pt x="281" y="57"/>
                </a:lnTo>
                <a:lnTo>
                  <a:pt x="303" y="50"/>
                </a:lnTo>
                <a:lnTo>
                  <a:pt x="324" y="45"/>
                </a:lnTo>
                <a:lnTo>
                  <a:pt x="345" y="38"/>
                </a:lnTo>
                <a:lnTo>
                  <a:pt x="364" y="31"/>
                </a:lnTo>
                <a:lnTo>
                  <a:pt x="386" y="24"/>
                </a:lnTo>
                <a:lnTo>
                  <a:pt x="405" y="17"/>
                </a:lnTo>
                <a:lnTo>
                  <a:pt x="422" y="12"/>
                </a:lnTo>
                <a:lnTo>
                  <a:pt x="438" y="7"/>
                </a:lnTo>
                <a:lnTo>
                  <a:pt x="455" y="5"/>
                </a:lnTo>
                <a:lnTo>
                  <a:pt x="469" y="2"/>
                </a:lnTo>
                <a:lnTo>
                  <a:pt x="484" y="0"/>
                </a:lnTo>
                <a:lnTo>
                  <a:pt x="496" y="0"/>
                </a:lnTo>
                <a:lnTo>
                  <a:pt x="507" y="0"/>
                </a:lnTo>
                <a:lnTo>
                  <a:pt x="517" y="2"/>
                </a:lnTo>
                <a:lnTo>
                  <a:pt x="527" y="5"/>
                </a:lnTo>
                <a:lnTo>
                  <a:pt x="536" y="7"/>
                </a:lnTo>
                <a:lnTo>
                  <a:pt x="543" y="12"/>
                </a:lnTo>
                <a:lnTo>
                  <a:pt x="550" y="17"/>
                </a:lnTo>
                <a:lnTo>
                  <a:pt x="555" y="24"/>
                </a:lnTo>
                <a:lnTo>
                  <a:pt x="560" y="31"/>
                </a:lnTo>
                <a:lnTo>
                  <a:pt x="565" y="45"/>
                </a:lnTo>
                <a:lnTo>
                  <a:pt x="569" y="57"/>
                </a:lnTo>
                <a:lnTo>
                  <a:pt x="572" y="69"/>
                </a:lnTo>
                <a:lnTo>
                  <a:pt x="577" y="81"/>
                </a:lnTo>
                <a:lnTo>
                  <a:pt x="577" y="90"/>
                </a:lnTo>
                <a:lnTo>
                  <a:pt x="577" y="98"/>
                </a:lnTo>
                <a:lnTo>
                  <a:pt x="577" y="105"/>
                </a:lnTo>
                <a:lnTo>
                  <a:pt x="572" y="110"/>
                </a:lnTo>
                <a:lnTo>
                  <a:pt x="569" y="114"/>
                </a:lnTo>
                <a:lnTo>
                  <a:pt x="567" y="119"/>
                </a:lnTo>
                <a:lnTo>
                  <a:pt x="560" y="124"/>
                </a:lnTo>
                <a:lnTo>
                  <a:pt x="555" y="129"/>
                </a:lnTo>
                <a:lnTo>
                  <a:pt x="548" y="131"/>
                </a:lnTo>
                <a:lnTo>
                  <a:pt x="538" y="136"/>
                </a:lnTo>
                <a:lnTo>
                  <a:pt x="529" y="138"/>
                </a:lnTo>
                <a:lnTo>
                  <a:pt x="519" y="140"/>
                </a:lnTo>
                <a:lnTo>
                  <a:pt x="507" y="145"/>
                </a:lnTo>
                <a:lnTo>
                  <a:pt x="496" y="148"/>
                </a:lnTo>
                <a:lnTo>
                  <a:pt x="481" y="150"/>
                </a:lnTo>
                <a:lnTo>
                  <a:pt x="469" y="152"/>
                </a:lnTo>
                <a:lnTo>
                  <a:pt x="453" y="155"/>
                </a:lnTo>
                <a:lnTo>
                  <a:pt x="436" y="157"/>
                </a:lnTo>
                <a:lnTo>
                  <a:pt x="419" y="159"/>
                </a:lnTo>
                <a:lnTo>
                  <a:pt x="403" y="162"/>
                </a:lnTo>
                <a:lnTo>
                  <a:pt x="367" y="167"/>
                </a:lnTo>
                <a:lnTo>
                  <a:pt x="334" y="174"/>
                </a:lnTo>
                <a:lnTo>
                  <a:pt x="303" y="176"/>
                </a:lnTo>
                <a:lnTo>
                  <a:pt x="274" y="181"/>
                </a:lnTo>
                <a:lnTo>
                  <a:pt x="248" y="183"/>
                </a:lnTo>
                <a:lnTo>
                  <a:pt x="224" y="188"/>
                </a:lnTo>
                <a:lnTo>
                  <a:pt x="202" y="188"/>
                </a:lnTo>
                <a:lnTo>
                  <a:pt x="183" y="190"/>
                </a:lnTo>
                <a:lnTo>
                  <a:pt x="90" y="209"/>
                </a:lnTo>
                <a:lnTo>
                  <a:pt x="0" y="2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0"/>
          <p:cNvGrpSpPr/>
          <p:nvPr/>
        </p:nvGrpSpPr>
        <p:grpSpPr>
          <a:xfrm>
            <a:off x="1082350" y="710695"/>
            <a:ext cx="2374688" cy="981076"/>
            <a:chOff x="-4887948" y="-129958"/>
            <a:chExt cx="4039822" cy="762000"/>
          </a:xfrm>
        </p:grpSpPr>
        <p:pic>
          <p:nvPicPr>
            <p:cNvPr id="4" name="Picture 3" descr="C:\Users\hanyan\Documents\Tencent Files\450489189\FileRecv\语文PPT单元小结用\语文\页面元素、底图\导航栏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4768820" y="-129958"/>
              <a:ext cx="3749670" cy="76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"/>
            <p:cNvSpPr txBox="1"/>
            <p:nvPr/>
          </p:nvSpPr>
          <p:spPr>
            <a:xfrm>
              <a:off x="-4887948" y="36480"/>
              <a:ext cx="4039822" cy="5020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学习提示：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22109" y="2177144"/>
            <a:ext cx="9526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510" y="2346036"/>
            <a:ext cx="97905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、标出自然段序号。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、自由读课文，都准字音、读通句子，遇到难          读的词借助拼音多读几遍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2"/>
          <p:cNvGrpSpPr/>
          <p:nvPr/>
        </p:nvGrpSpPr>
        <p:grpSpPr>
          <a:xfrm>
            <a:off x="1727200" y="458162"/>
            <a:ext cx="3044825" cy="855662"/>
            <a:chOff x="730521" y="1385180"/>
            <a:chExt cx="2904854" cy="666750"/>
          </a:xfrm>
        </p:grpSpPr>
        <p:sp>
          <p:nvSpPr>
            <p:cNvPr id="18" name="圆角矩形 17"/>
            <p:cNvSpPr/>
            <p:nvPr/>
          </p:nvSpPr>
          <p:spPr>
            <a:xfrm>
              <a:off x="1546849" y="1523726"/>
              <a:ext cx="2088526" cy="4490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5843" name="图片 9" descr="book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0521" y="138518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4" name="文本框 16"/>
            <p:cNvSpPr txBox="1"/>
            <p:nvPr/>
          </p:nvSpPr>
          <p:spPr>
            <a:xfrm>
              <a:off x="1805798" y="1542343"/>
              <a:ext cx="1752600" cy="4067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我会写</a:t>
              </a:r>
            </a:p>
          </p:txBody>
        </p:sp>
      </p:grpSp>
      <p:sp>
        <p:nvSpPr>
          <p:cNvPr id="35845" name="TextBox 27"/>
          <p:cNvSpPr txBox="1"/>
          <p:nvPr/>
        </p:nvSpPr>
        <p:spPr>
          <a:xfrm>
            <a:off x="3721100" y="2513965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73525" y="1994853"/>
            <a:ext cx="28114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nǎi</a:t>
            </a:r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</p:txBody>
      </p:sp>
      <p:grpSp>
        <p:nvGrpSpPr>
          <p:cNvPr id="35847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584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5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5" name="TextBox 54"/>
          <p:cNvSpPr txBox="1"/>
          <p:nvPr/>
        </p:nvSpPr>
        <p:spPr>
          <a:xfrm>
            <a:off x="2219325" y="4096068"/>
            <a:ext cx="5664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牛奶  奶奶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178050" y="4608830"/>
            <a:ext cx="63182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我特别爱喝牛奶。</a:t>
            </a:r>
          </a:p>
        </p:txBody>
      </p:sp>
      <p:sp>
        <p:nvSpPr>
          <p:cNvPr id="35860" name="Rectangle 34"/>
          <p:cNvSpPr/>
          <p:nvPr/>
        </p:nvSpPr>
        <p:spPr>
          <a:xfrm>
            <a:off x="7010400" y="2289175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Freeform 38"/>
          <p:cNvSpPr/>
          <p:nvPr/>
        </p:nvSpPr>
        <p:spPr>
          <a:xfrm>
            <a:off x="7445375" y="2335213"/>
            <a:ext cx="409575" cy="1504950"/>
          </a:xfrm>
          <a:custGeom>
            <a:avLst/>
            <a:gdLst/>
            <a:ahLst/>
            <a:cxnLst>
              <a:cxn ang="0">
                <a:pos x="114935" y="0"/>
              </a:cxn>
              <a:cxn ang="0">
                <a:pos x="146685" y="7620"/>
              </a:cxn>
              <a:cxn ang="0">
                <a:pos x="186055" y="25400"/>
              </a:cxn>
              <a:cxn ang="0">
                <a:pos x="220980" y="49530"/>
              </a:cxn>
              <a:cxn ang="0">
                <a:pos x="243205" y="71120"/>
              </a:cxn>
              <a:cxn ang="0">
                <a:pos x="255270" y="88900"/>
              </a:cxn>
              <a:cxn ang="0">
                <a:pos x="247650" y="147955"/>
              </a:cxn>
              <a:cxn ang="0">
                <a:pos x="238760" y="203835"/>
              </a:cxn>
              <a:cxn ang="0">
                <a:pos x="233045" y="240030"/>
              </a:cxn>
              <a:cxn ang="0">
                <a:pos x="223520" y="288290"/>
              </a:cxn>
              <a:cxn ang="0">
                <a:pos x="210185" y="350520"/>
              </a:cxn>
              <a:cxn ang="0">
                <a:pos x="193675" y="426085"/>
              </a:cxn>
              <a:cxn ang="0">
                <a:pos x="175260" y="514985"/>
              </a:cxn>
              <a:cxn ang="0">
                <a:pos x="152400" y="619760"/>
              </a:cxn>
              <a:cxn ang="0">
                <a:pos x="128270" y="727075"/>
              </a:cxn>
              <a:cxn ang="0">
                <a:pos x="108585" y="819150"/>
              </a:cxn>
              <a:cxn ang="0">
                <a:pos x="93345" y="892810"/>
              </a:cxn>
              <a:cxn ang="0">
                <a:pos x="83185" y="950595"/>
              </a:cxn>
              <a:cxn ang="0">
                <a:pos x="76835" y="991235"/>
              </a:cxn>
              <a:cxn ang="0">
                <a:pos x="75565" y="1014095"/>
              </a:cxn>
              <a:cxn ang="0">
                <a:pos x="81280" y="1026160"/>
              </a:cxn>
              <a:cxn ang="0">
                <a:pos x="106045" y="1050290"/>
              </a:cxn>
              <a:cxn ang="0">
                <a:pos x="149860" y="1089660"/>
              </a:cxn>
              <a:cxn ang="0">
                <a:pos x="234315" y="1163320"/>
              </a:cxn>
              <a:cxn ang="0">
                <a:pos x="325120" y="1252855"/>
              </a:cxn>
              <a:cxn ang="0">
                <a:pos x="367665" y="1306830"/>
              </a:cxn>
              <a:cxn ang="0">
                <a:pos x="393065" y="1353820"/>
              </a:cxn>
              <a:cxn ang="0">
                <a:pos x="408305" y="1400810"/>
              </a:cxn>
              <a:cxn ang="0">
                <a:pos x="407035" y="1447800"/>
              </a:cxn>
              <a:cxn ang="0">
                <a:pos x="399415" y="1480820"/>
              </a:cxn>
              <a:cxn ang="0">
                <a:pos x="389890" y="1500505"/>
              </a:cxn>
              <a:cxn ang="0">
                <a:pos x="376555" y="1504950"/>
              </a:cxn>
              <a:cxn ang="0">
                <a:pos x="352425" y="1487170"/>
              </a:cxn>
              <a:cxn ang="0">
                <a:pos x="316230" y="1443355"/>
              </a:cxn>
              <a:cxn ang="0">
                <a:pos x="270510" y="1370330"/>
              </a:cxn>
              <a:cxn ang="0">
                <a:pos x="217805" y="1289050"/>
              </a:cxn>
              <a:cxn ang="0">
                <a:pos x="161925" y="1217930"/>
              </a:cxn>
              <a:cxn ang="0">
                <a:pos x="81280" y="1133475"/>
              </a:cxn>
              <a:cxn ang="0">
                <a:pos x="36195" y="1086485"/>
              </a:cxn>
              <a:cxn ang="0">
                <a:pos x="8890" y="1050290"/>
              </a:cxn>
              <a:cxn ang="0">
                <a:pos x="0" y="1027430"/>
              </a:cxn>
              <a:cxn ang="0">
                <a:pos x="1270" y="1012190"/>
              </a:cxn>
              <a:cxn ang="0">
                <a:pos x="7620" y="983615"/>
              </a:cxn>
              <a:cxn ang="0">
                <a:pos x="13335" y="944245"/>
              </a:cxn>
              <a:cxn ang="0">
                <a:pos x="17780" y="912495"/>
              </a:cxn>
              <a:cxn ang="0">
                <a:pos x="24130" y="876300"/>
              </a:cxn>
              <a:cxn ang="0">
                <a:pos x="29845" y="829310"/>
              </a:cxn>
              <a:cxn ang="0">
                <a:pos x="37465" y="772160"/>
              </a:cxn>
              <a:cxn ang="0">
                <a:pos x="46990" y="705485"/>
              </a:cxn>
              <a:cxn ang="0">
                <a:pos x="55880" y="626745"/>
              </a:cxn>
              <a:cxn ang="0">
                <a:pos x="69215" y="507365"/>
              </a:cxn>
              <a:cxn ang="0">
                <a:pos x="87630" y="365760"/>
              </a:cxn>
              <a:cxn ang="0">
                <a:pos x="100965" y="258445"/>
              </a:cxn>
              <a:cxn ang="0">
                <a:pos x="110490" y="185420"/>
              </a:cxn>
              <a:cxn ang="0">
                <a:pos x="110490" y="129540"/>
              </a:cxn>
              <a:cxn ang="0">
                <a:pos x="104140" y="85725"/>
              </a:cxn>
              <a:cxn ang="0">
                <a:pos x="92075" y="53975"/>
              </a:cxn>
              <a:cxn ang="0">
                <a:pos x="78740" y="33020"/>
              </a:cxn>
              <a:cxn ang="0">
                <a:pos x="75565" y="17780"/>
              </a:cxn>
              <a:cxn ang="0">
                <a:pos x="83185" y="5715"/>
              </a:cxn>
            </a:cxnLst>
            <a:rect l="0" t="0" r="0" b="0"/>
            <a:pathLst>
              <a:path w="645" h="2370">
                <a:moveTo>
                  <a:pt x="133" y="7"/>
                </a:moveTo>
                <a:lnTo>
                  <a:pt x="145" y="2"/>
                </a:lnTo>
                <a:lnTo>
                  <a:pt x="157" y="0"/>
                </a:lnTo>
                <a:lnTo>
                  <a:pt x="171" y="0"/>
                </a:lnTo>
                <a:lnTo>
                  <a:pt x="181" y="0"/>
                </a:lnTo>
                <a:lnTo>
                  <a:pt x="188" y="0"/>
                </a:lnTo>
                <a:lnTo>
                  <a:pt x="197" y="2"/>
                </a:lnTo>
                <a:lnTo>
                  <a:pt x="209" y="4"/>
                </a:lnTo>
                <a:lnTo>
                  <a:pt x="219" y="7"/>
                </a:lnTo>
                <a:lnTo>
                  <a:pt x="231" y="12"/>
                </a:lnTo>
                <a:lnTo>
                  <a:pt x="243" y="14"/>
                </a:lnTo>
                <a:lnTo>
                  <a:pt x="255" y="21"/>
                </a:lnTo>
                <a:lnTo>
                  <a:pt x="267" y="26"/>
                </a:lnTo>
                <a:lnTo>
                  <a:pt x="281" y="33"/>
                </a:lnTo>
                <a:lnTo>
                  <a:pt x="293" y="40"/>
                </a:lnTo>
                <a:lnTo>
                  <a:pt x="307" y="50"/>
                </a:lnTo>
                <a:lnTo>
                  <a:pt x="317" y="57"/>
                </a:lnTo>
                <a:lnTo>
                  <a:pt x="329" y="64"/>
                </a:lnTo>
                <a:lnTo>
                  <a:pt x="338" y="71"/>
                </a:lnTo>
                <a:lnTo>
                  <a:pt x="348" y="78"/>
                </a:lnTo>
                <a:lnTo>
                  <a:pt x="357" y="85"/>
                </a:lnTo>
                <a:lnTo>
                  <a:pt x="364" y="93"/>
                </a:lnTo>
                <a:lnTo>
                  <a:pt x="371" y="97"/>
                </a:lnTo>
                <a:lnTo>
                  <a:pt x="379" y="104"/>
                </a:lnTo>
                <a:lnTo>
                  <a:pt x="383" y="112"/>
                </a:lnTo>
                <a:lnTo>
                  <a:pt x="388" y="116"/>
                </a:lnTo>
                <a:lnTo>
                  <a:pt x="393" y="123"/>
                </a:lnTo>
                <a:lnTo>
                  <a:pt x="398" y="128"/>
                </a:lnTo>
                <a:lnTo>
                  <a:pt x="400" y="133"/>
                </a:lnTo>
                <a:lnTo>
                  <a:pt x="402" y="140"/>
                </a:lnTo>
                <a:lnTo>
                  <a:pt x="402" y="154"/>
                </a:lnTo>
                <a:lnTo>
                  <a:pt x="400" y="171"/>
                </a:lnTo>
                <a:lnTo>
                  <a:pt x="398" y="190"/>
                </a:lnTo>
                <a:lnTo>
                  <a:pt x="395" y="209"/>
                </a:lnTo>
                <a:lnTo>
                  <a:pt x="390" y="233"/>
                </a:lnTo>
                <a:lnTo>
                  <a:pt x="386" y="257"/>
                </a:lnTo>
                <a:lnTo>
                  <a:pt x="383" y="283"/>
                </a:lnTo>
                <a:lnTo>
                  <a:pt x="381" y="297"/>
                </a:lnTo>
                <a:lnTo>
                  <a:pt x="379" y="312"/>
                </a:lnTo>
                <a:lnTo>
                  <a:pt x="376" y="321"/>
                </a:lnTo>
                <a:lnTo>
                  <a:pt x="376" y="331"/>
                </a:lnTo>
                <a:lnTo>
                  <a:pt x="374" y="340"/>
                </a:lnTo>
                <a:lnTo>
                  <a:pt x="371" y="352"/>
                </a:lnTo>
                <a:lnTo>
                  <a:pt x="369" y="364"/>
                </a:lnTo>
                <a:lnTo>
                  <a:pt x="367" y="378"/>
                </a:lnTo>
                <a:lnTo>
                  <a:pt x="364" y="390"/>
                </a:lnTo>
                <a:lnTo>
                  <a:pt x="362" y="404"/>
                </a:lnTo>
                <a:lnTo>
                  <a:pt x="360" y="421"/>
                </a:lnTo>
                <a:lnTo>
                  <a:pt x="355" y="438"/>
                </a:lnTo>
                <a:lnTo>
                  <a:pt x="352" y="454"/>
                </a:lnTo>
                <a:lnTo>
                  <a:pt x="348" y="471"/>
                </a:lnTo>
                <a:lnTo>
                  <a:pt x="345" y="490"/>
                </a:lnTo>
                <a:lnTo>
                  <a:pt x="340" y="509"/>
                </a:lnTo>
                <a:lnTo>
                  <a:pt x="336" y="530"/>
                </a:lnTo>
                <a:lnTo>
                  <a:pt x="331" y="552"/>
                </a:lnTo>
                <a:lnTo>
                  <a:pt x="326" y="573"/>
                </a:lnTo>
                <a:lnTo>
                  <a:pt x="321" y="597"/>
                </a:lnTo>
                <a:lnTo>
                  <a:pt x="317" y="621"/>
                </a:lnTo>
                <a:lnTo>
                  <a:pt x="312" y="645"/>
                </a:lnTo>
                <a:lnTo>
                  <a:pt x="305" y="671"/>
                </a:lnTo>
                <a:lnTo>
                  <a:pt x="300" y="697"/>
                </a:lnTo>
                <a:lnTo>
                  <a:pt x="295" y="723"/>
                </a:lnTo>
                <a:lnTo>
                  <a:pt x="288" y="752"/>
                </a:lnTo>
                <a:lnTo>
                  <a:pt x="281" y="783"/>
                </a:lnTo>
                <a:lnTo>
                  <a:pt x="276" y="811"/>
                </a:lnTo>
                <a:lnTo>
                  <a:pt x="269" y="842"/>
                </a:lnTo>
                <a:lnTo>
                  <a:pt x="262" y="873"/>
                </a:lnTo>
                <a:lnTo>
                  <a:pt x="255" y="907"/>
                </a:lnTo>
                <a:lnTo>
                  <a:pt x="248" y="940"/>
                </a:lnTo>
                <a:lnTo>
                  <a:pt x="240" y="976"/>
                </a:lnTo>
                <a:lnTo>
                  <a:pt x="231" y="1011"/>
                </a:lnTo>
                <a:lnTo>
                  <a:pt x="224" y="1047"/>
                </a:lnTo>
                <a:lnTo>
                  <a:pt x="217" y="1080"/>
                </a:lnTo>
                <a:lnTo>
                  <a:pt x="209" y="1114"/>
                </a:lnTo>
                <a:lnTo>
                  <a:pt x="202" y="1145"/>
                </a:lnTo>
                <a:lnTo>
                  <a:pt x="195" y="1175"/>
                </a:lnTo>
                <a:lnTo>
                  <a:pt x="190" y="1206"/>
                </a:lnTo>
                <a:lnTo>
                  <a:pt x="183" y="1235"/>
                </a:lnTo>
                <a:lnTo>
                  <a:pt x="178" y="1264"/>
                </a:lnTo>
                <a:lnTo>
                  <a:pt x="171" y="1290"/>
                </a:lnTo>
                <a:lnTo>
                  <a:pt x="167" y="1316"/>
                </a:lnTo>
                <a:lnTo>
                  <a:pt x="162" y="1340"/>
                </a:lnTo>
                <a:lnTo>
                  <a:pt x="157" y="1363"/>
                </a:lnTo>
                <a:lnTo>
                  <a:pt x="152" y="1385"/>
                </a:lnTo>
                <a:lnTo>
                  <a:pt x="147" y="1406"/>
                </a:lnTo>
                <a:lnTo>
                  <a:pt x="145" y="1428"/>
                </a:lnTo>
                <a:lnTo>
                  <a:pt x="140" y="1447"/>
                </a:lnTo>
                <a:lnTo>
                  <a:pt x="138" y="1463"/>
                </a:lnTo>
                <a:lnTo>
                  <a:pt x="136" y="1480"/>
                </a:lnTo>
                <a:lnTo>
                  <a:pt x="131" y="1497"/>
                </a:lnTo>
                <a:lnTo>
                  <a:pt x="128" y="1511"/>
                </a:lnTo>
                <a:lnTo>
                  <a:pt x="126" y="1525"/>
                </a:lnTo>
                <a:lnTo>
                  <a:pt x="126" y="1537"/>
                </a:lnTo>
                <a:lnTo>
                  <a:pt x="124" y="1549"/>
                </a:lnTo>
                <a:lnTo>
                  <a:pt x="121" y="1561"/>
                </a:lnTo>
                <a:lnTo>
                  <a:pt x="121" y="1571"/>
                </a:lnTo>
                <a:lnTo>
                  <a:pt x="121" y="1578"/>
                </a:lnTo>
                <a:lnTo>
                  <a:pt x="119" y="1585"/>
                </a:lnTo>
                <a:lnTo>
                  <a:pt x="119" y="1592"/>
                </a:lnTo>
                <a:lnTo>
                  <a:pt x="119" y="1597"/>
                </a:lnTo>
                <a:lnTo>
                  <a:pt x="121" y="1599"/>
                </a:lnTo>
                <a:lnTo>
                  <a:pt x="121" y="1604"/>
                </a:lnTo>
                <a:lnTo>
                  <a:pt x="124" y="1609"/>
                </a:lnTo>
                <a:lnTo>
                  <a:pt x="124" y="1611"/>
                </a:lnTo>
                <a:lnTo>
                  <a:pt x="128" y="1616"/>
                </a:lnTo>
                <a:lnTo>
                  <a:pt x="133" y="1623"/>
                </a:lnTo>
                <a:lnTo>
                  <a:pt x="140" y="1628"/>
                </a:lnTo>
                <a:lnTo>
                  <a:pt x="147" y="1635"/>
                </a:lnTo>
                <a:lnTo>
                  <a:pt x="157" y="1644"/>
                </a:lnTo>
                <a:lnTo>
                  <a:pt x="167" y="1654"/>
                </a:lnTo>
                <a:lnTo>
                  <a:pt x="178" y="1663"/>
                </a:lnTo>
                <a:lnTo>
                  <a:pt x="190" y="1675"/>
                </a:lnTo>
                <a:lnTo>
                  <a:pt x="205" y="1687"/>
                </a:lnTo>
                <a:lnTo>
                  <a:pt x="219" y="1701"/>
                </a:lnTo>
                <a:lnTo>
                  <a:pt x="236" y="1716"/>
                </a:lnTo>
                <a:lnTo>
                  <a:pt x="255" y="1730"/>
                </a:lnTo>
                <a:lnTo>
                  <a:pt x="274" y="1747"/>
                </a:lnTo>
                <a:lnTo>
                  <a:pt x="293" y="1763"/>
                </a:lnTo>
                <a:lnTo>
                  <a:pt x="333" y="1799"/>
                </a:lnTo>
                <a:lnTo>
                  <a:pt x="369" y="1832"/>
                </a:lnTo>
                <a:lnTo>
                  <a:pt x="405" y="1866"/>
                </a:lnTo>
                <a:lnTo>
                  <a:pt x="438" y="1899"/>
                </a:lnTo>
                <a:lnTo>
                  <a:pt x="469" y="1930"/>
                </a:lnTo>
                <a:lnTo>
                  <a:pt x="498" y="1958"/>
                </a:lnTo>
                <a:lnTo>
                  <a:pt x="512" y="1973"/>
                </a:lnTo>
                <a:lnTo>
                  <a:pt x="524" y="1987"/>
                </a:lnTo>
                <a:lnTo>
                  <a:pt x="536" y="2001"/>
                </a:lnTo>
                <a:lnTo>
                  <a:pt x="548" y="2013"/>
                </a:lnTo>
                <a:lnTo>
                  <a:pt x="569" y="2044"/>
                </a:lnTo>
                <a:lnTo>
                  <a:pt x="579" y="2058"/>
                </a:lnTo>
                <a:lnTo>
                  <a:pt x="588" y="2073"/>
                </a:lnTo>
                <a:lnTo>
                  <a:pt x="598" y="2089"/>
                </a:lnTo>
                <a:lnTo>
                  <a:pt x="605" y="2104"/>
                </a:lnTo>
                <a:lnTo>
                  <a:pt x="612" y="2118"/>
                </a:lnTo>
                <a:lnTo>
                  <a:pt x="619" y="2132"/>
                </a:lnTo>
                <a:lnTo>
                  <a:pt x="626" y="2147"/>
                </a:lnTo>
                <a:lnTo>
                  <a:pt x="631" y="2163"/>
                </a:lnTo>
                <a:lnTo>
                  <a:pt x="636" y="2177"/>
                </a:lnTo>
                <a:lnTo>
                  <a:pt x="638" y="2192"/>
                </a:lnTo>
                <a:lnTo>
                  <a:pt x="643" y="2206"/>
                </a:lnTo>
                <a:lnTo>
                  <a:pt x="643" y="2223"/>
                </a:lnTo>
                <a:lnTo>
                  <a:pt x="645" y="2237"/>
                </a:lnTo>
                <a:lnTo>
                  <a:pt x="645" y="2251"/>
                </a:lnTo>
                <a:lnTo>
                  <a:pt x="643" y="2266"/>
                </a:lnTo>
                <a:lnTo>
                  <a:pt x="641" y="2280"/>
                </a:lnTo>
                <a:lnTo>
                  <a:pt x="638" y="2292"/>
                </a:lnTo>
                <a:lnTo>
                  <a:pt x="636" y="2304"/>
                </a:lnTo>
                <a:lnTo>
                  <a:pt x="634" y="2313"/>
                </a:lnTo>
                <a:lnTo>
                  <a:pt x="631" y="2325"/>
                </a:lnTo>
                <a:lnTo>
                  <a:pt x="629" y="2332"/>
                </a:lnTo>
                <a:lnTo>
                  <a:pt x="626" y="2342"/>
                </a:lnTo>
                <a:lnTo>
                  <a:pt x="624" y="2346"/>
                </a:lnTo>
                <a:lnTo>
                  <a:pt x="619" y="2354"/>
                </a:lnTo>
                <a:lnTo>
                  <a:pt x="617" y="2358"/>
                </a:lnTo>
                <a:lnTo>
                  <a:pt x="614" y="2363"/>
                </a:lnTo>
                <a:lnTo>
                  <a:pt x="610" y="2365"/>
                </a:lnTo>
                <a:lnTo>
                  <a:pt x="605" y="2368"/>
                </a:lnTo>
                <a:lnTo>
                  <a:pt x="603" y="2370"/>
                </a:lnTo>
                <a:lnTo>
                  <a:pt x="598" y="2370"/>
                </a:lnTo>
                <a:lnTo>
                  <a:pt x="593" y="2370"/>
                </a:lnTo>
                <a:lnTo>
                  <a:pt x="586" y="2368"/>
                </a:lnTo>
                <a:lnTo>
                  <a:pt x="579" y="2363"/>
                </a:lnTo>
                <a:lnTo>
                  <a:pt x="572" y="2358"/>
                </a:lnTo>
                <a:lnTo>
                  <a:pt x="564" y="2351"/>
                </a:lnTo>
                <a:lnTo>
                  <a:pt x="555" y="2342"/>
                </a:lnTo>
                <a:lnTo>
                  <a:pt x="545" y="2332"/>
                </a:lnTo>
                <a:lnTo>
                  <a:pt x="533" y="2320"/>
                </a:lnTo>
                <a:lnTo>
                  <a:pt x="524" y="2306"/>
                </a:lnTo>
                <a:lnTo>
                  <a:pt x="512" y="2289"/>
                </a:lnTo>
                <a:lnTo>
                  <a:pt x="498" y="2273"/>
                </a:lnTo>
                <a:lnTo>
                  <a:pt x="486" y="2254"/>
                </a:lnTo>
                <a:lnTo>
                  <a:pt x="472" y="2232"/>
                </a:lnTo>
                <a:lnTo>
                  <a:pt x="457" y="2211"/>
                </a:lnTo>
                <a:lnTo>
                  <a:pt x="443" y="2185"/>
                </a:lnTo>
                <a:lnTo>
                  <a:pt x="426" y="2158"/>
                </a:lnTo>
                <a:lnTo>
                  <a:pt x="410" y="2132"/>
                </a:lnTo>
                <a:lnTo>
                  <a:pt x="395" y="2106"/>
                </a:lnTo>
                <a:lnTo>
                  <a:pt x="379" y="2080"/>
                </a:lnTo>
                <a:lnTo>
                  <a:pt x="362" y="2054"/>
                </a:lnTo>
                <a:lnTo>
                  <a:pt x="343" y="2030"/>
                </a:lnTo>
                <a:lnTo>
                  <a:pt x="326" y="2006"/>
                </a:lnTo>
                <a:lnTo>
                  <a:pt x="309" y="1985"/>
                </a:lnTo>
                <a:lnTo>
                  <a:pt x="290" y="1961"/>
                </a:lnTo>
                <a:lnTo>
                  <a:pt x="274" y="1939"/>
                </a:lnTo>
                <a:lnTo>
                  <a:pt x="255" y="1918"/>
                </a:lnTo>
                <a:lnTo>
                  <a:pt x="238" y="1897"/>
                </a:lnTo>
                <a:lnTo>
                  <a:pt x="219" y="1878"/>
                </a:lnTo>
                <a:lnTo>
                  <a:pt x="183" y="1839"/>
                </a:lnTo>
                <a:lnTo>
                  <a:pt x="145" y="1801"/>
                </a:lnTo>
                <a:lnTo>
                  <a:pt x="128" y="1785"/>
                </a:lnTo>
                <a:lnTo>
                  <a:pt x="112" y="1768"/>
                </a:lnTo>
                <a:lnTo>
                  <a:pt x="97" y="1754"/>
                </a:lnTo>
                <a:lnTo>
                  <a:pt x="83" y="1737"/>
                </a:lnTo>
                <a:lnTo>
                  <a:pt x="69" y="1723"/>
                </a:lnTo>
                <a:lnTo>
                  <a:pt x="57" y="1711"/>
                </a:lnTo>
                <a:lnTo>
                  <a:pt x="47" y="1697"/>
                </a:lnTo>
                <a:lnTo>
                  <a:pt x="38" y="1685"/>
                </a:lnTo>
                <a:lnTo>
                  <a:pt x="28" y="1673"/>
                </a:lnTo>
                <a:lnTo>
                  <a:pt x="21" y="1663"/>
                </a:lnTo>
                <a:lnTo>
                  <a:pt x="14" y="1654"/>
                </a:lnTo>
                <a:lnTo>
                  <a:pt x="9" y="1644"/>
                </a:lnTo>
                <a:lnTo>
                  <a:pt x="4" y="1637"/>
                </a:lnTo>
                <a:lnTo>
                  <a:pt x="2" y="1630"/>
                </a:lnTo>
                <a:lnTo>
                  <a:pt x="0" y="1623"/>
                </a:lnTo>
                <a:lnTo>
                  <a:pt x="0" y="1618"/>
                </a:lnTo>
                <a:lnTo>
                  <a:pt x="0" y="1616"/>
                </a:lnTo>
                <a:lnTo>
                  <a:pt x="0" y="1611"/>
                </a:lnTo>
                <a:lnTo>
                  <a:pt x="2" y="1606"/>
                </a:lnTo>
                <a:lnTo>
                  <a:pt x="2" y="1601"/>
                </a:lnTo>
                <a:lnTo>
                  <a:pt x="2" y="1594"/>
                </a:lnTo>
                <a:lnTo>
                  <a:pt x="4" y="1587"/>
                </a:lnTo>
                <a:lnTo>
                  <a:pt x="7" y="1578"/>
                </a:lnTo>
                <a:lnTo>
                  <a:pt x="7" y="1571"/>
                </a:lnTo>
                <a:lnTo>
                  <a:pt x="9" y="1561"/>
                </a:lnTo>
                <a:lnTo>
                  <a:pt x="12" y="1549"/>
                </a:lnTo>
                <a:lnTo>
                  <a:pt x="14" y="1540"/>
                </a:lnTo>
                <a:lnTo>
                  <a:pt x="16" y="1528"/>
                </a:lnTo>
                <a:lnTo>
                  <a:pt x="19" y="1513"/>
                </a:lnTo>
                <a:lnTo>
                  <a:pt x="19" y="1502"/>
                </a:lnTo>
                <a:lnTo>
                  <a:pt x="21" y="1487"/>
                </a:lnTo>
                <a:lnTo>
                  <a:pt x="24" y="1473"/>
                </a:lnTo>
                <a:lnTo>
                  <a:pt x="26" y="1466"/>
                </a:lnTo>
                <a:lnTo>
                  <a:pt x="26" y="1456"/>
                </a:lnTo>
                <a:lnTo>
                  <a:pt x="28" y="1447"/>
                </a:lnTo>
                <a:lnTo>
                  <a:pt x="28" y="1437"/>
                </a:lnTo>
                <a:lnTo>
                  <a:pt x="31" y="1428"/>
                </a:lnTo>
                <a:lnTo>
                  <a:pt x="33" y="1416"/>
                </a:lnTo>
                <a:lnTo>
                  <a:pt x="33" y="1406"/>
                </a:lnTo>
                <a:lnTo>
                  <a:pt x="35" y="1392"/>
                </a:lnTo>
                <a:lnTo>
                  <a:pt x="38" y="1380"/>
                </a:lnTo>
                <a:lnTo>
                  <a:pt x="40" y="1366"/>
                </a:lnTo>
                <a:lnTo>
                  <a:pt x="40" y="1354"/>
                </a:lnTo>
                <a:lnTo>
                  <a:pt x="43" y="1337"/>
                </a:lnTo>
                <a:lnTo>
                  <a:pt x="45" y="1323"/>
                </a:lnTo>
                <a:lnTo>
                  <a:pt x="47" y="1306"/>
                </a:lnTo>
                <a:lnTo>
                  <a:pt x="50" y="1290"/>
                </a:lnTo>
                <a:lnTo>
                  <a:pt x="52" y="1273"/>
                </a:lnTo>
                <a:lnTo>
                  <a:pt x="55" y="1254"/>
                </a:lnTo>
                <a:lnTo>
                  <a:pt x="57" y="1237"/>
                </a:lnTo>
                <a:lnTo>
                  <a:pt x="59" y="1216"/>
                </a:lnTo>
                <a:lnTo>
                  <a:pt x="62" y="1197"/>
                </a:lnTo>
                <a:lnTo>
                  <a:pt x="64" y="1175"/>
                </a:lnTo>
                <a:lnTo>
                  <a:pt x="66" y="1156"/>
                </a:lnTo>
                <a:lnTo>
                  <a:pt x="69" y="1133"/>
                </a:lnTo>
                <a:lnTo>
                  <a:pt x="74" y="1111"/>
                </a:lnTo>
                <a:lnTo>
                  <a:pt x="76" y="1087"/>
                </a:lnTo>
                <a:lnTo>
                  <a:pt x="78" y="1064"/>
                </a:lnTo>
                <a:lnTo>
                  <a:pt x="81" y="1040"/>
                </a:lnTo>
                <a:lnTo>
                  <a:pt x="85" y="1014"/>
                </a:lnTo>
                <a:lnTo>
                  <a:pt x="88" y="987"/>
                </a:lnTo>
                <a:lnTo>
                  <a:pt x="90" y="961"/>
                </a:lnTo>
                <a:lnTo>
                  <a:pt x="95" y="933"/>
                </a:lnTo>
                <a:lnTo>
                  <a:pt x="97" y="904"/>
                </a:lnTo>
                <a:lnTo>
                  <a:pt x="105" y="852"/>
                </a:lnTo>
                <a:lnTo>
                  <a:pt x="109" y="799"/>
                </a:lnTo>
                <a:lnTo>
                  <a:pt x="116" y="752"/>
                </a:lnTo>
                <a:lnTo>
                  <a:pt x="121" y="704"/>
                </a:lnTo>
                <a:lnTo>
                  <a:pt x="128" y="659"/>
                </a:lnTo>
                <a:lnTo>
                  <a:pt x="133" y="616"/>
                </a:lnTo>
                <a:lnTo>
                  <a:pt x="138" y="576"/>
                </a:lnTo>
                <a:lnTo>
                  <a:pt x="143" y="538"/>
                </a:lnTo>
                <a:lnTo>
                  <a:pt x="147" y="502"/>
                </a:lnTo>
                <a:lnTo>
                  <a:pt x="152" y="469"/>
                </a:lnTo>
                <a:lnTo>
                  <a:pt x="155" y="438"/>
                </a:lnTo>
                <a:lnTo>
                  <a:pt x="159" y="407"/>
                </a:lnTo>
                <a:lnTo>
                  <a:pt x="162" y="381"/>
                </a:lnTo>
                <a:lnTo>
                  <a:pt x="167" y="354"/>
                </a:lnTo>
                <a:lnTo>
                  <a:pt x="169" y="333"/>
                </a:lnTo>
                <a:lnTo>
                  <a:pt x="171" y="312"/>
                </a:lnTo>
                <a:lnTo>
                  <a:pt x="174" y="292"/>
                </a:lnTo>
                <a:lnTo>
                  <a:pt x="174" y="273"/>
                </a:lnTo>
                <a:lnTo>
                  <a:pt x="176" y="254"/>
                </a:lnTo>
                <a:lnTo>
                  <a:pt x="176" y="238"/>
                </a:lnTo>
                <a:lnTo>
                  <a:pt x="176" y="221"/>
                </a:lnTo>
                <a:lnTo>
                  <a:pt x="174" y="204"/>
                </a:lnTo>
                <a:lnTo>
                  <a:pt x="174" y="188"/>
                </a:lnTo>
                <a:lnTo>
                  <a:pt x="171" y="173"/>
                </a:lnTo>
                <a:lnTo>
                  <a:pt x="169" y="159"/>
                </a:lnTo>
                <a:lnTo>
                  <a:pt x="167" y="147"/>
                </a:lnTo>
                <a:lnTo>
                  <a:pt x="164" y="135"/>
                </a:lnTo>
                <a:lnTo>
                  <a:pt x="162" y="123"/>
                </a:lnTo>
                <a:lnTo>
                  <a:pt x="159" y="114"/>
                </a:lnTo>
                <a:lnTo>
                  <a:pt x="155" y="102"/>
                </a:lnTo>
                <a:lnTo>
                  <a:pt x="150" y="95"/>
                </a:lnTo>
                <a:lnTo>
                  <a:pt x="145" y="85"/>
                </a:lnTo>
                <a:lnTo>
                  <a:pt x="140" y="78"/>
                </a:lnTo>
                <a:lnTo>
                  <a:pt x="136" y="71"/>
                </a:lnTo>
                <a:lnTo>
                  <a:pt x="131" y="66"/>
                </a:lnTo>
                <a:lnTo>
                  <a:pt x="126" y="59"/>
                </a:lnTo>
                <a:lnTo>
                  <a:pt x="124" y="52"/>
                </a:lnTo>
                <a:lnTo>
                  <a:pt x="121" y="47"/>
                </a:lnTo>
                <a:lnTo>
                  <a:pt x="119" y="43"/>
                </a:lnTo>
                <a:lnTo>
                  <a:pt x="116" y="38"/>
                </a:lnTo>
                <a:lnTo>
                  <a:pt x="116" y="33"/>
                </a:lnTo>
                <a:lnTo>
                  <a:pt x="119" y="28"/>
                </a:lnTo>
                <a:lnTo>
                  <a:pt x="119" y="24"/>
                </a:lnTo>
                <a:lnTo>
                  <a:pt x="121" y="19"/>
                </a:lnTo>
                <a:lnTo>
                  <a:pt x="124" y="16"/>
                </a:lnTo>
                <a:lnTo>
                  <a:pt x="126" y="14"/>
                </a:lnTo>
                <a:lnTo>
                  <a:pt x="131" y="9"/>
                </a:lnTo>
                <a:lnTo>
                  <a:pt x="133" y="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39"/>
          <p:cNvSpPr/>
          <p:nvPr/>
        </p:nvSpPr>
        <p:spPr>
          <a:xfrm>
            <a:off x="7204075" y="2863850"/>
            <a:ext cx="690563" cy="1004888"/>
          </a:xfrm>
          <a:custGeom>
            <a:avLst/>
            <a:gdLst/>
            <a:ahLst/>
            <a:cxnLst>
              <a:cxn ang="0">
                <a:pos x="543675" y="215968"/>
              </a:cxn>
              <a:cxn ang="0">
                <a:pos x="553213" y="166423"/>
              </a:cxn>
              <a:cxn ang="0">
                <a:pos x="558936" y="123864"/>
              </a:cxn>
              <a:cxn ang="0">
                <a:pos x="562116" y="90834"/>
              </a:cxn>
              <a:cxn ang="0">
                <a:pos x="560208" y="64791"/>
              </a:cxn>
              <a:cxn ang="0">
                <a:pos x="555757" y="48275"/>
              </a:cxn>
              <a:cxn ang="0">
                <a:pos x="553213" y="29854"/>
              </a:cxn>
              <a:cxn ang="0">
                <a:pos x="555757" y="15245"/>
              </a:cxn>
              <a:cxn ang="0">
                <a:pos x="565295" y="5717"/>
              </a:cxn>
              <a:cxn ang="0">
                <a:pos x="577377" y="0"/>
              </a:cxn>
              <a:cxn ang="0">
                <a:pos x="593910" y="2541"/>
              </a:cxn>
              <a:cxn ang="0">
                <a:pos x="613622" y="12069"/>
              </a:cxn>
              <a:cxn ang="0">
                <a:pos x="636513" y="28584"/>
              </a:cxn>
              <a:cxn ang="0">
                <a:pos x="658769" y="53992"/>
              </a:cxn>
              <a:cxn ang="0">
                <a:pos x="678481" y="78130"/>
              </a:cxn>
              <a:cxn ang="0">
                <a:pos x="689291" y="96551"/>
              </a:cxn>
              <a:cxn ang="0">
                <a:pos x="690563" y="108619"/>
              </a:cxn>
              <a:cxn ang="0">
                <a:pos x="688019" y="125135"/>
              </a:cxn>
              <a:cxn ang="0">
                <a:pos x="681661" y="149272"/>
              </a:cxn>
              <a:cxn ang="0">
                <a:pos x="674030" y="182938"/>
              </a:cxn>
              <a:cxn ang="0">
                <a:pos x="663856" y="223591"/>
              </a:cxn>
              <a:cxn ang="0">
                <a:pos x="651139" y="271866"/>
              </a:cxn>
              <a:cxn ang="0">
                <a:pos x="613622" y="376039"/>
              </a:cxn>
              <a:cxn ang="0">
                <a:pos x="543675" y="548814"/>
              </a:cxn>
              <a:cxn ang="0">
                <a:pos x="519512" y="598359"/>
              </a:cxn>
              <a:cxn ang="0">
                <a:pos x="490897" y="646635"/>
              </a:cxn>
              <a:cxn ang="0">
                <a:pos x="447022" y="705708"/>
              </a:cxn>
              <a:cxn ang="0">
                <a:pos x="372624" y="792096"/>
              </a:cxn>
              <a:cxn ang="0">
                <a:pos x="331928" y="832749"/>
              </a:cxn>
              <a:cxn ang="0">
                <a:pos x="289324" y="867685"/>
              </a:cxn>
              <a:cxn ang="0">
                <a:pos x="243541" y="897539"/>
              </a:cxn>
              <a:cxn ang="0">
                <a:pos x="165328" y="943274"/>
              </a:cxn>
              <a:cxn ang="0">
                <a:pos x="103012" y="973128"/>
              </a:cxn>
              <a:cxn ang="0">
                <a:pos x="64859" y="990278"/>
              </a:cxn>
              <a:cxn ang="0">
                <a:pos x="34973" y="999171"/>
              </a:cxn>
              <a:cxn ang="0">
                <a:pos x="13353" y="1003618"/>
              </a:cxn>
              <a:cxn ang="0">
                <a:pos x="3179" y="1003618"/>
              </a:cxn>
              <a:cxn ang="0">
                <a:pos x="0" y="999171"/>
              </a:cxn>
              <a:cxn ang="0">
                <a:pos x="1272" y="992819"/>
              </a:cxn>
              <a:cxn ang="0">
                <a:pos x="7631" y="982656"/>
              </a:cxn>
              <a:cxn ang="0">
                <a:pos x="20984" y="970587"/>
              </a:cxn>
              <a:cxn ang="0">
                <a:pos x="39424" y="956613"/>
              </a:cxn>
              <a:cxn ang="0">
                <a:pos x="62316" y="943274"/>
              </a:cxn>
              <a:cxn ang="0">
                <a:pos x="87751" y="926758"/>
              </a:cxn>
              <a:cxn ang="0">
                <a:pos x="118273" y="903891"/>
              </a:cxn>
              <a:cxn ang="0">
                <a:pos x="154518" y="875307"/>
              </a:cxn>
              <a:cxn ang="0">
                <a:pos x="195214" y="840371"/>
              </a:cxn>
              <a:cxn ang="0">
                <a:pos x="240998" y="799718"/>
              </a:cxn>
              <a:cxn ang="0">
                <a:pos x="302678" y="740644"/>
              </a:cxn>
              <a:cxn ang="0">
                <a:pos x="345282" y="695545"/>
              </a:cxn>
              <a:cxn ang="0">
                <a:pos x="383434" y="649811"/>
              </a:cxn>
              <a:cxn ang="0">
                <a:pos x="415228" y="602806"/>
              </a:cxn>
              <a:cxn ang="0">
                <a:pos x="442571" y="556436"/>
              </a:cxn>
              <a:cxn ang="0">
                <a:pos x="463555" y="510702"/>
              </a:cxn>
              <a:cxn ang="0">
                <a:pos x="481995" y="462426"/>
              </a:cxn>
              <a:cxn ang="0">
                <a:pos x="498528" y="410975"/>
              </a:cxn>
              <a:cxn ang="0">
                <a:pos x="518240" y="335386"/>
              </a:cxn>
            </a:cxnLst>
            <a:rect l="0" t="0" r="0" b="0"/>
            <a:pathLst>
              <a:path w="1086" h="1582">
                <a:moveTo>
                  <a:pt x="841" y="402"/>
                </a:moveTo>
                <a:lnTo>
                  <a:pt x="848" y="371"/>
                </a:lnTo>
                <a:lnTo>
                  <a:pt x="855" y="340"/>
                </a:lnTo>
                <a:lnTo>
                  <a:pt x="860" y="312"/>
                </a:lnTo>
                <a:lnTo>
                  <a:pt x="865" y="285"/>
                </a:lnTo>
                <a:lnTo>
                  <a:pt x="870" y="262"/>
                </a:lnTo>
                <a:lnTo>
                  <a:pt x="872" y="238"/>
                </a:lnTo>
                <a:lnTo>
                  <a:pt x="877" y="214"/>
                </a:lnTo>
                <a:lnTo>
                  <a:pt x="879" y="195"/>
                </a:lnTo>
                <a:lnTo>
                  <a:pt x="881" y="176"/>
                </a:lnTo>
                <a:lnTo>
                  <a:pt x="881" y="157"/>
                </a:lnTo>
                <a:lnTo>
                  <a:pt x="884" y="143"/>
                </a:lnTo>
                <a:lnTo>
                  <a:pt x="884" y="128"/>
                </a:lnTo>
                <a:lnTo>
                  <a:pt x="884" y="114"/>
                </a:lnTo>
                <a:lnTo>
                  <a:pt x="881" y="102"/>
                </a:lnTo>
                <a:lnTo>
                  <a:pt x="881" y="93"/>
                </a:lnTo>
                <a:lnTo>
                  <a:pt x="879" y="85"/>
                </a:lnTo>
                <a:lnTo>
                  <a:pt x="874" y="76"/>
                </a:lnTo>
                <a:lnTo>
                  <a:pt x="872" y="66"/>
                </a:lnTo>
                <a:lnTo>
                  <a:pt x="870" y="57"/>
                </a:lnTo>
                <a:lnTo>
                  <a:pt x="870" y="47"/>
                </a:lnTo>
                <a:lnTo>
                  <a:pt x="870" y="38"/>
                </a:lnTo>
                <a:lnTo>
                  <a:pt x="872" y="31"/>
                </a:lnTo>
                <a:lnTo>
                  <a:pt x="874" y="24"/>
                </a:lnTo>
                <a:lnTo>
                  <a:pt x="879" y="19"/>
                </a:lnTo>
                <a:lnTo>
                  <a:pt x="884" y="14"/>
                </a:lnTo>
                <a:lnTo>
                  <a:pt x="889" y="9"/>
                </a:lnTo>
                <a:lnTo>
                  <a:pt x="893" y="4"/>
                </a:lnTo>
                <a:lnTo>
                  <a:pt x="901" y="2"/>
                </a:lnTo>
                <a:lnTo>
                  <a:pt x="908" y="0"/>
                </a:lnTo>
                <a:lnTo>
                  <a:pt x="917" y="0"/>
                </a:lnTo>
                <a:lnTo>
                  <a:pt x="927" y="2"/>
                </a:lnTo>
                <a:lnTo>
                  <a:pt x="934" y="4"/>
                </a:lnTo>
                <a:lnTo>
                  <a:pt x="939" y="7"/>
                </a:lnTo>
                <a:lnTo>
                  <a:pt x="953" y="12"/>
                </a:lnTo>
                <a:lnTo>
                  <a:pt x="965" y="19"/>
                </a:lnTo>
                <a:lnTo>
                  <a:pt x="977" y="26"/>
                </a:lnTo>
                <a:lnTo>
                  <a:pt x="989" y="35"/>
                </a:lnTo>
                <a:lnTo>
                  <a:pt x="1001" y="45"/>
                </a:lnTo>
                <a:lnTo>
                  <a:pt x="1013" y="57"/>
                </a:lnTo>
                <a:lnTo>
                  <a:pt x="1024" y="71"/>
                </a:lnTo>
                <a:lnTo>
                  <a:pt x="1036" y="85"/>
                </a:lnTo>
                <a:lnTo>
                  <a:pt x="1051" y="100"/>
                </a:lnTo>
                <a:lnTo>
                  <a:pt x="1060" y="112"/>
                </a:lnTo>
                <a:lnTo>
                  <a:pt x="1067" y="123"/>
                </a:lnTo>
                <a:lnTo>
                  <a:pt x="1074" y="135"/>
                </a:lnTo>
                <a:lnTo>
                  <a:pt x="1079" y="145"/>
                </a:lnTo>
                <a:lnTo>
                  <a:pt x="1084" y="152"/>
                </a:lnTo>
                <a:lnTo>
                  <a:pt x="1086" y="159"/>
                </a:lnTo>
                <a:lnTo>
                  <a:pt x="1086" y="164"/>
                </a:lnTo>
                <a:lnTo>
                  <a:pt x="1086" y="171"/>
                </a:lnTo>
                <a:lnTo>
                  <a:pt x="1084" y="178"/>
                </a:lnTo>
                <a:lnTo>
                  <a:pt x="1084" y="185"/>
                </a:lnTo>
                <a:lnTo>
                  <a:pt x="1082" y="197"/>
                </a:lnTo>
                <a:lnTo>
                  <a:pt x="1079" y="207"/>
                </a:lnTo>
                <a:lnTo>
                  <a:pt x="1077" y="221"/>
                </a:lnTo>
                <a:lnTo>
                  <a:pt x="1072" y="235"/>
                </a:lnTo>
                <a:lnTo>
                  <a:pt x="1070" y="252"/>
                </a:lnTo>
                <a:lnTo>
                  <a:pt x="1065" y="269"/>
                </a:lnTo>
                <a:lnTo>
                  <a:pt x="1060" y="288"/>
                </a:lnTo>
                <a:lnTo>
                  <a:pt x="1055" y="309"/>
                </a:lnTo>
                <a:lnTo>
                  <a:pt x="1051" y="331"/>
                </a:lnTo>
                <a:lnTo>
                  <a:pt x="1044" y="352"/>
                </a:lnTo>
                <a:lnTo>
                  <a:pt x="1039" y="376"/>
                </a:lnTo>
                <a:lnTo>
                  <a:pt x="1032" y="402"/>
                </a:lnTo>
                <a:lnTo>
                  <a:pt x="1024" y="428"/>
                </a:lnTo>
                <a:lnTo>
                  <a:pt x="1005" y="483"/>
                </a:lnTo>
                <a:lnTo>
                  <a:pt x="986" y="538"/>
                </a:lnTo>
                <a:lnTo>
                  <a:pt x="965" y="592"/>
                </a:lnTo>
                <a:lnTo>
                  <a:pt x="943" y="647"/>
                </a:lnTo>
                <a:lnTo>
                  <a:pt x="901" y="754"/>
                </a:lnTo>
                <a:lnTo>
                  <a:pt x="855" y="864"/>
                </a:lnTo>
                <a:lnTo>
                  <a:pt x="843" y="890"/>
                </a:lnTo>
                <a:lnTo>
                  <a:pt x="829" y="918"/>
                </a:lnTo>
                <a:lnTo>
                  <a:pt x="817" y="942"/>
                </a:lnTo>
                <a:lnTo>
                  <a:pt x="803" y="968"/>
                </a:lnTo>
                <a:lnTo>
                  <a:pt x="789" y="992"/>
                </a:lnTo>
                <a:lnTo>
                  <a:pt x="772" y="1018"/>
                </a:lnTo>
                <a:lnTo>
                  <a:pt x="755" y="1042"/>
                </a:lnTo>
                <a:lnTo>
                  <a:pt x="739" y="1066"/>
                </a:lnTo>
                <a:lnTo>
                  <a:pt x="703" y="1111"/>
                </a:lnTo>
                <a:lnTo>
                  <a:pt x="665" y="1156"/>
                </a:lnTo>
                <a:lnTo>
                  <a:pt x="627" y="1202"/>
                </a:lnTo>
                <a:lnTo>
                  <a:pt x="586" y="1247"/>
                </a:lnTo>
                <a:lnTo>
                  <a:pt x="565" y="1268"/>
                </a:lnTo>
                <a:lnTo>
                  <a:pt x="543" y="1290"/>
                </a:lnTo>
                <a:lnTo>
                  <a:pt x="522" y="1311"/>
                </a:lnTo>
                <a:lnTo>
                  <a:pt x="500" y="1330"/>
                </a:lnTo>
                <a:lnTo>
                  <a:pt x="476" y="1347"/>
                </a:lnTo>
                <a:lnTo>
                  <a:pt x="455" y="1366"/>
                </a:lnTo>
                <a:lnTo>
                  <a:pt x="431" y="1383"/>
                </a:lnTo>
                <a:lnTo>
                  <a:pt x="407" y="1399"/>
                </a:lnTo>
                <a:lnTo>
                  <a:pt x="383" y="1413"/>
                </a:lnTo>
                <a:lnTo>
                  <a:pt x="357" y="1430"/>
                </a:lnTo>
                <a:lnTo>
                  <a:pt x="310" y="1459"/>
                </a:lnTo>
                <a:lnTo>
                  <a:pt x="260" y="1485"/>
                </a:lnTo>
                <a:lnTo>
                  <a:pt x="210" y="1511"/>
                </a:lnTo>
                <a:lnTo>
                  <a:pt x="183" y="1523"/>
                </a:lnTo>
                <a:lnTo>
                  <a:pt x="162" y="1532"/>
                </a:lnTo>
                <a:lnTo>
                  <a:pt x="140" y="1542"/>
                </a:lnTo>
                <a:lnTo>
                  <a:pt x="119" y="1552"/>
                </a:lnTo>
                <a:lnTo>
                  <a:pt x="102" y="1559"/>
                </a:lnTo>
                <a:lnTo>
                  <a:pt x="83" y="1566"/>
                </a:lnTo>
                <a:lnTo>
                  <a:pt x="69" y="1571"/>
                </a:lnTo>
                <a:lnTo>
                  <a:pt x="55" y="1573"/>
                </a:lnTo>
                <a:lnTo>
                  <a:pt x="43" y="1578"/>
                </a:lnTo>
                <a:lnTo>
                  <a:pt x="31" y="1580"/>
                </a:lnTo>
                <a:lnTo>
                  <a:pt x="21" y="1580"/>
                </a:lnTo>
                <a:lnTo>
                  <a:pt x="14" y="1582"/>
                </a:lnTo>
                <a:lnTo>
                  <a:pt x="9" y="1582"/>
                </a:lnTo>
                <a:lnTo>
                  <a:pt x="5" y="1580"/>
                </a:lnTo>
                <a:lnTo>
                  <a:pt x="2" y="1580"/>
                </a:lnTo>
                <a:lnTo>
                  <a:pt x="2" y="1578"/>
                </a:lnTo>
                <a:lnTo>
                  <a:pt x="0" y="1573"/>
                </a:lnTo>
                <a:lnTo>
                  <a:pt x="0" y="1571"/>
                </a:lnTo>
                <a:lnTo>
                  <a:pt x="0" y="1566"/>
                </a:lnTo>
                <a:lnTo>
                  <a:pt x="2" y="1563"/>
                </a:lnTo>
                <a:lnTo>
                  <a:pt x="5" y="1559"/>
                </a:lnTo>
                <a:lnTo>
                  <a:pt x="7" y="1552"/>
                </a:lnTo>
                <a:lnTo>
                  <a:pt x="12" y="1547"/>
                </a:lnTo>
                <a:lnTo>
                  <a:pt x="19" y="1540"/>
                </a:lnTo>
                <a:lnTo>
                  <a:pt x="26" y="1535"/>
                </a:lnTo>
                <a:lnTo>
                  <a:pt x="33" y="1528"/>
                </a:lnTo>
                <a:lnTo>
                  <a:pt x="40" y="1521"/>
                </a:lnTo>
                <a:lnTo>
                  <a:pt x="50" y="1513"/>
                </a:lnTo>
                <a:lnTo>
                  <a:pt x="62" y="1506"/>
                </a:lnTo>
                <a:lnTo>
                  <a:pt x="74" y="1499"/>
                </a:lnTo>
                <a:lnTo>
                  <a:pt x="86" y="1492"/>
                </a:lnTo>
                <a:lnTo>
                  <a:pt x="98" y="1485"/>
                </a:lnTo>
                <a:lnTo>
                  <a:pt x="109" y="1475"/>
                </a:lnTo>
                <a:lnTo>
                  <a:pt x="124" y="1468"/>
                </a:lnTo>
                <a:lnTo>
                  <a:pt x="138" y="1459"/>
                </a:lnTo>
                <a:lnTo>
                  <a:pt x="152" y="1447"/>
                </a:lnTo>
                <a:lnTo>
                  <a:pt x="169" y="1435"/>
                </a:lnTo>
                <a:lnTo>
                  <a:pt x="186" y="1423"/>
                </a:lnTo>
                <a:lnTo>
                  <a:pt x="205" y="1409"/>
                </a:lnTo>
                <a:lnTo>
                  <a:pt x="224" y="1394"/>
                </a:lnTo>
                <a:lnTo>
                  <a:pt x="243" y="1378"/>
                </a:lnTo>
                <a:lnTo>
                  <a:pt x="264" y="1361"/>
                </a:lnTo>
                <a:lnTo>
                  <a:pt x="286" y="1342"/>
                </a:lnTo>
                <a:lnTo>
                  <a:pt x="307" y="1323"/>
                </a:lnTo>
                <a:lnTo>
                  <a:pt x="331" y="1304"/>
                </a:lnTo>
                <a:lnTo>
                  <a:pt x="355" y="1280"/>
                </a:lnTo>
                <a:lnTo>
                  <a:pt x="379" y="1259"/>
                </a:lnTo>
                <a:lnTo>
                  <a:pt x="403" y="1233"/>
                </a:lnTo>
                <a:lnTo>
                  <a:pt x="453" y="1187"/>
                </a:lnTo>
                <a:lnTo>
                  <a:pt x="476" y="1166"/>
                </a:lnTo>
                <a:lnTo>
                  <a:pt x="498" y="1142"/>
                </a:lnTo>
                <a:lnTo>
                  <a:pt x="522" y="1118"/>
                </a:lnTo>
                <a:lnTo>
                  <a:pt x="543" y="1095"/>
                </a:lnTo>
                <a:lnTo>
                  <a:pt x="562" y="1071"/>
                </a:lnTo>
                <a:lnTo>
                  <a:pt x="584" y="1047"/>
                </a:lnTo>
                <a:lnTo>
                  <a:pt x="603" y="1023"/>
                </a:lnTo>
                <a:lnTo>
                  <a:pt x="619" y="999"/>
                </a:lnTo>
                <a:lnTo>
                  <a:pt x="638" y="973"/>
                </a:lnTo>
                <a:lnTo>
                  <a:pt x="653" y="949"/>
                </a:lnTo>
                <a:lnTo>
                  <a:pt x="669" y="926"/>
                </a:lnTo>
                <a:lnTo>
                  <a:pt x="684" y="899"/>
                </a:lnTo>
                <a:lnTo>
                  <a:pt x="696" y="876"/>
                </a:lnTo>
                <a:lnTo>
                  <a:pt x="708" y="852"/>
                </a:lnTo>
                <a:lnTo>
                  <a:pt x="719" y="828"/>
                </a:lnTo>
                <a:lnTo>
                  <a:pt x="729" y="804"/>
                </a:lnTo>
                <a:lnTo>
                  <a:pt x="739" y="780"/>
                </a:lnTo>
                <a:lnTo>
                  <a:pt x="750" y="754"/>
                </a:lnTo>
                <a:lnTo>
                  <a:pt x="758" y="728"/>
                </a:lnTo>
                <a:lnTo>
                  <a:pt x="767" y="702"/>
                </a:lnTo>
                <a:lnTo>
                  <a:pt x="777" y="673"/>
                </a:lnTo>
                <a:lnTo>
                  <a:pt x="784" y="647"/>
                </a:lnTo>
                <a:lnTo>
                  <a:pt x="791" y="616"/>
                </a:lnTo>
                <a:lnTo>
                  <a:pt x="800" y="588"/>
                </a:lnTo>
                <a:lnTo>
                  <a:pt x="815" y="528"/>
                </a:lnTo>
                <a:lnTo>
                  <a:pt x="829" y="466"/>
                </a:lnTo>
                <a:lnTo>
                  <a:pt x="841" y="4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41"/>
          <p:cNvSpPr/>
          <p:nvPr/>
        </p:nvSpPr>
        <p:spPr>
          <a:xfrm>
            <a:off x="7940675" y="2566988"/>
            <a:ext cx="850900" cy="1468437"/>
          </a:xfrm>
          <a:custGeom>
            <a:avLst/>
            <a:gdLst/>
            <a:ahLst/>
            <a:cxnLst>
              <a:cxn ang="0">
                <a:pos x="359777" y="1202429"/>
              </a:cxn>
              <a:cxn ang="0">
                <a:pos x="347721" y="1166242"/>
              </a:cxn>
              <a:cxn ang="0">
                <a:pos x="367391" y="1163068"/>
              </a:cxn>
              <a:cxn ang="0">
                <a:pos x="411173" y="1184653"/>
              </a:cxn>
              <a:cxn ang="0">
                <a:pos x="494296" y="1231633"/>
              </a:cxn>
              <a:cxn ang="0">
                <a:pos x="548865" y="1214492"/>
              </a:cxn>
              <a:cxn ang="0">
                <a:pos x="586302" y="1160528"/>
              </a:cxn>
              <a:cxn ang="0">
                <a:pos x="625643" y="1038000"/>
              </a:cxn>
              <a:cxn ang="0">
                <a:pos x="662446" y="865952"/>
              </a:cxn>
              <a:cxn ang="0">
                <a:pos x="683385" y="747868"/>
              </a:cxn>
              <a:cxn ang="0">
                <a:pos x="687827" y="685652"/>
              </a:cxn>
              <a:cxn ang="0">
                <a:pos x="684654" y="651369"/>
              </a:cxn>
              <a:cxn ang="0">
                <a:pos x="648486" y="629784"/>
              </a:cxn>
              <a:cxn ang="0">
                <a:pos x="554576" y="617721"/>
              </a:cxn>
              <a:cxn ang="0">
                <a:pos x="467011" y="646925"/>
              </a:cxn>
              <a:cxn ang="0">
                <a:pos x="439727" y="641846"/>
              </a:cxn>
              <a:cxn ang="0">
                <a:pos x="415615" y="595501"/>
              </a:cxn>
              <a:cxn ang="0">
                <a:pos x="412442" y="568202"/>
              </a:cxn>
              <a:cxn ang="0">
                <a:pos x="437189" y="532015"/>
              </a:cxn>
              <a:cxn ang="0">
                <a:pos x="475895" y="466624"/>
              </a:cxn>
              <a:cxn ang="0">
                <a:pos x="518408" y="365681"/>
              </a:cxn>
              <a:cxn ang="0">
                <a:pos x="557749" y="238708"/>
              </a:cxn>
              <a:cxn ang="0">
                <a:pos x="574246" y="156811"/>
              </a:cxn>
              <a:cxn ang="0">
                <a:pos x="562190" y="139035"/>
              </a:cxn>
              <a:cxn ang="0">
                <a:pos x="517139" y="144749"/>
              </a:cxn>
              <a:cxn ang="0">
                <a:pos x="435285" y="164429"/>
              </a:cxn>
              <a:cxn ang="0">
                <a:pos x="262694" y="217758"/>
              </a:cxn>
              <a:cxn ang="0">
                <a:pos x="152921" y="255215"/>
              </a:cxn>
              <a:cxn ang="0">
                <a:pos x="93910" y="267277"/>
              </a:cxn>
              <a:cxn ang="0">
                <a:pos x="52666" y="250771"/>
              </a:cxn>
              <a:cxn ang="0">
                <a:pos x="0" y="200617"/>
              </a:cxn>
              <a:cxn ang="0">
                <a:pos x="147845" y="164429"/>
              </a:cxn>
              <a:cxn ang="0">
                <a:pos x="341375" y="108561"/>
              </a:cxn>
              <a:cxn ang="0">
                <a:pos x="503179" y="52694"/>
              </a:cxn>
              <a:cxn ang="0">
                <a:pos x="572977" y="16506"/>
              </a:cxn>
              <a:cxn ang="0">
                <a:pos x="623105" y="0"/>
              </a:cxn>
              <a:cxn ang="0">
                <a:pos x="704324" y="42536"/>
              </a:cxn>
              <a:cxn ang="0">
                <a:pos x="753183" y="88881"/>
              </a:cxn>
              <a:cxn ang="0">
                <a:pos x="766508" y="114910"/>
              </a:cxn>
              <a:cxn ang="0">
                <a:pos x="730340" y="154272"/>
              </a:cxn>
              <a:cxn ang="0">
                <a:pos x="677040" y="224741"/>
              </a:cxn>
              <a:cxn ang="0">
                <a:pos x="600262" y="365681"/>
              </a:cxn>
              <a:cxn ang="0">
                <a:pos x="538078" y="488209"/>
              </a:cxn>
              <a:cxn ang="0">
                <a:pos x="532368" y="533284"/>
              </a:cxn>
              <a:cxn ang="0">
                <a:pos x="557749" y="544077"/>
              </a:cxn>
              <a:cxn ang="0">
                <a:pos x="645313" y="549791"/>
              </a:cxn>
              <a:cxn ang="0">
                <a:pos x="703055" y="539633"/>
              </a:cxn>
              <a:cxn ang="0">
                <a:pos x="731609" y="536459"/>
              </a:cxn>
              <a:cxn ang="0">
                <a:pos x="807118" y="590422"/>
              </a:cxn>
              <a:cxn ang="0">
                <a:pos x="850900" y="645020"/>
              </a:cxn>
              <a:cxn ang="0">
                <a:pos x="833133" y="681208"/>
              </a:cxn>
              <a:cxn ang="0">
                <a:pos x="809021" y="737075"/>
              </a:cxn>
              <a:cxn ang="0">
                <a:pos x="783006" y="876110"/>
              </a:cxn>
              <a:cxn ang="0">
                <a:pos x="704324" y="1185923"/>
              </a:cxn>
              <a:cxn ang="0">
                <a:pos x="642775" y="1329402"/>
              </a:cxn>
              <a:cxn ang="0">
                <a:pos x="580592" y="1415743"/>
              </a:cxn>
              <a:cxn ang="0">
                <a:pos x="522850" y="1459549"/>
              </a:cxn>
              <a:cxn ang="0">
                <a:pos x="483509" y="1463993"/>
              </a:cxn>
              <a:cxn ang="0">
                <a:pos x="468915" y="1441138"/>
              </a:cxn>
              <a:cxn ang="0">
                <a:pos x="473357" y="1392888"/>
              </a:cxn>
              <a:cxn ang="0">
                <a:pos x="454955" y="1333846"/>
              </a:cxn>
            </a:cxnLst>
            <a:rect l="0" t="0" r="0" b="0"/>
            <a:pathLst>
              <a:path w="1341" h="2313">
                <a:moveTo>
                  <a:pt x="634" y="1992"/>
                </a:moveTo>
                <a:lnTo>
                  <a:pt x="622" y="1975"/>
                </a:lnTo>
                <a:lnTo>
                  <a:pt x="610" y="1961"/>
                </a:lnTo>
                <a:lnTo>
                  <a:pt x="598" y="1944"/>
                </a:lnTo>
                <a:lnTo>
                  <a:pt x="588" y="1930"/>
                </a:lnTo>
                <a:lnTo>
                  <a:pt x="581" y="1918"/>
                </a:lnTo>
                <a:lnTo>
                  <a:pt x="572" y="1906"/>
                </a:lnTo>
                <a:lnTo>
                  <a:pt x="567" y="1894"/>
                </a:lnTo>
                <a:lnTo>
                  <a:pt x="560" y="1885"/>
                </a:lnTo>
                <a:lnTo>
                  <a:pt x="555" y="1875"/>
                </a:lnTo>
                <a:lnTo>
                  <a:pt x="553" y="1866"/>
                </a:lnTo>
                <a:lnTo>
                  <a:pt x="550" y="1859"/>
                </a:lnTo>
                <a:lnTo>
                  <a:pt x="548" y="1852"/>
                </a:lnTo>
                <a:lnTo>
                  <a:pt x="546" y="1847"/>
                </a:lnTo>
                <a:lnTo>
                  <a:pt x="546" y="1842"/>
                </a:lnTo>
                <a:lnTo>
                  <a:pt x="548" y="1837"/>
                </a:lnTo>
                <a:lnTo>
                  <a:pt x="550" y="1835"/>
                </a:lnTo>
                <a:lnTo>
                  <a:pt x="553" y="1832"/>
                </a:lnTo>
                <a:lnTo>
                  <a:pt x="555" y="1830"/>
                </a:lnTo>
                <a:lnTo>
                  <a:pt x="560" y="1830"/>
                </a:lnTo>
                <a:lnTo>
                  <a:pt x="562" y="1830"/>
                </a:lnTo>
                <a:lnTo>
                  <a:pt x="567" y="1830"/>
                </a:lnTo>
                <a:lnTo>
                  <a:pt x="574" y="1830"/>
                </a:lnTo>
                <a:lnTo>
                  <a:pt x="579" y="1832"/>
                </a:lnTo>
                <a:lnTo>
                  <a:pt x="586" y="1835"/>
                </a:lnTo>
                <a:lnTo>
                  <a:pt x="593" y="1837"/>
                </a:lnTo>
                <a:lnTo>
                  <a:pt x="600" y="1840"/>
                </a:lnTo>
                <a:lnTo>
                  <a:pt x="610" y="1844"/>
                </a:lnTo>
                <a:lnTo>
                  <a:pt x="617" y="1849"/>
                </a:lnTo>
                <a:lnTo>
                  <a:pt x="627" y="1854"/>
                </a:lnTo>
                <a:lnTo>
                  <a:pt x="638" y="1861"/>
                </a:lnTo>
                <a:lnTo>
                  <a:pt x="648" y="1866"/>
                </a:lnTo>
                <a:lnTo>
                  <a:pt x="660" y="1875"/>
                </a:lnTo>
                <a:lnTo>
                  <a:pt x="681" y="1890"/>
                </a:lnTo>
                <a:lnTo>
                  <a:pt x="700" y="1902"/>
                </a:lnTo>
                <a:lnTo>
                  <a:pt x="719" y="1913"/>
                </a:lnTo>
                <a:lnTo>
                  <a:pt x="736" y="1923"/>
                </a:lnTo>
                <a:lnTo>
                  <a:pt x="750" y="1930"/>
                </a:lnTo>
                <a:lnTo>
                  <a:pt x="765" y="1935"/>
                </a:lnTo>
                <a:lnTo>
                  <a:pt x="779" y="1940"/>
                </a:lnTo>
                <a:lnTo>
                  <a:pt x="786" y="1940"/>
                </a:lnTo>
                <a:lnTo>
                  <a:pt x="793" y="1940"/>
                </a:lnTo>
                <a:lnTo>
                  <a:pt x="805" y="1940"/>
                </a:lnTo>
                <a:lnTo>
                  <a:pt x="820" y="1937"/>
                </a:lnTo>
                <a:lnTo>
                  <a:pt x="831" y="1935"/>
                </a:lnTo>
                <a:lnTo>
                  <a:pt x="841" y="1928"/>
                </a:lnTo>
                <a:lnTo>
                  <a:pt x="853" y="1921"/>
                </a:lnTo>
                <a:lnTo>
                  <a:pt x="865" y="1913"/>
                </a:lnTo>
                <a:lnTo>
                  <a:pt x="877" y="1902"/>
                </a:lnTo>
                <a:lnTo>
                  <a:pt x="884" y="1894"/>
                </a:lnTo>
                <a:lnTo>
                  <a:pt x="891" y="1887"/>
                </a:lnTo>
                <a:lnTo>
                  <a:pt x="898" y="1880"/>
                </a:lnTo>
                <a:lnTo>
                  <a:pt x="905" y="1868"/>
                </a:lnTo>
                <a:lnTo>
                  <a:pt x="910" y="1856"/>
                </a:lnTo>
                <a:lnTo>
                  <a:pt x="917" y="1842"/>
                </a:lnTo>
                <a:lnTo>
                  <a:pt x="924" y="1828"/>
                </a:lnTo>
                <a:lnTo>
                  <a:pt x="932" y="1809"/>
                </a:lnTo>
                <a:lnTo>
                  <a:pt x="939" y="1790"/>
                </a:lnTo>
                <a:lnTo>
                  <a:pt x="948" y="1768"/>
                </a:lnTo>
                <a:lnTo>
                  <a:pt x="955" y="1744"/>
                </a:lnTo>
                <a:lnTo>
                  <a:pt x="963" y="1721"/>
                </a:lnTo>
                <a:lnTo>
                  <a:pt x="970" y="1694"/>
                </a:lnTo>
                <a:lnTo>
                  <a:pt x="979" y="1664"/>
                </a:lnTo>
                <a:lnTo>
                  <a:pt x="986" y="1635"/>
                </a:lnTo>
                <a:lnTo>
                  <a:pt x="996" y="1602"/>
                </a:lnTo>
                <a:lnTo>
                  <a:pt x="1003" y="1568"/>
                </a:lnTo>
                <a:lnTo>
                  <a:pt x="1013" y="1530"/>
                </a:lnTo>
                <a:lnTo>
                  <a:pt x="1020" y="1495"/>
                </a:lnTo>
                <a:lnTo>
                  <a:pt x="1024" y="1459"/>
                </a:lnTo>
                <a:lnTo>
                  <a:pt x="1032" y="1426"/>
                </a:lnTo>
                <a:lnTo>
                  <a:pt x="1036" y="1395"/>
                </a:lnTo>
                <a:lnTo>
                  <a:pt x="1044" y="1364"/>
                </a:lnTo>
                <a:lnTo>
                  <a:pt x="1048" y="1335"/>
                </a:lnTo>
                <a:lnTo>
                  <a:pt x="1053" y="1309"/>
                </a:lnTo>
                <a:lnTo>
                  <a:pt x="1058" y="1283"/>
                </a:lnTo>
                <a:lnTo>
                  <a:pt x="1063" y="1259"/>
                </a:lnTo>
                <a:lnTo>
                  <a:pt x="1067" y="1237"/>
                </a:lnTo>
                <a:lnTo>
                  <a:pt x="1070" y="1216"/>
                </a:lnTo>
                <a:lnTo>
                  <a:pt x="1075" y="1197"/>
                </a:lnTo>
                <a:lnTo>
                  <a:pt x="1077" y="1178"/>
                </a:lnTo>
                <a:lnTo>
                  <a:pt x="1082" y="1164"/>
                </a:lnTo>
                <a:lnTo>
                  <a:pt x="1084" y="1147"/>
                </a:lnTo>
                <a:lnTo>
                  <a:pt x="1086" y="1135"/>
                </a:lnTo>
                <a:lnTo>
                  <a:pt x="1086" y="1123"/>
                </a:lnTo>
                <a:lnTo>
                  <a:pt x="1086" y="1111"/>
                </a:lnTo>
                <a:lnTo>
                  <a:pt x="1086" y="1099"/>
                </a:lnTo>
                <a:lnTo>
                  <a:pt x="1086" y="1090"/>
                </a:lnTo>
                <a:lnTo>
                  <a:pt x="1084" y="1080"/>
                </a:lnTo>
                <a:lnTo>
                  <a:pt x="1084" y="1071"/>
                </a:lnTo>
                <a:lnTo>
                  <a:pt x="1084" y="1064"/>
                </a:lnTo>
                <a:lnTo>
                  <a:pt x="1084" y="1057"/>
                </a:lnTo>
                <a:lnTo>
                  <a:pt x="1084" y="1049"/>
                </a:lnTo>
                <a:lnTo>
                  <a:pt x="1082" y="1042"/>
                </a:lnTo>
                <a:lnTo>
                  <a:pt x="1082" y="1035"/>
                </a:lnTo>
                <a:lnTo>
                  <a:pt x="1079" y="1030"/>
                </a:lnTo>
                <a:lnTo>
                  <a:pt x="1079" y="1026"/>
                </a:lnTo>
                <a:lnTo>
                  <a:pt x="1077" y="1023"/>
                </a:lnTo>
                <a:lnTo>
                  <a:pt x="1075" y="1019"/>
                </a:lnTo>
                <a:lnTo>
                  <a:pt x="1075" y="1016"/>
                </a:lnTo>
                <a:lnTo>
                  <a:pt x="1067" y="1011"/>
                </a:lnTo>
                <a:lnTo>
                  <a:pt x="1060" y="1007"/>
                </a:lnTo>
                <a:lnTo>
                  <a:pt x="1048" y="1002"/>
                </a:lnTo>
                <a:lnTo>
                  <a:pt x="1036" y="997"/>
                </a:lnTo>
                <a:lnTo>
                  <a:pt x="1022" y="992"/>
                </a:lnTo>
                <a:lnTo>
                  <a:pt x="1005" y="988"/>
                </a:lnTo>
                <a:lnTo>
                  <a:pt x="986" y="980"/>
                </a:lnTo>
                <a:lnTo>
                  <a:pt x="965" y="976"/>
                </a:lnTo>
                <a:lnTo>
                  <a:pt x="953" y="973"/>
                </a:lnTo>
                <a:lnTo>
                  <a:pt x="941" y="973"/>
                </a:lnTo>
                <a:lnTo>
                  <a:pt x="917" y="971"/>
                </a:lnTo>
                <a:lnTo>
                  <a:pt x="896" y="971"/>
                </a:lnTo>
                <a:lnTo>
                  <a:pt x="874" y="973"/>
                </a:lnTo>
                <a:lnTo>
                  <a:pt x="853" y="976"/>
                </a:lnTo>
                <a:lnTo>
                  <a:pt x="831" y="980"/>
                </a:lnTo>
                <a:lnTo>
                  <a:pt x="812" y="985"/>
                </a:lnTo>
                <a:lnTo>
                  <a:pt x="793" y="990"/>
                </a:lnTo>
                <a:lnTo>
                  <a:pt x="777" y="999"/>
                </a:lnTo>
                <a:lnTo>
                  <a:pt x="760" y="1007"/>
                </a:lnTo>
                <a:lnTo>
                  <a:pt x="748" y="1014"/>
                </a:lnTo>
                <a:lnTo>
                  <a:pt x="736" y="1019"/>
                </a:lnTo>
                <a:lnTo>
                  <a:pt x="727" y="1021"/>
                </a:lnTo>
                <a:lnTo>
                  <a:pt x="719" y="1021"/>
                </a:lnTo>
                <a:lnTo>
                  <a:pt x="712" y="1021"/>
                </a:lnTo>
                <a:lnTo>
                  <a:pt x="710" y="1019"/>
                </a:lnTo>
                <a:lnTo>
                  <a:pt x="708" y="1016"/>
                </a:lnTo>
                <a:lnTo>
                  <a:pt x="703" y="1016"/>
                </a:lnTo>
                <a:lnTo>
                  <a:pt x="698" y="1014"/>
                </a:lnTo>
                <a:lnTo>
                  <a:pt x="693" y="1011"/>
                </a:lnTo>
                <a:lnTo>
                  <a:pt x="689" y="1007"/>
                </a:lnTo>
                <a:lnTo>
                  <a:pt x="684" y="1002"/>
                </a:lnTo>
                <a:lnTo>
                  <a:pt x="681" y="995"/>
                </a:lnTo>
                <a:lnTo>
                  <a:pt x="677" y="985"/>
                </a:lnTo>
                <a:lnTo>
                  <a:pt x="672" y="976"/>
                </a:lnTo>
                <a:lnTo>
                  <a:pt x="662" y="957"/>
                </a:lnTo>
                <a:lnTo>
                  <a:pt x="658" y="947"/>
                </a:lnTo>
                <a:lnTo>
                  <a:pt x="655" y="938"/>
                </a:lnTo>
                <a:lnTo>
                  <a:pt x="650" y="930"/>
                </a:lnTo>
                <a:lnTo>
                  <a:pt x="648" y="923"/>
                </a:lnTo>
                <a:lnTo>
                  <a:pt x="648" y="916"/>
                </a:lnTo>
                <a:lnTo>
                  <a:pt x="648" y="911"/>
                </a:lnTo>
                <a:lnTo>
                  <a:pt x="648" y="907"/>
                </a:lnTo>
                <a:lnTo>
                  <a:pt x="648" y="904"/>
                </a:lnTo>
                <a:lnTo>
                  <a:pt x="650" y="900"/>
                </a:lnTo>
                <a:lnTo>
                  <a:pt x="650" y="895"/>
                </a:lnTo>
                <a:lnTo>
                  <a:pt x="655" y="890"/>
                </a:lnTo>
                <a:lnTo>
                  <a:pt x="658" y="885"/>
                </a:lnTo>
                <a:lnTo>
                  <a:pt x="660" y="878"/>
                </a:lnTo>
                <a:lnTo>
                  <a:pt x="665" y="871"/>
                </a:lnTo>
                <a:lnTo>
                  <a:pt x="669" y="864"/>
                </a:lnTo>
                <a:lnTo>
                  <a:pt x="677" y="854"/>
                </a:lnTo>
                <a:lnTo>
                  <a:pt x="681" y="847"/>
                </a:lnTo>
                <a:lnTo>
                  <a:pt x="689" y="838"/>
                </a:lnTo>
                <a:lnTo>
                  <a:pt x="696" y="826"/>
                </a:lnTo>
                <a:lnTo>
                  <a:pt x="703" y="816"/>
                </a:lnTo>
                <a:lnTo>
                  <a:pt x="712" y="804"/>
                </a:lnTo>
                <a:lnTo>
                  <a:pt x="719" y="792"/>
                </a:lnTo>
                <a:lnTo>
                  <a:pt x="727" y="778"/>
                </a:lnTo>
                <a:lnTo>
                  <a:pt x="734" y="766"/>
                </a:lnTo>
                <a:lnTo>
                  <a:pt x="741" y="750"/>
                </a:lnTo>
                <a:lnTo>
                  <a:pt x="750" y="735"/>
                </a:lnTo>
                <a:lnTo>
                  <a:pt x="758" y="719"/>
                </a:lnTo>
                <a:lnTo>
                  <a:pt x="765" y="700"/>
                </a:lnTo>
                <a:lnTo>
                  <a:pt x="774" y="683"/>
                </a:lnTo>
                <a:lnTo>
                  <a:pt x="781" y="664"/>
                </a:lnTo>
                <a:lnTo>
                  <a:pt x="791" y="642"/>
                </a:lnTo>
                <a:lnTo>
                  <a:pt x="801" y="621"/>
                </a:lnTo>
                <a:lnTo>
                  <a:pt x="810" y="600"/>
                </a:lnTo>
                <a:lnTo>
                  <a:pt x="817" y="576"/>
                </a:lnTo>
                <a:lnTo>
                  <a:pt x="827" y="552"/>
                </a:lnTo>
                <a:lnTo>
                  <a:pt x="836" y="528"/>
                </a:lnTo>
                <a:lnTo>
                  <a:pt x="846" y="502"/>
                </a:lnTo>
                <a:lnTo>
                  <a:pt x="853" y="476"/>
                </a:lnTo>
                <a:lnTo>
                  <a:pt x="860" y="447"/>
                </a:lnTo>
                <a:lnTo>
                  <a:pt x="867" y="424"/>
                </a:lnTo>
                <a:lnTo>
                  <a:pt x="872" y="400"/>
                </a:lnTo>
                <a:lnTo>
                  <a:pt x="879" y="376"/>
                </a:lnTo>
                <a:lnTo>
                  <a:pt x="884" y="354"/>
                </a:lnTo>
                <a:lnTo>
                  <a:pt x="889" y="335"/>
                </a:lnTo>
                <a:lnTo>
                  <a:pt x="893" y="316"/>
                </a:lnTo>
                <a:lnTo>
                  <a:pt x="896" y="300"/>
                </a:lnTo>
                <a:lnTo>
                  <a:pt x="901" y="285"/>
                </a:lnTo>
                <a:lnTo>
                  <a:pt x="903" y="271"/>
                </a:lnTo>
                <a:lnTo>
                  <a:pt x="903" y="259"/>
                </a:lnTo>
                <a:lnTo>
                  <a:pt x="905" y="247"/>
                </a:lnTo>
                <a:lnTo>
                  <a:pt x="905" y="240"/>
                </a:lnTo>
                <a:lnTo>
                  <a:pt x="905" y="233"/>
                </a:lnTo>
                <a:lnTo>
                  <a:pt x="905" y="228"/>
                </a:lnTo>
                <a:lnTo>
                  <a:pt x="903" y="224"/>
                </a:lnTo>
                <a:lnTo>
                  <a:pt x="901" y="221"/>
                </a:lnTo>
                <a:lnTo>
                  <a:pt x="896" y="221"/>
                </a:lnTo>
                <a:lnTo>
                  <a:pt x="891" y="219"/>
                </a:lnTo>
                <a:lnTo>
                  <a:pt x="886" y="219"/>
                </a:lnTo>
                <a:lnTo>
                  <a:pt x="882" y="219"/>
                </a:lnTo>
                <a:lnTo>
                  <a:pt x="874" y="219"/>
                </a:lnTo>
                <a:lnTo>
                  <a:pt x="865" y="219"/>
                </a:lnTo>
                <a:lnTo>
                  <a:pt x="858" y="221"/>
                </a:lnTo>
                <a:lnTo>
                  <a:pt x="848" y="221"/>
                </a:lnTo>
                <a:lnTo>
                  <a:pt x="836" y="224"/>
                </a:lnTo>
                <a:lnTo>
                  <a:pt x="827" y="226"/>
                </a:lnTo>
                <a:lnTo>
                  <a:pt x="815" y="228"/>
                </a:lnTo>
                <a:lnTo>
                  <a:pt x="801" y="231"/>
                </a:lnTo>
                <a:lnTo>
                  <a:pt x="786" y="233"/>
                </a:lnTo>
                <a:lnTo>
                  <a:pt x="772" y="235"/>
                </a:lnTo>
                <a:lnTo>
                  <a:pt x="758" y="238"/>
                </a:lnTo>
                <a:lnTo>
                  <a:pt x="741" y="243"/>
                </a:lnTo>
                <a:lnTo>
                  <a:pt x="722" y="247"/>
                </a:lnTo>
                <a:lnTo>
                  <a:pt x="705" y="255"/>
                </a:lnTo>
                <a:lnTo>
                  <a:pt x="686" y="259"/>
                </a:lnTo>
                <a:lnTo>
                  <a:pt x="667" y="266"/>
                </a:lnTo>
                <a:lnTo>
                  <a:pt x="646" y="271"/>
                </a:lnTo>
                <a:lnTo>
                  <a:pt x="627" y="278"/>
                </a:lnTo>
                <a:lnTo>
                  <a:pt x="605" y="285"/>
                </a:lnTo>
                <a:lnTo>
                  <a:pt x="560" y="300"/>
                </a:lnTo>
                <a:lnTo>
                  <a:pt x="512" y="314"/>
                </a:lnTo>
                <a:lnTo>
                  <a:pt x="465" y="328"/>
                </a:lnTo>
                <a:lnTo>
                  <a:pt x="414" y="343"/>
                </a:lnTo>
                <a:lnTo>
                  <a:pt x="388" y="352"/>
                </a:lnTo>
                <a:lnTo>
                  <a:pt x="364" y="362"/>
                </a:lnTo>
                <a:lnTo>
                  <a:pt x="341" y="371"/>
                </a:lnTo>
                <a:lnTo>
                  <a:pt x="317" y="378"/>
                </a:lnTo>
                <a:lnTo>
                  <a:pt x="295" y="385"/>
                </a:lnTo>
                <a:lnTo>
                  <a:pt x="276" y="393"/>
                </a:lnTo>
                <a:lnTo>
                  <a:pt x="257" y="397"/>
                </a:lnTo>
                <a:lnTo>
                  <a:pt x="241" y="402"/>
                </a:lnTo>
                <a:lnTo>
                  <a:pt x="224" y="407"/>
                </a:lnTo>
                <a:lnTo>
                  <a:pt x="210" y="412"/>
                </a:lnTo>
                <a:lnTo>
                  <a:pt x="195" y="414"/>
                </a:lnTo>
                <a:lnTo>
                  <a:pt x="183" y="416"/>
                </a:lnTo>
                <a:lnTo>
                  <a:pt x="174" y="419"/>
                </a:lnTo>
                <a:lnTo>
                  <a:pt x="164" y="421"/>
                </a:lnTo>
                <a:lnTo>
                  <a:pt x="155" y="421"/>
                </a:lnTo>
                <a:lnTo>
                  <a:pt x="148" y="421"/>
                </a:lnTo>
                <a:lnTo>
                  <a:pt x="140" y="421"/>
                </a:lnTo>
                <a:lnTo>
                  <a:pt x="133" y="421"/>
                </a:lnTo>
                <a:lnTo>
                  <a:pt x="126" y="419"/>
                </a:lnTo>
                <a:lnTo>
                  <a:pt x="117" y="414"/>
                </a:lnTo>
                <a:lnTo>
                  <a:pt x="109" y="412"/>
                </a:lnTo>
                <a:lnTo>
                  <a:pt x="100" y="407"/>
                </a:lnTo>
                <a:lnTo>
                  <a:pt x="93" y="400"/>
                </a:lnTo>
                <a:lnTo>
                  <a:pt x="83" y="395"/>
                </a:lnTo>
                <a:lnTo>
                  <a:pt x="74" y="388"/>
                </a:lnTo>
                <a:lnTo>
                  <a:pt x="64" y="378"/>
                </a:lnTo>
                <a:lnTo>
                  <a:pt x="55" y="371"/>
                </a:lnTo>
                <a:lnTo>
                  <a:pt x="45" y="362"/>
                </a:lnTo>
                <a:lnTo>
                  <a:pt x="33" y="352"/>
                </a:lnTo>
                <a:lnTo>
                  <a:pt x="24" y="340"/>
                </a:lnTo>
                <a:lnTo>
                  <a:pt x="12" y="328"/>
                </a:lnTo>
                <a:lnTo>
                  <a:pt x="0" y="316"/>
                </a:lnTo>
                <a:lnTo>
                  <a:pt x="26" y="312"/>
                </a:lnTo>
                <a:lnTo>
                  <a:pt x="52" y="305"/>
                </a:lnTo>
                <a:lnTo>
                  <a:pt x="81" y="300"/>
                </a:lnTo>
                <a:lnTo>
                  <a:pt x="109" y="293"/>
                </a:lnTo>
                <a:lnTo>
                  <a:pt x="138" y="285"/>
                </a:lnTo>
                <a:lnTo>
                  <a:pt x="169" y="276"/>
                </a:lnTo>
                <a:lnTo>
                  <a:pt x="200" y="269"/>
                </a:lnTo>
                <a:lnTo>
                  <a:pt x="233" y="259"/>
                </a:lnTo>
                <a:lnTo>
                  <a:pt x="267" y="250"/>
                </a:lnTo>
                <a:lnTo>
                  <a:pt x="300" y="240"/>
                </a:lnTo>
                <a:lnTo>
                  <a:pt x="338" y="228"/>
                </a:lnTo>
                <a:lnTo>
                  <a:pt x="374" y="219"/>
                </a:lnTo>
                <a:lnTo>
                  <a:pt x="414" y="207"/>
                </a:lnTo>
                <a:lnTo>
                  <a:pt x="453" y="195"/>
                </a:lnTo>
                <a:lnTo>
                  <a:pt x="496" y="183"/>
                </a:lnTo>
                <a:lnTo>
                  <a:pt x="538" y="171"/>
                </a:lnTo>
                <a:lnTo>
                  <a:pt x="577" y="159"/>
                </a:lnTo>
                <a:lnTo>
                  <a:pt x="615" y="147"/>
                </a:lnTo>
                <a:lnTo>
                  <a:pt x="650" y="136"/>
                </a:lnTo>
                <a:lnTo>
                  <a:pt x="684" y="124"/>
                </a:lnTo>
                <a:lnTo>
                  <a:pt x="715" y="114"/>
                </a:lnTo>
                <a:lnTo>
                  <a:pt x="743" y="102"/>
                </a:lnTo>
                <a:lnTo>
                  <a:pt x="770" y="93"/>
                </a:lnTo>
                <a:lnTo>
                  <a:pt x="793" y="83"/>
                </a:lnTo>
                <a:lnTo>
                  <a:pt x="815" y="74"/>
                </a:lnTo>
                <a:lnTo>
                  <a:pt x="834" y="67"/>
                </a:lnTo>
                <a:lnTo>
                  <a:pt x="851" y="57"/>
                </a:lnTo>
                <a:lnTo>
                  <a:pt x="867" y="50"/>
                </a:lnTo>
                <a:lnTo>
                  <a:pt x="879" y="43"/>
                </a:lnTo>
                <a:lnTo>
                  <a:pt x="889" y="38"/>
                </a:lnTo>
                <a:lnTo>
                  <a:pt x="898" y="31"/>
                </a:lnTo>
                <a:lnTo>
                  <a:pt x="903" y="26"/>
                </a:lnTo>
                <a:lnTo>
                  <a:pt x="922" y="17"/>
                </a:lnTo>
                <a:lnTo>
                  <a:pt x="929" y="12"/>
                </a:lnTo>
                <a:lnTo>
                  <a:pt x="939" y="7"/>
                </a:lnTo>
                <a:lnTo>
                  <a:pt x="948" y="5"/>
                </a:lnTo>
                <a:lnTo>
                  <a:pt x="958" y="2"/>
                </a:lnTo>
                <a:lnTo>
                  <a:pt x="967" y="0"/>
                </a:lnTo>
                <a:lnTo>
                  <a:pt x="977" y="0"/>
                </a:lnTo>
                <a:lnTo>
                  <a:pt x="982" y="0"/>
                </a:lnTo>
                <a:lnTo>
                  <a:pt x="986" y="0"/>
                </a:lnTo>
                <a:lnTo>
                  <a:pt x="998" y="5"/>
                </a:lnTo>
                <a:lnTo>
                  <a:pt x="1013" y="9"/>
                </a:lnTo>
                <a:lnTo>
                  <a:pt x="1029" y="17"/>
                </a:lnTo>
                <a:lnTo>
                  <a:pt x="1048" y="26"/>
                </a:lnTo>
                <a:lnTo>
                  <a:pt x="1067" y="38"/>
                </a:lnTo>
                <a:lnTo>
                  <a:pt x="1089" y="52"/>
                </a:lnTo>
                <a:lnTo>
                  <a:pt x="1110" y="67"/>
                </a:lnTo>
                <a:lnTo>
                  <a:pt x="1132" y="86"/>
                </a:lnTo>
                <a:lnTo>
                  <a:pt x="1141" y="95"/>
                </a:lnTo>
                <a:lnTo>
                  <a:pt x="1151" y="102"/>
                </a:lnTo>
                <a:lnTo>
                  <a:pt x="1160" y="112"/>
                </a:lnTo>
                <a:lnTo>
                  <a:pt x="1167" y="119"/>
                </a:lnTo>
                <a:lnTo>
                  <a:pt x="1175" y="126"/>
                </a:lnTo>
                <a:lnTo>
                  <a:pt x="1182" y="133"/>
                </a:lnTo>
                <a:lnTo>
                  <a:pt x="1187" y="140"/>
                </a:lnTo>
                <a:lnTo>
                  <a:pt x="1194" y="145"/>
                </a:lnTo>
                <a:lnTo>
                  <a:pt x="1196" y="152"/>
                </a:lnTo>
                <a:lnTo>
                  <a:pt x="1201" y="157"/>
                </a:lnTo>
                <a:lnTo>
                  <a:pt x="1203" y="162"/>
                </a:lnTo>
                <a:lnTo>
                  <a:pt x="1206" y="164"/>
                </a:lnTo>
                <a:lnTo>
                  <a:pt x="1208" y="169"/>
                </a:lnTo>
                <a:lnTo>
                  <a:pt x="1208" y="171"/>
                </a:lnTo>
                <a:lnTo>
                  <a:pt x="1208" y="181"/>
                </a:lnTo>
                <a:lnTo>
                  <a:pt x="1206" y="190"/>
                </a:lnTo>
                <a:lnTo>
                  <a:pt x="1201" y="200"/>
                </a:lnTo>
                <a:lnTo>
                  <a:pt x="1196" y="209"/>
                </a:lnTo>
                <a:lnTo>
                  <a:pt x="1191" y="216"/>
                </a:lnTo>
                <a:lnTo>
                  <a:pt x="1182" y="226"/>
                </a:lnTo>
                <a:lnTo>
                  <a:pt x="1172" y="231"/>
                </a:lnTo>
                <a:lnTo>
                  <a:pt x="1158" y="238"/>
                </a:lnTo>
                <a:lnTo>
                  <a:pt x="1151" y="243"/>
                </a:lnTo>
                <a:lnTo>
                  <a:pt x="1144" y="252"/>
                </a:lnTo>
                <a:lnTo>
                  <a:pt x="1134" y="262"/>
                </a:lnTo>
                <a:lnTo>
                  <a:pt x="1125" y="271"/>
                </a:lnTo>
                <a:lnTo>
                  <a:pt x="1115" y="285"/>
                </a:lnTo>
                <a:lnTo>
                  <a:pt x="1103" y="300"/>
                </a:lnTo>
                <a:lnTo>
                  <a:pt x="1091" y="316"/>
                </a:lnTo>
                <a:lnTo>
                  <a:pt x="1079" y="335"/>
                </a:lnTo>
                <a:lnTo>
                  <a:pt x="1067" y="354"/>
                </a:lnTo>
                <a:lnTo>
                  <a:pt x="1053" y="376"/>
                </a:lnTo>
                <a:lnTo>
                  <a:pt x="1039" y="400"/>
                </a:lnTo>
                <a:lnTo>
                  <a:pt x="1024" y="424"/>
                </a:lnTo>
                <a:lnTo>
                  <a:pt x="1010" y="452"/>
                </a:lnTo>
                <a:lnTo>
                  <a:pt x="996" y="481"/>
                </a:lnTo>
                <a:lnTo>
                  <a:pt x="979" y="509"/>
                </a:lnTo>
                <a:lnTo>
                  <a:pt x="965" y="540"/>
                </a:lnTo>
                <a:lnTo>
                  <a:pt x="946" y="576"/>
                </a:lnTo>
                <a:lnTo>
                  <a:pt x="929" y="607"/>
                </a:lnTo>
                <a:lnTo>
                  <a:pt x="915" y="635"/>
                </a:lnTo>
                <a:lnTo>
                  <a:pt x="901" y="664"/>
                </a:lnTo>
                <a:lnTo>
                  <a:pt x="889" y="688"/>
                </a:lnTo>
                <a:lnTo>
                  <a:pt x="877" y="711"/>
                </a:lnTo>
                <a:lnTo>
                  <a:pt x="865" y="733"/>
                </a:lnTo>
                <a:lnTo>
                  <a:pt x="855" y="752"/>
                </a:lnTo>
                <a:lnTo>
                  <a:pt x="848" y="769"/>
                </a:lnTo>
                <a:lnTo>
                  <a:pt x="841" y="783"/>
                </a:lnTo>
                <a:lnTo>
                  <a:pt x="836" y="795"/>
                </a:lnTo>
                <a:lnTo>
                  <a:pt x="831" y="807"/>
                </a:lnTo>
                <a:lnTo>
                  <a:pt x="829" y="816"/>
                </a:lnTo>
                <a:lnTo>
                  <a:pt x="829" y="823"/>
                </a:lnTo>
                <a:lnTo>
                  <a:pt x="829" y="828"/>
                </a:lnTo>
                <a:lnTo>
                  <a:pt x="829" y="830"/>
                </a:lnTo>
                <a:lnTo>
                  <a:pt x="839" y="840"/>
                </a:lnTo>
                <a:lnTo>
                  <a:pt x="843" y="845"/>
                </a:lnTo>
                <a:lnTo>
                  <a:pt x="848" y="850"/>
                </a:lnTo>
                <a:lnTo>
                  <a:pt x="853" y="852"/>
                </a:lnTo>
                <a:lnTo>
                  <a:pt x="858" y="857"/>
                </a:lnTo>
                <a:lnTo>
                  <a:pt x="862" y="857"/>
                </a:lnTo>
                <a:lnTo>
                  <a:pt x="867" y="857"/>
                </a:lnTo>
                <a:lnTo>
                  <a:pt x="872" y="857"/>
                </a:lnTo>
                <a:lnTo>
                  <a:pt x="879" y="857"/>
                </a:lnTo>
                <a:lnTo>
                  <a:pt x="891" y="857"/>
                </a:lnTo>
                <a:lnTo>
                  <a:pt x="903" y="857"/>
                </a:lnTo>
                <a:lnTo>
                  <a:pt x="917" y="857"/>
                </a:lnTo>
                <a:lnTo>
                  <a:pt x="934" y="857"/>
                </a:lnTo>
                <a:lnTo>
                  <a:pt x="955" y="857"/>
                </a:lnTo>
                <a:lnTo>
                  <a:pt x="977" y="857"/>
                </a:lnTo>
                <a:lnTo>
                  <a:pt x="998" y="861"/>
                </a:lnTo>
                <a:lnTo>
                  <a:pt x="1017" y="866"/>
                </a:lnTo>
                <a:lnTo>
                  <a:pt x="1034" y="866"/>
                </a:lnTo>
                <a:lnTo>
                  <a:pt x="1051" y="869"/>
                </a:lnTo>
                <a:lnTo>
                  <a:pt x="1065" y="866"/>
                </a:lnTo>
                <a:lnTo>
                  <a:pt x="1077" y="866"/>
                </a:lnTo>
                <a:lnTo>
                  <a:pt x="1089" y="861"/>
                </a:lnTo>
                <a:lnTo>
                  <a:pt x="1098" y="857"/>
                </a:lnTo>
                <a:lnTo>
                  <a:pt x="1103" y="854"/>
                </a:lnTo>
                <a:lnTo>
                  <a:pt x="1108" y="850"/>
                </a:lnTo>
                <a:lnTo>
                  <a:pt x="1115" y="847"/>
                </a:lnTo>
                <a:lnTo>
                  <a:pt x="1122" y="847"/>
                </a:lnTo>
                <a:lnTo>
                  <a:pt x="1129" y="845"/>
                </a:lnTo>
                <a:lnTo>
                  <a:pt x="1136" y="845"/>
                </a:lnTo>
                <a:lnTo>
                  <a:pt x="1141" y="845"/>
                </a:lnTo>
                <a:lnTo>
                  <a:pt x="1146" y="845"/>
                </a:lnTo>
                <a:lnTo>
                  <a:pt x="1148" y="845"/>
                </a:lnTo>
                <a:lnTo>
                  <a:pt x="1153" y="845"/>
                </a:lnTo>
                <a:lnTo>
                  <a:pt x="1160" y="850"/>
                </a:lnTo>
                <a:lnTo>
                  <a:pt x="1170" y="854"/>
                </a:lnTo>
                <a:lnTo>
                  <a:pt x="1184" y="861"/>
                </a:lnTo>
                <a:lnTo>
                  <a:pt x="1198" y="871"/>
                </a:lnTo>
                <a:lnTo>
                  <a:pt x="1215" y="883"/>
                </a:lnTo>
                <a:lnTo>
                  <a:pt x="1234" y="897"/>
                </a:lnTo>
                <a:lnTo>
                  <a:pt x="1256" y="911"/>
                </a:lnTo>
                <a:lnTo>
                  <a:pt x="1272" y="930"/>
                </a:lnTo>
                <a:lnTo>
                  <a:pt x="1289" y="947"/>
                </a:lnTo>
                <a:lnTo>
                  <a:pt x="1301" y="964"/>
                </a:lnTo>
                <a:lnTo>
                  <a:pt x="1313" y="978"/>
                </a:lnTo>
                <a:lnTo>
                  <a:pt x="1322" y="990"/>
                </a:lnTo>
                <a:lnTo>
                  <a:pt x="1329" y="1002"/>
                </a:lnTo>
                <a:lnTo>
                  <a:pt x="1337" y="1009"/>
                </a:lnTo>
                <a:lnTo>
                  <a:pt x="1339" y="1014"/>
                </a:lnTo>
                <a:lnTo>
                  <a:pt x="1341" y="1016"/>
                </a:lnTo>
                <a:lnTo>
                  <a:pt x="1341" y="1026"/>
                </a:lnTo>
                <a:lnTo>
                  <a:pt x="1339" y="1033"/>
                </a:lnTo>
                <a:lnTo>
                  <a:pt x="1337" y="1040"/>
                </a:lnTo>
                <a:lnTo>
                  <a:pt x="1334" y="1047"/>
                </a:lnTo>
                <a:lnTo>
                  <a:pt x="1329" y="1054"/>
                </a:lnTo>
                <a:lnTo>
                  <a:pt x="1327" y="1059"/>
                </a:lnTo>
                <a:lnTo>
                  <a:pt x="1318" y="1069"/>
                </a:lnTo>
                <a:lnTo>
                  <a:pt x="1313" y="1073"/>
                </a:lnTo>
                <a:lnTo>
                  <a:pt x="1308" y="1078"/>
                </a:lnTo>
                <a:lnTo>
                  <a:pt x="1303" y="1085"/>
                </a:lnTo>
                <a:lnTo>
                  <a:pt x="1299" y="1092"/>
                </a:lnTo>
                <a:lnTo>
                  <a:pt x="1294" y="1104"/>
                </a:lnTo>
                <a:lnTo>
                  <a:pt x="1289" y="1116"/>
                </a:lnTo>
                <a:lnTo>
                  <a:pt x="1284" y="1130"/>
                </a:lnTo>
                <a:lnTo>
                  <a:pt x="1279" y="1145"/>
                </a:lnTo>
                <a:lnTo>
                  <a:pt x="1275" y="1161"/>
                </a:lnTo>
                <a:lnTo>
                  <a:pt x="1272" y="1180"/>
                </a:lnTo>
                <a:lnTo>
                  <a:pt x="1268" y="1199"/>
                </a:lnTo>
                <a:lnTo>
                  <a:pt x="1263" y="1221"/>
                </a:lnTo>
                <a:lnTo>
                  <a:pt x="1258" y="1245"/>
                </a:lnTo>
                <a:lnTo>
                  <a:pt x="1253" y="1268"/>
                </a:lnTo>
                <a:lnTo>
                  <a:pt x="1248" y="1292"/>
                </a:lnTo>
                <a:lnTo>
                  <a:pt x="1244" y="1321"/>
                </a:lnTo>
                <a:lnTo>
                  <a:pt x="1234" y="1380"/>
                </a:lnTo>
                <a:lnTo>
                  <a:pt x="1222" y="1442"/>
                </a:lnTo>
                <a:lnTo>
                  <a:pt x="1210" y="1504"/>
                </a:lnTo>
                <a:lnTo>
                  <a:pt x="1196" y="1568"/>
                </a:lnTo>
                <a:lnTo>
                  <a:pt x="1182" y="1633"/>
                </a:lnTo>
                <a:lnTo>
                  <a:pt x="1163" y="1699"/>
                </a:lnTo>
                <a:lnTo>
                  <a:pt x="1144" y="1766"/>
                </a:lnTo>
                <a:lnTo>
                  <a:pt x="1122" y="1835"/>
                </a:lnTo>
                <a:lnTo>
                  <a:pt x="1110" y="1868"/>
                </a:lnTo>
                <a:lnTo>
                  <a:pt x="1098" y="1902"/>
                </a:lnTo>
                <a:lnTo>
                  <a:pt x="1086" y="1932"/>
                </a:lnTo>
                <a:lnTo>
                  <a:pt x="1075" y="1963"/>
                </a:lnTo>
                <a:lnTo>
                  <a:pt x="1063" y="1992"/>
                </a:lnTo>
                <a:lnTo>
                  <a:pt x="1051" y="2021"/>
                </a:lnTo>
                <a:lnTo>
                  <a:pt x="1036" y="2047"/>
                </a:lnTo>
                <a:lnTo>
                  <a:pt x="1024" y="2070"/>
                </a:lnTo>
                <a:lnTo>
                  <a:pt x="1013" y="2094"/>
                </a:lnTo>
                <a:lnTo>
                  <a:pt x="1001" y="2116"/>
                </a:lnTo>
                <a:lnTo>
                  <a:pt x="986" y="2137"/>
                </a:lnTo>
                <a:lnTo>
                  <a:pt x="974" y="2156"/>
                </a:lnTo>
                <a:lnTo>
                  <a:pt x="963" y="2173"/>
                </a:lnTo>
                <a:lnTo>
                  <a:pt x="951" y="2189"/>
                </a:lnTo>
                <a:lnTo>
                  <a:pt x="939" y="2204"/>
                </a:lnTo>
                <a:lnTo>
                  <a:pt x="927" y="2218"/>
                </a:lnTo>
                <a:lnTo>
                  <a:pt x="915" y="2230"/>
                </a:lnTo>
                <a:lnTo>
                  <a:pt x="901" y="2242"/>
                </a:lnTo>
                <a:lnTo>
                  <a:pt x="889" y="2251"/>
                </a:lnTo>
                <a:lnTo>
                  <a:pt x="877" y="2261"/>
                </a:lnTo>
                <a:lnTo>
                  <a:pt x="865" y="2270"/>
                </a:lnTo>
                <a:lnTo>
                  <a:pt x="855" y="2280"/>
                </a:lnTo>
                <a:lnTo>
                  <a:pt x="843" y="2287"/>
                </a:lnTo>
                <a:lnTo>
                  <a:pt x="834" y="2294"/>
                </a:lnTo>
                <a:lnTo>
                  <a:pt x="824" y="2299"/>
                </a:lnTo>
                <a:lnTo>
                  <a:pt x="815" y="2304"/>
                </a:lnTo>
                <a:lnTo>
                  <a:pt x="808" y="2308"/>
                </a:lnTo>
                <a:lnTo>
                  <a:pt x="798" y="2311"/>
                </a:lnTo>
                <a:lnTo>
                  <a:pt x="791" y="2313"/>
                </a:lnTo>
                <a:lnTo>
                  <a:pt x="784" y="2313"/>
                </a:lnTo>
                <a:lnTo>
                  <a:pt x="777" y="2311"/>
                </a:lnTo>
                <a:lnTo>
                  <a:pt x="770" y="2311"/>
                </a:lnTo>
                <a:lnTo>
                  <a:pt x="762" y="2306"/>
                </a:lnTo>
                <a:lnTo>
                  <a:pt x="758" y="2304"/>
                </a:lnTo>
                <a:lnTo>
                  <a:pt x="753" y="2301"/>
                </a:lnTo>
                <a:lnTo>
                  <a:pt x="748" y="2297"/>
                </a:lnTo>
                <a:lnTo>
                  <a:pt x="743" y="2292"/>
                </a:lnTo>
                <a:lnTo>
                  <a:pt x="741" y="2287"/>
                </a:lnTo>
                <a:lnTo>
                  <a:pt x="741" y="2282"/>
                </a:lnTo>
                <a:lnTo>
                  <a:pt x="739" y="2278"/>
                </a:lnTo>
                <a:lnTo>
                  <a:pt x="739" y="2270"/>
                </a:lnTo>
                <a:lnTo>
                  <a:pt x="736" y="2263"/>
                </a:lnTo>
                <a:lnTo>
                  <a:pt x="736" y="2256"/>
                </a:lnTo>
                <a:lnTo>
                  <a:pt x="739" y="2247"/>
                </a:lnTo>
                <a:lnTo>
                  <a:pt x="739" y="2237"/>
                </a:lnTo>
                <a:lnTo>
                  <a:pt x="741" y="2228"/>
                </a:lnTo>
                <a:lnTo>
                  <a:pt x="743" y="2216"/>
                </a:lnTo>
                <a:lnTo>
                  <a:pt x="743" y="2204"/>
                </a:lnTo>
                <a:lnTo>
                  <a:pt x="746" y="2194"/>
                </a:lnTo>
                <a:lnTo>
                  <a:pt x="746" y="2185"/>
                </a:lnTo>
                <a:lnTo>
                  <a:pt x="746" y="2173"/>
                </a:lnTo>
                <a:lnTo>
                  <a:pt x="743" y="2161"/>
                </a:lnTo>
                <a:lnTo>
                  <a:pt x="741" y="2151"/>
                </a:lnTo>
                <a:lnTo>
                  <a:pt x="736" y="2140"/>
                </a:lnTo>
                <a:lnTo>
                  <a:pt x="731" y="2128"/>
                </a:lnTo>
                <a:lnTo>
                  <a:pt x="727" y="2113"/>
                </a:lnTo>
                <a:lnTo>
                  <a:pt x="717" y="2101"/>
                </a:lnTo>
                <a:lnTo>
                  <a:pt x="710" y="2087"/>
                </a:lnTo>
                <a:lnTo>
                  <a:pt x="700" y="2073"/>
                </a:lnTo>
                <a:lnTo>
                  <a:pt x="689" y="2059"/>
                </a:lnTo>
                <a:lnTo>
                  <a:pt x="677" y="2042"/>
                </a:lnTo>
                <a:lnTo>
                  <a:pt x="665" y="2028"/>
                </a:lnTo>
                <a:lnTo>
                  <a:pt x="650" y="2011"/>
                </a:lnTo>
                <a:lnTo>
                  <a:pt x="634" y="19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37"/>
          <p:cNvSpPr/>
          <p:nvPr/>
        </p:nvSpPr>
        <p:spPr>
          <a:xfrm>
            <a:off x="7019925" y="3036888"/>
            <a:ext cx="796925" cy="284162"/>
          </a:xfrm>
          <a:custGeom>
            <a:avLst/>
            <a:gdLst/>
            <a:ahLst/>
            <a:cxnLst>
              <a:cxn ang="0">
                <a:pos x="78677" y="142081"/>
              </a:cxn>
              <a:cxn ang="0">
                <a:pos x="97078" y="140178"/>
              </a:cxn>
              <a:cxn ang="0">
                <a:pos x="118016" y="137641"/>
              </a:cxn>
              <a:cxn ang="0">
                <a:pos x="142127" y="132567"/>
              </a:cxn>
              <a:cxn ang="0">
                <a:pos x="170679" y="126858"/>
              </a:cxn>
              <a:cxn ang="0">
                <a:pos x="202404" y="120515"/>
              </a:cxn>
              <a:cxn ang="0">
                <a:pos x="237301" y="113538"/>
              </a:cxn>
              <a:cxn ang="0">
                <a:pos x="276640" y="102755"/>
              </a:cxn>
              <a:cxn ang="0">
                <a:pos x="320420" y="91972"/>
              </a:cxn>
              <a:cxn ang="0">
                <a:pos x="367372" y="79921"/>
              </a:cxn>
              <a:cxn ang="0">
                <a:pos x="417497" y="66600"/>
              </a:cxn>
              <a:cxn ang="0">
                <a:pos x="515844" y="43766"/>
              </a:cxn>
              <a:cxn ang="0">
                <a:pos x="600232" y="26006"/>
              </a:cxn>
              <a:cxn ang="0">
                <a:pos x="672564" y="12052"/>
              </a:cxn>
              <a:cxn ang="0">
                <a:pos x="733476" y="3171"/>
              </a:cxn>
              <a:cxn ang="0">
                <a:pos x="782966" y="0"/>
              </a:cxn>
              <a:cxn ang="0">
                <a:pos x="788042" y="66600"/>
              </a:cxn>
              <a:cxn ang="0">
                <a:pos x="757586" y="71041"/>
              </a:cxn>
              <a:cxn ang="0">
                <a:pos x="713806" y="79921"/>
              </a:cxn>
              <a:cxn ang="0">
                <a:pos x="660509" y="93875"/>
              </a:cxn>
              <a:cxn ang="0">
                <a:pos x="594521" y="111635"/>
              </a:cxn>
              <a:cxn ang="0">
                <a:pos x="517113" y="132567"/>
              </a:cxn>
              <a:cxn ang="0">
                <a:pos x="440339" y="157304"/>
              </a:cxn>
              <a:cxn ang="0">
                <a:pos x="371814" y="179504"/>
              </a:cxn>
              <a:cxn ang="0">
                <a:pos x="314709" y="201070"/>
              </a:cxn>
              <a:cxn ang="0">
                <a:pos x="266488" y="220733"/>
              </a:cxn>
              <a:cxn ang="0">
                <a:pos x="227149" y="237225"/>
              </a:cxn>
              <a:cxn ang="0">
                <a:pos x="193521" y="250545"/>
              </a:cxn>
              <a:cxn ang="0">
                <a:pos x="164969" y="262596"/>
              </a:cxn>
              <a:cxn ang="0">
                <a:pos x="142127" y="273379"/>
              </a:cxn>
              <a:cxn ang="0">
                <a:pos x="124361" y="279088"/>
              </a:cxn>
              <a:cxn ang="0">
                <a:pos x="111671" y="284162"/>
              </a:cxn>
              <a:cxn ang="0">
                <a:pos x="104692" y="284162"/>
              </a:cxn>
              <a:cxn ang="0">
                <a:pos x="95174" y="280991"/>
              </a:cxn>
              <a:cxn ang="0">
                <a:pos x="83119" y="274648"/>
              </a:cxn>
              <a:cxn ang="0">
                <a:pos x="71063" y="264499"/>
              </a:cxn>
              <a:cxn ang="0">
                <a:pos x="59008" y="250545"/>
              </a:cxn>
              <a:cxn ang="0">
                <a:pos x="45684" y="234053"/>
              </a:cxn>
              <a:cxn ang="0">
                <a:pos x="18400" y="205510"/>
              </a:cxn>
              <a:cxn ang="0">
                <a:pos x="3172" y="181407"/>
              </a:cxn>
              <a:cxn ang="0">
                <a:pos x="0" y="163013"/>
              </a:cxn>
              <a:cxn ang="0">
                <a:pos x="4441" y="155401"/>
              </a:cxn>
              <a:cxn ang="0">
                <a:pos x="13959" y="149692"/>
              </a:cxn>
              <a:cxn ang="0">
                <a:pos x="27283" y="145252"/>
              </a:cxn>
              <a:cxn ang="0">
                <a:pos x="45684" y="142081"/>
              </a:cxn>
              <a:cxn ang="0">
                <a:pos x="69794" y="142081"/>
              </a:cxn>
            </a:cxnLst>
            <a:rect l="0" t="0" r="0" b="0"/>
            <a:pathLst>
              <a:path w="1256" h="448">
                <a:moveTo>
                  <a:pt x="110" y="224"/>
                </a:moveTo>
                <a:lnTo>
                  <a:pt x="117" y="224"/>
                </a:lnTo>
                <a:lnTo>
                  <a:pt x="124" y="224"/>
                </a:lnTo>
                <a:lnTo>
                  <a:pt x="134" y="221"/>
                </a:lnTo>
                <a:lnTo>
                  <a:pt x="143" y="221"/>
                </a:lnTo>
                <a:lnTo>
                  <a:pt x="153" y="221"/>
                </a:lnTo>
                <a:lnTo>
                  <a:pt x="162" y="219"/>
                </a:lnTo>
                <a:lnTo>
                  <a:pt x="174" y="219"/>
                </a:lnTo>
                <a:lnTo>
                  <a:pt x="186" y="217"/>
                </a:lnTo>
                <a:lnTo>
                  <a:pt x="198" y="214"/>
                </a:lnTo>
                <a:lnTo>
                  <a:pt x="210" y="212"/>
                </a:lnTo>
                <a:lnTo>
                  <a:pt x="224" y="209"/>
                </a:lnTo>
                <a:lnTo>
                  <a:pt x="238" y="207"/>
                </a:lnTo>
                <a:lnTo>
                  <a:pt x="253" y="205"/>
                </a:lnTo>
                <a:lnTo>
                  <a:pt x="269" y="200"/>
                </a:lnTo>
                <a:lnTo>
                  <a:pt x="284" y="198"/>
                </a:lnTo>
                <a:lnTo>
                  <a:pt x="300" y="195"/>
                </a:lnTo>
                <a:lnTo>
                  <a:pt x="319" y="190"/>
                </a:lnTo>
                <a:lnTo>
                  <a:pt x="336" y="186"/>
                </a:lnTo>
                <a:lnTo>
                  <a:pt x="355" y="181"/>
                </a:lnTo>
                <a:lnTo>
                  <a:pt x="374" y="179"/>
                </a:lnTo>
                <a:lnTo>
                  <a:pt x="396" y="174"/>
                </a:lnTo>
                <a:lnTo>
                  <a:pt x="415" y="167"/>
                </a:lnTo>
                <a:lnTo>
                  <a:pt x="436" y="162"/>
                </a:lnTo>
                <a:lnTo>
                  <a:pt x="460" y="157"/>
                </a:lnTo>
                <a:lnTo>
                  <a:pt x="481" y="152"/>
                </a:lnTo>
                <a:lnTo>
                  <a:pt x="505" y="145"/>
                </a:lnTo>
                <a:lnTo>
                  <a:pt x="529" y="138"/>
                </a:lnTo>
                <a:lnTo>
                  <a:pt x="553" y="133"/>
                </a:lnTo>
                <a:lnTo>
                  <a:pt x="579" y="126"/>
                </a:lnTo>
                <a:lnTo>
                  <a:pt x="605" y="119"/>
                </a:lnTo>
                <a:lnTo>
                  <a:pt x="632" y="112"/>
                </a:lnTo>
                <a:lnTo>
                  <a:pt x="658" y="105"/>
                </a:lnTo>
                <a:lnTo>
                  <a:pt x="713" y="93"/>
                </a:lnTo>
                <a:lnTo>
                  <a:pt x="763" y="81"/>
                </a:lnTo>
                <a:lnTo>
                  <a:pt x="813" y="69"/>
                </a:lnTo>
                <a:lnTo>
                  <a:pt x="858" y="60"/>
                </a:lnTo>
                <a:lnTo>
                  <a:pt x="903" y="50"/>
                </a:lnTo>
                <a:lnTo>
                  <a:pt x="946" y="41"/>
                </a:lnTo>
                <a:lnTo>
                  <a:pt x="987" y="33"/>
                </a:lnTo>
                <a:lnTo>
                  <a:pt x="1025" y="26"/>
                </a:lnTo>
                <a:lnTo>
                  <a:pt x="1060" y="19"/>
                </a:lnTo>
                <a:lnTo>
                  <a:pt x="1094" y="14"/>
                </a:lnTo>
                <a:lnTo>
                  <a:pt x="1127" y="10"/>
                </a:lnTo>
                <a:lnTo>
                  <a:pt x="1156" y="5"/>
                </a:lnTo>
                <a:lnTo>
                  <a:pt x="1184" y="2"/>
                </a:lnTo>
                <a:lnTo>
                  <a:pt x="1211" y="0"/>
                </a:lnTo>
                <a:lnTo>
                  <a:pt x="1234" y="0"/>
                </a:lnTo>
                <a:lnTo>
                  <a:pt x="1256" y="0"/>
                </a:lnTo>
                <a:lnTo>
                  <a:pt x="1256" y="105"/>
                </a:lnTo>
                <a:lnTo>
                  <a:pt x="1242" y="105"/>
                </a:lnTo>
                <a:lnTo>
                  <a:pt x="1227" y="107"/>
                </a:lnTo>
                <a:lnTo>
                  <a:pt x="1211" y="110"/>
                </a:lnTo>
                <a:lnTo>
                  <a:pt x="1194" y="112"/>
                </a:lnTo>
                <a:lnTo>
                  <a:pt x="1172" y="114"/>
                </a:lnTo>
                <a:lnTo>
                  <a:pt x="1151" y="119"/>
                </a:lnTo>
                <a:lnTo>
                  <a:pt x="1125" y="126"/>
                </a:lnTo>
                <a:lnTo>
                  <a:pt x="1099" y="131"/>
                </a:lnTo>
                <a:lnTo>
                  <a:pt x="1070" y="138"/>
                </a:lnTo>
                <a:lnTo>
                  <a:pt x="1041" y="148"/>
                </a:lnTo>
                <a:lnTo>
                  <a:pt x="1008" y="155"/>
                </a:lnTo>
                <a:lnTo>
                  <a:pt x="975" y="164"/>
                </a:lnTo>
                <a:lnTo>
                  <a:pt x="937" y="176"/>
                </a:lnTo>
                <a:lnTo>
                  <a:pt x="898" y="186"/>
                </a:lnTo>
                <a:lnTo>
                  <a:pt x="858" y="198"/>
                </a:lnTo>
                <a:lnTo>
                  <a:pt x="815" y="209"/>
                </a:lnTo>
                <a:lnTo>
                  <a:pt x="775" y="224"/>
                </a:lnTo>
                <a:lnTo>
                  <a:pt x="734" y="236"/>
                </a:lnTo>
                <a:lnTo>
                  <a:pt x="694" y="248"/>
                </a:lnTo>
                <a:lnTo>
                  <a:pt x="655" y="259"/>
                </a:lnTo>
                <a:lnTo>
                  <a:pt x="620" y="271"/>
                </a:lnTo>
                <a:lnTo>
                  <a:pt x="586" y="283"/>
                </a:lnTo>
                <a:lnTo>
                  <a:pt x="555" y="295"/>
                </a:lnTo>
                <a:lnTo>
                  <a:pt x="524" y="307"/>
                </a:lnTo>
                <a:lnTo>
                  <a:pt x="496" y="317"/>
                </a:lnTo>
                <a:lnTo>
                  <a:pt x="467" y="329"/>
                </a:lnTo>
                <a:lnTo>
                  <a:pt x="443" y="338"/>
                </a:lnTo>
                <a:lnTo>
                  <a:pt x="420" y="348"/>
                </a:lnTo>
                <a:lnTo>
                  <a:pt x="396" y="357"/>
                </a:lnTo>
                <a:lnTo>
                  <a:pt x="377" y="367"/>
                </a:lnTo>
                <a:lnTo>
                  <a:pt x="358" y="374"/>
                </a:lnTo>
                <a:lnTo>
                  <a:pt x="341" y="381"/>
                </a:lnTo>
                <a:lnTo>
                  <a:pt x="324" y="388"/>
                </a:lnTo>
                <a:lnTo>
                  <a:pt x="305" y="395"/>
                </a:lnTo>
                <a:lnTo>
                  <a:pt x="291" y="402"/>
                </a:lnTo>
                <a:lnTo>
                  <a:pt x="274" y="409"/>
                </a:lnTo>
                <a:lnTo>
                  <a:pt x="260" y="414"/>
                </a:lnTo>
                <a:lnTo>
                  <a:pt x="248" y="421"/>
                </a:lnTo>
                <a:lnTo>
                  <a:pt x="236" y="426"/>
                </a:lnTo>
                <a:lnTo>
                  <a:pt x="224" y="431"/>
                </a:lnTo>
                <a:lnTo>
                  <a:pt x="212" y="433"/>
                </a:lnTo>
                <a:lnTo>
                  <a:pt x="205" y="438"/>
                </a:lnTo>
                <a:lnTo>
                  <a:pt x="196" y="440"/>
                </a:lnTo>
                <a:lnTo>
                  <a:pt x="188" y="443"/>
                </a:lnTo>
                <a:lnTo>
                  <a:pt x="181" y="445"/>
                </a:lnTo>
                <a:lnTo>
                  <a:pt x="176" y="448"/>
                </a:lnTo>
                <a:lnTo>
                  <a:pt x="174" y="448"/>
                </a:lnTo>
                <a:lnTo>
                  <a:pt x="169" y="448"/>
                </a:lnTo>
                <a:lnTo>
                  <a:pt x="165" y="448"/>
                </a:lnTo>
                <a:lnTo>
                  <a:pt x="160" y="448"/>
                </a:lnTo>
                <a:lnTo>
                  <a:pt x="155" y="445"/>
                </a:lnTo>
                <a:lnTo>
                  <a:pt x="150" y="443"/>
                </a:lnTo>
                <a:lnTo>
                  <a:pt x="143" y="440"/>
                </a:lnTo>
                <a:lnTo>
                  <a:pt x="138" y="436"/>
                </a:lnTo>
                <a:lnTo>
                  <a:pt x="131" y="433"/>
                </a:lnTo>
                <a:lnTo>
                  <a:pt x="126" y="428"/>
                </a:lnTo>
                <a:lnTo>
                  <a:pt x="119" y="424"/>
                </a:lnTo>
                <a:lnTo>
                  <a:pt x="112" y="417"/>
                </a:lnTo>
                <a:lnTo>
                  <a:pt x="107" y="409"/>
                </a:lnTo>
                <a:lnTo>
                  <a:pt x="100" y="402"/>
                </a:lnTo>
                <a:lnTo>
                  <a:pt x="93" y="395"/>
                </a:lnTo>
                <a:lnTo>
                  <a:pt x="86" y="388"/>
                </a:lnTo>
                <a:lnTo>
                  <a:pt x="79" y="378"/>
                </a:lnTo>
                <a:lnTo>
                  <a:pt x="72" y="369"/>
                </a:lnTo>
                <a:lnTo>
                  <a:pt x="55" y="355"/>
                </a:lnTo>
                <a:lnTo>
                  <a:pt x="41" y="338"/>
                </a:lnTo>
                <a:lnTo>
                  <a:pt x="29" y="324"/>
                </a:lnTo>
                <a:lnTo>
                  <a:pt x="19" y="309"/>
                </a:lnTo>
                <a:lnTo>
                  <a:pt x="10" y="298"/>
                </a:lnTo>
                <a:lnTo>
                  <a:pt x="5" y="286"/>
                </a:lnTo>
                <a:lnTo>
                  <a:pt x="0" y="274"/>
                </a:lnTo>
                <a:lnTo>
                  <a:pt x="0" y="262"/>
                </a:lnTo>
                <a:lnTo>
                  <a:pt x="0" y="257"/>
                </a:lnTo>
                <a:lnTo>
                  <a:pt x="0" y="255"/>
                </a:lnTo>
                <a:lnTo>
                  <a:pt x="3" y="250"/>
                </a:lnTo>
                <a:lnTo>
                  <a:pt x="7" y="245"/>
                </a:lnTo>
                <a:lnTo>
                  <a:pt x="10" y="243"/>
                </a:lnTo>
                <a:lnTo>
                  <a:pt x="14" y="238"/>
                </a:lnTo>
                <a:lnTo>
                  <a:pt x="22" y="236"/>
                </a:lnTo>
                <a:lnTo>
                  <a:pt x="26" y="233"/>
                </a:lnTo>
                <a:lnTo>
                  <a:pt x="34" y="231"/>
                </a:lnTo>
                <a:lnTo>
                  <a:pt x="43" y="229"/>
                </a:lnTo>
                <a:lnTo>
                  <a:pt x="53" y="226"/>
                </a:lnTo>
                <a:lnTo>
                  <a:pt x="62" y="226"/>
                </a:lnTo>
                <a:lnTo>
                  <a:pt x="72" y="224"/>
                </a:lnTo>
                <a:lnTo>
                  <a:pt x="84" y="224"/>
                </a:lnTo>
                <a:lnTo>
                  <a:pt x="95" y="224"/>
                </a:lnTo>
                <a:lnTo>
                  <a:pt x="110" y="2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40"/>
          <p:cNvSpPr/>
          <p:nvPr/>
        </p:nvSpPr>
        <p:spPr>
          <a:xfrm>
            <a:off x="7869238" y="2767013"/>
            <a:ext cx="395287" cy="982662"/>
          </a:xfrm>
          <a:custGeom>
            <a:avLst/>
            <a:gdLst/>
            <a:ahLst/>
            <a:cxnLst>
              <a:cxn ang="0">
                <a:pos x="0" y="976945"/>
              </a:cxn>
              <a:cxn ang="0">
                <a:pos x="0" y="969323"/>
              </a:cxn>
              <a:cxn ang="0">
                <a:pos x="3167" y="955983"/>
              </a:cxn>
              <a:cxn ang="0">
                <a:pos x="10769" y="940738"/>
              </a:cxn>
              <a:cxn ang="0">
                <a:pos x="22805" y="921047"/>
              </a:cxn>
              <a:cxn ang="0">
                <a:pos x="42443" y="889287"/>
              </a:cxn>
              <a:cxn ang="0">
                <a:pos x="67782" y="845458"/>
              </a:cxn>
              <a:cxn ang="0">
                <a:pos x="86152" y="813698"/>
              </a:cxn>
              <a:cxn ang="0">
                <a:pos x="105790" y="778761"/>
              </a:cxn>
              <a:cxn ang="0">
                <a:pos x="125428" y="738108"/>
              </a:cxn>
              <a:cxn ang="0">
                <a:pos x="143165" y="694279"/>
              </a:cxn>
              <a:cxn ang="0">
                <a:pos x="159635" y="646003"/>
              </a:cxn>
              <a:cxn ang="0">
                <a:pos x="178006" y="594552"/>
              </a:cxn>
              <a:cxn ang="0">
                <a:pos x="194476" y="539924"/>
              </a:cxn>
              <a:cxn ang="0">
                <a:pos x="212847" y="482756"/>
              </a:cxn>
              <a:cxn ang="0">
                <a:pos x="226150" y="419235"/>
              </a:cxn>
              <a:cxn ang="0">
                <a:pos x="240086" y="346187"/>
              </a:cxn>
              <a:cxn ang="0">
                <a:pos x="250222" y="264880"/>
              </a:cxn>
              <a:cxn ang="0">
                <a:pos x="260991" y="174046"/>
              </a:cxn>
              <a:cxn ang="0">
                <a:pos x="268592" y="73049"/>
              </a:cxn>
              <a:cxn ang="0">
                <a:pos x="286963" y="6352"/>
              </a:cxn>
              <a:cxn ang="0">
                <a:pos x="323071" y="24138"/>
              </a:cxn>
              <a:cxn ang="0">
                <a:pos x="351577" y="39383"/>
              </a:cxn>
              <a:cxn ang="0">
                <a:pos x="374382" y="51452"/>
              </a:cxn>
              <a:cxn ang="0">
                <a:pos x="387685" y="60980"/>
              </a:cxn>
              <a:cxn ang="0">
                <a:pos x="395287" y="66697"/>
              </a:cxn>
              <a:cxn ang="0">
                <a:pos x="395287" y="81941"/>
              </a:cxn>
              <a:cxn ang="0">
                <a:pos x="392120" y="107350"/>
              </a:cxn>
              <a:cxn ang="0">
                <a:pos x="386418" y="142286"/>
              </a:cxn>
              <a:cxn ang="0">
                <a:pos x="378817" y="186115"/>
              </a:cxn>
              <a:cxn ang="0">
                <a:pos x="369948" y="240743"/>
              </a:cxn>
              <a:cxn ang="0">
                <a:pos x="345876" y="343646"/>
              </a:cxn>
              <a:cxn ang="0">
                <a:pos x="312302" y="471957"/>
              </a:cxn>
              <a:cxn ang="0">
                <a:pos x="271760" y="603445"/>
              </a:cxn>
              <a:cxn ang="0">
                <a:pos x="248955" y="666965"/>
              </a:cxn>
              <a:cxn ang="0">
                <a:pos x="223616" y="726039"/>
              </a:cxn>
              <a:cxn ang="0">
                <a:pos x="193209" y="778761"/>
              </a:cxn>
              <a:cxn ang="0">
                <a:pos x="162803" y="825766"/>
              </a:cxn>
              <a:cxn ang="0">
                <a:pos x="129862" y="868325"/>
              </a:cxn>
              <a:cxn ang="0">
                <a:pos x="96288" y="907073"/>
              </a:cxn>
              <a:cxn ang="0">
                <a:pos x="66515" y="938833"/>
              </a:cxn>
              <a:cxn ang="0">
                <a:pos x="42443" y="962971"/>
              </a:cxn>
              <a:cxn ang="0">
                <a:pos x="24072" y="976945"/>
              </a:cxn>
              <a:cxn ang="0">
                <a:pos x="8869" y="982662"/>
              </a:cxn>
            </a:cxnLst>
            <a:rect l="0" t="0" r="0" b="0"/>
            <a:pathLst>
              <a:path w="624" h="1547">
                <a:moveTo>
                  <a:pt x="2" y="1545"/>
                </a:moveTo>
                <a:lnTo>
                  <a:pt x="2" y="1543"/>
                </a:lnTo>
                <a:lnTo>
                  <a:pt x="0" y="1538"/>
                </a:lnTo>
                <a:lnTo>
                  <a:pt x="0" y="1536"/>
                </a:lnTo>
                <a:lnTo>
                  <a:pt x="0" y="1531"/>
                </a:lnTo>
                <a:lnTo>
                  <a:pt x="0" y="1526"/>
                </a:lnTo>
                <a:lnTo>
                  <a:pt x="0" y="1519"/>
                </a:lnTo>
                <a:lnTo>
                  <a:pt x="2" y="1512"/>
                </a:lnTo>
                <a:lnTo>
                  <a:pt x="5" y="1505"/>
                </a:lnTo>
                <a:lnTo>
                  <a:pt x="9" y="1497"/>
                </a:lnTo>
                <a:lnTo>
                  <a:pt x="12" y="1490"/>
                </a:lnTo>
                <a:lnTo>
                  <a:pt x="17" y="1481"/>
                </a:lnTo>
                <a:lnTo>
                  <a:pt x="21" y="1471"/>
                </a:lnTo>
                <a:lnTo>
                  <a:pt x="28" y="1462"/>
                </a:lnTo>
                <a:lnTo>
                  <a:pt x="36" y="1450"/>
                </a:lnTo>
                <a:lnTo>
                  <a:pt x="43" y="1438"/>
                </a:lnTo>
                <a:lnTo>
                  <a:pt x="52" y="1426"/>
                </a:lnTo>
                <a:lnTo>
                  <a:pt x="67" y="1400"/>
                </a:lnTo>
                <a:lnTo>
                  <a:pt x="81" y="1374"/>
                </a:lnTo>
                <a:lnTo>
                  <a:pt x="98" y="1345"/>
                </a:lnTo>
                <a:lnTo>
                  <a:pt x="107" y="1331"/>
                </a:lnTo>
                <a:lnTo>
                  <a:pt x="117" y="1314"/>
                </a:lnTo>
                <a:lnTo>
                  <a:pt x="126" y="1298"/>
                </a:lnTo>
                <a:lnTo>
                  <a:pt x="136" y="1281"/>
                </a:lnTo>
                <a:lnTo>
                  <a:pt x="145" y="1262"/>
                </a:lnTo>
                <a:lnTo>
                  <a:pt x="155" y="1245"/>
                </a:lnTo>
                <a:lnTo>
                  <a:pt x="167" y="1226"/>
                </a:lnTo>
                <a:lnTo>
                  <a:pt x="176" y="1205"/>
                </a:lnTo>
                <a:lnTo>
                  <a:pt x="188" y="1183"/>
                </a:lnTo>
                <a:lnTo>
                  <a:pt x="198" y="1162"/>
                </a:lnTo>
                <a:lnTo>
                  <a:pt x="207" y="1140"/>
                </a:lnTo>
                <a:lnTo>
                  <a:pt x="217" y="1117"/>
                </a:lnTo>
                <a:lnTo>
                  <a:pt x="226" y="1093"/>
                </a:lnTo>
                <a:lnTo>
                  <a:pt x="236" y="1069"/>
                </a:lnTo>
                <a:lnTo>
                  <a:pt x="243" y="1043"/>
                </a:lnTo>
                <a:lnTo>
                  <a:pt x="252" y="1017"/>
                </a:lnTo>
                <a:lnTo>
                  <a:pt x="262" y="991"/>
                </a:lnTo>
                <a:lnTo>
                  <a:pt x="272" y="964"/>
                </a:lnTo>
                <a:lnTo>
                  <a:pt x="281" y="936"/>
                </a:lnTo>
                <a:lnTo>
                  <a:pt x="291" y="910"/>
                </a:lnTo>
                <a:lnTo>
                  <a:pt x="300" y="879"/>
                </a:lnTo>
                <a:lnTo>
                  <a:pt x="307" y="850"/>
                </a:lnTo>
                <a:lnTo>
                  <a:pt x="317" y="822"/>
                </a:lnTo>
                <a:lnTo>
                  <a:pt x="326" y="791"/>
                </a:lnTo>
                <a:lnTo>
                  <a:pt x="336" y="760"/>
                </a:lnTo>
                <a:lnTo>
                  <a:pt x="345" y="726"/>
                </a:lnTo>
                <a:lnTo>
                  <a:pt x="350" y="693"/>
                </a:lnTo>
                <a:lnTo>
                  <a:pt x="357" y="660"/>
                </a:lnTo>
                <a:lnTo>
                  <a:pt x="364" y="624"/>
                </a:lnTo>
                <a:lnTo>
                  <a:pt x="372" y="586"/>
                </a:lnTo>
                <a:lnTo>
                  <a:pt x="379" y="545"/>
                </a:lnTo>
                <a:lnTo>
                  <a:pt x="384" y="505"/>
                </a:lnTo>
                <a:lnTo>
                  <a:pt x="391" y="462"/>
                </a:lnTo>
                <a:lnTo>
                  <a:pt x="395" y="417"/>
                </a:lnTo>
                <a:lnTo>
                  <a:pt x="403" y="372"/>
                </a:lnTo>
                <a:lnTo>
                  <a:pt x="407" y="324"/>
                </a:lnTo>
                <a:lnTo>
                  <a:pt x="412" y="274"/>
                </a:lnTo>
                <a:lnTo>
                  <a:pt x="417" y="224"/>
                </a:lnTo>
                <a:lnTo>
                  <a:pt x="422" y="169"/>
                </a:lnTo>
                <a:lnTo>
                  <a:pt x="424" y="115"/>
                </a:lnTo>
                <a:lnTo>
                  <a:pt x="426" y="60"/>
                </a:lnTo>
                <a:lnTo>
                  <a:pt x="429" y="0"/>
                </a:lnTo>
                <a:lnTo>
                  <a:pt x="453" y="10"/>
                </a:lnTo>
                <a:lnTo>
                  <a:pt x="472" y="19"/>
                </a:lnTo>
                <a:lnTo>
                  <a:pt x="491" y="29"/>
                </a:lnTo>
                <a:lnTo>
                  <a:pt x="510" y="38"/>
                </a:lnTo>
                <a:lnTo>
                  <a:pt x="526" y="46"/>
                </a:lnTo>
                <a:lnTo>
                  <a:pt x="541" y="55"/>
                </a:lnTo>
                <a:lnTo>
                  <a:pt x="555" y="62"/>
                </a:lnTo>
                <a:lnTo>
                  <a:pt x="569" y="69"/>
                </a:lnTo>
                <a:lnTo>
                  <a:pt x="579" y="74"/>
                </a:lnTo>
                <a:lnTo>
                  <a:pt x="591" y="81"/>
                </a:lnTo>
                <a:lnTo>
                  <a:pt x="598" y="86"/>
                </a:lnTo>
                <a:lnTo>
                  <a:pt x="608" y="91"/>
                </a:lnTo>
                <a:lnTo>
                  <a:pt x="612" y="96"/>
                </a:lnTo>
                <a:lnTo>
                  <a:pt x="617" y="100"/>
                </a:lnTo>
                <a:lnTo>
                  <a:pt x="622" y="103"/>
                </a:lnTo>
                <a:lnTo>
                  <a:pt x="624" y="105"/>
                </a:lnTo>
                <a:lnTo>
                  <a:pt x="624" y="112"/>
                </a:lnTo>
                <a:lnTo>
                  <a:pt x="624" y="119"/>
                </a:lnTo>
                <a:lnTo>
                  <a:pt x="624" y="129"/>
                </a:lnTo>
                <a:lnTo>
                  <a:pt x="622" y="141"/>
                </a:lnTo>
                <a:lnTo>
                  <a:pt x="622" y="153"/>
                </a:lnTo>
                <a:lnTo>
                  <a:pt x="619" y="169"/>
                </a:lnTo>
                <a:lnTo>
                  <a:pt x="617" y="186"/>
                </a:lnTo>
                <a:lnTo>
                  <a:pt x="615" y="203"/>
                </a:lnTo>
                <a:lnTo>
                  <a:pt x="610" y="224"/>
                </a:lnTo>
                <a:lnTo>
                  <a:pt x="608" y="246"/>
                </a:lnTo>
                <a:lnTo>
                  <a:pt x="603" y="269"/>
                </a:lnTo>
                <a:lnTo>
                  <a:pt x="598" y="293"/>
                </a:lnTo>
                <a:lnTo>
                  <a:pt x="593" y="319"/>
                </a:lnTo>
                <a:lnTo>
                  <a:pt x="588" y="348"/>
                </a:lnTo>
                <a:lnTo>
                  <a:pt x="584" y="379"/>
                </a:lnTo>
                <a:lnTo>
                  <a:pt x="577" y="410"/>
                </a:lnTo>
                <a:lnTo>
                  <a:pt x="562" y="474"/>
                </a:lnTo>
                <a:lnTo>
                  <a:pt x="546" y="541"/>
                </a:lnTo>
                <a:lnTo>
                  <a:pt x="529" y="607"/>
                </a:lnTo>
                <a:lnTo>
                  <a:pt x="512" y="676"/>
                </a:lnTo>
                <a:lnTo>
                  <a:pt x="493" y="743"/>
                </a:lnTo>
                <a:lnTo>
                  <a:pt x="472" y="812"/>
                </a:lnTo>
                <a:lnTo>
                  <a:pt x="453" y="881"/>
                </a:lnTo>
                <a:lnTo>
                  <a:pt x="429" y="950"/>
                </a:lnTo>
                <a:lnTo>
                  <a:pt x="419" y="986"/>
                </a:lnTo>
                <a:lnTo>
                  <a:pt x="405" y="1019"/>
                </a:lnTo>
                <a:lnTo>
                  <a:pt x="393" y="1050"/>
                </a:lnTo>
                <a:lnTo>
                  <a:pt x="381" y="1083"/>
                </a:lnTo>
                <a:lnTo>
                  <a:pt x="367" y="1112"/>
                </a:lnTo>
                <a:lnTo>
                  <a:pt x="353" y="1143"/>
                </a:lnTo>
                <a:lnTo>
                  <a:pt x="336" y="1171"/>
                </a:lnTo>
                <a:lnTo>
                  <a:pt x="322" y="1198"/>
                </a:lnTo>
                <a:lnTo>
                  <a:pt x="305" y="1226"/>
                </a:lnTo>
                <a:lnTo>
                  <a:pt x="291" y="1250"/>
                </a:lnTo>
                <a:lnTo>
                  <a:pt x="274" y="1276"/>
                </a:lnTo>
                <a:lnTo>
                  <a:pt x="257" y="1300"/>
                </a:lnTo>
                <a:lnTo>
                  <a:pt x="238" y="1324"/>
                </a:lnTo>
                <a:lnTo>
                  <a:pt x="221" y="1345"/>
                </a:lnTo>
                <a:lnTo>
                  <a:pt x="205" y="1367"/>
                </a:lnTo>
                <a:lnTo>
                  <a:pt x="186" y="1386"/>
                </a:lnTo>
                <a:lnTo>
                  <a:pt x="169" y="1409"/>
                </a:lnTo>
                <a:lnTo>
                  <a:pt x="152" y="1428"/>
                </a:lnTo>
                <a:lnTo>
                  <a:pt x="136" y="1447"/>
                </a:lnTo>
                <a:lnTo>
                  <a:pt x="121" y="1464"/>
                </a:lnTo>
                <a:lnTo>
                  <a:pt x="105" y="1478"/>
                </a:lnTo>
                <a:lnTo>
                  <a:pt x="93" y="1493"/>
                </a:lnTo>
                <a:lnTo>
                  <a:pt x="79" y="1505"/>
                </a:lnTo>
                <a:lnTo>
                  <a:pt x="67" y="1516"/>
                </a:lnTo>
                <a:lnTo>
                  <a:pt x="57" y="1526"/>
                </a:lnTo>
                <a:lnTo>
                  <a:pt x="48" y="1533"/>
                </a:lnTo>
                <a:lnTo>
                  <a:pt x="38" y="1538"/>
                </a:lnTo>
                <a:lnTo>
                  <a:pt x="28" y="1543"/>
                </a:lnTo>
                <a:lnTo>
                  <a:pt x="21" y="1545"/>
                </a:lnTo>
                <a:lnTo>
                  <a:pt x="14" y="1547"/>
                </a:lnTo>
                <a:lnTo>
                  <a:pt x="7" y="1547"/>
                </a:lnTo>
                <a:lnTo>
                  <a:pt x="2" y="15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5" grpId="0"/>
      <p:bldP spid="5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27"/>
          <p:cNvSpPr txBox="1"/>
          <p:nvPr/>
        </p:nvSpPr>
        <p:spPr>
          <a:xfrm>
            <a:off x="3689033" y="212090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20820" y="1601788"/>
            <a:ext cx="19780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shǐ</a:t>
            </a: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</a:p>
        </p:txBody>
      </p:sp>
      <p:grpSp>
        <p:nvGrpSpPr>
          <p:cNvPr id="37891" name="Group 4"/>
          <p:cNvGrpSpPr/>
          <p:nvPr/>
        </p:nvGrpSpPr>
        <p:grpSpPr>
          <a:xfrm>
            <a:off x="6456363" y="1385888"/>
            <a:ext cx="2879725" cy="2879725"/>
            <a:chOff x="1474" y="663"/>
            <a:chExt cx="2948" cy="2835"/>
          </a:xfrm>
        </p:grpSpPr>
        <p:sp>
          <p:nvSpPr>
            <p:cNvPr id="3789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90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7" name="TextBox 46"/>
          <p:cNvSpPr txBox="1"/>
          <p:nvPr/>
        </p:nvSpPr>
        <p:spPr>
          <a:xfrm>
            <a:off x="1779588" y="3868103"/>
            <a:ext cx="55895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开始   原始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8313" y="4511040"/>
            <a:ext cx="8585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我每天放学回家就开始做作业。</a:t>
            </a:r>
          </a:p>
        </p:txBody>
      </p:sp>
      <p:sp>
        <p:nvSpPr>
          <p:cNvPr id="37903" name="Rectangle 27"/>
          <p:cNvSpPr/>
          <p:nvPr/>
        </p:nvSpPr>
        <p:spPr>
          <a:xfrm>
            <a:off x="7221538" y="1841500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Freeform 30"/>
          <p:cNvSpPr/>
          <p:nvPr/>
        </p:nvSpPr>
        <p:spPr>
          <a:xfrm>
            <a:off x="7870825" y="3092450"/>
            <a:ext cx="180975" cy="6492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811475493" y="2147483647"/>
              </a:cxn>
              <a:cxn ang="0">
                <a:pos x="517332905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1811475493" y="0"/>
              </a:cxn>
              <a:cxn ang="0">
                <a:pos x="2147483647" y="0"/>
              </a:cxn>
              <a:cxn ang="0">
                <a:pos x="2147483647" y="511193428"/>
              </a:cxn>
              <a:cxn ang="0">
                <a:pos x="2147483647" y="1789780668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4" h="1023">
                <a:moveTo>
                  <a:pt x="31" y="112"/>
                </a:moveTo>
                <a:lnTo>
                  <a:pt x="26" y="100"/>
                </a:lnTo>
                <a:lnTo>
                  <a:pt x="19" y="88"/>
                </a:lnTo>
                <a:lnTo>
                  <a:pt x="14" y="79"/>
                </a:lnTo>
                <a:lnTo>
                  <a:pt x="12" y="67"/>
                </a:lnTo>
                <a:lnTo>
                  <a:pt x="7" y="59"/>
                </a:lnTo>
                <a:lnTo>
                  <a:pt x="5" y="50"/>
                </a:lnTo>
                <a:lnTo>
                  <a:pt x="2" y="43"/>
                </a:lnTo>
                <a:lnTo>
                  <a:pt x="2" y="36"/>
                </a:lnTo>
                <a:lnTo>
                  <a:pt x="0" y="29"/>
                </a:lnTo>
                <a:lnTo>
                  <a:pt x="0" y="24"/>
                </a:lnTo>
                <a:lnTo>
                  <a:pt x="0" y="14"/>
                </a:lnTo>
                <a:lnTo>
                  <a:pt x="2" y="7"/>
                </a:lnTo>
                <a:lnTo>
                  <a:pt x="7" y="0"/>
                </a:lnTo>
                <a:lnTo>
                  <a:pt x="10" y="0"/>
                </a:lnTo>
                <a:lnTo>
                  <a:pt x="14" y="0"/>
                </a:lnTo>
                <a:lnTo>
                  <a:pt x="22" y="2"/>
                </a:lnTo>
                <a:lnTo>
                  <a:pt x="31" y="2"/>
                </a:lnTo>
                <a:lnTo>
                  <a:pt x="41" y="5"/>
                </a:lnTo>
                <a:lnTo>
                  <a:pt x="52" y="7"/>
                </a:lnTo>
                <a:lnTo>
                  <a:pt x="67" y="10"/>
                </a:lnTo>
                <a:lnTo>
                  <a:pt x="81" y="12"/>
                </a:lnTo>
                <a:lnTo>
                  <a:pt x="98" y="14"/>
                </a:lnTo>
                <a:lnTo>
                  <a:pt x="117" y="17"/>
                </a:lnTo>
                <a:lnTo>
                  <a:pt x="138" y="19"/>
                </a:lnTo>
                <a:lnTo>
                  <a:pt x="160" y="24"/>
                </a:lnTo>
                <a:lnTo>
                  <a:pt x="184" y="29"/>
                </a:lnTo>
                <a:lnTo>
                  <a:pt x="210" y="33"/>
                </a:lnTo>
                <a:lnTo>
                  <a:pt x="238" y="38"/>
                </a:lnTo>
                <a:lnTo>
                  <a:pt x="267" y="43"/>
                </a:lnTo>
                <a:lnTo>
                  <a:pt x="269" y="100"/>
                </a:lnTo>
                <a:lnTo>
                  <a:pt x="272" y="155"/>
                </a:lnTo>
                <a:lnTo>
                  <a:pt x="274" y="209"/>
                </a:lnTo>
                <a:lnTo>
                  <a:pt x="274" y="262"/>
                </a:lnTo>
                <a:lnTo>
                  <a:pt x="276" y="312"/>
                </a:lnTo>
                <a:lnTo>
                  <a:pt x="279" y="359"/>
                </a:lnTo>
                <a:lnTo>
                  <a:pt x="279" y="407"/>
                </a:lnTo>
                <a:lnTo>
                  <a:pt x="281" y="450"/>
                </a:lnTo>
                <a:lnTo>
                  <a:pt x="281" y="495"/>
                </a:lnTo>
                <a:lnTo>
                  <a:pt x="284" y="535"/>
                </a:lnTo>
                <a:lnTo>
                  <a:pt x="284" y="576"/>
                </a:lnTo>
                <a:lnTo>
                  <a:pt x="284" y="614"/>
                </a:lnTo>
                <a:lnTo>
                  <a:pt x="284" y="650"/>
                </a:lnTo>
                <a:lnTo>
                  <a:pt x="284" y="685"/>
                </a:lnTo>
                <a:lnTo>
                  <a:pt x="284" y="716"/>
                </a:lnTo>
                <a:lnTo>
                  <a:pt x="284" y="750"/>
                </a:lnTo>
                <a:lnTo>
                  <a:pt x="284" y="778"/>
                </a:lnTo>
                <a:lnTo>
                  <a:pt x="284" y="807"/>
                </a:lnTo>
                <a:lnTo>
                  <a:pt x="284" y="831"/>
                </a:lnTo>
                <a:lnTo>
                  <a:pt x="281" y="857"/>
                </a:lnTo>
                <a:lnTo>
                  <a:pt x="281" y="878"/>
                </a:lnTo>
                <a:lnTo>
                  <a:pt x="279" y="900"/>
                </a:lnTo>
                <a:lnTo>
                  <a:pt x="276" y="919"/>
                </a:lnTo>
                <a:lnTo>
                  <a:pt x="276" y="935"/>
                </a:lnTo>
                <a:lnTo>
                  <a:pt x="274" y="952"/>
                </a:lnTo>
                <a:lnTo>
                  <a:pt x="272" y="966"/>
                </a:lnTo>
                <a:lnTo>
                  <a:pt x="269" y="978"/>
                </a:lnTo>
                <a:lnTo>
                  <a:pt x="267" y="988"/>
                </a:lnTo>
                <a:lnTo>
                  <a:pt x="265" y="997"/>
                </a:lnTo>
                <a:lnTo>
                  <a:pt x="262" y="1004"/>
                </a:lnTo>
                <a:lnTo>
                  <a:pt x="257" y="1009"/>
                </a:lnTo>
                <a:lnTo>
                  <a:pt x="255" y="1011"/>
                </a:lnTo>
                <a:lnTo>
                  <a:pt x="248" y="1016"/>
                </a:lnTo>
                <a:lnTo>
                  <a:pt x="241" y="1021"/>
                </a:lnTo>
                <a:lnTo>
                  <a:pt x="236" y="1023"/>
                </a:lnTo>
                <a:lnTo>
                  <a:pt x="229" y="1023"/>
                </a:lnTo>
                <a:lnTo>
                  <a:pt x="224" y="1023"/>
                </a:lnTo>
                <a:lnTo>
                  <a:pt x="217" y="1021"/>
                </a:lnTo>
                <a:lnTo>
                  <a:pt x="212" y="1016"/>
                </a:lnTo>
                <a:lnTo>
                  <a:pt x="207" y="1011"/>
                </a:lnTo>
                <a:lnTo>
                  <a:pt x="203" y="1007"/>
                </a:lnTo>
                <a:lnTo>
                  <a:pt x="195" y="1000"/>
                </a:lnTo>
                <a:lnTo>
                  <a:pt x="191" y="990"/>
                </a:lnTo>
                <a:lnTo>
                  <a:pt x="186" y="981"/>
                </a:lnTo>
                <a:lnTo>
                  <a:pt x="181" y="969"/>
                </a:lnTo>
                <a:lnTo>
                  <a:pt x="176" y="957"/>
                </a:lnTo>
                <a:lnTo>
                  <a:pt x="174" y="942"/>
                </a:lnTo>
                <a:lnTo>
                  <a:pt x="169" y="928"/>
                </a:lnTo>
                <a:lnTo>
                  <a:pt x="164" y="909"/>
                </a:lnTo>
                <a:lnTo>
                  <a:pt x="160" y="890"/>
                </a:lnTo>
                <a:lnTo>
                  <a:pt x="155" y="869"/>
                </a:lnTo>
                <a:lnTo>
                  <a:pt x="153" y="845"/>
                </a:lnTo>
                <a:lnTo>
                  <a:pt x="148" y="823"/>
                </a:lnTo>
                <a:lnTo>
                  <a:pt x="145" y="800"/>
                </a:lnTo>
                <a:lnTo>
                  <a:pt x="143" y="773"/>
                </a:lnTo>
                <a:lnTo>
                  <a:pt x="138" y="747"/>
                </a:lnTo>
                <a:lnTo>
                  <a:pt x="136" y="719"/>
                </a:lnTo>
                <a:lnTo>
                  <a:pt x="134" y="690"/>
                </a:lnTo>
                <a:lnTo>
                  <a:pt x="131" y="662"/>
                </a:lnTo>
                <a:lnTo>
                  <a:pt x="129" y="631"/>
                </a:lnTo>
                <a:lnTo>
                  <a:pt x="126" y="597"/>
                </a:lnTo>
                <a:lnTo>
                  <a:pt x="124" y="564"/>
                </a:lnTo>
                <a:lnTo>
                  <a:pt x="122" y="528"/>
                </a:lnTo>
                <a:lnTo>
                  <a:pt x="119" y="493"/>
                </a:lnTo>
                <a:lnTo>
                  <a:pt x="117" y="459"/>
                </a:lnTo>
                <a:lnTo>
                  <a:pt x="112" y="426"/>
                </a:lnTo>
                <a:lnTo>
                  <a:pt x="110" y="395"/>
                </a:lnTo>
                <a:lnTo>
                  <a:pt x="105" y="367"/>
                </a:lnTo>
                <a:lnTo>
                  <a:pt x="100" y="338"/>
                </a:lnTo>
                <a:lnTo>
                  <a:pt x="95" y="312"/>
                </a:lnTo>
                <a:lnTo>
                  <a:pt x="91" y="286"/>
                </a:lnTo>
                <a:lnTo>
                  <a:pt x="83" y="259"/>
                </a:lnTo>
                <a:lnTo>
                  <a:pt x="79" y="238"/>
                </a:lnTo>
                <a:lnTo>
                  <a:pt x="72" y="217"/>
                </a:lnTo>
                <a:lnTo>
                  <a:pt x="67" y="195"/>
                </a:lnTo>
                <a:lnTo>
                  <a:pt x="60" y="176"/>
                </a:lnTo>
                <a:lnTo>
                  <a:pt x="52" y="159"/>
                </a:lnTo>
                <a:lnTo>
                  <a:pt x="45" y="143"/>
                </a:lnTo>
                <a:lnTo>
                  <a:pt x="38" y="126"/>
                </a:lnTo>
                <a:lnTo>
                  <a:pt x="31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2"/>
          <p:cNvSpPr/>
          <p:nvPr/>
        </p:nvSpPr>
        <p:spPr>
          <a:xfrm>
            <a:off x="7810500" y="1927225"/>
            <a:ext cx="922338" cy="9858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769042644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53" h="1552">
                <a:moveTo>
                  <a:pt x="1055" y="217"/>
                </a:moveTo>
                <a:lnTo>
                  <a:pt x="1055" y="229"/>
                </a:lnTo>
                <a:lnTo>
                  <a:pt x="1053" y="238"/>
                </a:lnTo>
                <a:lnTo>
                  <a:pt x="1051" y="250"/>
                </a:lnTo>
                <a:lnTo>
                  <a:pt x="1046" y="262"/>
                </a:lnTo>
                <a:lnTo>
                  <a:pt x="1039" y="274"/>
                </a:lnTo>
                <a:lnTo>
                  <a:pt x="1029" y="286"/>
                </a:lnTo>
                <a:lnTo>
                  <a:pt x="1020" y="300"/>
                </a:lnTo>
                <a:lnTo>
                  <a:pt x="1005" y="317"/>
                </a:lnTo>
                <a:lnTo>
                  <a:pt x="1003" y="319"/>
                </a:lnTo>
                <a:lnTo>
                  <a:pt x="998" y="324"/>
                </a:lnTo>
                <a:lnTo>
                  <a:pt x="993" y="331"/>
                </a:lnTo>
                <a:lnTo>
                  <a:pt x="989" y="338"/>
                </a:lnTo>
                <a:lnTo>
                  <a:pt x="984" y="345"/>
                </a:lnTo>
                <a:lnTo>
                  <a:pt x="977" y="353"/>
                </a:lnTo>
                <a:lnTo>
                  <a:pt x="972" y="362"/>
                </a:lnTo>
                <a:lnTo>
                  <a:pt x="965" y="372"/>
                </a:lnTo>
                <a:lnTo>
                  <a:pt x="958" y="381"/>
                </a:lnTo>
                <a:lnTo>
                  <a:pt x="948" y="391"/>
                </a:lnTo>
                <a:lnTo>
                  <a:pt x="941" y="403"/>
                </a:lnTo>
                <a:lnTo>
                  <a:pt x="931" y="414"/>
                </a:lnTo>
                <a:lnTo>
                  <a:pt x="922" y="426"/>
                </a:lnTo>
                <a:lnTo>
                  <a:pt x="912" y="441"/>
                </a:lnTo>
                <a:lnTo>
                  <a:pt x="903" y="455"/>
                </a:lnTo>
                <a:lnTo>
                  <a:pt x="893" y="469"/>
                </a:lnTo>
                <a:lnTo>
                  <a:pt x="881" y="486"/>
                </a:lnTo>
                <a:lnTo>
                  <a:pt x="869" y="500"/>
                </a:lnTo>
                <a:lnTo>
                  <a:pt x="858" y="517"/>
                </a:lnTo>
                <a:lnTo>
                  <a:pt x="846" y="536"/>
                </a:lnTo>
                <a:lnTo>
                  <a:pt x="834" y="553"/>
                </a:lnTo>
                <a:lnTo>
                  <a:pt x="819" y="572"/>
                </a:lnTo>
                <a:lnTo>
                  <a:pt x="805" y="591"/>
                </a:lnTo>
                <a:lnTo>
                  <a:pt x="791" y="612"/>
                </a:lnTo>
                <a:lnTo>
                  <a:pt x="777" y="631"/>
                </a:lnTo>
                <a:lnTo>
                  <a:pt x="760" y="652"/>
                </a:lnTo>
                <a:lnTo>
                  <a:pt x="746" y="674"/>
                </a:lnTo>
                <a:lnTo>
                  <a:pt x="729" y="698"/>
                </a:lnTo>
                <a:lnTo>
                  <a:pt x="712" y="722"/>
                </a:lnTo>
                <a:lnTo>
                  <a:pt x="696" y="745"/>
                </a:lnTo>
                <a:lnTo>
                  <a:pt x="676" y="769"/>
                </a:lnTo>
                <a:lnTo>
                  <a:pt x="660" y="793"/>
                </a:lnTo>
                <a:lnTo>
                  <a:pt x="641" y="819"/>
                </a:lnTo>
                <a:lnTo>
                  <a:pt x="624" y="843"/>
                </a:lnTo>
                <a:lnTo>
                  <a:pt x="607" y="867"/>
                </a:lnTo>
                <a:lnTo>
                  <a:pt x="591" y="888"/>
                </a:lnTo>
                <a:lnTo>
                  <a:pt x="574" y="910"/>
                </a:lnTo>
                <a:lnTo>
                  <a:pt x="560" y="931"/>
                </a:lnTo>
                <a:lnTo>
                  <a:pt x="545" y="952"/>
                </a:lnTo>
                <a:lnTo>
                  <a:pt x="531" y="971"/>
                </a:lnTo>
                <a:lnTo>
                  <a:pt x="517" y="990"/>
                </a:lnTo>
                <a:lnTo>
                  <a:pt x="505" y="1007"/>
                </a:lnTo>
                <a:lnTo>
                  <a:pt x="493" y="1024"/>
                </a:lnTo>
                <a:lnTo>
                  <a:pt x="481" y="1040"/>
                </a:lnTo>
                <a:lnTo>
                  <a:pt x="469" y="1057"/>
                </a:lnTo>
                <a:lnTo>
                  <a:pt x="460" y="1071"/>
                </a:lnTo>
                <a:lnTo>
                  <a:pt x="448" y="1086"/>
                </a:lnTo>
                <a:lnTo>
                  <a:pt x="438" y="1100"/>
                </a:lnTo>
                <a:lnTo>
                  <a:pt x="431" y="1112"/>
                </a:lnTo>
                <a:lnTo>
                  <a:pt x="422" y="1124"/>
                </a:lnTo>
                <a:lnTo>
                  <a:pt x="414" y="1136"/>
                </a:lnTo>
                <a:lnTo>
                  <a:pt x="407" y="1148"/>
                </a:lnTo>
                <a:lnTo>
                  <a:pt x="402" y="1157"/>
                </a:lnTo>
                <a:lnTo>
                  <a:pt x="395" y="1164"/>
                </a:lnTo>
                <a:lnTo>
                  <a:pt x="391" y="1174"/>
                </a:lnTo>
                <a:lnTo>
                  <a:pt x="386" y="1181"/>
                </a:lnTo>
                <a:lnTo>
                  <a:pt x="383" y="1188"/>
                </a:lnTo>
                <a:lnTo>
                  <a:pt x="379" y="1195"/>
                </a:lnTo>
                <a:lnTo>
                  <a:pt x="376" y="1200"/>
                </a:lnTo>
                <a:lnTo>
                  <a:pt x="376" y="1205"/>
                </a:lnTo>
                <a:lnTo>
                  <a:pt x="374" y="1207"/>
                </a:lnTo>
                <a:lnTo>
                  <a:pt x="374" y="1212"/>
                </a:lnTo>
                <a:lnTo>
                  <a:pt x="374" y="1214"/>
                </a:lnTo>
                <a:lnTo>
                  <a:pt x="379" y="1217"/>
                </a:lnTo>
                <a:lnTo>
                  <a:pt x="381" y="1219"/>
                </a:lnTo>
                <a:lnTo>
                  <a:pt x="386" y="1221"/>
                </a:lnTo>
                <a:lnTo>
                  <a:pt x="391" y="1224"/>
                </a:lnTo>
                <a:lnTo>
                  <a:pt x="398" y="1224"/>
                </a:lnTo>
                <a:lnTo>
                  <a:pt x="405" y="1226"/>
                </a:lnTo>
                <a:lnTo>
                  <a:pt x="414" y="1226"/>
                </a:lnTo>
                <a:lnTo>
                  <a:pt x="424" y="1226"/>
                </a:lnTo>
                <a:lnTo>
                  <a:pt x="433" y="1226"/>
                </a:lnTo>
                <a:lnTo>
                  <a:pt x="445" y="1226"/>
                </a:lnTo>
                <a:lnTo>
                  <a:pt x="457" y="1224"/>
                </a:lnTo>
                <a:lnTo>
                  <a:pt x="472" y="1224"/>
                </a:lnTo>
                <a:lnTo>
                  <a:pt x="486" y="1221"/>
                </a:lnTo>
                <a:lnTo>
                  <a:pt x="500" y="1219"/>
                </a:lnTo>
                <a:lnTo>
                  <a:pt x="517" y="1217"/>
                </a:lnTo>
                <a:lnTo>
                  <a:pt x="536" y="1214"/>
                </a:lnTo>
                <a:lnTo>
                  <a:pt x="545" y="1214"/>
                </a:lnTo>
                <a:lnTo>
                  <a:pt x="557" y="1212"/>
                </a:lnTo>
                <a:lnTo>
                  <a:pt x="569" y="1209"/>
                </a:lnTo>
                <a:lnTo>
                  <a:pt x="584" y="1207"/>
                </a:lnTo>
                <a:lnTo>
                  <a:pt x="598" y="1205"/>
                </a:lnTo>
                <a:lnTo>
                  <a:pt x="615" y="1202"/>
                </a:lnTo>
                <a:lnTo>
                  <a:pt x="631" y="1200"/>
                </a:lnTo>
                <a:lnTo>
                  <a:pt x="650" y="1198"/>
                </a:lnTo>
                <a:lnTo>
                  <a:pt x="669" y="1193"/>
                </a:lnTo>
                <a:lnTo>
                  <a:pt x="691" y="1190"/>
                </a:lnTo>
                <a:lnTo>
                  <a:pt x="712" y="1186"/>
                </a:lnTo>
                <a:lnTo>
                  <a:pt x="736" y="1181"/>
                </a:lnTo>
                <a:lnTo>
                  <a:pt x="760" y="1178"/>
                </a:lnTo>
                <a:lnTo>
                  <a:pt x="786" y="1174"/>
                </a:lnTo>
                <a:lnTo>
                  <a:pt x="812" y="1169"/>
                </a:lnTo>
                <a:lnTo>
                  <a:pt x="841" y="1164"/>
                </a:lnTo>
                <a:lnTo>
                  <a:pt x="869" y="1157"/>
                </a:lnTo>
                <a:lnTo>
                  <a:pt x="900" y="1152"/>
                </a:lnTo>
                <a:lnTo>
                  <a:pt x="931" y="1145"/>
                </a:lnTo>
                <a:lnTo>
                  <a:pt x="965" y="1140"/>
                </a:lnTo>
                <a:lnTo>
                  <a:pt x="1001" y="1133"/>
                </a:lnTo>
                <a:lnTo>
                  <a:pt x="1034" y="1126"/>
                </a:lnTo>
                <a:lnTo>
                  <a:pt x="1072" y="1121"/>
                </a:lnTo>
                <a:lnTo>
                  <a:pt x="1110" y="1114"/>
                </a:lnTo>
                <a:lnTo>
                  <a:pt x="1148" y="1105"/>
                </a:lnTo>
                <a:lnTo>
                  <a:pt x="1189" y="1098"/>
                </a:lnTo>
                <a:lnTo>
                  <a:pt x="1229" y="1090"/>
                </a:lnTo>
                <a:lnTo>
                  <a:pt x="1272" y="1081"/>
                </a:lnTo>
                <a:lnTo>
                  <a:pt x="1315" y="1074"/>
                </a:lnTo>
                <a:lnTo>
                  <a:pt x="1360" y="1064"/>
                </a:lnTo>
                <a:lnTo>
                  <a:pt x="1406" y="1055"/>
                </a:lnTo>
                <a:lnTo>
                  <a:pt x="1453" y="1048"/>
                </a:lnTo>
                <a:lnTo>
                  <a:pt x="1453" y="1174"/>
                </a:lnTo>
                <a:lnTo>
                  <a:pt x="1434" y="1174"/>
                </a:lnTo>
                <a:lnTo>
                  <a:pt x="1415" y="1176"/>
                </a:lnTo>
                <a:lnTo>
                  <a:pt x="1396" y="1178"/>
                </a:lnTo>
                <a:lnTo>
                  <a:pt x="1377" y="1181"/>
                </a:lnTo>
                <a:lnTo>
                  <a:pt x="1356" y="1186"/>
                </a:lnTo>
                <a:lnTo>
                  <a:pt x="1337" y="1190"/>
                </a:lnTo>
                <a:lnTo>
                  <a:pt x="1315" y="1195"/>
                </a:lnTo>
                <a:lnTo>
                  <a:pt x="1291" y="1202"/>
                </a:lnTo>
                <a:lnTo>
                  <a:pt x="1284" y="1202"/>
                </a:lnTo>
                <a:lnTo>
                  <a:pt x="1279" y="1205"/>
                </a:lnTo>
                <a:lnTo>
                  <a:pt x="1270" y="1207"/>
                </a:lnTo>
                <a:lnTo>
                  <a:pt x="1263" y="1209"/>
                </a:lnTo>
                <a:lnTo>
                  <a:pt x="1253" y="1212"/>
                </a:lnTo>
                <a:lnTo>
                  <a:pt x="1244" y="1214"/>
                </a:lnTo>
                <a:lnTo>
                  <a:pt x="1234" y="1217"/>
                </a:lnTo>
                <a:lnTo>
                  <a:pt x="1225" y="1219"/>
                </a:lnTo>
                <a:lnTo>
                  <a:pt x="1213" y="1221"/>
                </a:lnTo>
                <a:lnTo>
                  <a:pt x="1201" y="1226"/>
                </a:lnTo>
                <a:lnTo>
                  <a:pt x="1186" y="1228"/>
                </a:lnTo>
                <a:lnTo>
                  <a:pt x="1172" y="1233"/>
                </a:lnTo>
                <a:lnTo>
                  <a:pt x="1158" y="1238"/>
                </a:lnTo>
                <a:lnTo>
                  <a:pt x="1144" y="1240"/>
                </a:lnTo>
                <a:lnTo>
                  <a:pt x="1129" y="1245"/>
                </a:lnTo>
                <a:lnTo>
                  <a:pt x="1113" y="1250"/>
                </a:lnTo>
                <a:lnTo>
                  <a:pt x="1093" y="1255"/>
                </a:lnTo>
                <a:lnTo>
                  <a:pt x="1077" y="1259"/>
                </a:lnTo>
                <a:lnTo>
                  <a:pt x="1058" y="1264"/>
                </a:lnTo>
                <a:lnTo>
                  <a:pt x="1039" y="1269"/>
                </a:lnTo>
                <a:lnTo>
                  <a:pt x="1017" y="1274"/>
                </a:lnTo>
                <a:lnTo>
                  <a:pt x="998" y="1281"/>
                </a:lnTo>
                <a:lnTo>
                  <a:pt x="977" y="1286"/>
                </a:lnTo>
                <a:lnTo>
                  <a:pt x="953" y="1290"/>
                </a:lnTo>
                <a:lnTo>
                  <a:pt x="929" y="1297"/>
                </a:lnTo>
                <a:lnTo>
                  <a:pt x="905" y="1302"/>
                </a:lnTo>
                <a:lnTo>
                  <a:pt x="881" y="1309"/>
                </a:lnTo>
                <a:lnTo>
                  <a:pt x="855" y="1317"/>
                </a:lnTo>
                <a:lnTo>
                  <a:pt x="829" y="1321"/>
                </a:lnTo>
                <a:lnTo>
                  <a:pt x="803" y="1328"/>
                </a:lnTo>
                <a:lnTo>
                  <a:pt x="774" y="1336"/>
                </a:lnTo>
                <a:lnTo>
                  <a:pt x="746" y="1343"/>
                </a:lnTo>
                <a:lnTo>
                  <a:pt x="717" y="1350"/>
                </a:lnTo>
                <a:lnTo>
                  <a:pt x="691" y="1357"/>
                </a:lnTo>
                <a:lnTo>
                  <a:pt x="662" y="1364"/>
                </a:lnTo>
                <a:lnTo>
                  <a:pt x="636" y="1371"/>
                </a:lnTo>
                <a:lnTo>
                  <a:pt x="610" y="1378"/>
                </a:lnTo>
                <a:lnTo>
                  <a:pt x="586" y="1386"/>
                </a:lnTo>
                <a:lnTo>
                  <a:pt x="562" y="1393"/>
                </a:lnTo>
                <a:lnTo>
                  <a:pt x="538" y="1400"/>
                </a:lnTo>
                <a:lnTo>
                  <a:pt x="514" y="1407"/>
                </a:lnTo>
                <a:lnTo>
                  <a:pt x="493" y="1414"/>
                </a:lnTo>
                <a:lnTo>
                  <a:pt x="472" y="1419"/>
                </a:lnTo>
                <a:lnTo>
                  <a:pt x="452" y="1426"/>
                </a:lnTo>
                <a:lnTo>
                  <a:pt x="431" y="1431"/>
                </a:lnTo>
                <a:lnTo>
                  <a:pt x="412" y="1438"/>
                </a:lnTo>
                <a:lnTo>
                  <a:pt x="395" y="1443"/>
                </a:lnTo>
                <a:lnTo>
                  <a:pt x="379" y="1447"/>
                </a:lnTo>
                <a:lnTo>
                  <a:pt x="362" y="1452"/>
                </a:lnTo>
                <a:lnTo>
                  <a:pt x="345" y="1457"/>
                </a:lnTo>
                <a:lnTo>
                  <a:pt x="331" y="1462"/>
                </a:lnTo>
                <a:lnTo>
                  <a:pt x="317" y="1466"/>
                </a:lnTo>
                <a:lnTo>
                  <a:pt x="305" y="1471"/>
                </a:lnTo>
                <a:lnTo>
                  <a:pt x="290" y="1476"/>
                </a:lnTo>
                <a:lnTo>
                  <a:pt x="279" y="1481"/>
                </a:lnTo>
                <a:lnTo>
                  <a:pt x="269" y="1483"/>
                </a:lnTo>
                <a:lnTo>
                  <a:pt x="259" y="1488"/>
                </a:lnTo>
                <a:lnTo>
                  <a:pt x="250" y="1493"/>
                </a:lnTo>
                <a:lnTo>
                  <a:pt x="243" y="1495"/>
                </a:lnTo>
                <a:lnTo>
                  <a:pt x="236" y="1497"/>
                </a:lnTo>
                <a:lnTo>
                  <a:pt x="229" y="1502"/>
                </a:lnTo>
                <a:lnTo>
                  <a:pt x="221" y="1505"/>
                </a:lnTo>
                <a:lnTo>
                  <a:pt x="217" y="1507"/>
                </a:lnTo>
                <a:lnTo>
                  <a:pt x="214" y="1509"/>
                </a:lnTo>
                <a:lnTo>
                  <a:pt x="200" y="1521"/>
                </a:lnTo>
                <a:lnTo>
                  <a:pt x="186" y="1528"/>
                </a:lnTo>
                <a:lnTo>
                  <a:pt x="174" y="1535"/>
                </a:lnTo>
                <a:lnTo>
                  <a:pt x="159" y="1543"/>
                </a:lnTo>
                <a:lnTo>
                  <a:pt x="147" y="1547"/>
                </a:lnTo>
                <a:lnTo>
                  <a:pt x="136" y="1550"/>
                </a:lnTo>
                <a:lnTo>
                  <a:pt x="124" y="1552"/>
                </a:lnTo>
                <a:lnTo>
                  <a:pt x="114" y="1552"/>
                </a:lnTo>
                <a:lnTo>
                  <a:pt x="109" y="1552"/>
                </a:lnTo>
                <a:lnTo>
                  <a:pt x="105" y="1552"/>
                </a:lnTo>
                <a:lnTo>
                  <a:pt x="100" y="1550"/>
                </a:lnTo>
                <a:lnTo>
                  <a:pt x="95" y="1547"/>
                </a:lnTo>
                <a:lnTo>
                  <a:pt x="90" y="1543"/>
                </a:lnTo>
                <a:lnTo>
                  <a:pt x="86" y="1540"/>
                </a:lnTo>
                <a:lnTo>
                  <a:pt x="81" y="1535"/>
                </a:lnTo>
                <a:lnTo>
                  <a:pt x="78" y="1531"/>
                </a:lnTo>
                <a:lnTo>
                  <a:pt x="74" y="1524"/>
                </a:lnTo>
                <a:lnTo>
                  <a:pt x="69" y="1516"/>
                </a:lnTo>
                <a:lnTo>
                  <a:pt x="64" y="1507"/>
                </a:lnTo>
                <a:lnTo>
                  <a:pt x="59" y="1500"/>
                </a:lnTo>
                <a:lnTo>
                  <a:pt x="55" y="1490"/>
                </a:lnTo>
                <a:lnTo>
                  <a:pt x="50" y="1478"/>
                </a:lnTo>
                <a:lnTo>
                  <a:pt x="45" y="1466"/>
                </a:lnTo>
                <a:lnTo>
                  <a:pt x="40" y="1455"/>
                </a:lnTo>
                <a:lnTo>
                  <a:pt x="33" y="1440"/>
                </a:lnTo>
                <a:lnTo>
                  <a:pt x="28" y="1428"/>
                </a:lnTo>
                <a:lnTo>
                  <a:pt x="21" y="1416"/>
                </a:lnTo>
                <a:lnTo>
                  <a:pt x="16" y="1407"/>
                </a:lnTo>
                <a:lnTo>
                  <a:pt x="9" y="1386"/>
                </a:lnTo>
                <a:lnTo>
                  <a:pt x="5" y="1369"/>
                </a:lnTo>
                <a:lnTo>
                  <a:pt x="0" y="1352"/>
                </a:lnTo>
                <a:lnTo>
                  <a:pt x="0" y="1338"/>
                </a:lnTo>
                <a:lnTo>
                  <a:pt x="0" y="1324"/>
                </a:lnTo>
                <a:lnTo>
                  <a:pt x="2" y="1314"/>
                </a:lnTo>
                <a:lnTo>
                  <a:pt x="9" y="1307"/>
                </a:lnTo>
                <a:lnTo>
                  <a:pt x="14" y="1300"/>
                </a:lnTo>
                <a:lnTo>
                  <a:pt x="24" y="1293"/>
                </a:lnTo>
                <a:lnTo>
                  <a:pt x="33" y="1283"/>
                </a:lnTo>
                <a:lnTo>
                  <a:pt x="40" y="1278"/>
                </a:lnTo>
                <a:lnTo>
                  <a:pt x="47" y="1274"/>
                </a:lnTo>
                <a:lnTo>
                  <a:pt x="55" y="1269"/>
                </a:lnTo>
                <a:lnTo>
                  <a:pt x="62" y="1264"/>
                </a:lnTo>
                <a:lnTo>
                  <a:pt x="71" y="1259"/>
                </a:lnTo>
                <a:lnTo>
                  <a:pt x="81" y="1255"/>
                </a:lnTo>
                <a:lnTo>
                  <a:pt x="90" y="1247"/>
                </a:lnTo>
                <a:lnTo>
                  <a:pt x="102" y="1243"/>
                </a:lnTo>
                <a:lnTo>
                  <a:pt x="114" y="1238"/>
                </a:lnTo>
                <a:lnTo>
                  <a:pt x="126" y="1231"/>
                </a:lnTo>
                <a:lnTo>
                  <a:pt x="138" y="1221"/>
                </a:lnTo>
                <a:lnTo>
                  <a:pt x="152" y="1212"/>
                </a:lnTo>
                <a:lnTo>
                  <a:pt x="164" y="1200"/>
                </a:lnTo>
                <a:lnTo>
                  <a:pt x="178" y="1188"/>
                </a:lnTo>
                <a:lnTo>
                  <a:pt x="193" y="1174"/>
                </a:lnTo>
                <a:lnTo>
                  <a:pt x="207" y="1159"/>
                </a:lnTo>
                <a:lnTo>
                  <a:pt x="224" y="1143"/>
                </a:lnTo>
                <a:lnTo>
                  <a:pt x="240" y="1126"/>
                </a:lnTo>
                <a:lnTo>
                  <a:pt x="257" y="1107"/>
                </a:lnTo>
                <a:lnTo>
                  <a:pt x="274" y="1086"/>
                </a:lnTo>
                <a:lnTo>
                  <a:pt x="290" y="1064"/>
                </a:lnTo>
                <a:lnTo>
                  <a:pt x="310" y="1040"/>
                </a:lnTo>
                <a:lnTo>
                  <a:pt x="329" y="1017"/>
                </a:lnTo>
                <a:lnTo>
                  <a:pt x="350" y="990"/>
                </a:lnTo>
                <a:lnTo>
                  <a:pt x="369" y="964"/>
                </a:lnTo>
                <a:lnTo>
                  <a:pt x="388" y="936"/>
                </a:lnTo>
                <a:lnTo>
                  <a:pt x="407" y="907"/>
                </a:lnTo>
                <a:lnTo>
                  <a:pt x="426" y="876"/>
                </a:lnTo>
                <a:lnTo>
                  <a:pt x="445" y="845"/>
                </a:lnTo>
                <a:lnTo>
                  <a:pt x="467" y="814"/>
                </a:lnTo>
                <a:lnTo>
                  <a:pt x="486" y="781"/>
                </a:lnTo>
                <a:lnTo>
                  <a:pt x="507" y="748"/>
                </a:lnTo>
                <a:lnTo>
                  <a:pt x="526" y="714"/>
                </a:lnTo>
                <a:lnTo>
                  <a:pt x="548" y="679"/>
                </a:lnTo>
                <a:lnTo>
                  <a:pt x="569" y="641"/>
                </a:lnTo>
                <a:lnTo>
                  <a:pt x="588" y="603"/>
                </a:lnTo>
                <a:lnTo>
                  <a:pt x="610" y="564"/>
                </a:lnTo>
                <a:lnTo>
                  <a:pt x="631" y="524"/>
                </a:lnTo>
                <a:lnTo>
                  <a:pt x="650" y="484"/>
                </a:lnTo>
                <a:lnTo>
                  <a:pt x="672" y="443"/>
                </a:lnTo>
                <a:lnTo>
                  <a:pt x="691" y="403"/>
                </a:lnTo>
                <a:lnTo>
                  <a:pt x="710" y="367"/>
                </a:lnTo>
                <a:lnTo>
                  <a:pt x="727" y="334"/>
                </a:lnTo>
                <a:lnTo>
                  <a:pt x="741" y="300"/>
                </a:lnTo>
                <a:lnTo>
                  <a:pt x="755" y="269"/>
                </a:lnTo>
                <a:lnTo>
                  <a:pt x="767" y="241"/>
                </a:lnTo>
                <a:lnTo>
                  <a:pt x="777" y="215"/>
                </a:lnTo>
                <a:lnTo>
                  <a:pt x="786" y="191"/>
                </a:lnTo>
                <a:lnTo>
                  <a:pt x="793" y="169"/>
                </a:lnTo>
                <a:lnTo>
                  <a:pt x="800" y="148"/>
                </a:lnTo>
                <a:lnTo>
                  <a:pt x="805" y="131"/>
                </a:lnTo>
                <a:lnTo>
                  <a:pt x="808" y="117"/>
                </a:lnTo>
                <a:lnTo>
                  <a:pt x="810" y="103"/>
                </a:lnTo>
                <a:lnTo>
                  <a:pt x="810" y="93"/>
                </a:lnTo>
                <a:lnTo>
                  <a:pt x="810" y="84"/>
                </a:lnTo>
                <a:lnTo>
                  <a:pt x="808" y="77"/>
                </a:lnTo>
                <a:lnTo>
                  <a:pt x="805" y="67"/>
                </a:lnTo>
                <a:lnTo>
                  <a:pt x="803" y="55"/>
                </a:lnTo>
                <a:lnTo>
                  <a:pt x="800" y="46"/>
                </a:lnTo>
                <a:lnTo>
                  <a:pt x="800" y="36"/>
                </a:lnTo>
                <a:lnTo>
                  <a:pt x="803" y="29"/>
                </a:lnTo>
                <a:lnTo>
                  <a:pt x="808" y="19"/>
                </a:lnTo>
                <a:lnTo>
                  <a:pt x="812" y="12"/>
                </a:lnTo>
                <a:lnTo>
                  <a:pt x="819" y="8"/>
                </a:lnTo>
                <a:lnTo>
                  <a:pt x="827" y="5"/>
                </a:lnTo>
                <a:lnTo>
                  <a:pt x="831" y="3"/>
                </a:lnTo>
                <a:lnTo>
                  <a:pt x="836" y="3"/>
                </a:lnTo>
                <a:lnTo>
                  <a:pt x="843" y="0"/>
                </a:lnTo>
                <a:lnTo>
                  <a:pt x="850" y="3"/>
                </a:lnTo>
                <a:lnTo>
                  <a:pt x="858" y="3"/>
                </a:lnTo>
                <a:lnTo>
                  <a:pt x="867" y="5"/>
                </a:lnTo>
                <a:lnTo>
                  <a:pt x="874" y="8"/>
                </a:lnTo>
                <a:lnTo>
                  <a:pt x="884" y="12"/>
                </a:lnTo>
                <a:lnTo>
                  <a:pt x="893" y="17"/>
                </a:lnTo>
                <a:lnTo>
                  <a:pt x="903" y="22"/>
                </a:lnTo>
                <a:lnTo>
                  <a:pt x="912" y="29"/>
                </a:lnTo>
                <a:lnTo>
                  <a:pt x="924" y="36"/>
                </a:lnTo>
                <a:lnTo>
                  <a:pt x="934" y="43"/>
                </a:lnTo>
                <a:lnTo>
                  <a:pt x="946" y="53"/>
                </a:lnTo>
                <a:lnTo>
                  <a:pt x="958" y="62"/>
                </a:lnTo>
                <a:lnTo>
                  <a:pt x="967" y="77"/>
                </a:lnTo>
                <a:lnTo>
                  <a:pt x="979" y="88"/>
                </a:lnTo>
                <a:lnTo>
                  <a:pt x="989" y="100"/>
                </a:lnTo>
                <a:lnTo>
                  <a:pt x="998" y="110"/>
                </a:lnTo>
                <a:lnTo>
                  <a:pt x="1008" y="122"/>
                </a:lnTo>
                <a:lnTo>
                  <a:pt x="1015" y="131"/>
                </a:lnTo>
                <a:lnTo>
                  <a:pt x="1022" y="141"/>
                </a:lnTo>
                <a:lnTo>
                  <a:pt x="1029" y="150"/>
                </a:lnTo>
                <a:lnTo>
                  <a:pt x="1036" y="160"/>
                </a:lnTo>
                <a:lnTo>
                  <a:pt x="1041" y="169"/>
                </a:lnTo>
                <a:lnTo>
                  <a:pt x="1046" y="176"/>
                </a:lnTo>
                <a:lnTo>
                  <a:pt x="1048" y="186"/>
                </a:lnTo>
                <a:lnTo>
                  <a:pt x="1053" y="193"/>
                </a:lnTo>
                <a:lnTo>
                  <a:pt x="1053" y="203"/>
                </a:lnTo>
                <a:lnTo>
                  <a:pt x="1055" y="210"/>
                </a:lnTo>
                <a:lnTo>
                  <a:pt x="1055" y="2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3"/>
          <p:cNvSpPr/>
          <p:nvPr/>
        </p:nvSpPr>
        <p:spPr>
          <a:xfrm>
            <a:off x="8504238" y="2393950"/>
            <a:ext cx="355600" cy="3714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1293900060" y="2147483647"/>
              </a:cxn>
              <a:cxn ang="0">
                <a:pos x="2147483647" y="1273864265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1273864265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776502286" y="2147483647"/>
              </a:cxn>
              <a:cxn ang="0">
                <a:pos x="0" y="2147483647"/>
              </a:cxn>
            </a:cxnLst>
            <a:rect l="0" t="0" r="0" b="0"/>
            <a:pathLst>
              <a:path w="558" h="586">
                <a:moveTo>
                  <a:pt x="0" y="31"/>
                </a:moveTo>
                <a:lnTo>
                  <a:pt x="0" y="24"/>
                </a:lnTo>
                <a:lnTo>
                  <a:pt x="3" y="19"/>
                </a:lnTo>
                <a:lnTo>
                  <a:pt x="5" y="12"/>
                </a:lnTo>
                <a:lnTo>
                  <a:pt x="10" y="8"/>
                </a:lnTo>
                <a:lnTo>
                  <a:pt x="15" y="5"/>
                </a:lnTo>
                <a:lnTo>
                  <a:pt x="22" y="3"/>
                </a:lnTo>
                <a:lnTo>
                  <a:pt x="29" y="0"/>
                </a:lnTo>
                <a:lnTo>
                  <a:pt x="39" y="0"/>
                </a:lnTo>
                <a:lnTo>
                  <a:pt x="51" y="0"/>
                </a:lnTo>
                <a:lnTo>
                  <a:pt x="62" y="3"/>
                </a:lnTo>
                <a:lnTo>
                  <a:pt x="74" y="5"/>
                </a:lnTo>
                <a:lnTo>
                  <a:pt x="89" y="8"/>
                </a:lnTo>
                <a:lnTo>
                  <a:pt x="105" y="12"/>
                </a:lnTo>
                <a:lnTo>
                  <a:pt x="122" y="19"/>
                </a:lnTo>
                <a:lnTo>
                  <a:pt x="141" y="24"/>
                </a:lnTo>
                <a:lnTo>
                  <a:pt x="160" y="31"/>
                </a:lnTo>
                <a:lnTo>
                  <a:pt x="198" y="48"/>
                </a:lnTo>
                <a:lnTo>
                  <a:pt x="234" y="67"/>
                </a:lnTo>
                <a:lnTo>
                  <a:pt x="267" y="86"/>
                </a:lnTo>
                <a:lnTo>
                  <a:pt x="303" y="108"/>
                </a:lnTo>
                <a:lnTo>
                  <a:pt x="336" y="131"/>
                </a:lnTo>
                <a:lnTo>
                  <a:pt x="353" y="143"/>
                </a:lnTo>
                <a:lnTo>
                  <a:pt x="370" y="157"/>
                </a:lnTo>
                <a:lnTo>
                  <a:pt x="384" y="169"/>
                </a:lnTo>
                <a:lnTo>
                  <a:pt x="401" y="184"/>
                </a:lnTo>
                <a:lnTo>
                  <a:pt x="417" y="200"/>
                </a:lnTo>
                <a:lnTo>
                  <a:pt x="434" y="215"/>
                </a:lnTo>
                <a:lnTo>
                  <a:pt x="448" y="231"/>
                </a:lnTo>
                <a:lnTo>
                  <a:pt x="463" y="246"/>
                </a:lnTo>
                <a:lnTo>
                  <a:pt x="477" y="262"/>
                </a:lnTo>
                <a:lnTo>
                  <a:pt x="489" y="276"/>
                </a:lnTo>
                <a:lnTo>
                  <a:pt x="501" y="291"/>
                </a:lnTo>
                <a:lnTo>
                  <a:pt x="510" y="305"/>
                </a:lnTo>
                <a:lnTo>
                  <a:pt x="520" y="319"/>
                </a:lnTo>
                <a:lnTo>
                  <a:pt x="527" y="334"/>
                </a:lnTo>
                <a:lnTo>
                  <a:pt x="534" y="348"/>
                </a:lnTo>
                <a:lnTo>
                  <a:pt x="541" y="360"/>
                </a:lnTo>
                <a:lnTo>
                  <a:pt x="546" y="374"/>
                </a:lnTo>
                <a:lnTo>
                  <a:pt x="551" y="388"/>
                </a:lnTo>
                <a:lnTo>
                  <a:pt x="553" y="400"/>
                </a:lnTo>
                <a:lnTo>
                  <a:pt x="556" y="415"/>
                </a:lnTo>
                <a:lnTo>
                  <a:pt x="558" y="426"/>
                </a:lnTo>
                <a:lnTo>
                  <a:pt x="558" y="441"/>
                </a:lnTo>
                <a:lnTo>
                  <a:pt x="558" y="453"/>
                </a:lnTo>
                <a:lnTo>
                  <a:pt x="556" y="465"/>
                </a:lnTo>
                <a:lnTo>
                  <a:pt x="556" y="476"/>
                </a:lnTo>
                <a:lnTo>
                  <a:pt x="556" y="488"/>
                </a:lnTo>
                <a:lnTo>
                  <a:pt x="553" y="498"/>
                </a:lnTo>
                <a:lnTo>
                  <a:pt x="553" y="507"/>
                </a:lnTo>
                <a:lnTo>
                  <a:pt x="551" y="517"/>
                </a:lnTo>
                <a:lnTo>
                  <a:pt x="549" y="524"/>
                </a:lnTo>
                <a:lnTo>
                  <a:pt x="549" y="531"/>
                </a:lnTo>
                <a:lnTo>
                  <a:pt x="546" y="538"/>
                </a:lnTo>
                <a:lnTo>
                  <a:pt x="544" y="545"/>
                </a:lnTo>
                <a:lnTo>
                  <a:pt x="541" y="550"/>
                </a:lnTo>
                <a:lnTo>
                  <a:pt x="539" y="555"/>
                </a:lnTo>
                <a:lnTo>
                  <a:pt x="537" y="560"/>
                </a:lnTo>
                <a:lnTo>
                  <a:pt x="534" y="564"/>
                </a:lnTo>
                <a:lnTo>
                  <a:pt x="532" y="567"/>
                </a:lnTo>
                <a:lnTo>
                  <a:pt x="527" y="572"/>
                </a:lnTo>
                <a:lnTo>
                  <a:pt x="522" y="576"/>
                </a:lnTo>
                <a:lnTo>
                  <a:pt x="518" y="579"/>
                </a:lnTo>
                <a:lnTo>
                  <a:pt x="513" y="581"/>
                </a:lnTo>
                <a:lnTo>
                  <a:pt x="506" y="584"/>
                </a:lnTo>
                <a:lnTo>
                  <a:pt x="498" y="586"/>
                </a:lnTo>
                <a:lnTo>
                  <a:pt x="494" y="586"/>
                </a:lnTo>
                <a:lnTo>
                  <a:pt x="487" y="586"/>
                </a:lnTo>
                <a:lnTo>
                  <a:pt x="479" y="586"/>
                </a:lnTo>
                <a:lnTo>
                  <a:pt x="472" y="584"/>
                </a:lnTo>
                <a:lnTo>
                  <a:pt x="463" y="581"/>
                </a:lnTo>
                <a:lnTo>
                  <a:pt x="456" y="576"/>
                </a:lnTo>
                <a:lnTo>
                  <a:pt x="448" y="572"/>
                </a:lnTo>
                <a:lnTo>
                  <a:pt x="439" y="567"/>
                </a:lnTo>
                <a:lnTo>
                  <a:pt x="429" y="560"/>
                </a:lnTo>
                <a:lnTo>
                  <a:pt x="422" y="553"/>
                </a:lnTo>
                <a:lnTo>
                  <a:pt x="410" y="543"/>
                </a:lnTo>
                <a:lnTo>
                  <a:pt x="398" y="534"/>
                </a:lnTo>
                <a:lnTo>
                  <a:pt x="384" y="524"/>
                </a:lnTo>
                <a:lnTo>
                  <a:pt x="372" y="512"/>
                </a:lnTo>
                <a:lnTo>
                  <a:pt x="358" y="500"/>
                </a:lnTo>
                <a:lnTo>
                  <a:pt x="344" y="486"/>
                </a:lnTo>
                <a:lnTo>
                  <a:pt x="329" y="472"/>
                </a:lnTo>
                <a:lnTo>
                  <a:pt x="315" y="455"/>
                </a:lnTo>
                <a:lnTo>
                  <a:pt x="301" y="438"/>
                </a:lnTo>
                <a:lnTo>
                  <a:pt x="284" y="422"/>
                </a:lnTo>
                <a:lnTo>
                  <a:pt x="267" y="403"/>
                </a:lnTo>
                <a:lnTo>
                  <a:pt x="251" y="381"/>
                </a:lnTo>
                <a:lnTo>
                  <a:pt x="232" y="360"/>
                </a:lnTo>
                <a:lnTo>
                  <a:pt x="213" y="336"/>
                </a:lnTo>
                <a:lnTo>
                  <a:pt x="193" y="312"/>
                </a:lnTo>
                <a:lnTo>
                  <a:pt x="174" y="286"/>
                </a:lnTo>
                <a:lnTo>
                  <a:pt x="153" y="260"/>
                </a:lnTo>
                <a:lnTo>
                  <a:pt x="134" y="236"/>
                </a:lnTo>
                <a:lnTo>
                  <a:pt x="117" y="212"/>
                </a:lnTo>
                <a:lnTo>
                  <a:pt x="101" y="191"/>
                </a:lnTo>
                <a:lnTo>
                  <a:pt x="84" y="169"/>
                </a:lnTo>
                <a:lnTo>
                  <a:pt x="70" y="150"/>
                </a:lnTo>
                <a:lnTo>
                  <a:pt x="58" y="134"/>
                </a:lnTo>
                <a:lnTo>
                  <a:pt x="46" y="117"/>
                </a:lnTo>
                <a:lnTo>
                  <a:pt x="36" y="100"/>
                </a:lnTo>
                <a:lnTo>
                  <a:pt x="27" y="88"/>
                </a:lnTo>
                <a:lnTo>
                  <a:pt x="17" y="74"/>
                </a:lnTo>
                <a:lnTo>
                  <a:pt x="12" y="65"/>
                </a:lnTo>
                <a:lnTo>
                  <a:pt x="8" y="55"/>
                </a:lnTo>
                <a:lnTo>
                  <a:pt x="3" y="46"/>
                </a:lnTo>
                <a:lnTo>
                  <a:pt x="0" y="38"/>
                </a:lnTo>
                <a:lnTo>
                  <a:pt x="0" y="3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7"/>
          <p:cNvSpPr/>
          <p:nvPr/>
        </p:nvSpPr>
        <p:spPr>
          <a:xfrm>
            <a:off x="7939088" y="3021013"/>
            <a:ext cx="857250" cy="5715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1280239345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49" h="900">
                <a:moveTo>
                  <a:pt x="915" y="43"/>
                </a:moveTo>
                <a:lnTo>
                  <a:pt x="925" y="31"/>
                </a:lnTo>
                <a:lnTo>
                  <a:pt x="934" y="24"/>
                </a:lnTo>
                <a:lnTo>
                  <a:pt x="944" y="17"/>
                </a:lnTo>
                <a:lnTo>
                  <a:pt x="953" y="10"/>
                </a:lnTo>
                <a:lnTo>
                  <a:pt x="963" y="5"/>
                </a:lnTo>
                <a:lnTo>
                  <a:pt x="972" y="3"/>
                </a:lnTo>
                <a:lnTo>
                  <a:pt x="980" y="0"/>
                </a:lnTo>
                <a:lnTo>
                  <a:pt x="989" y="0"/>
                </a:lnTo>
                <a:lnTo>
                  <a:pt x="996" y="0"/>
                </a:lnTo>
                <a:lnTo>
                  <a:pt x="1001" y="3"/>
                </a:lnTo>
                <a:lnTo>
                  <a:pt x="1008" y="5"/>
                </a:lnTo>
                <a:lnTo>
                  <a:pt x="1015" y="7"/>
                </a:lnTo>
                <a:lnTo>
                  <a:pt x="1025" y="12"/>
                </a:lnTo>
                <a:lnTo>
                  <a:pt x="1034" y="17"/>
                </a:lnTo>
                <a:lnTo>
                  <a:pt x="1046" y="24"/>
                </a:lnTo>
                <a:lnTo>
                  <a:pt x="1056" y="31"/>
                </a:lnTo>
                <a:lnTo>
                  <a:pt x="1070" y="41"/>
                </a:lnTo>
                <a:lnTo>
                  <a:pt x="1084" y="50"/>
                </a:lnTo>
                <a:lnTo>
                  <a:pt x="1099" y="60"/>
                </a:lnTo>
                <a:lnTo>
                  <a:pt x="1113" y="72"/>
                </a:lnTo>
                <a:lnTo>
                  <a:pt x="1132" y="83"/>
                </a:lnTo>
                <a:lnTo>
                  <a:pt x="1149" y="98"/>
                </a:lnTo>
                <a:lnTo>
                  <a:pt x="1168" y="112"/>
                </a:lnTo>
                <a:lnTo>
                  <a:pt x="1189" y="126"/>
                </a:lnTo>
                <a:lnTo>
                  <a:pt x="1208" y="143"/>
                </a:lnTo>
                <a:lnTo>
                  <a:pt x="1227" y="157"/>
                </a:lnTo>
                <a:lnTo>
                  <a:pt x="1244" y="171"/>
                </a:lnTo>
                <a:lnTo>
                  <a:pt x="1261" y="186"/>
                </a:lnTo>
                <a:lnTo>
                  <a:pt x="1275" y="198"/>
                </a:lnTo>
                <a:lnTo>
                  <a:pt x="1287" y="210"/>
                </a:lnTo>
                <a:lnTo>
                  <a:pt x="1299" y="221"/>
                </a:lnTo>
                <a:lnTo>
                  <a:pt x="1311" y="231"/>
                </a:lnTo>
                <a:lnTo>
                  <a:pt x="1320" y="241"/>
                </a:lnTo>
                <a:lnTo>
                  <a:pt x="1328" y="248"/>
                </a:lnTo>
                <a:lnTo>
                  <a:pt x="1335" y="257"/>
                </a:lnTo>
                <a:lnTo>
                  <a:pt x="1339" y="262"/>
                </a:lnTo>
                <a:lnTo>
                  <a:pt x="1344" y="269"/>
                </a:lnTo>
                <a:lnTo>
                  <a:pt x="1347" y="274"/>
                </a:lnTo>
                <a:lnTo>
                  <a:pt x="1349" y="279"/>
                </a:lnTo>
                <a:lnTo>
                  <a:pt x="1349" y="281"/>
                </a:lnTo>
                <a:lnTo>
                  <a:pt x="1344" y="290"/>
                </a:lnTo>
                <a:lnTo>
                  <a:pt x="1339" y="302"/>
                </a:lnTo>
                <a:lnTo>
                  <a:pt x="1335" y="312"/>
                </a:lnTo>
                <a:lnTo>
                  <a:pt x="1328" y="324"/>
                </a:lnTo>
                <a:lnTo>
                  <a:pt x="1320" y="333"/>
                </a:lnTo>
                <a:lnTo>
                  <a:pt x="1311" y="345"/>
                </a:lnTo>
                <a:lnTo>
                  <a:pt x="1299" y="355"/>
                </a:lnTo>
                <a:lnTo>
                  <a:pt x="1287" y="364"/>
                </a:lnTo>
                <a:lnTo>
                  <a:pt x="1285" y="369"/>
                </a:lnTo>
                <a:lnTo>
                  <a:pt x="1280" y="371"/>
                </a:lnTo>
                <a:lnTo>
                  <a:pt x="1275" y="379"/>
                </a:lnTo>
                <a:lnTo>
                  <a:pt x="1270" y="383"/>
                </a:lnTo>
                <a:lnTo>
                  <a:pt x="1266" y="390"/>
                </a:lnTo>
                <a:lnTo>
                  <a:pt x="1261" y="398"/>
                </a:lnTo>
                <a:lnTo>
                  <a:pt x="1256" y="407"/>
                </a:lnTo>
                <a:lnTo>
                  <a:pt x="1249" y="414"/>
                </a:lnTo>
                <a:lnTo>
                  <a:pt x="1244" y="426"/>
                </a:lnTo>
                <a:lnTo>
                  <a:pt x="1237" y="436"/>
                </a:lnTo>
                <a:lnTo>
                  <a:pt x="1232" y="448"/>
                </a:lnTo>
                <a:lnTo>
                  <a:pt x="1225" y="462"/>
                </a:lnTo>
                <a:lnTo>
                  <a:pt x="1218" y="476"/>
                </a:lnTo>
                <a:lnTo>
                  <a:pt x="1211" y="490"/>
                </a:lnTo>
                <a:lnTo>
                  <a:pt x="1201" y="505"/>
                </a:lnTo>
                <a:lnTo>
                  <a:pt x="1194" y="521"/>
                </a:lnTo>
                <a:lnTo>
                  <a:pt x="1185" y="538"/>
                </a:lnTo>
                <a:lnTo>
                  <a:pt x="1177" y="557"/>
                </a:lnTo>
                <a:lnTo>
                  <a:pt x="1168" y="576"/>
                </a:lnTo>
                <a:lnTo>
                  <a:pt x="1158" y="595"/>
                </a:lnTo>
                <a:lnTo>
                  <a:pt x="1149" y="617"/>
                </a:lnTo>
                <a:lnTo>
                  <a:pt x="1139" y="638"/>
                </a:lnTo>
                <a:lnTo>
                  <a:pt x="1130" y="659"/>
                </a:lnTo>
                <a:lnTo>
                  <a:pt x="1120" y="683"/>
                </a:lnTo>
                <a:lnTo>
                  <a:pt x="1108" y="707"/>
                </a:lnTo>
                <a:lnTo>
                  <a:pt x="1099" y="733"/>
                </a:lnTo>
                <a:lnTo>
                  <a:pt x="1087" y="757"/>
                </a:lnTo>
                <a:lnTo>
                  <a:pt x="1075" y="786"/>
                </a:lnTo>
                <a:lnTo>
                  <a:pt x="1063" y="812"/>
                </a:lnTo>
                <a:lnTo>
                  <a:pt x="1051" y="840"/>
                </a:lnTo>
                <a:lnTo>
                  <a:pt x="1039" y="869"/>
                </a:lnTo>
                <a:lnTo>
                  <a:pt x="1027" y="900"/>
                </a:lnTo>
                <a:lnTo>
                  <a:pt x="865" y="900"/>
                </a:lnTo>
                <a:lnTo>
                  <a:pt x="875" y="869"/>
                </a:lnTo>
                <a:lnTo>
                  <a:pt x="882" y="840"/>
                </a:lnTo>
                <a:lnTo>
                  <a:pt x="889" y="812"/>
                </a:lnTo>
                <a:lnTo>
                  <a:pt x="896" y="786"/>
                </a:lnTo>
                <a:lnTo>
                  <a:pt x="903" y="757"/>
                </a:lnTo>
                <a:lnTo>
                  <a:pt x="911" y="733"/>
                </a:lnTo>
                <a:lnTo>
                  <a:pt x="915" y="707"/>
                </a:lnTo>
                <a:lnTo>
                  <a:pt x="922" y="683"/>
                </a:lnTo>
                <a:lnTo>
                  <a:pt x="927" y="659"/>
                </a:lnTo>
                <a:lnTo>
                  <a:pt x="932" y="638"/>
                </a:lnTo>
                <a:lnTo>
                  <a:pt x="939" y="614"/>
                </a:lnTo>
                <a:lnTo>
                  <a:pt x="944" y="595"/>
                </a:lnTo>
                <a:lnTo>
                  <a:pt x="949" y="574"/>
                </a:lnTo>
                <a:lnTo>
                  <a:pt x="951" y="555"/>
                </a:lnTo>
                <a:lnTo>
                  <a:pt x="956" y="536"/>
                </a:lnTo>
                <a:lnTo>
                  <a:pt x="961" y="519"/>
                </a:lnTo>
                <a:lnTo>
                  <a:pt x="963" y="500"/>
                </a:lnTo>
                <a:lnTo>
                  <a:pt x="968" y="486"/>
                </a:lnTo>
                <a:lnTo>
                  <a:pt x="970" y="469"/>
                </a:lnTo>
                <a:lnTo>
                  <a:pt x="972" y="455"/>
                </a:lnTo>
                <a:lnTo>
                  <a:pt x="977" y="440"/>
                </a:lnTo>
                <a:lnTo>
                  <a:pt x="980" y="429"/>
                </a:lnTo>
                <a:lnTo>
                  <a:pt x="980" y="414"/>
                </a:lnTo>
                <a:lnTo>
                  <a:pt x="982" y="402"/>
                </a:lnTo>
                <a:lnTo>
                  <a:pt x="984" y="393"/>
                </a:lnTo>
                <a:lnTo>
                  <a:pt x="987" y="383"/>
                </a:lnTo>
                <a:lnTo>
                  <a:pt x="987" y="374"/>
                </a:lnTo>
                <a:lnTo>
                  <a:pt x="989" y="364"/>
                </a:lnTo>
                <a:lnTo>
                  <a:pt x="989" y="357"/>
                </a:lnTo>
                <a:lnTo>
                  <a:pt x="989" y="350"/>
                </a:lnTo>
                <a:lnTo>
                  <a:pt x="989" y="343"/>
                </a:lnTo>
                <a:lnTo>
                  <a:pt x="989" y="338"/>
                </a:lnTo>
                <a:lnTo>
                  <a:pt x="989" y="321"/>
                </a:lnTo>
                <a:lnTo>
                  <a:pt x="987" y="305"/>
                </a:lnTo>
                <a:lnTo>
                  <a:pt x="984" y="290"/>
                </a:lnTo>
                <a:lnTo>
                  <a:pt x="982" y="276"/>
                </a:lnTo>
                <a:lnTo>
                  <a:pt x="980" y="262"/>
                </a:lnTo>
                <a:lnTo>
                  <a:pt x="975" y="248"/>
                </a:lnTo>
                <a:lnTo>
                  <a:pt x="970" y="236"/>
                </a:lnTo>
                <a:lnTo>
                  <a:pt x="965" y="224"/>
                </a:lnTo>
                <a:lnTo>
                  <a:pt x="963" y="221"/>
                </a:lnTo>
                <a:lnTo>
                  <a:pt x="958" y="221"/>
                </a:lnTo>
                <a:lnTo>
                  <a:pt x="951" y="219"/>
                </a:lnTo>
                <a:lnTo>
                  <a:pt x="942" y="217"/>
                </a:lnTo>
                <a:lnTo>
                  <a:pt x="932" y="217"/>
                </a:lnTo>
                <a:lnTo>
                  <a:pt x="920" y="214"/>
                </a:lnTo>
                <a:lnTo>
                  <a:pt x="906" y="214"/>
                </a:lnTo>
                <a:lnTo>
                  <a:pt x="891" y="214"/>
                </a:lnTo>
                <a:lnTo>
                  <a:pt x="875" y="214"/>
                </a:lnTo>
                <a:lnTo>
                  <a:pt x="856" y="214"/>
                </a:lnTo>
                <a:lnTo>
                  <a:pt x="834" y="214"/>
                </a:lnTo>
                <a:lnTo>
                  <a:pt x="813" y="217"/>
                </a:lnTo>
                <a:lnTo>
                  <a:pt x="789" y="217"/>
                </a:lnTo>
                <a:lnTo>
                  <a:pt x="763" y="219"/>
                </a:lnTo>
                <a:lnTo>
                  <a:pt x="734" y="221"/>
                </a:lnTo>
                <a:lnTo>
                  <a:pt x="706" y="221"/>
                </a:lnTo>
                <a:lnTo>
                  <a:pt x="675" y="224"/>
                </a:lnTo>
                <a:lnTo>
                  <a:pt x="641" y="229"/>
                </a:lnTo>
                <a:lnTo>
                  <a:pt x="608" y="231"/>
                </a:lnTo>
                <a:lnTo>
                  <a:pt x="570" y="233"/>
                </a:lnTo>
                <a:lnTo>
                  <a:pt x="532" y="238"/>
                </a:lnTo>
                <a:lnTo>
                  <a:pt x="494" y="241"/>
                </a:lnTo>
                <a:lnTo>
                  <a:pt x="451" y="245"/>
                </a:lnTo>
                <a:lnTo>
                  <a:pt x="408" y="250"/>
                </a:lnTo>
                <a:lnTo>
                  <a:pt x="362" y="255"/>
                </a:lnTo>
                <a:lnTo>
                  <a:pt x="317" y="260"/>
                </a:lnTo>
                <a:lnTo>
                  <a:pt x="267" y="264"/>
                </a:lnTo>
                <a:lnTo>
                  <a:pt x="217" y="271"/>
                </a:lnTo>
                <a:lnTo>
                  <a:pt x="165" y="276"/>
                </a:lnTo>
                <a:lnTo>
                  <a:pt x="112" y="283"/>
                </a:lnTo>
                <a:lnTo>
                  <a:pt x="57" y="288"/>
                </a:lnTo>
                <a:lnTo>
                  <a:pt x="0" y="295"/>
                </a:lnTo>
                <a:lnTo>
                  <a:pt x="0" y="155"/>
                </a:lnTo>
                <a:lnTo>
                  <a:pt x="17" y="155"/>
                </a:lnTo>
                <a:lnTo>
                  <a:pt x="36" y="155"/>
                </a:lnTo>
                <a:lnTo>
                  <a:pt x="57" y="152"/>
                </a:lnTo>
                <a:lnTo>
                  <a:pt x="81" y="152"/>
                </a:lnTo>
                <a:lnTo>
                  <a:pt x="105" y="150"/>
                </a:lnTo>
                <a:lnTo>
                  <a:pt x="134" y="148"/>
                </a:lnTo>
                <a:lnTo>
                  <a:pt x="162" y="148"/>
                </a:lnTo>
                <a:lnTo>
                  <a:pt x="193" y="145"/>
                </a:lnTo>
                <a:lnTo>
                  <a:pt x="227" y="141"/>
                </a:lnTo>
                <a:lnTo>
                  <a:pt x="260" y="138"/>
                </a:lnTo>
                <a:lnTo>
                  <a:pt x="298" y="136"/>
                </a:lnTo>
                <a:lnTo>
                  <a:pt x="336" y="131"/>
                </a:lnTo>
                <a:lnTo>
                  <a:pt x="377" y="126"/>
                </a:lnTo>
                <a:lnTo>
                  <a:pt x="417" y="122"/>
                </a:lnTo>
                <a:lnTo>
                  <a:pt x="463" y="117"/>
                </a:lnTo>
                <a:lnTo>
                  <a:pt x="508" y="112"/>
                </a:lnTo>
                <a:lnTo>
                  <a:pt x="529" y="110"/>
                </a:lnTo>
                <a:lnTo>
                  <a:pt x="553" y="107"/>
                </a:lnTo>
                <a:lnTo>
                  <a:pt x="575" y="105"/>
                </a:lnTo>
                <a:lnTo>
                  <a:pt x="596" y="102"/>
                </a:lnTo>
                <a:lnTo>
                  <a:pt x="615" y="100"/>
                </a:lnTo>
                <a:lnTo>
                  <a:pt x="634" y="98"/>
                </a:lnTo>
                <a:lnTo>
                  <a:pt x="653" y="93"/>
                </a:lnTo>
                <a:lnTo>
                  <a:pt x="672" y="91"/>
                </a:lnTo>
                <a:lnTo>
                  <a:pt x="689" y="88"/>
                </a:lnTo>
                <a:lnTo>
                  <a:pt x="706" y="86"/>
                </a:lnTo>
                <a:lnTo>
                  <a:pt x="722" y="83"/>
                </a:lnTo>
                <a:lnTo>
                  <a:pt x="739" y="81"/>
                </a:lnTo>
                <a:lnTo>
                  <a:pt x="753" y="79"/>
                </a:lnTo>
                <a:lnTo>
                  <a:pt x="768" y="76"/>
                </a:lnTo>
                <a:lnTo>
                  <a:pt x="782" y="74"/>
                </a:lnTo>
                <a:lnTo>
                  <a:pt x="796" y="72"/>
                </a:lnTo>
                <a:lnTo>
                  <a:pt x="808" y="69"/>
                </a:lnTo>
                <a:lnTo>
                  <a:pt x="820" y="67"/>
                </a:lnTo>
                <a:lnTo>
                  <a:pt x="830" y="64"/>
                </a:lnTo>
                <a:lnTo>
                  <a:pt x="841" y="62"/>
                </a:lnTo>
                <a:lnTo>
                  <a:pt x="851" y="62"/>
                </a:lnTo>
                <a:lnTo>
                  <a:pt x="860" y="60"/>
                </a:lnTo>
                <a:lnTo>
                  <a:pt x="868" y="57"/>
                </a:lnTo>
                <a:lnTo>
                  <a:pt x="877" y="55"/>
                </a:lnTo>
                <a:lnTo>
                  <a:pt x="884" y="52"/>
                </a:lnTo>
                <a:lnTo>
                  <a:pt x="889" y="52"/>
                </a:lnTo>
                <a:lnTo>
                  <a:pt x="896" y="50"/>
                </a:lnTo>
                <a:lnTo>
                  <a:pt x="901" y="48"/>
                </a:lnTo>
                <a:lnTo>
                  <a:pt x="906" y="45"/>
                </a:lnTo>
                <a:lnTo>
                  <a:pt x="911" y="45"/>
                </a:lnTo>
                <a:lnTo>
                  <a:pt x="913" y="43"/>
                </a:lnTo>
                <a:lnTo>
                  <a:pt x="915" y="4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31"/>
          <p:cNvSpPr/>
          <p:nvPr/>
        </p:nvSpPr>
        <p:spPr>
          <a:xfrm>
            <a:off x="8018463" y="3505200"/>
            <a:ext cx="657225" cy="158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1272895605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311625143"/>
              </a:cxn>
              <a:cxn ang="0">
                <a:pos x="2147483647" y="524486346"/>
              </a:cxn>
              <a:cxn ang="0">
                <a:pos x="2147483647" y="524486346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524486346"/>
              </a:cxn>
              <a:cxn ang="0">
                <a:pos x="2147483647" y="1311625143"/>
              </a:cxn>
              <a:cxn ang="0">
                <a:pos x="2147483647" y="1836111650"/>
              </a:cxn>
              <a:cxn ang="0">
                <a:pos x="2147483647" y="2147483647"/>
              </a:cxn>
            </a:cxnLst>
            <a:rect l="0" t="0" r="0" b="0"/>
            <a:pathLst>
              <a:path w="1037" h="248">
                <a:moveTo>
                  <a:pt x="953" y="10"/>
                </a:moveTo>
                <a:lnTo>
                  <a:pt x="963" y="14"/>
                </a:lnTo>
                <a:lnTo>
                  <a:pt x="972" y="19"/>
                </a:lnTo>
                <a:lnTo>
                  <a:pt x="982" y="26"/>
                </a:lnTo>
                <a:lnTo>
                  <a:pt x="989" y="33"/>
                </a:lnTo>
                <a:lnTo>
                  <a:pt x="999" y="43"/>
                </a:lnTo>
                <a:lnTo>
                  <a:pt x="1008" y="52"/>
                </a:lnTo>
                <a:lnTo>
                  <a:pt x="1018" y="64"/>
                </a:lnTo>
                <a:lnTo>
                  <a:pt x="1022" y="72"/>
                </a:lnTo>
                <a:lnTo>
                  <a:pt x="1027" y="79"/>
                </a:lnTo>
                <a:lnTo>
                  <a:pt x="1032" y="95"/>
                </a:lnTo>
                <a:lnTo>
                  <a:pt x="1034" y="110"/>
                </a:lnTo>
                <a:lnTo>
                  <a:pt x="1037" y="121"/>
                </a:lnTo>
                <a:lnTo>
                  <a:pt x="1037" y="133"/>
                </a:lnTo>
                <a:lnTo>
                  <a:pt x="1037" y="145"/>
                </a:lnTo>
                <a:lnTo>
                  <a:pt x="1034" y="157"/>
                </a:lnTo>
                <a:lnTo>
                  <a:pt x="1032" y="167"/>
                </a:lnTo>
                <a:lnTo>
                  <a:pt x="1027" y="179"/>
                </a:lnTo>
                <a:lnTo>
                  <a:pt x="1025" y="181"/>
                </a:lnTo>
                <a:lnTo>
                  <a:pt x="1018" y="183"/>
                </a:lnTo>
                <a:lnTo>
                  <a:pt x="1013" y="186"/>
                </a:lnTo>
                <a:lnTo>
                  <a:pt x="1003" y="188"/>
                </a:lnTo>
                <a:lnTo>
                  <a:pt x="991" y="191"/>
                </a:lnTo>
                <a:lnTo>
                  <a:pt x="980" y="193"/>
                </a:lnTo>
                <a:lnTo>
                  <a:pt x="965" y="195"/>
                </a:lnTo>
                <a:lnTo>
                  <a:pt x="949" y="198"/>
                </a:lnTo>
                <a:lnTo>
                  <a:pt x="929" y="200"/>
                </a:lnTo>
                <a:lnTo>
                  <a:pt x="910" y="202"/>
                </a:lnTo>
                <a:lnTo>
                  <a:pt x="889" y="205"/>
                </a:lnTo>
                <a:lnTo>
                  <a:pt x="865" y="210"/>
                </a:lnTo>
                <a:lnTo>
                  <a:pt x="839" y="212"/>
                </a:lnTo>
                <a:lnTo>
                  <a:pt x="810" y="214"/>
                </a:lnTo>
                <a:lnTo>
                  <a:pt x="782" y="217"/>
                </a:lnTo>
                <a:lnTo>
                  <a:pt x="751" y="219"/>
                </a:lnTo>
                <a:lnTo>
                  <a:pt x="717" y="219"/>
                </a:lnTo>
                <a:lnTo>
                  <a:pt x="682" y="221"/>
                </a:lnTo>
                <a:lnTo>
                  <a:pt x="646" y="224"/>
                </a:lnTo>
                <a:lnTo>
                  <a:pt x="605" y="226"/>
                </a:lnTo>
                <a:lnTo>
                  <a:pt x="565" y="229"/>
                </a:lnTo>
                <a:lnTo>
                  <a:pt x="524" y="231"/>
                </a:lnTo>
                <a:lnTo>
                  <a:pt x="479" y="233"/>
                </a:lnTo>
                <a:lnTo>
                  <a:pt x="434" y="236"/>
                </a:lnTo>
                <a:lnTo>
                  <a:pt x="386" y="236"/>
                </a:lnTo>
                <a:lnTo>
                  <a:pt x="336" y="238"/>
                </a:lnTo>
                <a:lnTo>
                  <a:pt x="284" y="240"/>
                </a:lnTo>
                <a:lnTo>
                  <a:pt x="231" y="243"/>
                </a:lnTo>
                <a:lnTo>
                  <a:pt x="177" y="243"/>
                </a:lnTo>
                <a:lnTo>
                  <a:pt x="119" y="245"/>
                </a:lnTo>
                <a:lnTo>
                  <a:pt x="60" y="248"/>
                </a:lnTo>
                <a:lnTo>
                  <a:pt x="0" y="248"/>
                </a:lnTo>
                <a:lnTo>
                  <a:pt x="0" y="107"/>
                </a:lnTo>
                <a:lnTo>
                  <a:pt x="5" y="107"/>
                </a:lnTo>
                <a:lnTo>
                  <a:pt x="12" y="107"/>
                </a:lnTo>
                <a:lnTo>
                  <a:pt x="19" y="107"/>
                </a:lnTo>
                <a:lnTo>
                  <a:pt x="29" y="105"/>
                </a:lnTo>
                <a:lnTo>
                  <a:pt x="36" y="105"/>
                </a:lnTo>
                <a:lnTo>
                  <a:pt x="45" y="105"/>
                </a:lnTo>
                <a:lnTo>
                  <a:pt x="55" y="102"/>
                </a:lnTo>
                <a:lnTo>
                  <a:pt x="67" y="102"/>
                </a:lnTo>
                <a:lnTo>
                  <a:pt x="76" y="100"/>
                </a:lnTo>
                <a:lnTo>
                  <a:pt x="88" y="100"/>
                </a:lnTo>
                <a:lnTo>
                  <a:pt x="103" y="98"/>
                </a:lnTo>
                <a:lnTo>
                  <a:pt x="115" y="95"/>
                </a:lnTo>
                <a:lnTo>
                  <a:pt x="129" y="95"/>
                </a:lnTo>
                <a:lnTo>
                  <a:pt x="143" y="93"/>
                </a:lnTo>
                <a:lnTo>
                  <a:pt x="157" y="91"/>
                </a:lnTo>
                <a:lnTo>
                  <a:pt x="174" y="88"/>
                </a:lnTo>
                <a:lnTo>
                  <a:pt x="191" y="86"/>
                </a:lnTo>
                <a:lnTo>
                  <a:pt x="208" y="83"/>
                </a:lnTo>
                <a:lnTo>
                  <a:pt x="224" y="81"/>
                </a:lnTo>
                <a:lnTo>
                  <a:pt x="243" y="79"/>
                </a:lnTo>
                <a:lnTo>
                  <a:pt x="262" y="76"/>
                </a:lnTo>
                <a:lnTo>
                  <a:pt x="281" y="72"/>
                </a:lnTo>
                <a:lnTo>
                  <a:pt x="300" y="69"/>
                </a:lnTo>
                <a:lnTo>
                  <a:pt x="322" y="67"/>
                </a:lnTo>
                <a:lnTo>
                  <a:pt x="343" y="62"/>
                </a:lnTo>
                <a:lnTo>
                  <a:pt x="365" y="60"/>
                </a:lnTo>
                <a:lnTo>
                  <a:pt x="410" y="52"/>
                </a:lnTo>
                <a:lnTo>
                  <a:pt x="458" y="45"/>
                </a:lnTo>
                <a:lnTo>
                  <a:pt x="508" y="38"/>
                </a:lnTo>
                <a:lnTo>
                  <a:pt x="532" y="33"/>
                </a:lnTo>
                <a:lnTo>
                  <a:pt x="555" y="29"/>
                </a:lnTo>
                <a:lnTo>
                  <a:pt x="579" y="26"/>
                </a:lnTo>
                <a:lnTo>
                  <a:pt x="603" y="24"/>
                </a:lnTo>
                <a:lnTo>
                  <a:pt x="624" y="19"/>
                </a:lnTo>
                <a:lnTo>
                  <a:pt x="646" y="17"/>
                </a:lnTo>
                <a:lnTo>
                  <a:pt x="667" y="14"/>
                </a:lnTo>
                <a:lnTo>
                  <a:pt x="689" y="12"/>
                </a:lnTo>
                <a:lnTo>
                  <a:pt x="708" y="10"/>
                </a:lnTo>
                <a:lnTo>
                  <a:pt x="727" y="10"/>
                </a:lnTo>
                <a:lnTo>
                  <a:pt x="744" y="7"/>
                </a:lnTo>
                <a:lnTo>
                  <a:pt x="760" y="5"/>
                </a:lnTo>
                <a:lnTo>
                  <a:pt x="777" y="5"/>
                </a:lnTo>
                <a:lnTo>
                  <a:pt x="794" y="2"/>
                </a:lnTo>
                <a:lnTo>
                  <a:pt x="808" y="2"/>
                </a:lnTo>
                <a:lnTo>
                  <a:pt x="822" y="2"/>
                </a:lnTo>
                <a:lnTo>
                  <a:pt x="837" y="0"/>
                </a:lnTo>
                <a:lnTo>
                  <a:pt x="848" y="0"/>
                </a:lnTo>
                <a:lnTo>
                  <a:pt x="860" y="0"/>
                </a:lnTo>
                <a:lnTo>
                  <a:pt x="872" y="0"/>
                </a:lnTo>
                <a:lnTo>
                  <a:pt x="884" y="0"/>
                </a:lnTo>
                <a:lnTo>
                  <a:pt x="894" y="0"/>
                </a:lnTo>
                <a:lnTo>
                  <a:pt x="903" y="0"/>
                </a:lnTo>
                <a:lnTo>
                  <a:pt x="910" y="0"/>
                </a:lnTo>
                <a:lnTo>
                  <a:pt x="920" y="2"/>
                </a:lnTo>
                <a:lnTo>
                  <a:pt x="925" y="2"/>
                </a:lnTo>
                <a:lnTo>
                  <a:pt x="932" y="2"/>
                </a:lnTo>
                <a:lnTo>
                  <a:pt x="937" y="5"/>
                </a:lnTo>
                <a:lnTo>
                  <a:pt x="941" y="5"/>
                </a:lnTo>
                <a:lnTo>
                  <a:pt x="946" y="7"/>
                </a:lnTo>
                <a:lnTo>
                  <a:pt x="951" y="7"/>
                </a:lnTo>
                <a:lnTo>
                  <a:pt x="953" y="1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8"/>
          <p:cNvSpPr/>
          <p:nvPr/>
        </p:nvSpPr>
        <p:spPr>
          <a:xfrm>
            <a:off x="7251700" y="1743075"/>
            <a:ext cx="447675" cy="1946275"/>
          </a:xfrm>
          <a:custGeom>
            <a:avLst/>
            <a:gdLst/>
            <a:ahLst/>
            <a:cxnLst>
              <a:cxn ang="0">
                <a:pos x="125627" y="0"/>
              </a:cxn>
              <a:cxn ang="0">
                <a:pos x="160330" y="9855"/>
              </a:cxn>
              <a:cxn ang="0">
                <a:pos x="203362" y="32849"/>
              </a:cxn>
              <a:cxn ang="0">
                <a:pos x="241536" y="64055"/>
              </a:cxn>
              <a:cxn ang="0">
                <a:pos x="265829" y="91976"/>
              </a:cxn>
              <a:cxn ang="0">
                <a:pos x="279016" y="114970"/>
              </a:cxn>
              <a:cxn ang="0">
                <a:pos x="270687" y="191343"/>
              </a:cxn>
              <a:cxn ang="0">
                <a:pos x="260970" y="263609"/>
              </a:cxn>
              <a:cxn ang="0">
                <a:pos x="254724" y="310419"/>
              </a:cxn>
              <a:cxn ang="0">
                <a:pos x="244313" y="372831"/>
              </a:cxn>
              <a:cxn ang="0">
                <a:pos x="229737" y="453310"/>
              </a:cxn>
              <a:cxn ang="0">
                <a:pos x="211691" y="551034"/>
              </a:cxn>
              <a:cxn ang="0">
                <a:pos x="191563" y="666004"/>
              </a:cxn>
              <a:cxn ang="0">
                <a:pos x="166577" y="801504"/>
              </a:cxn>
              <a:cxn ang="0">
                <a:pos x="140202" y="940289"/>
              </a:cxn>
              <a:cxn ang="0">
                <a:pos x="118686" y="1059365"/>
              </a:cxn>
              <a:cxn ang="0">
                <a:pos x="102028" y="1154626"/>
              </a:cxn>
              <a:cxn ang="0">
                <a:pos x="90923" y="1229356"/>
              </a:cxn>
              <a:cxn ang="0">
                <a:pos x="83982" y="1281913"/>
              </a:cxn>
              <a:cxn ang="0">
                <a:pos x="82594" y="1311477"/>
              </a:cxn>
              <a:cxn ang="0">
                <a:pos x="88841" y="1327080"/>
              </a:cxn>
              <a:cxn ang="0">
                <a:pos x="115910" y="1358286"/>
              </a:cxn>
              <a:cxn ang="0">
                <a:pos x="163800" y="1409201"/>
              </a:cxn>
              <a:cxn ang="0">
                <a:pos x="256112" y="1504462"/>
              </a:cxn>
              <a:cxn ang="0">
                <a:pos x="355364" y="1620253"/>
              </a:cxn>
              <a:cxn ang="0">
                <a:pos x="401866" y="1690057"/>
              </a:cxn>
              <a:cxn ang="0">
                <a:pos x="429629" y="1750826"/>
              </a:cxn>
              <a:cxn ang="0">
                <a:pos x="446287" y="1811596"/>
              </a:cxn>
              <a:cxn ang="0">
                <a:pos x="444899" y="1872366"/>
              </a:cxn>
              <a:cxn ang="0">
                <a:pos x="436570" y="1915069"/>
              </a:cxn>
              <a:cxn ang="0">
                <a:pos x="426159" y="1940527"/>
              </a:cxn>
              <a:cxn ang="0">
                <a:pos x="411583" y="1946275"/>
              </a:cxn>
              <a:cxn ang="0">
                <a:pos x="385209" y="1923281"/>
              </a:cxn>
              <a:cxn ang="0">
                <a:pos x="345647" y="1866617"/>
              </a:cxn>
              <a:cxn ang="0">
                <a:pos x="295674" y="1772178"/>
              </a:cxn>
              <a:cxn ang="0">
                <a:pos x="238066" y="1667062"/>
              </a:cxn>
              <a:cxn ang="0">
                <a:pos x="176988" y="1575086"/>
              </a:cxn>
              <a:cxn ang="0">
                <a:pos x="88841" y="1465865"/>
              </a:cxn>
              <a:cxn ang="0">
                <a:pos x="39562" y="1405095"/>
              </a:cxn>
              <a:cxn ang="0">
                <a:pos x="9717" y="1358286"/>
              </a:cxn>
              <a:cxn ang="0">
                <a:pos x="0" y="1328723"/>
              </a:cxn>
              <a:cxn ang="0">
                <a:pos x="1388" y="1309014"/>
              </a:cxn>
              <a:cxn ang="0">
                <a:pos x="8329" y="1272059"/>
              </a:cxn>
              <a:cxn ang="0">
                <a:pos x="14575" y="1221144"/>
              </a:cxn>
              <a:cxn ang="0">
                <a:pos x="19434" y="1180083"/>
              </a:cxn>
              <a:cxn ang="0">
                <a:pos x="26375" y="1133274"/>
              </a:cxn>
              <a:cxn ang="0">
                <a:pos x="32621" y="1072504"/>
              </a:cxn>
              <a:cxn ang="0">
                <a:pos x="40950" y="998595"/>
              </a:cxn>
              <a:cxn ang="0">
                <a:pos x="51361" y="912368"/>
              </a:cxn>
              <a:cxn ang="0">
                <a:pos x="61078" y="810537"/>
              </a:cxn>
              <a:cxn ang="0">
                <a:pos x="75654" y="656149"/>
              </a:cxn>
              <a:cxn ang="0">
                <a:pos x="95782" y="473019"/>
              </a:cxn>
              <a:cxn ang="0">
                <a:pos x="110357" y="334234"/>
              </a:cxn>
              <a:cxn ang="0">
                <a:pos x="120768" y="239794"/>
              </a:cxn>
              <a:cxn ang="0">
                <a:pos x="120768" y="167527"/>
              </a:cxn>
              <a:cxn ang="0">
                <a:pos x="113827" y="110864"/>
              </a:cxn>
              <a:cxn ang="0">
                <a:pos x="100640" y="69803"/>
              </a:cxn>
              <a:cxn ang="0">
                <a:pos x="86065" y="42703"/>
              </a:cxn>
              <a:cxn ang="0">
                <a:pos x="82594" y="22994"/>
              </a:cxn>
              <a:cxn ang="0">
                <a:pos x="90923" y="7391"/>
              </a:cxn>
            </a:cxnLst>
            <a:rect l="0" t="0" r="0" b="0"/>
            <a:pathLst>
              <a:path w="645" h="2370">
                <a:moveTo>
                  <a:pt x="133" y="7"/>
                </a:moveTo>
                <a:lnTo>
                  <a:pt x="145" y="2"/>
                </a:lnTo>
                <a:lnTo>
                  <a:pt x="157" y="0"/>
                </a:lnTo>
                <a:lnTo>
                  <a:pt x="171" y="0"/>
                </a:lnTo>
                <a:lnTo>
                  <a:pt x="181" y="0"/>
                </a:lnTo>
                <a:lnTo>
                  <a:pt x="188" y="0"/>
                </a:lnTo>
                <a:lnTo>
                  <a:pt x="197" y="2"/>
                </a:lnTo>
                <a:lnTo>
                  <a:pt x="209" y="4"/>
                </a:lnTo>
                <a:lnTo>
                  <a:pt x="219" y="7"/>
                </a:lnTo>
                <a:lnTo>
                  <a:pt x="231" y="12"/>
                </a:lnTo>
                <a:lnTo>
                  <a:pt x="243" y="14"/>
                </a:lnTo>
                <a:lnTo>
                  <a:pt x="255" y="21"/>
                </a:lnTo>
                <a:lnTo>
                  <a:pt x="267" y="26"/>
                </a:lnTo>
                <a:lnTo>
                  <a:pt x="281" y="33"/>
                </a:lnTo>
                <a:lnTo>
                  <a:pt x="293" y="40"/>
                </a:lnTo>
                <a:lnTo>
                  <a:pt x="307" y="50"/>
                </a:lnTo>
                <a:lnTo>
                  <a:pt x="317" y="57"/>
                </a:lnTo>
                <a:lnTo>
                  <a:pt x="329" y="64"/>
                </a:lnTo>
                <a:lnTo>
                  <a:pt x="338" y="71"/>
                </a:lnTo>
                <a:lnTo>
                  <a:pt x="348" y="78"/>
                </a:lnTo>
                <a:lnTo>
                  <a:pt x="357" y="85"/>
                </a:lnTo>
                <a:lnTo>
                  <a:pt x="364" y="93"/>
                </a:lnTo>
                <a:lnTo>
                  <a:pt x="371" y="97"/>
                </a:lnTo>
                <a:lnTo>
                  <a:pt x="379" y="104"/>
                </a:lnTo>
                <a:lnTo>
                  <a:pt x="383" y="112"/>
                </a:lnTo>
                <a:lnTo>
                  <a:pt x="388" y="116"/>
                </a:lnTo>
                <a:lnTo>
                  <a:pt x="393" y="123"/>
                </a:lnTo>
                <a:lnTo>
                  <a:pt x="398" y="128"/>
                </a:lnTo>
                <a:lnTo>
                  <a:pt x="400" y="133"/>
                </a:lnTo>
                <a:lnTo>
                  <a:pt x="402" y="140"/>
                </a:lnTo>
                <a:lnTo>
                  <a:pt x="402" y="154"/>
                </a:lnTo>
                <a:lnTo>
                  <a:pt x="400" y="171"/>
                </a:lnTo>
                <a:lnTo>
                  <a:pt x="398" y="190"/>
                </a:lnTo>
                <a:lnTo>
                  <a:pt x="395" y="209"/>
                </a:lnTo>
                <a:lnTo>
                  <a:pt x="390" y="233"/>
                </a:lnTo>
                <a:lnTo>
                  <a:pt x="386" y="257"/>
                </a:lnTo>
                <a:lnTo>
                  <a:pt x="383" y="283"/>
                </a:lnTo>
                <a:lnTo>
                  <a:pt x="381" y="297"/>
                </a:lnTo>
                <a:lnTo>
                  <a:pt x="379" y="312"/>
                </a:lnTo>
                <a:lnTo>
                  <a:pt x="376" y="321"/>
                </a:lnTo>
                <a:lnTo>
                  <a:pt x="376" y="331"/>
                </a:lnTo>
                <a:lnTo>
                  <a:pt x="374" y="340"/>
                </a:lnTo>
                <a:lnTo>
                  <a:pt x="371" y="352"/>
                </a:lnTo>
                <a:lnTo>
                  <a:pt x="369" y="364"/>
                </a:lnTo>
                <a:lnTo>
                  <a:pt x="367" y="378"/>
                </a:lnTo>
                <a:lnTo>
                  <a:pt x="364" y="390"/>
                </a:lnTo>
                <a:lnTo>
                  <a:pt x="362" y="404"/>
                </a:lnTo>
                <a:lnTo>
                  <a:pt x="360" y="421"/>
                </a:lnTo>
                <a:lnTo>
                  <a:pt x="355" y="438"/>
                </a:lnTo>
                <a:lnTo>
                  <a:pt x="352" y="454"/>
                </a:lnTo>
                <a:lnTo>
                  <a:pt x="348" y="471"/>
                </a:lnTo>
                <a:lnTo>
                  <a:pt x="345" y="490"/>
                </a:lnTo>
                <a:lnTo>
                  <a:pt x="340" y="509"/>
                </a:lnTo>
                <a:lnTo>
                  <a:pt x="336" y="530"/>
                </a:lnTo>
                <a:lnTo>
                  <a:pt x="331" y="552"/>
                </a:lnTo>
                <a:lnTo>
                  <a:pt x="326" y="573"/>
                </a:lnTo>
                <a:lnTo>
                  <a:pt x="321" y="597"/>
                </a:lnTo>
                <a:lnTo>
                  <a:pt x="317" y="621"/>
                </a:lnTo>
                <a:lnTo>
                  <a:pt x="312" y="645"/>
                </a:lnTo>
                <a:lnTo>
                  <a:pt x="305" y="671"/>
                </a:lnTo>
                <a:lnTo>
                  <a:pt x="300" y="697"/>
                </a:lnTo>
                <a:lnTo>
                  <a:pt x="295" y="723"/>
                </a:lnTo>
                <a:lnTo>
                  <a:pt x="288" y="752"/>
                </a:lnTo>
                <a:lnTo>
                  <a:pt x="281" y="783"/>
                </a:lnTo>
                <a:lnTo>
                  <a:pt x="276" y="811"/>
                </a:lnTo>
                <a:lnTo>
                  <a:pt x="269" y="842"/>
                </a:lnTo>
                <a:lnTo>
                  <a:pt x="262" y="873"/>
                </a:lnTo>
                <a:lnTo>
                  <a:pt x="255" y="907"/>
                </a:lnTo>
                <a:lnTo>
                  <a:pt x="248" y="940"/>
                </a:lnTo>
                <a:lnTo>
                  <a:pt x="240" y="976"/>
                </a:lnTo>
                <a:lnTo>
                  <a:pt x="231" y="1011"/>
                </a:lnTo>
                <a:lnTo>
                  <a:pt x="224" y="1047"/>
                </a:lnTo>
                <a:lnTo>
                  <a:pt x="217" y="1080"/>
                </a:lnTo>
                <a:lnTo>
                  <a:pt x="209" y="1114"/>
                </a:lnTo>
                <a:lnTo>
                  <a:pt x="202" y="1145"/>
                </a:lnTo>
                <a:lnTo>
                  <a:pt x="195" y="1175"/>
                </a:lnTo>
                <a:lnTo>
                  <a:pt x="190" y="1206"/>
                </a:lnTo>
                <a:lnTo>
                  <a:pt x="183" y="1235"/>
                </a:lnTo>
                <a:lnTo>
                  <a:pt x="178" y="1264"/>
                </a:lnTo>
                <a:lnTo>
                  <a:pt x="171" y="1290"/>
                </a:lnTo>
                <a:lnTo>
                  <a:pt x="167" y="1316"/>
                </a:lnTo>
                <a:lnTo>
                  <a:pt x="162" y="1340"/>
                </a:lnTo>
                <a:lnTo>
                  <a:pt x="157" y="1363"/>
                </a:lnTo>
                <a:lnTo>
                  <a:pt x="152" y="1385"/>
                </a:lnTo>
                <a:lnTo>
                  <a:pt x="147" y="1406"/>
                </a:lnTo>
                <a:lnTo>
                  <a:pt x="145" y="1428"/>
                </a:lnTo>
                <a:lnTo>
                  <a:pt x="140" y="1447"/>
                </a:lnTo>
                <a:lnTo>
                  <a:pt x="138" y="1463"/>
                </a:lnTo>
                <a:lnTo>
                  <a:pt x="136" y="1480"/>
                </a:lnTo>
                <a:lnTo>
                  <a:pt x="131" y="1497"/>
                </a:lnTo>
                <a:lnTo>
                  <a:pt x="128" y="1511"/>
                </a:lnTo>
                <a:lnTo>
                  <a:pt x="126" y="1525"/>
                </a:lnTo>
                <a:lnTo>
                  <a:pt x="126" y="1537"/>
                </a:lnTo>
                <a:lnTo>
                  <a:pt x="124" y="1549"/>
                </a:lnTo>
                <a:lnTo>
                  <a:pt x="121" y="1561"/>
                </a:lnTo>
                <a:lnTo>
                  <a:pt x="121" y="1571"/>
                </a:lnTo>
                <a:lnTo>
                  <a:pt x="121" y="1578"/>
                </a:lnTo>
                <a:lnTo>
                  <a:pt x="119" y="1585"/>
                </a:lnTo>
                <a:lnTo>
                  <a:pt x="119" y="1592"/>
                </a:lnTo>
                <a:lnTo>
                  <a:pt x="119" y="1597"/>
                </a:lnTo>
                <a:lnTo>
                  <a:pt x="121" y="1599"/>
                </a:lnTo>
                <a:lnTo>
                  <a:pt x="121" y="1604"/>
                </a:lnTo>
                <a:lnTo>
                  <a:pt x="124" y="1609"/>
                </a:lnTo>
                <a:lnTo>
                  <a:pt x="124" y="1611"/>
                </a:lnTo>
                <a:lnTo>
                  <a:pt x="128" y="1616"/>
                </a:lnTo>
                <a:lnTo>
                  <a:pt x="133" y="1623"/>
                </a:lnTo>
                <a:lnTo>
                  <a:pt x="140" y="1628"/>
                </a:lnTo>
                <a:lnTo>
                  <a:pt x="147" y="1635"/>
                </a:lnTo>
                <a:lnTo>
                  <a:pt x="157" y="1644"/>
                </a:lnTo>
                <a:lnTo>
                  <a:pt x="167" y="1654"/>
                </a:lnTo>
                <a:lnTo>
                  <a:pt x="178" y="1663"/>
                </a:lnTo>
                <a:lnTo>
                  <a:pt x="190" y="1675"/>
                </a:lnTo>
                <a:lnTo>
                  <a:pt x="205" y="1687"/>
                </a:lnTo>
                <a:lnTo>
                  <a:pt x="219" y="1701"/>
                </a:lnTo>
                <a:lnTo>
                  <a:pt x="236" y="1716"/>
                </a:lnTo>
                <a:lnTo>
                  <a:pt x="255" y="1730"/>
                </a:lnTo>
                <a:lnTo>
                  <a:pt x="274" y="1747"/>
                </a:lnTo>
                <a:lnTo>
                  <a:pt x="293" y="1763"/>
                </a:lnTo>
                <a:lnTo>
                  <a:pt x="333" y="1799"/>
                </a:lnTo>
                <a:lnTo>
                  <a:pt x="369" y="1832"/>
                </a:lnTo>
                <a:lnTo>
                  <a:pt x="405" y="1866"/>
                </a:lnTo>
                <a:lnTo>
                  <a:pt x="438" y="1899"/>
                </a:lnTo>
                <a:lnTo>
                  <a:pt x="469" y="1930"/>
                </a:lnTo>
                <a:lnTo>
                  <a:pt x="498" y="1958"/>
                </a:lnTo>
                <a:lnTo>
                  <a:pt x="512" y="1973"/>
                </a:lnTo>
                <a:lnTo>
                  <a:pt x="524" y="1987"/>
                </a:lnTo>
                <a:lnTo>
                  <a:pt x="536" y="2001"/>
                </a:lnTo>
                <a:lnTo>
                  <a:pt x="548" y="2013"/>
                </a:lnTo>
                <a:lnTo>
                  <a:pt x="569" y="2044"/>
                </a:lnTo>
                <a:lnTo>
                  <a:pt x="579" y="2058"/>
                </a:lnTo>
                <a:lnTo>
                  <a:pt x="588" y="2073"/>
                </a:lnTo>
                <a:lnTo>
                  <a:pt x="598" y="2089"/>
                </a:lnTo>
                <a:lnTo>
                  <a:pt x="605" y="2104"/>
                </a:lnTo>
                <a:lnTo>
                  <a:pt x="612" y="2118"/>
                </a:lnTo>
                <a:lnTo>
                  <a:pt x="619" y="2132"/>
                </a:lnTo>
                <a:lnTo>
                  <a:pt x="626" y="2147"/>
                </a:lnTo>
                <a:lnTo>
                  <a:pt x="631" y="2163"/>
                </a:lnTo>
                <a:lnTo>
                  <a:pt x="636" y="2177"/>
                </a:lnTo>
                <a:lnTo>
                  <a:pt x="638" y="2192"/>
                </a:lnTo>
                <a:lnTo>
                  <a:pt x="643" y="2206"/>
                </a:lnTo>
                <a:lnTo>
                  <a:pt x="643" y="2223"/>
                </a:lnTo>
                <a:lnTo>
                  <a:pt x="645" y="2237"/>
                </a:lnTo>
                <a:lnTo>
                  <a:pt x="645" y="2251"/>
                </a:lnTo>
                <a:lnTo>
                  <a:pt x="643" y="2266"/>
                </a:lnTo>
                <a:lnTo>
                  <a:pt x="641" y="2280"/>
                </a:lnTo>
                <a:lnTo>
                  <a:pt x="638" y="2292"/>
                </a:lnTo>
                <a:lnTo>
                  <a:pt x="636" y="2304"/>
                </a:lnTo>
                <a:lnTo>
                  <a:pt x="634" y="2313"/>
                </a:lnTo>
                <a:lnTo>
                  <a:pt x="631" y="2325"/>
                </a:lnTo>
                <a:lnTo>
                  <a:pt x="629" y="2332"/>
                </a:lnTo>
                <a:lnTo>
                  <a:pt x="626" y="2342"/>
                </a:lnTo>
                <a:lnTo>
                  <a:pt x="624" y="2346"/>
                </a:lnTo>
                <a:lnTo>
                  <a:pt x="619" y="2354"/>
                </a:lnTo>
                <a:lnTo>
                  <a:pt x="617" y="2358"/>
                </a:lnTo>
                <a:lnTo>
                  <a:pt x="614" y="2363"/>
                </a:lnTo>
                <a:lnTo>
                  <a:pt x="610" y="2365"/>
                </a:lnTo>
                <a:lnTo>
                  <a:pt x="605" y="2368"/>
                </a:lnTo>
                <a:lnTo>
                  <a:pt x="603" y="2370"/>
                </a:lnTo>
                <a:lnTo>
                  <a:pt x="598" y="2370"/>
                </a:lnTo>
                <a:lnTo>
                  <a:pt x="593" y="2370"/>
                </a:lnTo>
                <a:lnTo>
                  <a:pt x="586" y="2368"/>
                </a:lnTo>
                <a:lnTo>
                  <a:pt x="579" y="2363"/>
                </a:lnTo>
                <a:lnTo>
                  <a:pt x="572" y="2358"/>
                </a:lnTo>
                <a:lnTo>
                  <a:pt x="564" y="2351"/>
                </a:lnTo>
                <a:lnTo>
                  <a:pt x="555" y="2342"/>
                </a:lnTo>
                <a:lnTo>
                  <a:pt x="545" y="2332"/>
                </a:lnTo>
                <a:lnTo>
                  <a:pt x="533" y="2320"/>
                </a:lnTo>
                <a:lnTo>
                  <a:pt x="524" y="2306"/>
                </a:lnTo>
                <a:lnTo>
                  <a:pt x="512" y="2289"/>
                </a:lnTo>
                <a:lnTo>
                  <a:pt x="498" y="2273"/>
                </a:lnTo>
                <a:lnTo>
                  <a:pt x="486" y="2254"/>
                </a:lnTo>
                <a:lnTo>
                  <a:pt x="472" y="2232"/>
                </a:lnTo>
                <a:lnTo>
                  <a:pt x="457" y="2211"/>
                </a:lnTo>
                <a:lnTo>
                  <a:pt x="443" y="2185"/>
                </a:lnTo>
                <a:lnTo>
                  <a:pt x="426" y="2158"/>
                </a:lnTo>
                <a:lnTo>
                  <a:pt x="410" y="2132"/>
                </a:lnTo>
                <a:lnTo>
                  <a:pt x="395" y="2106"/>
                </a:lnTo>
                <a:lnTo>
                  <a:pt x="379" y="2080"/>
                </a:lnTo>
                <a:lnTo>
                  <a:pt x="362" y="2054"/>
                </a:lnTo>
                <a:lnTo>
                  <a:pt x="343" y="2030"/>
                </a:lnTo>
                <a:lnTo>
                  <a:pt x="326" y="2006"/>
                </a:lnTo>
                <a:lnTo>
                  <a:pt x="309" y="1985"/>
                </a:lnTo>
                <a:lnTo>
                  <a:pt x="290" y="1961"/>
                </a:lnTo>
                <a:lnTo>
                  <a:pt x="274" y="1939"/>
                </a:lnTo>
                <a:lnTo>
                  <a:pt x="255" y="1918"/>
                </a:lnTo>
                <a:lnTo>
                  <a:pt x="238" y="1897"/>
                </a:lnTo>
                <a:lnTo>
                  <a:pt x="219" y="1878"/>
                </a:lnTo>
                <a:lnTo>
                  <a:pt x="183" y="1839"/>
                </a:lnTo>
                <a:lnTo>
                  <a:pt x="145" y="1801"/>
                </a:lnTo>
                <a:lnTo>
                  <a:pt x="128" y="1785"/>
                </a:lnTo>
                <a:lnTo>
                  <a:pt x="112" y="1768"/>
                </a:lnTo>
                <a:lnTo>
                  <a:pt x="97" y="1754"/>
                </a:lnTo>
                <a:lnTo>
                  <a:pt x="83" y="1737"/>
                </a:lnTo>
                <a:lnTo>
                  <a:pt x="69" y="1723"/>
                </a:lnTo>
                <a:lnTo>
                  <a:pt x="57" y="1711"/>
                </a:lnTo>
                <a:lnTo>
                  <a:pt x="47" y="1697"/>
                </a:lnTo>
                <a:lnTo>
                  <a:pt x="38" y="1685"/>
                </a:lnTo>
                <a:lnTo>
                  <a:pt x="28" y="1673"/>
                </a:lnTo>
                <a:lnTo>
                  <a:pt x="21" y="1663"/>
                </a:lnTo>
                <a:lnTo>
                  <a:pt x="14" y="1654"/>
                </a:lnTo>
                <a:lnTo>
                  <a:pt x="9" y="1644"/>
                </a:lnTo>
                <a:lnTo>
                  <a:pt x="4" y="1637"/>
                </a:lnTo>
                <a:lnTo>
                  <a:pt x="2" y="1630"/>
                </a:lnTo>
                <a:lnTo>
                  <a:pt x="0" y="1623"/>
                </a:lnTo>
                <a:lnTo>
                  <a:pt x="0" y="1618"/>
                </a:lnTo>
                <a:lnTo>
                  <a:pt x="0" y="1616"/>
                </a:lnTo>
                <a:lnTo>
                  <a:pt x="0" y="1611"/>
                </a:lnTo>
                <a:lnTo>
                  <a:pt x="2" y="1606"/>
                </a:lnTo>
                <a:lnTo>
                  <a:pt x="2" y="1601"/>
                </a:lnTo>
                <a:lnTo>
                  <a:pt x="2" y="1594"/>
                </a:lnTo>
                <a:lnTo>
                  <a:pt x="4" y="1587"/>
                </a:lnTo>
                <a:lnTo>
                  <a:pt x="7" y="1578"/>
                </a:lnTo>
                <a:lnTo>
                  <a:pt x="7" y="1571"/>
                </a:lnTo>
                <a:lnTo>
                  <a:pt x="9" y="1561"/>
                </a:lnTo>
                <a:lnTo>
                  <a:pt x="12" y="1549"/>
                </a:lnTo>
                <a:lnTo>
                  <a:pt x="14" y="1540"/>
                </a:lnTo>
                <a:lnTo>
                  <a:pt x="16" y="1528"/>
                </a:lnTo>
                <a:lnTo>
                  <a:pt x="19" y="1513"/>
                </a:lnTo>
                <a:lnTo>
                  <a:pt x="19" y="1502"/>
                </a:lnTo>
                <a:lnTo>
                  <a:pt x="21" y="1487"/>
                </a:lnTo>
                <a:lnTo>
                  <a:pt x="24" y="1473"/>
                </a:lnTo>
                <a:lnTo>
                  <a:pt x="26" y="1466"/>
                </a:lnTo>
                <a:lnTo>
                  <a:pt x="26" y="1456"/>
                </a:lnTo>
                <a:lnTo>
                  <a:pt x="28" y="1447"/>
                </a:lnTo>
                <a:lnTo>
                  <a:pt x="28" y="1437"/>
                </a:lnTo>
                <a:lnTo>
                  <a:pt x="31" y="1428"/>
                </a:lnTo>
                <a:lnTo>
                  <a:pt x="33" y="1416"/>
                </a:lnTo>
                <a:lnTo>
                  <a:pt x="33" y="1406"/>
                </a:lnTo>
                <a:lnTo>
                  <a:pt x="35" y="1392"/>
                </a:lnTo>
                <a:lnTo>
                  <a:pt x="38" y="1380"/>
                </a:lnTo>
                <a:lnTo>
                  <a:pt x="40" y="1366"/>
                </a:lnTo>
                <a:lnTo>
                  <a:pt x="40" y="1354"/>
                </a:lnTo>
                <a:lnTo>
                  <a:pt x="43" y="1337"/>
                </a:lnTo>
                <a:lnTo>
                  <a:pt x="45" y="1323"/>
                </a:lnTo>
                <a:lnTo>
                  <a:pt x="47" y="1306"/>
                </a:lnTo>
                <a:lnTo>
                  <a:pt x="50" y="1290"/>
                </a:lnTo>
                <a:lnTo>
                  <a:pt x="52" y="1273"/>
                </a:lnTo>
                <a:lnTo>
                  <a:pt x="55" y="1254"/>
                </a:lnTo>
                <a:lnTo>
                  <a:pt x="57" y="1237"/>
                </a:lnTo>
                <a:lnTo>
                  <a:pt x="59" y="1216"/>
                </a:lnTo>
                <a:lnTo>
                  <a:pt x="62" y="1197"/>
                </a:lnTo>
                <a:lnTo>
                  <a:pt x="64" y="1175"/>
                </a:lnTo>
                <a:lnTo>
                  <a:pt x="66" y="1156"/>
                </a:lnTo>
                <a:lnTo>
                  <a:pt x="69" y="1133"/>
                </a:lnTo>
                <a:lnTo>
                  <a:pt x="74" y="1111"/>
                </a:lnTo>
                <a:lnTo>
                  <a:pt x="76" y="1087"/>
                </a:lnTo>
                <a:lnTo>
                  <a:pt x="78" y="1064"/>
                </a:lnTo>
                <a:lnTo>
                  <a:pt x="81" y="1040"/>
                </a:lnTo>
                <a:lnTo>
                  <a:pt x="85" y="1014"/>
                </a:lnTo>
                <a:lnTo>
                  <a:pt x="88" y="987"/>
                </a:lnTo>
                <a:lnTo>
                  <a:pt x="90" y="961"/>
                </a:lnTo>
                <a:lnTo>
                  <a:pt x="95" y="933"/>
                </a:lnTo>
                <a:lnTo>
                  <a:pt x="97" y="904"/>
                </a:lnTo>
                <a:lnTo>
                  <a:pt x="105" y="852"/>
                </a:lnTo>
                <a:lnTo>
                  <a:pt x="109" y="799"/>
                </a:lnTo>
                <a:lnTo>
                  <a:pt x="116" y="752"/>
                </a:lnTo>
                <a:lnTo>
                  <a:pt x="121" y="704"/>
                </a:lnTo>
                <a:lnTo>
                  <a:pt x="128" y="659"/>
                </a:lnTo>
                <a:lnTo>
                  <a:pt x="133" y="616"/>
                </a:lnTo>
                <a:lnTo>
                  <a:pt x="138" y="576"/>
                </a:lnTo>
                <a:lnTo>
                  <a:pt x="143" y="538"/>
                </a:lnTo>
                <a:lnTo>
                  <a:pt x="147" y="502"/>
                </a:lnTo>
                <a:lnTo>
                  <a:pt x="152" y="469"/>
                </a:lnTo>
                <a:lnTo>
                  <a:pt x="155" y="438"/>
                </a:lnTo>
                <a:lnTo>
                  <a:pt x="159" y="407"/>
                </a:lnTo>
                <a:lnTo>
                  <a:pt x="162" y="381"/>
                </a:lnTo>
                <a:lnTo>
                  <a:pt x="167" y="354"/>
                </a:lnTo>
                <a:lnTo>
                  <a:pt x="169" y="333"/>
                </a:lnTo>
                <a:lnTo>
                  <a:pt x="171" y="312"/>
                </a:lnTo>
                <a:lnTo>
                  <a:pt x="174" y="292"/>
                </a:lnTo>
                <a:lnTo>
                  <a:pt x="174" y="273"/>
                </a:lnTo>
                <a:lnTo>
                  <a:pt x="176" y="254"/>
                </a:lnTo>
                <a:lnTo>
                  <a:pt x="176" y="238"/>
                </a:lnTo>
                <a:lnTo>
                  <a:pt x="176" y="221"/>
                </a:lnTo>
                <a:lnTo>
                  <a:pt x="174" y="204"/>
                </a:lnTo>
                <a:lnTo>
                  <a:pt x="174" y="188"/>
                </a:lnTo>
                <a:lnTo>
                  <a:pt x="171" y="173"/>
                </a:lnTo>
                <a:lnTo>
                  <a:pt x="169" y="159"/>
                </a:lnTo>
                <a:lnTo>
                  <a:pt x="167" y="147"/>
                </a:lnTo>
                <a:lnTo>
                  <a:pt x="164" y="135"/>
                </a:lnTo>
                <a:lnTo>
                  <a:pt x="162" y="123"/>
                </a:lnTo>
                <a:lnTo>
                  <a:pt x="159" y="114"/>
                </a:lnTo>
                <a:lnTo>
                  <a:pt x="155" y="102"/>
                </a:lnTo>
                <a:lnTo>
                  <a:pt x="150" y="95"/>
                </a:lnTo>
                <a:lnTo>
                  <a:pt x="145" y="85"/>
                </a:lnTo>
                <a:lnTo>
                  <a:pt x="140" y="78"/>
                </a:lnTo>
                <a:lnTo>
                  <a:pt x="136" y="71"/>
                </a:lnTo>
                <a:lnTo>
                  <a:pt x="131" y="66"/>
                </a:lnTo>
                <a:lnTo>
                  <a:pt x="126" y="59"/>
                </a:lnTo>
                <a:lnTo>
                  <a:pt x="124" y="52"/>
                </a:lnTo>
                <a:lnTo>
                  <a:pt x="121" y="47"/>
                </a:lnTo>
                <a:lnTo>
                  <a:pt x="119" y="43"/>
                </a:lnTo>
                <a:lnTo>
                  <a:pt x="116" y="38"/>
                </a:lnTo>
                <a:lnTo>
                  <a:pt x="116" y="33"/>
                </a:lnTo>
                <a:lnTo>
                  <a:pt x="119" y="28"/>
                </a:lnTo>
                <a:lnTo>
                  <a:pt x="119" y="24"/>
                </a:lnTo>
                <a:lnTo>
                  <a:pt x="121" y="19"/>
                </a:lnTo>
                <a:lnTo>
                  <a:pt x="124" y="16"/>
                </a:lnTo>
                <a:lnTo>
                  <a:pt x="126" y="14"/>
                </a:lnTo>
                <a:lnTo>
                  <a:pt x="131" y="9"/>
                </a:lnTo>
                <a:lnTo>
                  <a:pt x="133" y="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9"/>
          <p:cNvSpPr/>
          <p:nvPr/>
        </p:nvSpPr>
        <p:spPr>
          <a:xfrm>
            <a:off x="7010400" y="2417763"/>
            <a:ext cx="754063" cy="1300162"/>
          </a:xfrm>
          <a:custGeom>
            <a:avLst/>
            <a:gdLst/>
            <a:ahLst/>
            <a:cxnLst>
              <a:cxn ang="0">
                <a:pos x="593668" y="279428"/>
              </a:cxn>
              <a:cxn ang="0">
                <a:pos x="604084" y="215324"/>
              </a:cxn>
              <a:cxn ang="0">
                <a:pos x="610333" y="160260"/>
              </a:cxn>
              <a:cxn ang="0">
                <a:pos x="613804" y="117524"/>
              </a:cxn>
              <a:cxn ang="0">
                <a:pos x="611721" y="83828"/>
              </a:cxn>
              <a:cxn ang="0">
                <a:pos x="606861" y="62460"/>
              </a:cxn>
              <a:cxn ang="0">
                <a:pos x="604084" y="38627"/>
              </a:cxn>
              <a:cxn ang="0">
                <a:pos x="606861" y="19724"/>
              </a:cxn>
              <a:cxn ang="0">
                <a:pos x="617276" y="7397"/>
              </a:cxn>
              <a:cxn ang="0">
                <a:pos x="630469" y="0"/>
              </a:cxn>
              <a:cxn ang="0">
                <a:pos x="648522" y="3287"/>
              </a:cxn>
              <a:cxn ang="0">
                <a:pos x="670047" y="15615"/>
              </a:cxn>
              <a:cxn ang="0">
                <a:pos x="695043" y="36983"/>
              </a:cxn>
              <a:cxn ang="0">
                <a:pos x="719346" y="69857"/>
              </a:cxn>
              <a:cxn ang="0">
                <a:pos x="740870" y="101087"/>
              </a:cxn>
              <a:cxn ang="0">
                <a:pos x="752674" y="124921"/>
              </a:cxn>
              <a:cxn ang="0">
                <a:pos x="754063" y="140536"/>
              </a:cxn>
              <a:cxn ang="0">
                <a:pos x="751286" y="161904"/>
              </a:cxn>
              <a:cxn ang="0">
                <a:pos x="744342" y="193134"/>
              </a:cxn>
              <a:cxn ang="0">
                <a:pos x="736010" y="236692"/>
              </a:cxn>
              <a:cxn ang="0">
                <a:pos x="724900" y="289290"/>
              </a:cxn>
              <a:cxn ang="0">
                <a:pos x="711013" y="351751"/>
              </a:cxn>
              <a:cxn ang="0">
                <a:pos x="670047" y="486533"/>
              </a:cxn>
              <a:cxn ang="0">
                <a:pos x="593668" y="710076"/>
              </a:cxn>
              <a:cxn ang="0">
                <a:pos x="567283" y="774180"/>
              </a:cxn>
              <a:cxn ang="0">
                <a:pos x="536037" y="836640"/>
              </a:cxn>
              <a:cxn ang="0">
                <a:pos x="488127" y="913072"/>
              </a:cxn>
              <a:cxn ang="0">
                <a:pos x="406888" y="1024843"/>
              </a:cxn>
              <a:cxn ang="0">
                <a:pos x="362450" y="1077442"/>
              </a:cxn>
              <a:cxn ang="0">
                <a:pos x="315929" y="1122643"/>
              </a:cxn>
              <a:cxn ang="0">
                <a:pos x="265936" y="1161270"/>
              </a:cxn>
              <a:cxn ang="0">
                <a:pos x="180531" y="1220443"/>
              </a:cxn>
              <a:cxn ang="0">
                <a:pos x="112485" y="1259070"/>
              </a:cxn>
              <a:cxn ang="0">
                <a:pos x="70824" y="1281260"/>
              </a:cxn>
              <a:cxn ang="0">
                <a:pos x="38189" y="1292765"/>
              </a:cxn>
              <a:cxn ang="0">
                <a:pos x="14581" y="1298518"/>
              </a:cxn>
              <a:cxn ang="0">
                <a:pos x="3472" y="1298518"/>
              </a:cxn>
              <a:cxn ang="0">
                <a:pos x="0" y="1292765"/>
              </a:cxn>
              <a:cxn ang="0">
                <a:pos x="1389" y="1284547"/>
              </a:cxn>
              <a:cxn ang="0">
                <a:pos x="8332" y="1271397"/>
              </a:cxn>
              <a:cxn ang="0">
                <a:pos x="22914" y="1255782"/>
              </a:cxn>
              <a:cxn ang="0">
                <a:pos x="43050" y="1237702"/>
              </a:cxn>
              <a:cxn ang="0">
                <a:pos x="68046" y="1220443"/>
              </a:cxn>
              <a:cxn ang="0">
                <a:pos x="95820" y="1199075"/>
              </a:cxn>
              <a:cxn ang="0">
                <a:pos x="129149" y="1169488"/>
              </a:cxn>
              <a:cxn ang="0">
                <a:pos x="168727" y="1132505"/>
              </a:cxn>
              <a:cxn ang="0">
                <a:pos x="213165" y="1087304"/>
              </a:cxn>
              <a:cxn ang="0">
                <a:pos x="263158" y="1034705"/>
              </a:cxn>
              <a:cxn ang="0">
                <a:pos x="330510" y="958274"/>
              </a:cxn>
              <a:cxn ang="0">
                <a:pos x="377032" y="899923"/>
              </a:cxn>
              <a:cxn ang="0">
                <a:pos x="418692" y="840749"/>
              </a:cxn>
              <a:cxn ang="0">
                <a:pos x="453410" y="779933"/>
              </a:cxn>
              <a:cxn ang="0">
                <a:pos x="483267" y="719938"/>
              </a:cxn>
              <a:cxn ang="0">
                <a:pos x="506180" y="660765"/>
              </a:cxn>
              <a:cxn ang="0">
                <a:pos x="526316" y="598305"/>
              </a:cxn>
              <a:cxn ang="0">
                <a:pos x="544370" y="531735"/>
              </a:cxn>
              <a:cxn ang="0">
                <a:pos x="565894" y="433935"/>
              </a:cxn>
            </a:cxnLst>
            <a:rect l="0" t="0" r="0" b="0"/>
            <a:pathLst>
              <a:path w="1086" h="1582">
                <a:moveTo>
                  <a:pt x="841" y="402"/>
                </a:moveTo>
                <a:lnTo>
                  <a:pt x="848" y="371"/>
                </a:lnTo>
                <a:lnTo>
                  <a:pt x="855" y="340"/>
                </a:lnTo>
                <a:lnTo>
                  <a:pt x="860" y="312"/>
                </a:lnTo>
                <a:lnTo>
                  <a:pt x="865" y="285"/>
                </a:lnTo>
                <a:lnTo>
                  <a:pt x="870" y="262"/>
                </a:lnTo>
                <a:lnTo>
                  <a:pt x="872" y="238"/>
                </a:lnTo>
                <a:lnTo>
                  <a:pt x="877" y="214"/>
                </a:lnTo>
                <a:lnTo>
                  <a:pt x="879" y="195"/>
                </a:lnTo>
                <a:lnTo>
                  <a:pt x="881" y="176"/>
                </a:lnTo>
                <a:lnTo>
                  <a:pt x="881" y="157"/>
                </a:lnTo>
                <a:lnTo>
                  <a:pt x="884" y="143"/>
                </a:lnTo>
                <a:lnTo>
                  <a:pt x="884" y="128"/>
                </a:lnTo>
                <a:lnTo>
                  <a:pt x="884" y="114"/>
                </a:lnTo>
                <a:lnTo>
                  <a:pt x="881" y="102"/>
                </a:lnTo>
                <a:lnTo>
                  <a:pt x="881" y="93"/>
                </a:lnTo>
                <a:lnTo>
                  <a:pt x="879" y="85"/>
                </a:lnTo>
                <a:lnTo>
                  <a:pt x="874" y="76"/>
                </a:lnTo>
                <a:lnTo>
                  <a:pt x="872" y="66"/>
                </a:lnTo>
                <a:lnTo>
                  <a:pt x="870" y="57"/>
                </a:lnTo>
                <a:lnTo>
                  <a:pt x="870" y="47"/>
                </a:lnTo>
                <a:lnTo>
                  <a:pt x="870" y="38"/>
                </a:lnTo>
                <a:lnTo>
                  <a:pt x="872" y="31"/>
                </a:lnTo>
                <a:lnTo>
                  <a:pt x="874" y="24"/>
                </a:lnTo>
                <a:lnTo>
                  <a:pt x="879" y="19"/>
                </a:lnTo>
                <a:lnTo>
                  <a:pt x="884" y="14"/>
                </a:lnTo>
                <a:lnTo>
                  <a:pt x="889" y="9"/>
                </a:lnTo>
                <a:lnTo>
                  <a:pt x="893" y="4"/>
                </a:lnTo>
                <a:lnTo>
                  <a:pt x="901" y="2"/>
                </a:lnTo>
                <a:lnTo>
                  <a:pt x="908" y="0"/>
                </a:lnTo>
                <a:lnTo>
                  <a:pt x="917" y="0"/>
                </a:lnTo>
                <a:lnTo>
                  <a:pt x="927" y="2"/>
                </a:lnTo>
                <a:lnTo>
                  <a:pt x="934" y="4"/>
                </a:lnTo>
                <a:lnTo>
                  <a:pt x="939" y="7"/>
                </a:lnTo>
                <a:lnTo>
                  <a:pt x="953" y="12"/>
                </a:lnTo>
                <a:lnTo>
                  <a:pt x="965" y="19"/>
                </a:lnTo>
                <a:lnTo>
                  <a:pt x="977" y="26"/>
                </a:lnTo>
                <a:lnTo>
                  <a:pt x="989" y="35"/>
                </a:lnTo>
                <a:lnTo>
                  <a:pt x="1001" y="45"/>
                </a:lnTo>
                <a:lnTo>
                  <a:pt x="1013" y="57"/>
                </a:lnTo>
                <a:lnTo>
                  <a:pt x="1024" y="71"/>
                </a:lnTo>
                <a:lnTo>
                  <a:pt x="1036" y="85"/>
                </a:lnTo>
                <a:lnTo>
                  <a:pt x="1051" y="100"/>
                </a:lnTo>
                <a:lnTo>
                  <a:pt x="1060" y="112"/>
                </a:lnTo>
                <a:lnTo>
                  <a:pt x="1067" y="123"/>
                </a:lnTo>
                <a:lnTo>
                  <a:pt x="1074" y="135"/>
                </a:lnTo>
                <a:lnTo>
                  <a:pt x="1079" y="145"/>
                </a:lnTo>
                <a:lnTo>
                  <a:pt x="1084" y="152"/>
                </a:lnTo>
                <a:lnTo>
                  <a:pt x="1086" y="159"/>
                </a:lnTo>
                <a:lnTo>
                  <a:pt x="1086" y="164"/>
                </a:lnTo>
                <a:lnTo>
                  <a:pt x="1086" y="171"/>
                </a:lnTo>
                <a:lnTo>
                  <a:pt x="1084" y="178"/>
                </a:lnTo>
                <a:lnTo>
                  <a:pt x="1084" y="185"/>
                </a:lnTo>
                <a:lnTo>
                  <a:pt x="1082" y="197"/>
                </a:lnTo>
                <a:lnTo>
                  <a:pt x="1079" y="207"/>
                </a:lnTo>
                <a:lnTo>
                  <a:pt x="1077" y="221"/>
                </a:lnTo>
                <a:lnTo>
                  <a:pt x="1072" y="235"/>
                </a:lnTo>
                <a:lnTo>
                  <a:pt x="1070" y="252"/>
                </a:lnTo>
                <a:lnTo>
                  <a:pt x="1065" y="269"/>
                </a:lnTo>
                <a:lnTo>
                  <a:pt x="1060" y="288"/>
                </a:lnTo>
                <a:lnTo>
                  <a:pt x="1055" y="309"/>
                </a:lnTo>
                <a:lnTo>
                  <a:pt x="1051" y="331"/>
                </a:lnTo>
                <a:lnTo>
                  <a:pt x="1044" y="352"/>
                </a:lnTo>
                <a:lnTo>
                  <a:pt x="1039" y="376"/>
                </a:lnTo>
                <a:lnTo>
                  <a:pt x="1032" y="402"/>
                </a:lnTo>
                <a:lnTo>
                  <a:pt x="1024" y="428"/>
                </a:lnTo>
                <a:lnTo>
                  <a:pt x="1005" y="483"/>
                </a:lnTo>
                <a:lnTo>
                  <a:pt x="986" y="538"/>
                </a:lnTo>
                <a:lnTo>
                  <a:pt x="965" y="592"/>
                </a:lnTo>
                <a:lnTo>
                  <a:pt x="943" y="647"/>
                </a:lnTo>
                <a:lnTo>
                  <a:pt x="901" y="754"/>
                </a:lnTo>
                <a:lnTo>
                  <a:pt x="855" y="864"/>
                </a:lnTo>
                <a:lnTo>
                  <a:pt x="843" y="890"/>
                </a:lnTo>
                <a:lnTo>
                  <a:pt x="829" y="918"/>
                </a:lnTo>
                <a:lnTo>
                  <a:pt x="817" y="942"/>
                </a:lnTo>
                <a:lnTo>
                  <a:pt x="803" y="968"/>
                </a:lnTo>
                <a:lnTo>
                  <a:pt x="789" y="992"/>
                </a:lnTo>
                <a:lnTo>
                  <a:pt x="772" y="1018"/>
                </a:lnTo>
                <a:lnTo>
                  <a:pt x="755" y="1042"/>
                </a:lnTo>
                <a:lnTo>
                  <a:pt x="739" y="1066"/>
                </a:lnTo>
                <a:lnTo>
                  <a:pt x="703" y="1111"/>
                </a:lnTo>
                <a:lnTo>
                  <a:pt x="665" y="1156"/>
                </a:lnTo>
                <a:lnTo>
                  <a:pt x="627" y="1202"/>
                </a:lnTo>
                <a:lnTo>
                  <a:pt x="586" y="1247"/>
                </a:lnTo>
                <a:lnTo>
                  <a:pt x="565" y="1268"/>
                </a:lnTo>
                <a:lnTo>
                  <a:pt x="543" y="1290"/>
                </a:lnTo>
                <a:lnTo>
                  <a:pt x="522" y="1311"/>
                </a:lnTo>
                <a:lnTo>
                  <a:pt x="500" y="1330"/>
                </a:lnTo>
                <a:lnTo>
                  <a:pt x="476" y="1347"/>
                </a:lnTo>
                <a:lnTo>
                  <a:pt x="455" y="1366"/>
                </a:lnTo>
                <a:lnTo>
                  <a:pt x="431" y="1383"/>
                </a:lnTo>
                <a:lnTo>
                  <a:pt x="407" y="1399"/>
                </a:lnTo>
                <a:lnTo>
                  <a:pt x="383" y="1413"/>
                </a:lnTo>
                <a:lnTo>
                  <a:pt x="357" y="1430"/>
                </a:lnTo>
                <a:lnTo>
                  <a:pt x="310" y="1459"/>
                </a:lnTo>
                <a:lnTo>
                  <a:pt x="260" y="1485"/>
                </a:lnTo>
                <a:lnTo>
                  <a:pt x="210" y="1511"/>
                </a:lnTo>
                <a:lnTo>
                  <a:pt x="183" y="1523"/>
                </a:lnTo>
                <a:lnTo>
                  <a:pt x="162" y="1532"/>
                </a:lnTo>
                <a:lnTo>
                  <a:pt x="140" y="1542"/>
                </a:lnTo>
                <a:lnTo>
                  <a:pt x="119" y="1552"/>
                </a:lnTo>
                <a:lnTo>
                  <a:pt x="102" y="1559"/>
                </a:lnTo>
                <a:lnTo>
                  <a:pt x="83" y="1566"/>
                </a:lnTo>
                <a:lnTo>
                  <a:pt x="69" y="1571"/>
                </a:lnTo>
                <a:lnTo>
                  <a:pt x="55" y="1573"/>
                </a:lnTo>
                <a:lnTo>
                  <a:pt x="43" y="1578"/>
                </a:lnTo>
                <a:lnTo>
                  <a:pt x="31" y="1580"/>
                </a:lnTo>
                <a:lnTo>
                  <a:pt x="21" y="1580"/>
                </a:lnTo>
                <a:lnTo>
                  <a:pt x="14" y="1582"/>
                </a:lnTo>
                <a:lnTo>
                  <a:pt x="9" y="1582"/>
                </a:lnTo>
                <a:lnTo>
                  <a:pt x="5" y="1580"/>
                </a:lnTo>
                <a:lnTo>
                  <a:pt x="2" y="1580"/>
                </a:lnTo>
                <a:lnTo>
                  <a:pt x="2" y="1578"/>
                </a:lnTo>
                <a:lnTo>
                  <a:pt x="0" y="1573"/>
                </a:lnTo>
                <a:lnTo>
                  <a:pt x="0" y="1571"/>
                </a:lnTo>
                <a:lnTo>
                  <a:pt x="0" y="1566"/>
                </a:lnTo>
                <a:lnTo>
                  <a:pt x="2" y="1563"/>
                </a:lnTo>
                <a:lnTo>
                  <a:pt x="5" y="1559"/>
                </a:lnTo>
                <a:lnTo>
                  <a:pt x="7" y="1552"/>
                </a:lnTo>
                <a:lnTo>
                  <a:pt x="12" y="1547"/>
                </a:lnTo>
                <a:lnTo>
                  <a:pt x="19" y="1540"/>
                </a:lnTo>
                <a:lnTo>
                  <a:pt x="26" y="1535"/>
                </a:lnTo>
                <a:lnTo>
                  <a:pt x="33" y="1528"/>
                </a:lnTo>
                <a:lnTo>
                  <a:pt x="40" y="1521"/>
                </a:lnTo>
                <a:lnTo>
                  <a:pt x="50" y="1513"/>
                </a:lnTo>
                <a:lnTo>
                  <a:pt x="62" y="1506"/>
                </a:lnTo>
                <a:lnTo>
                  <a:pt x="74" y="1499"/>
                </a:lnTo>
                <a:lnTo>
                  <a:pt x="86" y="1492"/>
                </a:lnTo>
                <a:lnTo>
                  <a:pt x="98" y="1485"/>
                </a:lnTo>
                <a:lnTo>
                  <a:pt x="109" y="1475"/>
                </a:lnTo>
                <a:lnTo>
                  <a:pt x="124" y="1468"/>
                </a:lnTo>
                <a:lnTo>
                  <a:pt x="138" y="1459"/>
                </a:lnTo>
                <a:lnTo>
                  <a:pt x="152" y="1447"/>
                </a:lnTo>
                <a:lnTo>
                  <a:pt x="169" y="1435"/>
                </a:lnTo>
                <a:lnTo>
                  <a:pt x="186" y="1423"/>
                </a:lnTo>
                <a:lnTo>
                  <a:pt x="205" y="1409"/>
                </a:lnTo>
                <a:lnTo>
                  <a:pt x="224" y="1394"/>
                </a:lnTo>
                <a:lnTo>
                  <a:pt x="243" y="1378"/>
                </a:lnTo>
                <a:lnTo>
                  <a:pt x="264" y="1361"/>
                </a:lnTo>
                <a:lnTo>
                  <a:pt x="286" y="1342"/>
                </a:lnTo>
                <a:lnTo>
                  <a:pt x="307" y="1323"/>
                </a:lnTo>
                <a:lnTo>
                  <a:pt x="331" y="1304"/>
                </a:lnTo>
                <a:lnTo>
                  <a:pt x="355" y="1280"/>
                </a:lnTo>
                <a:lnTo>
                  <a:pt x="379" y="1259"/>
                </a:lnTo>
                <a:lnTo>
                  <a:pt x="403" y="1233"/>
                </a:lnTo>
                <a:lnTo>
                  <a:pt x="453" y="1187"/>
                </a:lnTo>
                <a:lnTo>
                  <a:pt x="476" y="1166"/>
                </a:lnTo>
                <a:lnTo>
                  <a:pt x="498" y="1142"/>
                </a:lnTo>
                <a:lnTo>
                  <a:pt x="522" y="1118"/>
                </a:lnTo>
                <a:lnTo>
                  <a:pt x="543" y="1095"/>
                </a:lnTo>
                <a:lnTo>
                  <a:pt x="562" y="1071"/>
                </a:lnTo>
                <a:lnTo>
                  <a:pt x="584" y="1047"/>
                </a:lnTo>
                <a:lnTo>
                  <a:pt x="603" y="1023"/>
                </a:lnTo>
                <a:lnTo>
                  <a:pt x="619" y="999"/>
                </a:lnTo>
                <a:lnTo>
                  <a:pt x="638" y="973"/>
                </a:lnTo>
                <a:lnTo>
                  <a:pt x="653" y="949"/>
                </a:lnTo>
                <a:lnTo>
                  <a:pt x="669" y="926"/>
                </a:lnTo>
                <a:lnTo>
                  <a:pt x="684" y="899"/>
                </a:lnTo>
                <a:lnTo>
                  <a:pt x="696" y="876"/>
                </a:lnTo>
                <a:lnTo>
                  <a:pt x="708" y="852"/>
                </a:lnTo>
                <a:lnTo>
                  <a:pt x="719" y="828"/>
                </a:lnTo>
                <a:lnTo>
                  <a:pt x="729" y="804"/>
                </a:lnTo>
                <a:lnTo>
                  <a:pt x="739" y="780"/>
                </a:lnTo>
                <a:lnTo>
                  <a:pt x="750" y="754"/>
                </a:lnTo>
                <a:lnTo>
                  <a:pt x="758" y="728"/>
                </a:lnTo>
                <a:lnTo>
                  <a:pt x="767" y="702"/>
                </a:lnTo>
                <a:lnTo>
                  <a:pt x="777" y="673"/>
                </a:lnTo>
                <a:lnTo>
                  <a:pt x="784" y="647"/>
                </a:lnTo>
                <a:lnTo>
                  <a:pt x="791" y="616"/>
                </a:lnTo>
                <a:lnTo>
                  <a:pt x="800" y="588"/>
                </a:lnTo>
                <a:lnTo>
                  <a:pt x="815" y="528"/>
                </a:lnTo>
                <a:lnTo>
                  <a:pt x="829" y="466"/>
                </a:lnTo>
                <a:lnTo>
                  <a:pt x="841" y="4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7"/>
          <p:cNvSpPr/>
          <p:nvPr/>
        </p:nvSpPr>
        <p:spPr>
          <a:xfrm>
            <a:off x="6826250" y="2803525"/>
            <a:ext cx="869950" cy="366713"/>
          </a:xfrm>
          <a:custGeom>
            <a:avLst/>
            <a:gdLst/>
            <a:ahLst/>
            <a:cxnLst>
              <a:cxn ang="0">
                <a:pos x="85887" y="183357"/>
              </a:cxn>
              <a:cxn ang="0">
                <a:pos x="105973" y="180901"/>
              </a:cxn>
              <a:cxn ang="0">
                <a:pos x="128830" y="177627"/>
              </a:cxn>
              <a:cxn ang="0">
                <a:pos x="155150" y="171078"/>
              </a:cxn>
              <a:cxn ang="0">
                <a:pos x="186319" y="163711"/>
              </a:cxn>
              <a:cxn ang="0">
                <a:pos x="220951" y="155526"/>
              </a:cxn>
              <a:cxn ang="0">
                <a:pos x="259046" y="146521"/>
              </a:cxn>
              <a:cxn ang="0">
                <a:pos x="301989" y="132606"/>
              </a:cxn>
              <a:cxn ang="0">
                <a:pos x="349781" y="118691"/>
              </a:cxn>
              <a:cxn ang="0">
                <a:pos x="401036" y="103138"/>
              </a:cxn>
              <a:cxn ang="0">
                <a:pos x="455754" y="85948"/>
              </a:cxn>
              <a:cxn ang="0">
                <a:pos x="563112" y="56480"/>
              </a:cxn>
              <a:cxn ang="0">
                <a:pos x="655233" y="33561"/>
              </a:cxn>
              <a:cxn ang="0">
                <a:pos x="734194" y="15553"/>
              </a:cxn>
              <a:cxn ang="0">
                <a:pos x="800686" y="4093"/>
              </a:cxn>
              <a:cxn ang="0">
                <a:pos x="854712" y="0"/>
              </a:cxn>
              <a:cxn ang="0">
                <a:pos x="860253" y="85948"/>
              </a:cxn>
              <a:cxn ang="0">
                <a:pos x="827007" y="91678"/>
              </a:cxn>
              <a:cxn ang="0">
                <a:pos x="779215" y="103138"/>
              </a:cxn>
              <a:cxn ang="0">
                <a:pos x="721033" y="121146"/>
              </a:cxn>
              <a:cxn ang="0">
                <a:pos x="648999" y="144066"/>
              </a:cxn>
              <a:cxn ang="0">
                <a:pos x="564498" y="171078"/>
              </a:cxn>
              <a:cxn ang="0">
                <a:pos x="480689" y="203002"/>
              </a:cxn>
              <a:cxn ang="0">
                <a:pos x="405884" y="231651"/>
              </a:cxn>
              <a:cxn ang="0">
                <a:pos x="343547" y="259482"/>
              </a:cxn>
              <a:cxn ang="0">
                <a:pos x="290907" y="284857"/>
              </a:cxn>
              <a:cxn ang="0">
                <a:pos x="247963" y="306140"/>
              </a:cxn>
              <a:cxn ang="0">
                <a:pos x="211254" y="323330"/>
              </a:cxn>
              <a:cxn ang="0">
                <a:pos x="180085" y="338882"/>
              </a:cxn>
              <a:cxn ang="0">
                <a:pos x="155150" y="352798"/>
              </a:cxn>
              <a:cxn ang="0">
                <a:pos x="135757" y="360165"/>
              </a:cxn>
              <a:cxn ang="0">
                <a:pos x="121904" y="366713"/>
              </a:cxn>
              <a:cxn ang="0">
                <a:pos x="114285" y="366713"/>
              </a:cxn>
              <a:cxn ang="0">
                <a:pos x="103895" y="362620"/>
              </a:cxn>
              <a:cxn ang="0">
                <a:pos x="90735" y="354435"/>
              </a:cxn>
              <a:cxn ang="0">
                <a:pos x="77575" y="341338"/>
              </a:cxn>
              <a:cxn ang="0">
                <a:pos x="64415" y="323330"/>
              </a:cxn>
              <a:cxn ang="0">
                <a:pos x="49870" y="302047"/>
              </a:cxn>
              <a:cxn ang="0">
                <a:pos x="20086" y="265212"/>
              </a:cxn>
              <a:cxn ang="0">
                <a:pos x="3463" y="234107"/>
              </a:cxn>
              <a:cxn ang="0">
                <a:pos x="0" y="210369"/>
              </a:cxn>
              <a:cxn ang="0">
                <a:pos x="4848" y="200546"/>
              </a:cxn>
              <a:cxn ang="0">
                <a:pos x="15238" y="193179"/>
              </a:cxn>
              <a:cxn ang="0">
                <a:pos x="29783" y="187449"/>
              </a:cxn>
              <a:cxn ang="0">
                <a:pos x="49870" y="183357"/>
              </a:cxn>
              <a:cxn ang="0">
                <a:pos x="76190" y="183357"/>
              </a:cxn>
            </a:cxnLst>
            <a:rect l="0" t="0" r="0" b="0"/>
            <a:pathLst>
              <a:path w="1256" h="448">
                <a:moveTo>
                  <a:pt x="110" y="224"/>
                </a:moveTo>
                <a:lnTo>
                  <a:pt x="117" y="224"/>
                </a:lnTo>
                <a:lnTo>
                  <a:pt x="124" y="224"/>
                </a:lnTo>
                <a:lnTo>
                  <a:pt x="134" y="221"/>
                </a:lnTo>
                <a:lnTo>
                  <a:pt x="143" y="221"/>
                </a:lnTo>
                <a:lnTo>
                  <a:pt x="153" y="221"/>
                </a:lnTo>
                <a:lnTo>
                  <a:pt x="162" y="219"/>
                </a:lnTo>
                <a:lnTo>
                  <a:pt x="174" y="219"/>
                </a:lnTo>
                <a:lnTo>
                  <a:pt x="186" y="217"/>
                </a:lnTo>
                <a:lnTo>
                  <a:pt x="198" y="214"/>
                </a:lnTo>
                <a:lnTo>
                  <a:pt x="210" y="212"/>
                </a:lnTo>
                <a:lnTo>
                  <a:pt x="224" y="209"/>
                </a:lnTo>
                <a:lnTo>
                  <a:pt x="238" y="207"/>
                </a:lnTo>
                <a:lnTo>
                  <a:pt x="253" y="205"/>
                </a:lnTo>
                <a:lnTo>
                  <a:pt x="269" y="200"/>
                </a:lnTo>
                <a:lnTo>
                  <a:pt x="284" y="198"/>
                </a:lnTo>
                <a:lnTo>
                  <a:pt x="300" y="195"/>
                </a:lnTo>
                <a:lnTo>
                  <a:pt x="319" y="190"/>
                </a:lnTo>
                <a:lnTo>
                  <a:pt x="336" y="186"/>
                </a:lnTo>
                <a:lnTo>
                  <a:pt x="355" y="181"/>
                </a:lnTo>
                <a:lnTo>
                  <a:pt x="374" y="179"/>
                </a:lnTo>
                <a:lnTo>
                  <a:pt x="396" y="174"/>
                </a:lnTo>
                <a:lnTo>
                  <a:pt x="415" y="167"/>
                </a:lnTo>
                <a:lnTo>
                  <a:pt x="436" y="162"/>
                </a:lnTo>
                <a:lnTo>
                  <a:pt x="460" y="157"/>
                </a:lnTo>
                <a:lnTo>
                  <a:pt x="481" y="152"/>
                </a:lnTo>
                <a:lnTo>
                  <a:pt x="505" y="145"/>
                </a:lnTo>
                <a:lnTo>
                  <a:pt x="529" y="138"/>
                </a:lnTo>
                <a:lnTo>
                  <a:pt x="553" y="133"/>
                </a:lnTo>
                <a:lnTo>
                  <a:pt x="579" y="126"/>
                </a:lnTo>
                <a:lnTo>
                  <a:pt x="605" y="119"/>
                </a:lnTo>
                <a:lnTo>
                  <a:pt x="632" y="112"/>
                </a:lnTo>
                <a:lnTo>
                  <a:pt x="658" y="105"/>
                </a:lnTo>
                <a:lnTo>
                  <a:pt x="713" y="93"/>
                </a:lnTo>
                <a:lnTo>
                  <a:pt x="763" y="81"/>
                </a:lnTo>
                <a:lnTo>
                  <a:pt x="813" y="69"/>
                </a:lnTo>
                <a:lnTo>
                  <a:pt x="858" y="60"/>
                </a:lnTo>
                <a:lnTo>
                  <a:pt x="903" y="50"/>
                </a:lnTo>
                <a:lnTo>
                  <a:pt x="946" y="41"/>
                </a:lnTo>
                <a:lnTo>
                  <a:pt x="987" y="33"/>
                </a:lnTo>
                <a:lnTo>
                  <a:pt x="1025" y="26"/>
                </a:lnTo>
                <a:lnTo>
                  <a:pt x="1060" y="19"/>
                </a:lnTo>
                <a:lnTo>
                  <a:pt x="1094" y="14"/>
                </a:lnTo>
                <a:lnTo>
                  <a:pt x="1127" y="10"/>
                </a:lnTo>
                <a:lnTo>
                  <a:pt x="1156" y="5"/>
                </a:lnTo>
                <a:lnTo>
                  <a:pt x="1184" y="2"/>
                </a:lnTo>
                <a:lnTo>
                  <a:pt x="1211" y="0"/>
                </a:lnTo>
                <a:lnTo>
                  <a:pt x="1234" y="0"/>
                </a:lnTo>
                <a:lnTo>
                  <a:pt x="1256" y="0"/>
                </a:lnTo>
                <a:lnTo>
                  <a:pt x="1256" y="105"/>
                </a:lnTo>
                <a:lnTo>
                  <a:pt x="1242" y="105"/>
                </a:lnTo>
                <a:lnTo>
                  <a:pt x="1227" y="107"/>
                </a:lnTo>
                <a:lnTo>
                  <a:pt x="1211" y="110"/>
                </a:lnTo>
                <a:lnTo>
                  <a:pt x="1194" y="112"/>
                </a:lnTo>
                <a:lnTo>
                  <a:pt x="1172" y="114"/>
                </a:lnTo>
                <a:lnTo>
                  <a:pt x="1151" y="119"/>
                </a:lnTo>
                <a:lnTo>
                  <a:pt x="1125" y="126"/>
                </a:lnTo>
                <a:lnTo>
                  <a:pt x="1099" y="131"/>
                </a:lnTo>
                <a:lnTo>
                  <a:pt x="1070" y="138"/>
                </a:lnTo>
                <a:lnTo>
                  <a:pt x="1041" y="148"/>
                </a:lnTo>
                <a:lnTo>
                  <a:pt x="1008" y="155"/>
                </a:lnTo>
                <a:lnTo>
                  <a:pt x="975" y="164"/>
                </a:lnTo>
                <a:lnTo>
                  <a:pt x="937" y="176"/>
                </a:lnTo>
                <a:lnTo>
                  <a:pt x="898" y="186"/>
                </a:lnTo>
                <a:lnTo>
                  <a:pt x="858" y="198"/>
                </a:lnTo>
                <a:lnTo>
                  <a:pt x="815" y="209"/>
                </a:lnTo>
                <a:lnTo>
                  <a:pt x="775" y="224"/>
                </a:lnTo>
                <a:lnTo>
                  <a:pt x="734" y="236"/>
                </a:lnTo>
                <a:lnTo>
                  <a:pt x="694" y="248"/>
                </a:lnTo>
                <a:lnTo>
                  <a:pt x="655" y="259"/>
                </a:lnTo>
                <a:lnTo>
                  <a:pt x="620" y="271"/>
                </a:lnTo>
                <a:lnTo>
                  <a:pt x="586" y="283"/>
                </a:lnTo>
                <a:lnTo>
                  <a:pt x="555" y="295"/>
                </a:lnTo>
                <a:lnTo>
                  <a:pt x="524" y="307"/>
                </a:lnTo>
                <a:lnTo>
                  <a:pt x="496" y="317"/>
                </a:lnTo>
                <a:lnTo>
                  <a:pt x="467" y="329"/>
                </a:lnTo>
                <a:lnTo>
                  <a:pt x="443" y="338"/>
                </a:lnTo>
                <a:lnTo>
                  <a:pt x="420" y="348"/>
                </a:lnTo>
                <a:lnTo>
                  <a:pt x="396" y="357"/>
                </a:lnTo>
                <a:lnTo>
                  <a:pt x="377" y="367"/>
                </a:lnTo>
                <a:lnTo>
                  <a:pt x="358" y="374"/>
                </a:lnTo>
                <a:lnTo>
                  <a:pt x="341" y="381"/>
                </a:lnTo>
                <a:lnTo>
                  <a:pt x="324" y="388"/>
                </a:lnTo>
                <a:lnTo>
                  <a:pt x="305" y="395"/>
                </a:lnTo>
                <a:lnTo>
                  <a:pt x="291" y="402"/>
                </a:lnTo>
                <a:lnTo>
                  <a:pt x="274" y="409"/>
                </a:lnTo>
                <a:lnTo>
                  <a:pt x="260" y="414"/>
                </a:lnTo>
                <a:lnTo>
                  <a:pt x="248" y="421"/>
                </a:lnTo>
                <a:lnTo>
                  <a:pt x="236" y="426"/>
                </a:lnTo>
                <a:lnTo>
                  <a:pt x="224" y="431"/>
                </a:lnTo>
                <a:lnTo>
                  <a:pt x="212" y="433"/>
                </a:lnTo>
                <a:lnTo>
                  <a:pt x="205" y="438"/>
                </a:lnTo>
                <a:lnTo>
                  <a:pt x="196" y="440"/>
                </a:lnTo>
                <a:lnTo>
                  <a:pt x="188" y="443"/>
                </a:lnTo>
                <a:lnTo>
                  <a:pt x="181" y="445"/>
                </a:lnTo>
                <a:lnTo>
                  <a:pt x="176" y="448"/>
                </a:lnTo>
                <a:lnTo>
                  <a:pt x="174" y="448"/>
                </a:lnTo>
                <a:lnTo>
                  <a:pt x="169" y="448"/>
                </a:lnTo>
                <a:lnTo>
                  <a:pt x="165" y="448"/>
                </a:lnTo>
                <a:lnTo>
                  <a:pt x="160" y="448"/>
                </a:lnTo>
                <a:lnTo>
                  <a:pt x="155" y="445"/>
                </a:lnTo>
                <a:lnTo>
                  <a:pt x="150" y="443"/>
                </a:lnTo>
                <a:lnTo>
                  <a:pt x="143" y="440"/>
                </a:lnTo>
                <a:lnTo>
                  <a:pt x="138" y="436"/>
                </a:lnTo>
                <a:lnTo>
                  <a:pt x="131" y="433"/>
                </a:lnTo>
                <a:lnTo>
                  <a:pt x="126" y="428"/>
                </a:lnTo>
                <a:lnTo>
                  <a:pt x="119" y="424"/>
                </a:lnTo>
                <a:lnTo>
                  <a:pt x="112" y="417"/>
                </a:lnTo>
                <a:lnTo>
                  <a:pt x="107" y="409"/>
                </a:lnTo>
                <a:lnTo>
                  <a:pt x="100" y="402"/>
                </a:lnTo>
                <a:lnTo>
                  <a:pt x="93" y="395"/>
                </a:lnTo>
                <a:lnTo>
                  <a:pt x="86" y="388"/>
                </a:lnTo>
                <a:lnTo>
                  <a:pt x="79" y="378"/>
                </a:lnTo>
                <a:lnTo>
                  <a:pt x="72" y="369"/>
                </a:lnTo>
                <a:lnTo>
                  <a:pt x="55" y="355"/>
                </a:lnTo>
                <a:lnTo>
                  <a:pt x="41" y="338"/>
                </a:lnTo>
                <a:lnTo>
                  <a:pt x="29" y="324"/>
                </a:lnTo>
                <a:lnTo>
                  <a:pt x="19" y="309"/>
                </a:lnTo>
                <a:lnTo>
                  <a:pt x="10" y="298"/>
                </a:lnTo>
                <a:lnTo>
                  <a:pt x="5" y="286"/>
                </a:lnTo>
                <a:lnTo>
                  <a:pt x="0" y="274"/>
                </a:lnTo>
                <a:lnTo>
                  <a:pt x="0" y="262"/>
                </a:lnTo>
                <a:lnTo>
                  <a:pt x="0" y="257"/>
                </a:lnTo>
                <a:lnTo>
                  <a:pt x="0" y="255"/>
                </a:lnTo>
                <a:lnTo>
                  <a:pt x="3" y="250"/>
                </a:lnTo>
                <a:lnTo>
                  <a:pt x="7" y="245"/>
                </a:lnTo>
                <a:lnTo>
                  <a:pt x="10" y="243"/>
                </a:lnTo>
                <a:lnTo>
                  <a:pt x="14" y="238"/>
                </a:lnTo>
                <a:lnTo>
                  <a:pt x="22" y="236"/>
                </a:lnTo>
                <a:lnTo>
                  <a:pt x="26" y="233"/>
                </a:lnTo>
                <a:lnTo>
                  <a:pt x="34" y="231"/>
                </a:lnTo>
                <a:lnTo>
                  <a:pt x="43" y="229"/>
                </a:lnTo>
                <a:lnTo>
                  <a:pt x="53" y="226"/>
                </a:lnTo>
                <a:lnTo>
                  <a:pt x="62" y="226"/>
                </a:lnTo>
                <a:lnTo>
                  <a:pt x="72" y="224"/>
                </a:lnTo>
                <a:lnTo>
                  <a:pt x="84" y="224"/>
                </a:lnTo>
                <a:lnTo>
                  <a:pt x="95" y="224"/>
                </a:lnTo>
                <a:lnTo>
                  <a:pt x="110" y="2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7" grpId="0"/>
      <p:bldP spid="4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27"/>
          <p:cNvSpPr txBox="1"/>
          <p:nvPr/>
        </p:nvSpPr>
        <p:spPr>
          <a:xfrm>
            <a:off x="3801745" y="2024063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仔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76395" y="1504950"/>
            <a:ext cx="18065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zǐ</a:t>
            </a: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</a:p>
        </p:txBody>
      </p:sp>
      <p:grpSp>
        <p:nvGrpSpPr>
          <p:cNvPr id="41987" name="Group 4"/>
          <p:cNvGrpSpPr/>
          <p:nvPr/>
        </p:nvGrpSpPr>
        <p:grpSpPr>
          <a:xfrm>
            <a:off x="6456363" y="1317625"/>
            <a:ext cx="2879725" cy="2879725"/>
            <a:chOff x="1474" y="663"/>
            <a:chExt cx="2948" cy="2835"/>
          </a:xfrm>
        </p:grpSpPr>
        <p:sp>
          <p:nvSpPr>
            <p:cNvPr id="4198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8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9" name="TextBox 48"/>
          <p:cNvSpPr txBox="1"/>
          <p:nvPr/>
        </p:nvSpPr>
        <p:spPr>
          <a:xfrm>
            <a:off x="2386330" y="3834130"/>
            <a:ext cx="58785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  仔鸡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345055" y="4453255"/>
            <a:ext cx="7061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小丽做作业很仔细。</a:t>
            </a:r>
          </a:p>
        </p:txBody>
      </p:sp>
      <p:sp>
        <p:nvSpPr>
          <p:cNvPr id="42000" name="Rectangle 27"/>
          <p:cNvSpPr/>
          <p:nvPr/>
        </p:nvSpPr>
        <p:spPr>
          <a:xfrm>
            <a:off x="6888163" y="1843088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Freeform 30"/>
          <p:cNvSpPr/>
          <p:nvPr/>
        </p:nvSpPr>
        <p:spPr>
          <a:xfrm>
            <a:off x="6904038" y="1965325"/>
            <a:ext cx="709612" cy="957263"/>
          </a:xfrm>
          <a:custGeom>
            <a:avLst/>
            <a:gdLst/>
            <a:ahLst/>
            <a:cxnLst>
              <a:cxn ang="0">
                <a:pos x="345065837" y="22192370"/>
              </a:cxn>
              <a:cxn ang="0">
                <a:pos x="342240731" y="11701223"/>
              </a:cxn>
              <a:cxn ang="0">
                <a:pos x="345872647" y="4034860"/>
              </a:cxn>
              <a:cxn ang="0">
                <a:pos x="355558815" y="0"/>
              </a:cxn>
              <a:cxn ang="0">
                <a:pos x="372106044" y="806718"/>
              </a:cxn>
              <a:cxn ang="0">
                <a:pos x="397127956" y="11701223"/>
              </a:cxn>
              <a:cxn ang="0">
                <a:pos x="419325398" y="29858729"/>
              </a:cxn>
              <a:cxn ang="0">
                <a:pos x="435468587" y="45998175"/>
              </a:cxn>
              <a:cxn ang="0">
                <a:pos x="445962200" y="60524176"/>
              </a:cxn>
              <a:cxn ang="0">
                <a:pos x="450804967" y="72225395"/>
              </a:cxn>
              <a:cxn ang="0">
                <a:pos x="449997521" y="81505824"/>
              </a:cxn>
              <a:cxn ang="0">
                <a:pos x="444347310" y="95224492"/>
              </a:cxn>
              <a:cxn ang="0">
                <a:pos x="434661777" y="114188711"/>
              </a:cxn>
              <a:cxn ang="0">
                <a:pos x="420132208" y="139205218"/>
              </a:cxn>
              <a:cxn ang="0">
                <a:pos x="400760508" y="171080771"/>
              </a:cxn>
              <a:cxn ang="0">
                <a:pos x="369280939" y="219903710"/>
              </a:cxn>
              <a:cxn ang="0">
                <a:pos x="317218104" y="297778014"/>
              </a:cxn>
              <a:cxn ang="0">
                <a:pos x="260312583" y="375651763"/>
              </a:cxn>
              <a:cxn ang="0">
                <a:pos x="219954292" y="425282053"/>
              </a:cxn>
              <a:cxn ang="0">
                <a:pos x="189281533" y="459982350"/>
              </a:cxn>
              <a:cxn ang="0">
                <a:pos x="158609370" y="491857863"/>
              </a:cxn>
              <a:cxn ang="0">
                <a:pos x="128744056" y="520505871"/>
              </a:cxn>
              <a:cxn ang="0">
                <a:pos x="99685553" y="545522378"/>
              </a:cxn>
              <a:cxn ang="0">
                <a:pos x="71838515" y="566504026"/>
              </a:cxn>
              <a:cxn ang="0">
                <a:pos x="48026819" y="583854174"/>
              </a:cxn>
              <a:cxn ang="0">
                <a:pos x="29865323" y="595555393"/>
              </a:cxn>
              <a:cxn ang="0">
                <a:pos x="15336384" y="604029105"/>
              </a:cxn>
              <a:cxn ang="0">
                <a:pos x="5650214" y="606853252"/>
              </a:cxn>
              <a:cxn ang="0">
                <a:pos x="807446" y="606853252"/>
              </a:cxn>
              <a:cxn ang="0">
                <a:pos x="0" y="602011675"/>
              </a:cxn>
              <a:cxn ang="0">
                <a:pos x="3632552" y="594345316"/>
              </a:cxn>
              <a:cxn ang="0">
                <a:pos x="10492983" y="585064886"/>
              </a:cxn>
              <a:cxn ang="0">
                <a:pos x="20986601" y="573363668"/>
              </a:cxn>
              <a:cxn ang="0">
                <a:pos x="35515535" y="560048379"/>
              </a:cxn>
              <a:cxn ang="0">
                <a:pos x="50851924" y="543504948"/>
              </a:cxn>
              <a:cxn ang="0">
                <a:pos x="70223625" y="522523300"/>
              </a:cxn>
              <a:cxn ang="0">
                <a:pos x="92017681" y="494682646"/>
              </a:cxn>
              <a:cxn ang="0">
                <a:pos x="118250443" y="461999779"/>
              </a:cxn>
              <a:cxn ang="0">
                <a:pos x="146098096" y="423667983"/>
              </a:cxn>
              <a:cxn ang="0">
                <a:pos x="186456427" y="365967974"/>
              </a:cxn>
              <a:cxn ang="0">
                <a:pos x="244169394" y="279620513"/>
              </a:cxn>
              <a:cxn ang="0">
                <a:pos x="287352791" y="207395773"/>
              </a:cxn>
              <a:cxn ang="0">
                <a:pos x="310357042" y="163414373"/>
              </a:cxn>
              <a:cxn ang="0">
                <a:pos x="327711082" y="123872500"/>
              </a:cxn>
              <a:cxn ang="0">
                <a:pos x="341433286" y="90382280"/>
              </a:cxn>
              <a:cxn ang="0">
                <a:pos x="349908603" y="63348323"/>
              </a:cxn>
              <a:cxn ang="0">
                <a:pos x="353944559" y="44384105"/>
              </a:cxn>
              <a:cxn ang="0">
                <a:pos x="351926264" y="32682876"/>
              </a:cxn>
            </a:cxnLst>
            <a:rect l="0" t="0" r="0" b="0"/>
            <a:pathLst>
              <a:path w="1117" h="1507">
                <a:moveTo>
                  <a:pt x="869" y="74"/>
                </a:moveTo>
                <a:lnTo>
                  <a:pt x="860" y="64"/>
                </a:lnTo>
                <a:lnTo>
                  <a:pt x="855" y="55"/>
                </a:lnTo>
                <a:lnTo>
                  <a:pt x="850" y="45"/>
                </a:lnTo>
                <a:lnTo>
                  <a:pt x="848" y="38"/>
                </a:lnTo>
                <a:lnTo>
                  <a:pt x="848" y="29"/>
                </a:lnTo>
                <a:lnTo>
                  <a:pt x="850" y="22"/>
                </a:lnTo>
                <a:lnTo>
                  <a:pt x="853" y="17"/>
                </a:lnTo>
                <a:lnTo>
                  <a:pt x="857" y="10"/>
                </a:lnTo>
                <a:lnTo>
                  <a:pt x="862" y="7"/>
                </a:lnTo>
                <a:lnTo>
                  <a:pt x="869" y="2"/>
                </a:lnTo>
                <a:lnTo>
                  <a:pt x="881" y="0"/>
                </a:lnTo>
                <a:lnTo>
                  <a:pt x="893" y="0"/>
                </a:lnTo>
                <a:lnTo>
                  <a:pt x="905" y="0"/>
                </a:lnTo>
                <a:lnTo>
                  <a:pt x="922" y="2"/>
                </a:lnTo>
                <a:lnTo>
                  <a:pt x="939" y="5"/>
                </a:lnTo>
                <a:lnTo>
                  <a:pt x="955" y="10"/>
                </a:lnTo>
                <a:lnTo>
                  <a:pt x="984" y="29"/>
                </a:lnTo>
                <a:lnTo>
                  <a:pt x="1012" y="50"/>
                </a:lnTo>
                <a:lnTo>
                  <a:pt x="1027" y="62"/>
                </a:lnTo>
                <a:lnTo>
                  <a:pt x="1039" y="74"/>
                </a:lnTo>
                <a:lnTo>
                  <a:pt x="1053" y="86"/>
                </a:lnTo>
                <a:lnTo>
                  <a:pt x="1067" y="100"/>
                </a:lnTo>
                <a:lnTo>
                  <a:pt x="1079" y="114"/>
                </a:lnTo>
                <a:lnTo>
                  <a:pt x="1091" y="126"/>
                </a:lnTo>
                <a:lnTo>
                  <a:pt x="1098" y="138"/>
                </a:lnTo>
                <a:lnTo>
                  <a:pt x="1105" y="150"/>
                </a:lnTo>
                <a:lnTo>
                  <a:pt x="1110" y="160"/>
                </a:lnTo>
                <a:lnTo>
                  <a:pt x="1115" y="169"/>
                </a:lnTo>
                <a:lnTo>
                  <a:pt x="1117" y="179"/>
                </a:lnTo>
                <a:lnTo>
                  <a:pt x="1117" y="188"/>
                </a:lnTo>
                <a:lnTo>
                  <a:pt x="1117" y="195"/>
                </a:lnTo>
                <a:lnTo>
                  <a:pt x="1115" y="202"/>
                </a:lnTo>
                <a:lnTo>
                  <a:pt x="1110" y="212"/>
                </a:lnTo>
                <a:lnTo>
                  <a:pt x="1108" y="221"/>
                </a:lnTo>
                <a:lnTo>
                  <a:pt x="1101" y="236"/>
                </a:lnTo>
                <a:lnTo>
                  <a:pt x="1096" y="250"/>
                </a:lnTo>
                <a:lnTo>
                  <a:pt x="1086" y="264"/>
                </a:lnTo>
                <a:lnTo>
                  <a:pt x="1077" y="283"/>
                </a:lnTo>
                <a:lnTo>
                  <a:pt x="1067" y="302"/>
                </a:lnTo>
                <a:lnTo>
                  <a:pt x="1055" y="324"/>
                </a:lnTo>
                <a:lnTo>
                  <a:pt x="1041" y="345"/>
                </a:lnTo>
                <a:lnTo>
                  <a:pt x="1027" y="369"/>
                </a:lnTo>
                <a:lnTo>
                  <a:pt x="1012" y="395"/>
                </a:lnTo>
                <a:lnTo>
                  <a:pt x="993" y="424"/>
                </a:lnTo>
                <a:lnTo>
                  <a:pt x="977" y="452"/>
                </a:lnTo>
                <a:lnTo>
                  <a:pt x="955" y="483"/>
                </a:lnTo>
                <a:lnTo>
                  <a:pt x="915" y="545"/>
                </a:lnTo>
                <a:lnTo>
                  <a:pt x="872" y="609"/>
                </a:lnTo>
                <a:lnTo>
                  <a:pt x="829" y="674"/>
                </a:lnTo>
                <a:lnTo>
                  <a:pt x="786" y="738"/>
                </a:lnTo>
                <a:lnTo>
                  <a:pt x="741" y="802"/>
                </a:lnTo>
                <a:lnTo>
                  <a:pt x="693" y="866"/>
                </a:lnTo>
                <a:lnTo>
                  <a:pt x="645" y="931"/>
                </a:lnTo>
                <a:lnTo>
                  <a:pt x="595" y="993"/>
                </a:lnTo>
                <a:lnTo>
                  <a:pt x="572" y="1024"/>
                </a:lnTo>
                <a:lnTo>
                  <a:pt x="545" y="1054"/>
                </a:lnTo>
                <a:lnTo>
                  <a:pt x="522" y="1083"/>
                </a:lnTo>
                <a:lnTo>
                  <a:pt x="495" y="1112"/>
                </a:lnTo>
                <a:lnTo>
                  <a:pt x="469" y="1140"/>
                </a:lnTo>
                <a:lnTo>
                  <a:pt x="445" y="1169"/>
                </a:lnTo>
                <a:lnTo>
                  <a:pt x="419" y="1195"/>
                </a:lnTo>
                <a:lnTo>
                  <a:pt x="393" y="1219"/>
                </a:lnTo>
                <a:lnTo>
                  <a:pt x="369" y="1245"/>
                </a:lnTo>
                <a:lnTo>
                  <a:pt x="345" y="1266"/>
                </a:lnTo>
                <a:lnTo>
                  <a:pt x="319" y="1290"/>
                </a:lnTo>
                <a:lnTo>
                  <a:pt x="295" y="1312"/>
                </a:lnTo>
                <a:lnTo>
                  <a:pt x="271" y="1333"/>
                </a:lnTo>
                <a:lnTo>
                  <a:pt x="247" y="1352"/>
                </a:lnTo>
                <a:lnTo>
                  <a:pt x="224" y="1371"/>
                </a:lnTo>
                <a:lnTo>
                  <a:pt x="200" y="1388"/>
                </a:lnTo>
                <a:lnTo>
                  <a:pt x="178" y="1404"/>
                </a:lnTo>
                <a:lnTo>
                  <a:pt x="157" y="1419"/>
                </a:lnTo>
                <a:lnTo>
                  <a:pt x="138" y="1433"/>
                </a:lnTo>
                <a:lnTo>
                  <a:pt x="119" y="1447"/>
                </a:lnTo>
                <a:lnTo>
                  <a:pt x="102" y="1457"/>
                </a:lnTo>
                <a:lnTo>
                  <a:pt x="88" y="1469"/>
                </a:lnTo>
                <a:lnTo>
                  <a:pt x="74" y="1476"/>
                </a:lnTo>
                <a:lnTo>
                  <a:pt x="59" y="1485"/>
                </a:lnTo>
                <a:lnTo>
                  <a:pt x="47" y="1490"/>
                </a:lnTo>
                <a:lnTo>
                  <a:pt x="38" y="1497"/>
                </a:lnTo>
                <a:lnTo>
                  <a:pt x="28" y="1500"/>
                </a:lnTo>
                <a:lnTo>
                  <a:pt x="21" y="1504"/>
                </a:lnTo>
                <a:lnTo>
                  <a:pt x="14" y="1504"/>
                </a:lnTo>
                <a:lnTo>
                  <a:pt x="9" y="1507"/>
                </a:lnTo>
                <a:lnTo>
                  <a:pt x="4" y="1504"/>
                </a:lnTo>
                <a:lnTo>
                  <a:pt x="2" y="1504"/>
                </a:lnTo>
                <a:lnTo>
                  <a:pt x="0" y="1500"/>
                </a:lnTo>
                <a:lnTo>
                  <a:pt x="0" y="1497"/>
                </a:lnTo>
                <a:lnTo>
                  <a:pt x="0" y="1492"/>
                </a:lnTo>
                <a:lnTo>
                  <a:pt x="2" y="1488"/>
                </a:lnTo>
                <a:lnTo>
                  <a:pt x="4" y="1480"/>
                </a:lnTo>
                <a:lnTo>
                  <a:pt x="9" y="1473"/>
                </a:lnTo>
                <a:lnTo>
                  <a:pt x="14" y="1466"/>
                </a:lnTo>
                <a:lnTo>
                  <a:pt x="19" y="1459"/>
                </a:lnTo>
                <a:lnTo>
                  <a:pt x="26" y="1450"/>
                </a:lnTo>
                <a:lnTo>
                  <a:pt x="33" y="1440"/>
                </a:lnTo>
                <a:lnTo>
                  <a:pt x="43" y="1431"/>
                </a:lnTo>
                <a:lnTo>
                  <a:pt x="52" y="1421"/>
                </a:lnTo>
                <a:lnTo>
                  <a:pt x="64" y="1409"/>
                </a:lnTo>
                <a:lnTo>
                  <a:pt x="76" y="1400"/>
                </a:lnTo>
                <a:lnTo>
                  <a:pt x="88" y="1388"/>
                </a:lnTo>
                <a:lnTo>
                  <a:pt x="102" y="1376"/>
                </a:lnTo>
                <a:lnTo>
                  <a:pt x="114" y="1361"/>
                </a:lnTo>
                <a:lnTo>
                  <a:pt x="126" y="1347"/>
                </a:lnTo>
                <a:lnTo>
                  <a:pt x="140" y="1331"/>
                </a:lnTo>
                <a:lnTo>
                  <a:pt x="157" y="1314"/>
                </a:lnTo>
                <a:lnTo>
                  <a:pt x="174" y="1295"/>
                </a:lnTo>
                <a:lnTo>
                  <a:pt x="190" y="1273"/>
                </a:lnTo>
                <a:lnTo>
                  <a:pt x="209" y="1250"/>
                </a:lnTo>
                <a:lnTo>
                  <a:pt x="228" y="1226"/>
                </a:lnTo>
                <a:lnTo>
                  <a:pt x="250" y="1200"/>
                </a:lnTo>
                <a:lnTo>
                  <a:pt x="269" y="1173"/>
                </a:lnTo>
                <a:lnTo>
                  <a:pt x="293" y="1145"/>
                </a:lnTo>
                <a:lnTo>
                  <a:pt x="314" y="1114"/>
                </a:lnTo>
                <a:lnTo>
                  <a:pt x="338" y="1083"/>
                </a:lnTo>
                <a:lnTo>
                  <a:pt x="362" y="1050"/>
                </a:lnTo>
                <a:lnTo>
                  <a:pt x="386" y="1016"/>
                </a:lnTo>
                <a:lnTo>
                  <a:pt x="412" y="981"/>
                </a:lnTo>
                <a:lnTo>
                  <a:pt x="462" y="907"/>
                </a:lnTo>
                <a:lnTo>
                  <a:pt x="510" y="835"/>
                </a:lnTo>
                <a:lnTo>
                  <a:pt x="557" y="764"/>
                </a:lnTo>
                <a:lnTo>
                  <a:pt x="605" y="693"/>
                </a:lnTo>
                <a:lnTo>
                  <a:pt x="648" y="621"/>
                </a:lnTo>
                <a:lnTo>
                  <a:pt x="691" y="550"/>
                </a:lnTo>
                <a:lnTo>
                  <a:pt x="712" y="514"/>
                </a:lnTo>
                <a:lnTo>
                  <a:pt x="731" y="478"/>
                </a:lnTo>
                <a:lnTo>
                  <a:pt x="750" y="443"/>
                </a:lnTo>
                <a:lnTo>
                  <a:pt x="769" y="405"/>
                </a:lnTo>
                <a:lnTo>
                  <a:pt x="786" y="371"/>
                </a:lnTo>
                <a:lnTo>
                  <a:pt x="800" y="338"/>
                </a:lnTo>
                <a:lnTo>
                  <a:pt x="812" y="307"/>
                </a:lnTo>
                <a:lnTo>
                  <a:pt x="824" y="276"/>
                </a:lnTo>
                <a:lnTo>
                  <a:pt x="836" y="250"/>
                </a:lnTo>
                <a:lnTo>
                  <a:pt x="846" y="224"/>
                </a:lnTo>
                <a:lnTo>
                  <a:pt x="853" y="200"/>
                </a:lnTo>
                <a:lnTo>
                  <a:pt x="860" y="179"/>
                </a:lnTo>
                <a:lnTo>
                  <a:pt x="867" y="157"/>
                </a:lnTo>
                <a:lnTo>
                  <a:pt x="872" y="141"/>
                </a:lnTo>
                <a:lnTo>
                  <a:pt x="874" y="124"/>
                </a:lnTo>
                <a:lnTo>
                  <a:pt x="877" y="110"/>
                </a:lnTo>
                <a:lnTo>
                  <a:pt x="877" y="98"/>
                </a:lnTo>
                <a:lnTo>
                  <a:pt x="874" y="88"/>
                </a:lnTo>
                <a:lnTo>
                  <a:pt x="872" y="81"/>
                </a:lnTo>
                <a:lnTo>
                  <a:pt x="869" y="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31"/>
          <p:cNvSpPr/>
          <p:nvPr/>
        </p:nvSpPr>
        <p:spPr>
          <a:xfrm>
            <a:off x="7273925" y="2393950"/>
            <a:ext cx="142875" cy="1198563"/>
          </a:xfrm>
          <a:custGeom>
            <a:avLst/>
            <a:gdLst/>
            <a:ahLst/>
            <a:cxnLst>
              <a:cxn ang="0">
                <a:pos x="69161706" y="705615197"/>
              </a:cxn>
              <a:cxn ang="0">
                <a:pos x="65093597" y="725786874"/>
              </a:cxn>
              <a:cxn ang="0">
                <a:pos x="61431788" y="741117932"/>
              </a:cxn>
              <a:cxn ang="0">
                <a:pos x="56549802" y="751607103"/>
              </a:cxn>
              <a:cxn ang="0">
                <a:pos x="52481693" y="759272314"/>
              </a:cxn>
              <a:cxn ang="0">
                <a:pos x="48819884" y="761289609"/>
              </a:cxn>
              <a:cxn ang="0">
                <a:pos x="42717720" y="758465651"/>
              </a:cxn>
              <a:cxn ang="0">
                <a:pos x="37835723" y="752817098"/>
              </a:cxn>
              <a:cxn ang="0">
                <a:pos x="32139860" y="741924596"/>
              </a:cxn>
              <a:cxn ang="0">
                <a:pos x="26443997" y="728610832"/>
              </a:cxn>
              <a:cxn ang="0">
                <a:pos x="20748766" y="710456450"/>
              </a:cxn>
              <a:cxn ang="0">
                <a:pos x="12611909" y="693915396"/>
              </a:cxn>
              <a:cxn ang="0">
                <a:pos x="8136859" y="679794968"/>
              </a:cxn>
              <a:cxn ang="0">
                <a:pos x="4068111" y="668095167"/>
              </a:cxn>
              <a:cxn ang="0">
                <a:pos x="1220816" y="658412502"/>
              </a:cxn>
              <a:cxn ang="0">
                <a:pos x="0" y="650747290"/>
              </a:cxn>
              <a:cxn ang="0">
                <a:pos x="1220816" y="645099373"/>
              </a:cxn>
              <a:cxn ang="0">
                <a:pos x="2034055" y="636626862"/>
              </a:cxn>
              <a:cxn ang="0">
                <a:pos x="4068111" y="621296439"/>
              </a:cxn>
              <a:cxn ang="0">
                <a:pos x="8136859" y="601124127"/>
              </a:cxn>
              <a:cxn ang="0">
                <a:pos x="11798032" y="576111197"/>
              </a:cxn>
              <a:cxn ang="0">
                <a:pos x="16680019" y="545449715"/>
              </a:cxn>
              <a:cxn ang="0">
                <a:pos x="20748766" y="510753644"/>
              </a:cxn>
              <a:cxn ang="0">
                <a:pos x="24409942" y="472426950"/>
              </a:cxn>
              <a:cxn ang="0">
                <a:pos x="28478051" y="432083596"/>
              </a:cxn>
              <a:cxn ang="0">
                <a:pos x="32139860" y="386898355"/>
              </a:cxn>
              <a:cxn ang="0">
                <a:pos x="36207969" y="339695818"/>
              </a:cxn>
              <a:cxn ang="0">
                <a:pos x="37021846" y="288055281"/>
              </a:cxn>
              <a:cxn ang="0">
                <a:pos x="37021846" y="230363574"/>
              </a:cxn>
              <a:cxn ang="0">
                <a:pos x="34987792" y="167830614"/>
              </a:cxn>
              <a:cxn ang="0">
                <a:pos x="32139860" y="99649698"/>
              </a:cxn>
              <a:cxn ang="0">
                <a:pos x="27257874" y="25820239"/>
              </a:cxn>
              <a:cxn ang="0">
                <a:pos x="39869778" y="13313769"/>
              </a:cxn>
              <a:cxn ang="0">
                <a:pos x="57363679" y="30661492"/>
              </a:cxn>
              <a:cxn ang="0">
                <a:pos x="72009638" y="45991925"/>
              </a:cxn>
              <a:cxn ang="0">
                <a:pos x="81773611" y="58498390"/>
              </a:cxn>
              <a:cxn ang="0">
                <a:pos x="88282733" y="66970901"/>
              </a:cxn>
              <a:cxn ang="0">
                <a:pos x="91130665" y="74636113"/>
              </a:cxn>
              <a:cxn ang="0">
                <a:pos x="91130665" y="88353229"/>
              </a:cxn>
              <a:cxn ang="0">
                <a:pos x="91130665" y="108524905"/>
              </a:cxn>
              <a:cxn ang="0">
                <a:pos x="91130665" y="133135138"/>
              </a:cxn>
              <a:cxn ang="0">
                <a:pos x="91130665" y="165813280"/>
              </a:cxn>
              <a:cxn ang="0">
                <a:pos x="91130665" y="205350644"/>
              </a:cxn>
              <a:cxn ang="0">
                <a:pos x="91130665" y="250535886"/>
              </a:cxn>
              <a:cxn ang="0">
                <a:pos x="91130665" y="296527792"/>
              </a:cxn>
              <a:cxn ang="0">
                <a:pos x="90316788" y="345343735"/>
              </a:cxn>
              <a:cxn ang="0">
                <a:pos x="89503549" y="397387525"/>
              </a:cxn>
              <a:cxn ang="0">
                <a:pos x="87468856" y="450237978"/>
              </a:cxn>
              <a:cxn ang="0">
                <a:pos x="84621563" y="503895731"/>
              </a:cxn>
              <a:cxn ang="0">
                <a:pos x="81773611" y="553921591"/>
              </a:cxn>
              <a:cxn ang="0">
                <a:pos x="78518741" y="597896837"/>
              </a:cxn>
              <a:cxn ang="0">
                <a:pos x="75670809" y="637433526"/>
              </a:cxn>
              <a:cxn ang="0">
                <a:pos x="72822877" y="670919126"/>
              </a:cxn>
            </a:cxnLst>
            <a:rect l="0" t="0" r="0" b="0"/>
            <a:pathLst>
              <a:path w="224" h="1887">
                <a:moveTo>
                  <a:pt x="174" y="1709"/>
                </a:moveTo>
                <a:lnTo>
                  <a:pt x="172" y="1730"/>
                </a:lnTo>
                <a:lnTo>
                  <a:pt x="170" y="1749"/>
                </a:lnTo>
                <a:lnTo>
                  <a:pt x="167" y="1768"/>
                </a:lnTo>
                <a:lnTo>
                  <a:pt x="162" y="1785"/>
                </a:lnTo>
                <a:lnTo>
                  <a:pt x="160" y="1799"/>
                </a:lnTo>
                <a:lnTo>
                  <a:pt x="158" y="1813"/>
                </a:lnTo>
                <a:lnTo>
                  <a:pt x="153" y="1825"/>
                </a:lnTo>
                <a:lnTo>
                  <a:pt x="151" y="1837"/>
                </a:lnTo>
                <a:lnTo>
                  <a:pt x="146" y="1847"/>
                </a:lnTo>
                <a:lnTo>
                  <a:pt x="143" y="1856"/>
                </a:lnTo>
                <a:lnTo>
                  <a:pt x="139" y="1863"/>
                </a:lnTo>
                <a:lnTo>
                  <a:pt x="136" y="1870"/>
                </a:lnTo>
                <a:lnTo>
                  <a:pt x="134" y="1877"/>
                </a:lnTo>
                <a:lnTo>
                  <a:pt x="129" y="1882"/>
                </a:lnTo>
                <a:lnTo>
                  <a:pt x="127" y="1885"/>
                </a:lnTo>
                <a:lnTo>
                  <a:pt x="124" y="1887"/>
                </a:lnTo>
                <a:lnTo>
                  <a:pt x="120" y="1887"/>
                </a:lnTo>
                <a:lnTo>
                  <a:pt x="115" y="1887"/>
                </a:lnTo>
                <a:lnTo>
                  <a:pt x="110" y="1885"/>
                </a:lnTo>
                <a:lnTo>
                  <a:pt x="105" y="1880"/>
                </a:lnTo>
                <a:lnTo>
                  <a:pt x="101" y="1877"/>
                </a:lnTo>
                <a:lnTo>
                  <a:pt x="98" y="1870"/>
                </a:lnTo>
                <a:lnTo>
                  <a:pt x="93" y="1866"/>
                </a:lnTo>
                <a:lnTo>
                  <a:pt x="89" y="1858"/>
                </a:lnTo>
                <a:lnTo>
                  <a:pt x="84" y="1849"/>
                </a:lnTo>
                <a:lnTo>
                  <a:pt x="79" y="1839"/>
                </a:lnTo>
                <a:lnTo>
                  <a:pt x="74" y="1830"/>
                </a:lnTo>
                <a:lnTo>
                  <a:pt x="70" y="1818"/>
                </a:lnTo>
                <a:lnTo>
                  <a:pt x="65" y="1806"/>
                </a:lnTo>
                <a:lnTo>
                  <a:pt x="60" y="1792"/>
                </a:lnTo>
                <a:lnTo>
                  <a:pt x="55" y="1778"/>
                </a:lnTo>
                <a:lnTo>
                  <a:pt x="51" y="1761"/>
                </a:lnTo>
                <a:lnTo>
                  <a:pt x="43" y="1747"/>
                </a:lnTo>
                <a:lnTo>
                  <a:pt x="39" y="1732"/>
                </a:lnTo>
                <a:lnTo>
                  <a:pt x="31" y="1720"/>
                </a:lnTo>
                <a:lnTo>
                  <a:pt x="27" y="1709"/>
                </a:lnTo>
                <a:lnTo>
                  <a:pt x="22" y="1697"/>
                </a:lnTo>
                <a:lnTo>
                  <a:pt x="20" y="1685"/>
                </a:lnTo>
                <a:lnTo>
                  <a:pt x="15" y="1675"/>
                </a:lnTo>
                <a:lnTo>
                  <a:pt x="12" y="1666"/>
                </a:lnTo>
                <a:lnTo>
                  <a:pt x="10" y="1656"/>
                </a:lnTo>
                <a:lnTo>
                  <a:pt x="8" y="1647"/>
                </a:lnTo>
                <a:lnTo>
                  <a:pt x="5" y="1639"/>
                </a:lnTo>
                <a:lnTo>
                  <a:pt x="3" y="1632"/>
                </a:lnTo>
                <a:lnTo>
                  <a:pt x="3" y="1625"/>
                </a:lnTo>
                <a:lnTo>
                  <a:pt x="3" y="1618"/>
                </a:lnTo>
                <a:lnTo>
                  <a:pt x="0" y="1613"/>
                </a:lnTo>
                <a:lnTo>
                  <a:pt x="0" y="1609"/>
                </a:lnTo>
                <a:lnTo>
                  <a:pt x="0" y="1604"/>
                </a:lnTo>
                <a:lnTo>
                  <a:pt x="3" y="1599"/>
                </a:lnTo>
                <a:lnTo>
                  <a:pt x="3" y="1594"/>
                </a:lnTo>
                <a:lnTo>
                  <a:pt x="3" y="1585"/>
                </a:lnTo>
                <a:lnTo>
                  <a:pt x="5" y="1578"/>
                </a:lnTo>
                <a:lnTo>
                  <a:pt x="8" y="1566"/>
                </a:lnTo>
                <a:lnTo>
                  <a:pt x="8" y="1554"/>
                </a:lnTo>
                <a:lnTo>
                  <a:pt x="10" y="1540"/>
                </a:lnTo>
                <a:lnTo>
                  <a:pt x="12" y="1525"/>
                </a:lnTo>
                <a:lnTo>
                  <a:pt x="15" y="1509"/>
                </a:lnTo>
                <a:lnTo>
                  <a:pt x="20" y="1490"/>
                </a:lnTo>
                <a:lnTo>
                  <a:pt x="22" y="1471"/>
                </a:lnTo>
                <a:lnTo>
                  <a:pt x="27" y="1449"/>
                </a:lnTo>
                <a:lnTo>
                  <a:pt x="29" y="1428"/>
                </a:lnTo>
                <a:lnTo>
                  <a:pt x="34" y="1404"/>
                </a:lnTo>
                <a:lnTo>
                  <a:pt x="39" y="1378"/>
                </a:lnTo>
                <a:lnTo>
                  <a:pt x="41" y="1352"/>
                </a:lnTo>
                <a:lnTo>
                  <a:pt x="43" y="1323"/>
                </a:lnTo>
                <a:lnTo>
                  <a:pt x="46" y="1294"/>
                </a:lnTo>
                <a:lnTo>
                  <a:pt x="51" y="1266"/>
                </a:lnTo>
                <a:lnTo>
                  <a:pt x="53" y="1235"/>
                </a:lnTo>
                <a:lnTo>
                  <a:pt x="55" y="1204"/>
                </a:lnTo>
                <a:lnTo>
                  <a:pt x="60" y="1171"/>
                </a:lnTo>
                <a:lnTo>
                  <a:pt x="62" y="1140"/>
                </a:lnTo>
                <a:lnTo>
                  <a:pt x="67" y="1104"/>
                </a:lnTo>
                <a:lnTo>
                  <a:pt x="70" y="1071"/>
                </a:lnTo>
                <a:lnTo>
                  <a:pt x="74" y="1035"/>
                </a:lnTo>
                <a:lnTo>
                  <a:pt x="77" y="997"/>
                </a:lnTo>
                <a:lnTo>
                  <a:pt x="79" y="959"/>
                </a:lnTo>
                <a:lnTo>
                  <a:pt x="84" y="921"/>
                </a:lnTo>
                <a:lnTo>
                  <a:pt x="86" y="883"/>
                </a:lnTo>
                <a:lnTo>
                  <a:pt x="89" y="842"/>
                </a:lnTo>
                <a:lnTo>
                  <a:pt x="89" y="799"/>
                </a:lnTo>
                <a:lnTo>
                  <a:pt x="91" y="757"/>
                </a:lnTo>
                <a:lnTo>
                  <a:pt x="91" y="714"/>
                </a:lnTo>
                <a:lnTo>
                  <a:pt x="93" y="666"/>
                </a:lnTo>
                <a:lnTo>
                  <a:pt x="93" y="621"/>
                </a:lnTo>
                <a:lnTo>
                  <a:pt x="91" y="571"/>
                </a:lnTo>
                <a:lnTo>
                  <a:pt x="91" y="521"/>
                </a:lnTo>
                <a:lnTo>
                  <a:pt x="89" y="469"/>
                </a:lnTo>
                <a:lnTo>
                  <a:pt x="86" y="416"/>
                </a:lnTo>
                <a:lnTo>
                  <a:pt x="84" y="361"/>
                </a:lnTo>
                <a:lnTo>
                  <a:pt x="81" y="304"/>
                </a:lnTo>
                <a:lnTo>
                  <a:pt x="79" y="247"/>
                </a:lnTo>
                <a:lnTo>
                  <a:pt x="74" y="188"/>
                </a:lnTo>
                <a:lnTo>
                  <a:pt x="72" y="126"/>
                </a:lnTo>
                <a:lnTo>
                  <a:pt x="67" y="64"/>
                </a:lnTo>
                <a:lnTo>
                  <a:pt x="62" y="0"/>
                </a:lnTo>
                <a:lnTo>
                  <a:pt x="81" y="16"/>
                </a:lnTo>
                <a:lnTo>
                  <a:pt x="98" y="33"/>
                </a:lnTo>
                <a:lnTo>
                  <a:pt x="112" y="47"/>
                </a:lnTo>
                <a:lnTo>
                  <a:pt x="127" y="62"/>
                </a:lnTo>
                <a:lnTo>
                  <a:pt x="141" y="76"/>
                </a:lnTo>
                <a:lnTo>
                  <a:pt x="153" y="90"/>
                </a:lnTo>
                <a:lnTo>
                  <a:pt x="165" y="102"/>
                </a:lnTo>
                <a:lnTo>
                  <a:pt x="177" y="114"/>
                </a:lnTo>
                <a:lnTo>
                  <a:pt x="186" y="123"/>
                </a:lnTo>
                <a:lnTo>
                  <a:pt x="193" y="135"/>
                </a:lnTo>
                <a:lnTo>
                  <a:pt x="201" y="145"/>
                </a:lnTo>
                <a:lnTo>
                  <a:pt x="208" y="152"/>
                </a:lnTo>
                <a:lnTo>
                  <a:pt x="213" y="159"/>
                </a:lnTo>
                <a:lnTo>
                  <a:pt x="217" y="166"/>
                </a:lnTo>
                <a:lnTo>
                  <a:pt x="222" y="173"/>
                </a:lnTo>
                <a:lnTo>
                  <a:pt x="224" y="178"/>
                </a:lnTo>
                <a:lnTo>
                  <a:pt x="224" y="185"/>
                </a:lnTo>
                <a:lnTo>
                  <a:pt x="224" y="195"/>
                </a:lnTo>
                <a:lnTo>
                  <a:pt x="224" y="207"/>
                </a:lnTo>
                <a:lnTo>
                  <a:pt x="224" y="219"/>
                </a:lnTo>
                <a:lnTo>
                  <a:pt x="224" y="233"/>
                </a:lnTo>
                <a:lnTo>
                  <a:pt x="224" y="250"/>
                </a:lnTo>
                <a:lnTo>
                  <a:pt x="224" y="269"/>
                </a:lnTo>
                <a:lnTo>
                  <a:pt x="224" y="288"/>
                </a:lnTo>
                <a:lnTo>
                  <a:pt x="224" y="309"/>
                </a:lnTo>
                <a:lnTo>
                  <a:pt x="224" y="330"/>
                </a:lnTo>
                <a:lnTo>
                  <a:pt x="224" y="357"/>
                </a:lnTo>
                <a:lnTo>
                  <a:pt x="224" y="383"/>
                </a:lnTo>
                <a:lnTo>
                  <a:pt x="224" y="411"/>
                </a:lnTo>
                <a:lnTo>
                  <a:pt x="224" y="442"/>
                </a:lnTo>
                <a:lnTo>
                  <a:pt x="224" y="476"/>
                </a:lnTo>
                <a:lnTo>
                  <a:pt x="224" y="509"/>
                </a:lnTo>
                <a:lnTo>
                  <a:pt x="224" y="547"/>
                </a:lnTo>
                <a:lnTo>
                  <a:pt x="224" y="583"/>
                </a:lnTo>
                <a:lnTo>
                  <a:pt x="224" y="621"/>
                </a:lnTo>
                <a:lnTo>
                  <a:pt x="224" y="659"/>
                </a:lnTo>
                <a:lnTo>
                  <a:pt x="224" y="697"/>
                </a:lnTo>
                <a:lnTo>
                  <a:pt x="224" y="735"/>
                </a:lnTo>
                <a:lnTo>
                  <a:pt x="222" y="776"/>
                </a:lnTo>
                <a:lnTo>
                  <a:pt x="222" y="816"/>
                </a:lnTo>
                <a:lnTo>
                  <a:pt x="222" y="856"/>
                </a:lnTo>
                <a:lnTo>
                  <a:pt x="222" y="899"/>
                </a:lnTo>
                <a:lnTo>
                  <a:pt x="220" y="942"/>
                </a:lnTo>
                <a:lnTo>
                  <a:pt x="220" y="985"/>
                </a:lnTo>
                <a:lnTo>
                  <a:pt x="217" y="1028"/>
                </a:lnTo>
                <a:lnTo>
                  <a:pt x="215" y="1071"/>
                </a:lnTo>
                <a:lnTo>
                  <a:pt x="215" y="1116"/>
                </a:lnTo>
                <a:lnTo>
                  <a:pt x="213" y="1161"/>
                </a:lnTo>
                <a:lnTo>
                  <a:pt x="210" y="1206"/>
                </a:lnTo>
                <a:lnTo>
                  <a:pt x="208" y="1249"/>
                </a:lnTo>
                <a:lnTo>
                  <a:pt x="205" y="1292"/>
                </a:lnTo>
                <a:lnTo>
                  <a:pt x="203" y="1332"/>
                </a:lnTo>
                <a:lnTo>
                  <a:pt x="201" y="1373"/>
                </a:lnTo>
                <a:lnTo>
                  <a:pt x="198" y="1411"/>
                </a:lnTo>
                <a:lnTo>
                  <a:pt x="196" y="1447"/>
                </a:lnTo>
                <a:lnTo>
                  <a:pt x="193" y="1482"/>
                </a:lnTo>
                <a:lnTo>
                  <a:pt x="191" y="1516"/>
                </a:lnTo>
                <a:lnTo>
                  <a:pt x="189" y="1549"/>
                </a:lnTo>
                <a:lnTo>
                  <a:pt x="186" y="1580"/>
                </a:lnTo>
                <a:lnTo>
                  <a:pt x="184" y="1609"/>
                </a:lnTo>
                <a:lnTo>
                  <a:pt x="182" y="1637"/>
                </a:lnTo>
                <a:lnTo>
                  <a:pt x="179" y="1663"/>
                </a:lnTo>
                <a:lnTo>
                  <a:pt x="177" y="1687"/>
                </a:lnTo>
                <a:lnTo>
                  <a:pt x="174" y="17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32"/>
          <p:cNvSpPr/>
          <p:nvPr/>
        </p:nvSpPr>
        <p:spPr>
          <a:xfrm>
            <a:off x="7739063" y="2070100"/>
            <a:ext cx="809625" cy="454025"/>
          </a:xfrm>
          <a:custGeom>
            <a:avLst/>
            <a:gdLst/>
            <a:ahLst/>
            <a:cxnLst>
              <a:cxn ang="0">
                <a:pos x="252822058" y="234930593"/>
              </a:cxn>
              <a:cxn ang="0">
                <a:pos x="285483270" y="194495039"/>
              </a:cxn>
              <a:cxn ang="0">
                <a:pos x="314112234" y="159720130"/>
              </a:cxn>
              <a:cxn ang="0">
                <a:pos x="337096130" y="131011007"/>
              </a:cxn>
              <a:cxn ang="0">
                <a:pos x="356450922" y="107962569"/>
              </a:cxn>
              <a:cxn ang="0">
                <a:pos x="369757342" y="90575453"/>
              </a:cxn>
              <a:cxn ang="0">
                <a:pos x="377418614" y="78849001"/>
              </a:cxn>
              <a:cxn ang="0">
                <a:pos x="379434738" y="72379465"/>
              </a:cxn>
              <a:cxn ang="0">
                <a:pos x="369757342" y="67527631"/>
              </a:cxn>
              <a:cxn ang="0">
                <a:pos x="359273496" y="66718780"/>
              </a:cxn>
              <a:cxn ang="0">
                <a:pos x="345967076" y="69549123"/>
              </a:cxn>
              <a:cxn ang="0">
                <a:pos x="318950932" y="77231935"/>
              </a:cxn>
              <a:cxn ang="0">
                <a:pos x="280644572" y="90575453"/>
              </a:cxn>
              <a:cxn ang="0">
                <a:pos x="229435017" y="107962569"/>
              </a:cxn>
              <a:cxn ang="0">
                <a:pos x="178628686" y="125350322"/>
              </a:cxn>
              <a:cxn ang="0">
                <a:pos x="136290037" y="138693820"/>
              </a:cxn>
              <a:cxn ang="0">
                <a:pos x="105644949" y="146376632"/>
              </a:cxn>
              <a:cxn ang="0">
                <a:pos x="84677257" y="149206975"/>
              </a:cxn>
              <a:cxn ang="0">
                <a:pos x="70161143" y="151229102"/>
              </a:cxn>
              <a:cxn ang="0">
                <a:pos x="55645049" y="149206975"/>
              </a:cxn>
              <a:cxn ang="0">
                <a:pos x="42338629" y="143546290"/>
              </a:cxn>
              <a:cxn ang="0">
                <a:pos x="29838648" y="133841350"/>
              </a:cxn>
              <a:cxn ang="0">
                <a:pos x="11693525" y="117667509"/>
              </a:cxn>
              <a:cxn ang="0">
                <a:pos x="0" y="97449414"/>
              </a:cxn>
              <a:cxn ang="0">
                <a:pos x="49193451" y="89766602"/>
              </a:cxn>
              <a:cxn ang="0">
                <a:pos x="104838500" y="82084405"/>
              </a:cxn>
              <a:cxn ang="0">
                <a:pos x="134677138" y="77231935"/>
              </a:cxn>
              <a:cxn ang="0">
                <a:pos x="170967414" y="70357974"/>
              </a:cxn>
              <a:cxn ang="0">
                <a:pos x="213306023" y="59844818"/>
              </a:cxn>
              <a:cxn ang="0">
                <a:pos x="259273655" y="46500685"/>
              </a:cxn>
              <a:cxn ang="0">
                <a:pos x="303628388" y="34774243"/>
              </a:cxn>
              <a:cxn ang="0">
                <a:pos x="337096130" y="24261088"/>
              </a:cxn>
              <a:cxn ang="0">
                <a:pos x="361289620" y="15365630"/>
              </a:cxn>
              <a:cxn ang="0">
                <a:pos x="374596040" y="9704307"/>
              </a:cxn>
              <a:cxn ang="0">
                <a:pos x="385079886" y="2830344"/>
              </a:cxn>
              <a:cxn ang="0">
                <a:pos x="404434679" y="0"/>
              </a:cxn>
              <a:cxn ang="0">
                <a:pos x="423789471" y="4043620"/>
              </a:cxn>
              <a:cxn ang="0">
                <a:pos x="439918465" y="11726437"/>
              </a:cxn>
              <a:cxn ang="0">
                <a:pos x="458466808" y="23048448"/>
              </a:cxn>
              <a:cxn ang="0">
                <a:pos x="479434500" y="39626713"/>
              </a:cxn>
              <a:cxn ang="0">
                <a:pos x="496773169" y="55801199"/>
              </a:cxn>
              <a:cxn ang="0">
                <a:pos x="508063464" y="67527631"/>
              </a:cxn>
              <a:cxn ang="0">
                <a:pos x="514111837" y="75209808"/>
              </a:cxn>
              <a:cxn ang="0">
                <a:pos x="512095713" y="83701491"/>
              </a:cxn>
              <a:cxn ang="0">
                <a:pos x="499595742" y="91384304"/>
              </a:cxn>
              <a:cxn ang="0">
                <a:pos x="485079648" y="94619072"/>
              </a:cxn>
              <a:cxn ang="0">
                <a:pos x="471773228" y="101088608"/>
              </a:cxn>
              <a:cxn ang="0">
                <a:pos x="452418435" y="114837167"/>
              </a:cxn>
              <a:cxn ang="0">
                <a:pos x="428628170" y="131819858"/>
              </a:cxn>
              <a:cxn ang="0">
                <a:pos x="398789531" y="156080936"/>
              </a:cxn>
              <a:cxn ang="0">
                <a:pos x="362096070" y="186812226"/>
              </a:cxn>
              <a:cxn ang="0">
                <a:pos x="321773506" y="222395311"/>
              </a:cxn>
              <a:cxn ang="0">
                <a:pos x="274596199" y="264852993"/>
              </a:cxn>
              <a:cxn ang="0">
                <a:pos x="224999543" y="267683335"/>
              </a:cxn>
            </a:cxnLst>
            <a:rect l="0" t="0" r="0" b="0"/>
            <a:pathLst>
              <a:path w="1275" h="714">
                <a:moveTo>
                  <a:pt x="558" y="662"/>
                </a:moveTo>
                <a:lnTo>
                  <a:pt x="581" y="633"/>
                </a:lnTo>
                <a:lnTo>
                  <a:pt x="603" y="607"/>
                </a:lnTo>
                <a:lnTo>
                  <a:pt x="627" y="581"/>
                </a:lnTo>
                <a:lnTo>
                  <a:pt x="648" y="555"/>
                </a:lnTo>
                <a:lnTo>
                  <a:pt x="670" y="529"/>
                </a:lnTo>
                <a:lnTo>
                  <a:pt x="689" y="505"/>
                </a:lnTo>
                <a:lnTo>
                  <a:pt x="708" y="481"/>
                </a:lnTo>
                <a:lnTo>
                  <a:pt x="727" y="460"/>
                </a:lnTo>
                <a:lnTo>
                  <a:pt x="746" y="436"/>
                </a:lnTo>
                <a:lnTo>
                  <a:pt x="762" y="417"/>
                </a:lnTo>
                <a:lnTo>
                  <a:pt x="779" y="395"/>
                </a:lnTo>
                <a:lnTo>
                  <a:pt x="796" y="376"/>
                </a:lnTo>
                <a:lnTo>
                  <a:pt x="810" y="360"/>
                </a:lnTo>
                <a:lnTo>
                  <a:pt x="824" y="341"/>
                </a:lnTo>
                <a:lnTo>
                  <a:pt x="836" y="324"/>
                </a:lnTo>
                <a:lnTo>
                  <a:pt x="851" y="310"/>
                </a:lnTo>
                <a:lnTo>
                  <a:pt x="863" y="295"/>
                </a:lnTo>
                <a:lnTo>
                  <a:pt x="872" y="281"/>
                </a:lnTo>
                <a:lnTo>
                  <a:pt x="884" y="267"/>
                </a:lnTo>
                <a:lnTo>
                  <a:pt x="894" y="255"/>
                </a:lnTo>
                <a:lnTo>
                  <a:pt x="901" y="245"/>
                </a:lnTo>
                <a:lnTo>
                  <a:pt x="910" y="234"/>
                </a:lnTo>
                <a:lnTo>
                  <a:pt x="917" y="224"/>
                </a:lnTo>
                <a:lnTo>
                  <a:pt x="922" y="217"/>
                </a:lnTo>
                <a:lnTo>
                  <a:pt x="927" y="207"/>
                </a:lnTo>
                <a:lnTo>
                  <a:pt x="932" y="200"/>
                </a:lnTo>
                <a:lnTo>
                  <a:pt x="936" y="195"/>
                </a:lnTo>
                <a:lnTo>
                  <a:pt x="939" y="191"/>
                </a:lnTo>
                <a:lnTo>
                  <a:pt x="941" y="186"/>
                </a:lnTo>
                <a:lnTo>
                  <a:pt x="941" y="181"/>
                </a:lnTo>
                <a:lnTo>
                  <a:pt x="941" y="179"/>
                </a:lnTo>
                <a:lnTo>
                  <a:pt x="936" y="174"/>
                </a:lnTo>
                <a:lnTo>
                  <a:pt x="929" y="172"/>
                </a:lnTo>
                <a:lnTo>
                  <a:pt x="925" y="169"/>
                </a:lnTo>
                <a:lnTo>
                  <a:pt x="917" y="167"/>
                </a:lnTo>
                <a:lnTo>
                  <a:pt x="910" y="167"/>
                </a:lnTo>
                <a:lnTo>
                  <a:pt x="903" y="165"/>
                </a:lnTo>
                <a:lnTo>
                  <a:pt x="896" y="165"/>
                </a:lnTo>
                <a:lnTo>
                  <a:pt x="891" y="165"/>
                </a:lnTo>
                <a:lnTo>
                  <a:pt x="886" y="165"/>
                </a:lnTo>
                <a:lnTo>
                  <a:pt x="879" y="167"/>
                </a:lnTo>
                <a:lnTo>
                  <a:pt x="870" y="169"/>
                </a:lnTo>
                <a:lnTo>
                  <a:pt x="858" y="172"/>
                </a:lnTo>
                <a:lnTo>
                  <a:pt x="843" y="176"/>
                </a:lnTo>
                <a:lnTo>
                  <a:pt x="827" y="181"/>
                </a:lnTo>
                <a:lnTo>
                  <a:pt x="810" y="186"/>
                </a:lnTo>
                <a:lnTo>
                  <a:pt x="791" y="191"/>
                </a:lnTo>
                <a:lnTo>
                  <a:pt x="770" y="198"/>
                </a:lnTo>
                <a:lnTo>
                  <a:pt x="746" y="207"/>
                </a:lnTo>
                <a:lnTo>
                  <a:pt x="722" y="215"/>
                </a:lnTo>
                <a:lnTo>
                  <a:pt x="696" y="224"/>
                </a:lnTo>
                <a:lnTo>
                  <a:pt x="667" y="234"/>
                </a:lnTo>
                <a:lnTo>
                  <a:pt x="636" y="245"/>
                </a:lnTo>
                <a:lnTo>
                  <a:pt x="603" y="255"/>
                </a:lnTo>
                <a:lnTo>
                  <a:pt x="569" y="267"/>
                </a:lnTo>
                <a:lnTo>
                  <a:pt x="536" y="279"/>
                </a:lnTo>
                <a:lnTo>
                  <a:pt x="503" y="291"/>
                </a:lnTo>
                <a:lnTo>
                  <a:pt x="472" y="300"/>
                </a:lnTo>
                <a:lnTo>
                  <a:pt x="443" y="310"/>
                </a:lnTo>
                <a:lnTo>
                  <a:pt x="415" y="319"/>
                </a:lnTo>
                <a:lnTo>
                  <a:pt x="388" y="329"/>
                </a:lnTo>
                <a:lnTo>
                  <a:pt x="362" y="336"/>
                </a:lnTo>
                <a:lnTo>
                  <a:pt x="338" y="343"/>
                </a:lnTo>
                <a:lnTo>
                  <a:pt x="317" y="348"/>
                </a:lnTo>
                <a:lnTo>
                  <a:pt x="298" y="355"/>
                </a:lnTo>
                <a:lnTo>
                  <a:pt x="279" y="360"/>
                </a:lnTo>
                <a:lnTo>
                  <a:pt x="262" y="362"/>
                </a:lnTo>
                <a:lnTo>
                  <a:pt x="245" y="364"/>
                </a:lnTo>
                <a:lnTo>
                  <a:pt x="233" y="367"/>
                </a:lnTo>
                <a:lnTo>
                  <a:pt x="222" y="369"/>
                </a:lnTo>
                <a:lnTo>
                  <a:pt x="210" y="369"/>
                </a:lnTo>
                <a:lnTo>
                  <a:pt x="200" y="372"/>
                </a:lnTo>
                <a:lnTo>
                  <a:pt x="191" y="374"/>
                </a:lnTo>
                <a:lnTo>
                  <a:pt x="183" y="374"/>
                </a:lnTo>
                <a:lnTo>
                  <a:pt x="174" y="374"/>
                </a:lnTo>
                <a:lnTo>
                  <a:pt x="164" y="374"/>
                </a:lnTo>
                <a:lnTo>
                  <a:pt x="155" y="374"/>
                </a:lnTo>
                <a:lnTo>
                  <a:pt x="145" y="372"/>
                </a:lnTo>
                <a:lnTo>
                  <a:pt x="138" y="369"/>
                </a:lnTo>
                <a:lnTo>
                  <a:pt x="129" y="367"/>
                </a:lnTo>
                <a:lnTo>
                  <a:pt x="122" y="364"/>
                </a:lnTo>
                <a:lnTo>
                  <a:pt x="112" y="360"/>
                </a:lnTo>
                <a:lnTo>
                  <a:pt x="105" y="355"/>
                </a:lnTo>
                <a:lnTo>
                  <a:pt x="95" y="350"/>
                </a:lnTo>
                <a:lnTo>
                  <a:pt x="88" y="345"/>
                </a:lnTo>
                <a:lnTo>
                  <a:pt x="81" y="338"/>
                </a:lnTo>
                <a:lnTo>
                  <a:pt x="74" y="331"/>
                </a:lnTo>
                <a:lnTo>
                  <a:pt x="62" y="322"/>
                </a:lnTo>
                <a:lnTo>
                  <a:pt x="48" y="312"/>
                </a:lnTo>
                <a:lnTo>
                  <a:pt x="38" y="303"/>
                </a:lnTo>
                <a:lnTo>
                  <a:pt x="29" y="291"/>
                </a:lnTo>
                <a:lnTo>
                  <a:pt x="19" y="281"/>
                </a:lnTo>
                <a:lnTo>
                  <a:pt x="12" y="269"/>
                </a:lnTo>
                <a:lnTo>
                  <a:pt x="5" y="255"/>
                </a:lnTo>
                <a:lnTo>
                  <a:pt x="0" y="241"/>
                </a:lnTo>
                <a:lnTo>
                  <a:pt x="29" y="236"/>
                </a:lnTo>
                <a:lnTo>
                  <a:pt x="57" y="231"/>
                </a:lnTo>
                <a:lnTo>
                  <a:pt x="88" y="226"/>
                </a:lnTo>
                <a:lnTo>
                  <a:pt x="122" y="222"/>
                </a:lnTo>
                <a:lnTo>
                  <a:pt x="155" y="217"/>
                </a:lnTo>
                <a:lnTo>
                  <a:pt x="188" y="212"/>
                </a:lnTo>
                <a:lnTo>
                  <a:pt x="224" y="207"/>
                </a:lnTo>
                <a:lnTo>
                  <a:pt x="260" y="203"/>
                </a:lnTo>
                <a:lnTo>
                  <a:pt x="276" y="200"/>
                </a:lnTo>
                <a:lnTo>
                  <a:pt x="295" y="198"/>
                </a:lnTo>
                <a:lnTo>
                  <a:pt x="315" y="195"/>
                </a:lnTo>
                <a:lnTo>
                  <a:pt x="334" y="191"/>
                </a:lnTo>
                <a:lnTo>
                  <a:pt x="355" y="188"/>
                </a:lnTo>
                <a:lnTo>
                  <a:pt x="376" y="184"/>
                </a:lnTo>
                <a:lnTo>
                  <a:pt x="400" y="179"/>
                </a:lnTo>
                <a:lnTo>
                  <a:pt x="424" y="174"/>
                </a:lnTo>
                <a:lnTo>
                  <a:pt x="448" y="167"/>
                </a:lnTo>
                <a:lnTo>
                  <a:pt x="474" y="162"/>
                </a:lnTo>
                <a:lnTo>
                  <a:pt x="500" y="155"/>
                </a:lnTo>
                <a:lnTo>
                  <a:pt x="529" y="148"/>
                </a:lnTo>
                <a:lnTo>
                  <a:pt x="555" y="141"/>
                </a:lnTo>
                <a:lnTo>
                  <a:pt x="584" y="134"/>
                </a:lnTo>
                <a:lnTo>
                  <a:pt x="615" y="124"/>
                </a:lnTo>
                <a:lnTo>
                  <a:pt x="643" y="115"/>
                </a:lnTo>
                <a:lnTo>
                  <a:pt x="674" y="107"/>
                </a:lnTo>
                <a:lnTo>
                  <a:pt x="701" y="100"/>
                </a:lnTo>
                <a:lnTo>
                  <a:pt x="727" y="93"/>
                </a:lnTo>
                <a:lnTo>
                  <a:pt x="753" y="86"/>
                </a:lnTo>
                <a:lnTo>
                  <a:pt x="777" y="79"/>
                </a:lnTo>
                <a:lnTo>
                  <a:pt x="798" y="72"/>
                </a:lnTo>
                <a:lnTo>
                  <a:pt x="820" y="67"/>
                </a:lnTo>
                <a:lnTo>
                  <a:pt x="836" y="60"/>
                </a:lnTo>
                <a:lnTo>
                  <a:pt x="855" y="55"/>
                </a:lnTo>
                <a:lnTo>
                  <a:pt x="870" y="48"/>
                </a:lnTo>
                <a:lnTo>
                  <a:pt x="884" y="43"/>
                </a:lnTo>
                <a:lnTo>
                  <a:pt x="896" y="38"/>
                </a:lnTo>
                <a:lnTo>
                  <a:pt x="908" y="34"/>
                </a:lnTo>
                <a:lnTo>
                  <a:pt x="915" y="31"/>
                </a:lnTo>
                <a:lnTo>
                  <a:pt x="922" y="27"/>
                </a:lnTo>
                <a:lnTo>
                  <a:pt x="929" y="24"/>
                </a:lnTo>
                <a:lnTo>
                  <a:pt x="934" y="19"/>
                </a:lnTo>
                <a:lnTo>
                  <a:pt x="941" y="15"/>
                </a:lnTo>
                <a:lnTo>
                  <a:pt x="948" y="12"/>
                </a:lnTo>
                <a:lnTo>
                  <a:pt x="955" y="7"/>
                </a:lnTo>
                <a:lnTo>
                  <a:pt x="967" y="5"/>
                </a:lnTo>
                <a:lnTo>
                  <a:pt x="977" y="3"/>
                </a:lnTo>
                <a:lnTo>
                  <a:pt x="989" y="0"/>
                </a:lnTo>
                <a:lnTo>
                  <a:pt x="1003" y="0"/>
                </a:lnTo>
                <a:lnTo>
                  <a:pt x="1017" y="0"/>
                </a:lnTo>
                <a:lnTo>
                  <a:pt x="1034" y="5"/>
                </a:lnTo>
                <a:lnTo>
                  <a:pt x="1041" y="7"/>
                </a:lnTo>
                <a:lnTo>
                  <a:pt x="1051" y="10"/>
                </a:lnTo>
                <a:lnTo>
                  <a:pt x="1060" y="15"/>
                </a:lnTo>
                <a:lnTo>
                  <a:pt x="1070" y="19"/>
                </a:lnTo>
                <a:lnTo>
                  <a:pt x="1079" y="24"/>
                </a:lnTo>
                <a:lnTo>
                  <a:pt x="1091" y="29"/>
                </a:lnTo>
                <a:lnTo>
                  <a:pt x="1101" y="36"/>
                </a:lnTo>
                <a:lnTo>
                  <a:pt x="1113" y="43"/>
                </a:lnTo>
                <a:lnTo>
                  <a:pt x="1125" y="50"/>
                </a:lnTo>
                <a:lnTo>
                  <a:pt x="1137" y="57"/>
                </a:lnTo>
                <a:lnTo>
                  <a:pt x="1151" y="67"/>
                </a:lnTo>
                <a:lnTo>
                  <a:pt x="1165" y="76"/>
                </a:lnTo>
                <a:lnTo>
                  <a:pt x="1177" y="88"/>
                </a:lnTo>
                <a:lnTo>
                  <a:pt x="1189" y="98"/>
                </a:lnTo>
                <a:lnTo>
                  <a:pt x="1201" y="110"/>
                </a:lnTo>
                <a:lnTo>
                  <a:pt x="1213" y="119"/>
                </a:lnTo>
                <a:lnTo>
                  <a:pt x="1222" y="129"/>
                </a:lnTo>
                <a:lnTo>
                  <a:pt x="1232" y="138"/>
                </a:lnTo>
                <a:lnTo>
                  <a:pt x="1239" y="146"/>
                </a:lnTo>
                <a:lnTo>
                  <a:pt x="1249" y="153"/>
                </a:lnTo>
                <a:lnTo>
                  <a:pt x="1253" y="160"/>
                </a:lnTo>
                <a:lnTo>
                  <a:pt x="1260" y="167"/>
                </a:lnTo>
                <a:lnTo>
                  <a:pt x="1265" y="172"/>
                </a:lnTo>
                <a:lnTo>
                  <a:pt x="1268" y="176"/>
                </a:lnTo>
                <a:lnTo>
                  <a:pt x="1272" y="181"/>
                </a:lnTo>
                <a:lnTo>
                  <a:pt x="1275" y="186"/>
                </a:lnTo>
                <a:lnTo>
                  <a:pt x="1275" y="188"/>
                </a:lnTo>
                <a:lnTo>
                  <a:pt x="1275" y="191"/>
                </a:lnTo>
                <a:lnTo>
                  <a:pt x="1275" y="200"/>
                </a:lnTo>
                <a:lnTo>
                  <a:pt x="1270" y="207"/>
                </a:lnTo>
                <a:lnTo>
                  <a:pt x="1265" y="215"/>
                </a:lnTo>
                <a:lnTo>
                  <a:pt x="1258" y="219"/>
                </a:lnTo>
                <a:lnTo>
                  <a:pt x="1249" y="224"/>
                </a:lnTo>
                <a:lnTo>
                  <a:pt x="1239" y="226"/>
                </a:lnTo>
                <a:lnTo>
                  <a:pt x="1227" y="229"/>
                </a:lnTo>
                <a:lnTo>
                  <a:pt x="1213" y="229"/>
                </a:lnTo>
                <a:lnTo>
                  <a:pt x="1208" y="231"/>
                </a:lnTo>
                <a:lnTo>
                  <a:pt x="1203" y="234"/>
                </a:lnTo>
                <a:lnTo>
                  <a:pt x="1196" y="236"/>
                </a:lnTo>
                <a:lnTo>
                  <a:pt x="1189" y="241"/>
                </a:lnTo>
                <a:lnTo>
                  <a:pt x="1179" y="245"/>
                </a:lnTo>
                <a:lnTo>
                  <a:pt x="1170" y="250"/>
                </a:lnTo>
                <a:lnTo>
                  <a:pt x="1160" y="257"/>
                </a:lnTo>
                <a:lnTo>
                  <a:pt x="1148" y="265"/>
                </a:lnTo>
                <a:lnTo>
                  <a:pt x="1137" y="274"/>
                </a:lnTo>
                <a:lnTo>
                  <a:pt x="1122" y="284"/>
                </a:lnTo>
                <a:lnTo>
                  <a:pt x="1108" y="293"/>
                </a:lnTo>
                <a:lnTo>
                  <a:pt x="1094" y="303"/>
                </a:lnTo>
                <a:lnTo>
                  <a:pt x="1079" y="314"/>
                </a:lnTo>
                <a:lnTo>
                  <a:pt x="1063" y="326"/>
                </a:lnTo>
                <a:lnTo>
                  <a:pt x="1046" y="341"/>
                </a:lnTo>
                <a:lnTo>
                  <a:pt x="1027" y="355"/>
                </a:lnTo>
                <a:lnTo>
                  <a:pt x="1008" y="372"/>
                </a:lnTo>
                <a:lnTo>
                  <a:pt x="989" y="386"/>
                </a:lnTo>
                <a:lnTo>
                  <a:pt x="967" y="405"/>
                </a:lnTo>
                <a:lnTo>
                  <a:pt x="946" y="422"/>
                </a:lnTo>
                <a:lnTo>
                  <a:pt x="922" y="441"/>
                </a:lnTo>
                <a:lnTo>
                  <a:pt x="898" y="462"/>
                </a:lnTo>
                <a:lnTo>
                  <a:pt x="874" y="481"/>
                </a:lnTo>
                <a:lnTo>
                  <a:pt x="851" y="505"/>
                </a:lnTo>
                <a:lnTo>
                  <a:pt x="824" y="526"/>
                </a:lnTo>
                <a:lnTo>
                  <a:pt x="798" y="550"/>
                </a:lnTo>
                <a:lnTo>
                  <a:pt x="770" y="576"/>
                </a:lnTo>
                <a:lnTo>
                  <a:pt x="741" y="600"/>
                </a:lnTo>
                <a:lnTo>
                  <a:pt x="712" y="629"/>
                </a:lnTo>
                <a:lnTo>
                  <a:pt x="681" y="655"/>
                </a:lnTo>
                <a:lnTo>
                  <a:pt x="650" y="683"/>
                </a:lnTo>
                <a:lnTo>
                  <a:pt x="620" y="714"/>
                </a:lnTo>
                <a:lnTo>
                  <a:pt x="589" y="688"/>
                </a:lnTo>
                <a:lnTo>
                  <a:pt x="558" y="66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3"/>
          <p:cNvSpPr/>
          <p:nvPr/>
        </p:nvSpPr>
        <p:spPr>
          <a:xfrm>
            <a:off x="7920038" y="2446338"/>
            <a:ext cx="401637" cy="1244600"/>
          </a:xfrm>
          <a:custGeom>
            <a:avLst/>
            <a:gdLst/>
            <a:ahLst/>
            <a:cxnLst>
              <a:cxn ang="0">
                <a:pos x="214578847" y="135622016"/>
              </a:cxn>
              <a:cxn ang="0">
                <a:pos x="226254233" y="173967670"/>
              </a:cxn>
              <a:cxn ang="0">
                <a:pos x="235916359" y="219174784"/>
              </a:cxn>
              <a:cxn ang="0">
                <a:pos x="244370402" y="273665887"/>
              </a:cxn>
              <a:cxn ang="0">
                <a:pos x="251214726" y="338247920"/>
              </a:cxn>
              <a:cxn ang="0">
                <a:pos x="254032529" y="412920725"/>
              </a:cxn>
              <a:cxn ang="0">
                <a:pos x="253227351" y="494859095"/>
              </a:cxn>
              <a:cxn ang="0">
                <a:pos x="247188840" y="567916906"/>
              </a:cxn>
              <a:cxn ang="0">
                <a:pos x="241552600" y="628058580"/>
              </a:cxn>
              <a:cxn ang="0">
                <a:pos x="233097922" y="675284277"/>
              </a:cxn>
              <a:cxn ang="0">
                <a:pos x="223435796" y="712822395"/>
              </a:cxn>
              <a:cxn ang="0">
                <a:pos x="212968492" y="742691517"/>
              </a:cxn>
              <a:cxn ang="0">
                <a:pos x="199280480" y="764488212"/>
              </a:cxn>
              <a:cxn ang="0">
                <a:pos x="172307362" y="786688338"/>
              </a:cxn>
              <a:cxn ang="0">
                <a:pos x="154191153" y="789513624"/>
              </a:cxn>
              <a:cxn ang="0">
                <a:pos x="142918672" y="781844628"/>
              </a:cxn>
              <a:cxn ang="0">
                <a:pos x="134061723" y="766506636"/>
              </a:cxn>
              <a:cxn ang="0">
                <a:pos x="128425483" y="744306510"/>
              </a:cxn>
              <a:cxn ang="0">
                <a:pos x="111919034" y="718473602"/>
              </a:cxn>
              <a:cxn ang="0">
                <a:pos x="88166624" y="692640693"/>
              </a:cxn>
              <a:cxn ang="0">
                <a:pos x="55557245" y="666808420"/>
              </a:cxn>
              <a:cxn ang="0">
                <a:pos x="23752420" y="644608135"/>
              </a:cxn>
              <a:cxn ang="0">
                <a:pos x="4428158" y="625233295"/>
              </a:cxn>
              <a:cxn ang="0">
                <a:pos x="0" y="611913092"/>
              </a:cxn>
              <a:cxn ang="0">
                <a:pos x="4428158" y="607070017"/>
              </a:cxn>
              <a:cxn ang="0">
                <a:pos x="22947242" y="608280945"/>
              </a:cxn>
              <a:cxn ang="0">
                <a:pos x="54349162" y="615949940"/>
              </a:cxn>
              <a:cxn ang="0">
                <a:pos x="93802864" y="627251719"/>
              </a:cxn>
              <a:cxn ang="0">
                <a:pos x="125607046" y="632902290"/>
              </a:cxn>
              <a:cxn ang="0">
                <a:pos x="147346830" y="630077005"/>
              </a:cxn>
              <a:cxn ang="0">
                <a:pos x="157008956" y="622408009"/>
              </a:cxn>
              <a:cxn ang="0">
                <a:pos x="163853279" y="607070017"/>
              </a:cxn>
              <a:cxn ang="0">
                <a:pos x="170697007" y="581237108"/>
              </a:cxn>
              <a:cxn ang="0">
                <a:pos x="175528071" y="546524277"/>
              </a:cxn>
              <a:cxn ang="0">
                <a:pos x="178345873" y="502528090"/>
              </a:cxn>
              <a:cxn ang="0">
                <a:pos x="179151051" y="442789847"/>
              </a:cxn>
              <a:cxn ang="0">
                <a:pos x="180359134" y="368117042"/>
              </a:cxn>
              <a:cxn ang="0">
                <a:pos x="175528071" y="291829164"/>
              </a:cxn>
              <a:cxn ang="0">
                <a:pos x="169488924" y="226843779"/>
              </a:cxn>
              <a:cxn ang="0">
                <a:pos x="161840019" y="171949246"/>
              </a:cxn>
              <a:cxn ang="0">
                <a:pos x="148554913" y="126742092"/>
              </a:cxn>
              <a:cxn ang="0">
                <a:pos x="134061723" y="89203975"/>
              </a:cxn>
              <a:cxn ang="0">
                <a:pos x="116750097" y="58527336"/>
              </a:cxn>
              <a:cxn ang="0">
                <a:pos x="97828750" y="35520339"/>
              </a:cxn>
              <a:cxn ang="0">
                <a:pos x="83335561" y="18163918"/>
              </a:cxn>
              <a:cxn ang="0">
                <a:pos x="76491852" y="6862137"/>
              </a:cxn>
              <a:cxn ang="0">
                <a:pos x="75686675" y="807497"/>
              </a:cxn>
              <a:cxn ang="0">
                <a:pos x="81322915" y="807497"/>
              </a:cxn>
              <a:cxn ang="0">
                <a:pos x="93802864" y="3632784"/>
              </a:cxn>
              <a:cxn ang="0">
                <a:pos x="118763357" y="9687423"/>
              </a:cxn>
              <a:cxn ang="0">
                <a:pos x="153385976" y="27850708"/>
              </a:cxn>
              <a:cxn ang="0">
                <a:pos x="180359134" y="59738264"/>
              </a:cxn>
              <a:cxn ang="0">
                <a:pos x="204916720" y="110596604"/>
              </a:cxn>
            </a:cxnLst>
            <a:rect l="0" t="0" r="0" b="0"/>
            <a:pathLst>
              <a:path w="633" h="1959">
                <a:moveTo>
                  <a:pt x="509" y="274"/>
                </a:moveTo>
                <a:lnTo>
                  <a:pt x="514" y="288"/>
                </a:lnTo>
                <a:lnTo>
                  <a:pt x="521" y="305"/>
                </a:lnTo>
                <a:lnTo>
                  <a:pt x="529" y="319"/>
                </a:lnTo>
                <a:lnTo>
                  <a:pt x="533" y="336"/>
                </a:lnTo>
                <a:lnTo>
                  <a:pt x="540" y="355"/>
                </a:lnTo>
                <a:lnTo>
                  <a:pt x="545" y="371"/>
                </a:lnTo>
                <a:lnTo>
                  <a:pt x="550" y="390"/>
                </a:lnTo>
                <a:lnTo>
                  <a:pt x="557" y="409"/>
                </a:lnTo>
                <a:lnTo>
                  <a:pt x="562" y="431"/>
                </a:lnTo>
                <a:lnTo>
                  <a:pt x="567" y="450"/>
                </a:lnTo>
                <a:lnTo>
                  <a:pt x="571" y="471"/>
                </a:lnTo>
                <a:lnTo>
                  <a:pt x="576" y="495"/>
                </a:lnTo>
                <a:lnTo>
                  <a:pt x="581" y="519"/>
                </a:lnTo>
                <a:lnTo>
                  <a:pt x="586" y="543"/>
                </a:lnTo>
                <a:lnTo>
                  <a:pt x="590" y="566"/>
                </a:lnTo>
                <a:lnTo>
                  <a:pt x="595" y="593"/>
                </a:lnTo>
                <a:lnTo>
                  <a:pt x="600" y="619"/>
                </a:lnTo>
                <a:lnTo>
                  <a:pt x="605" y="647"/>
                </a:lnTo>
                <a:lnTo>
                  <a:pt x="607" y="678"/>
                </a:lnTo>
                <a:lnTo>
                  <a:pt x="612" y="707"/>
                </a:lnTo>
                <a:lnTo>
                  <a:pt x="614" y="738"/>
                </a:lnTo>
                <a:lnTo>
                  <a:pt x="617" y="771"/>
                </a:lnTo>
                <a:lnTo>
                  <a:pt x="621" y="804"/>
                </a:lnTo>
                <a:lnTo>
                  <a:pt x="624" y="838"/>
                </a:lnTo>
                <a:lnTo>
                  <a:pt x="626" y="873"/>
                </a:lnTo>
                <a:lnTo>
                  <a:pt x="626" y="909"/>
                </a:lnTo>
                <a:lnTo>
                  <a:pt x="629" y="947"/>
                </a:lnTo>
                <a:lnTo>
                  <a:pt x="631" y="985"/>
                </a:lnTo>
                <a:lnTo>
                  <a:pt x="631" y="1023"/>
                </a:lnTo>
                <a:lnTo>
                  <a:pt x="631" y="1061"/>
                </a:lnTo>
                <a:lnTo>
                  <a:pt x="633" y="1102"/>
                </a:lnTo>
                <a:lnTo>
                  <a:pt x="633" y="1142"/>
                </a:lnTo>
                <a:lnTo>
                  <a:pt x="631" y="1185"/>
                </a:lnTo>
                <a:lnTo>
                  <a:pt x="629" y="1226"/>
                </a:lnTo>
                <a:lnTo>
                  <a:pt x="626" y="1264"/>
                </a:lnTo>
                <a:lnTo>
                  <a:pt x="624" y="1302"/>
                </a:lnTo>
                <a:lnTo>
                  <a:pt x="621" y="1338"/>
                </a:lnTo>
                <a:lnTo>
                  <a:pt x="617" y="1373"/>
                </a:lnTo>
                <a:lnTo>
                  <a:pt x="614" y="1407"/>
                </a:lnTo>
                <a:lnTo>
                  <a:pt x="612" y="1440"/>
                </a:lnTo>
                <a:lnTo>
                  <a:pt x="610" y="1471"/>
                </a:lnTo>
                <a:lnTo>
                  <a:pt x="605" y="1502"/>
                </a:lnTo>
                <a:lnTo>
                  <a:pt x="602" y="1528"/>
                </a:lnTo>
                <a:lnTo>
                  <a:pt x="600" y="1556"/>
                </a:lnTo>
                <a:lnTo>
                  <a:pt x="595" y="1583"/>
                </a:lnTo>
                <a:lnTo>
                  <a:pt x="590" y="1606"/>
                </a:lnTo>
                <a:lnTo>
                  <a:pt x="588" y="1630"/>
                </a:lnTo>
                <a:lnTo>
                  <a:pt x="583" y="1652"/>
                </a:lnTo>
                <a:lnTo>
                  <a:pt x="579" y="1673"/>
                </a:lnTo>
                <a:lnTo>
                  <a:pt x="574" y="1692"/>
                </a:lnTo>
                <a:lnTo>
                  <a:pt x="569" y="1714"/>
                </a:lnTo>
                <a:lnTo>
                  <a:pt x="564" y="1730"/>
                </a:lnTo>
                <a:lnTo>
                  <a:pt x="559" y="1749"/>
                </a:lnTo>
                <a:lnTo>
                  <a:pt x="555" y="1766"/>
                </a:lnTo>
                <a:lnTo>
                  <a:pt x="550" y="1783"/>
                </a:lnTo>
                <a:lnTo>
                  <a:pt x="545" y="1797"/>
                </a:lnTo>
                <a:lnTo>
                  <a:pt x="538" y="1811"/>
                </a:lnTo>
                <a:lnTo>
                  <a:pt x="533" y="1825"/>
                </a:lnTo>
                <a:lnTo>
                  <a:pt x="529" y="1840"/>
                </a:lnTo>
                <a:lnTo>
                  <a:pt x="521" y="1852"/>
                </a:lnTo>
                <a:lnTo>
                  <a:pt x="517" y="1864"/>
                </a:lnTo>
                <a:lnTo>
                  <a:pt x="509" y="1873"/>
                </a:lnTo>
                <a:lnTo>
                  <a:pt x="502" y="1885"/>
                </a:lnTo>
                <a:lnTo>
                  <a:pt x="495" y="1894"/>
                </a:lnTo>
                <a:lnTo>
                  <a:pt x="483" y="1909"/>
                </a:lnTo>
                <a:lnTo>
                  <a:pt x="469" y="1921"/>
                </a:lnTo>
                <a:lnTo>
                  <a:pt x="455" y="1933"/>
                </a:lnTo>
                <a:lnTo>
                  <a:pt x="443" y="1940"/>
                </a:lnTo>
                <a:lnTo>
                  <a:pt x="428" y="1949"/>
                </a:lnTo>
                <a:lnTo>
                  <a:pt x="419" y="1954"/>
                </a:lnTo>
                <a:lnTo>
                  <a:pt x="407" y="1956"/>
                </a:lnTo>
                <a:lnTo>
                  <a:pt x="397" y="1959"/>
                </a:lnTo>
                <a:lnTo>
                  <a:pt x="390" y="1959"/>
                </a:lnTo>
                <a:lnTo>
                  <a:pt x="383" y="1956"/>
                </a:lnTo>
                <a:lnTo>
                  <a:pt x="378" y="1954"/>
                </a:lnTo>
                <a:lnTo>
                  <a:pt x="371" y="1952"/>
                </a:lnTo>
                <a:lnTo>
                  <a:pt x="366" y="1947"/>
                </a:lnTo>
                <a:lnTo>
                  <a:pt x="359" y="1942"/>
                </a:lnTo>
                <a:lnTo>
                  <a:pt x="355" y="1937"/>
                </a:lnTo>
                <a:lnTo>
                  <a:pt x="350" y="1930"/>
                </a:lnTo>
                <a:lnTo>
                  <a:pt x="345" y="1923"/>
                </a:lnTo>
                <a:lnTo>
                  <a:pt x="343" y="1916"/>
                </a:lnTo>
                <a:lnTo>
                  <a:pt x="338" y="1909"/>
                </a:lnTo>
                <a:lnTo>
                  <a:pt x="333" y="1899"/>
                </a:lnTo>
                <a:lnTo>
                  <a:pt x="331" y="1890"/>
                </a:lnTo>
                <a:lnTo>
                  <a:pt x="328" y="1878"/>
                </a:lnTo>
                <a:lnTo>
                  <a:pt x="326" y="1868"/>
                </a:lnTo>
                <a:lnTo>
                  <a:pt x="324" y="1856"/>
                </a:lnTo>
                <a:lnTo>
                  <a:pt x="319" y="1844"/>
                </a:lnTo>
                <a:lnTo>
                  <a:pt x="312" y="1833"/>
                </a:lnTo>
                <a:lnTo>
                  <a:pt x="305" y="1818"/>
                </a:lnTo>
                <a:lnTo>
                  <a:pt x="297" y="1806"/>
                </a:lnTo>
                <a:lnTo>
                  <a:pt x="288" y="1794"/>
                </a:lnTo>
                <a:lnTo>
                  <a:pt x="278" y="1780"/>
                </a:lnTo>
                <a:lnTo>
                  <a:pt x="269" y="1768"/>
                </a:lnTo>
                <a:lnTo>
                  <a:pt x="257" y="1754"/>
                </a:lnTo>
                <a:lnTo>
                  <a:pt x="245" y="1742"/>
                </a:lnTo>
                <a:lnTo>
                  <a:pt x="233" y="1728"/>
                </a:lnTo>
                <a:lnTo>
                  <a:pt x="219" y="1716"/>
                </a:lnTo>
                <a:lnTo>
                  <a:pt x="204" y="1702"/>
                </a:lnTo>
                <a:lnTo>
                  <a:pt x="188" y="1690"/>
                </a:lnTo>
                <a:lnTo>
                  <a:pt x="171" y="1678"/>
                </a:lnTo>
                <a:lnTo>
                  <a:pt x="154" y="1664"/>
                </a:lnTo>
                <a:lnTo>
                  <a:pt x="138" y="1652"/>
                </a:lnTo>
                <a:lnTo>
                  <a:pt x="119" y="1640"/>
                </a:lnTo>
                <a:lnTo>
                  <a:pt x="102" y="1628"/>
                </a:lnTo>
                <a:lnTo>
                  <a:pt x="88" y="1618"/>
                </a:lnTo>
                <a:lnTo>
                  <a:pt x="73" y="1606"/>
                </a:lnTo>
                <a:lnTo>
                  <a:pt x="59" y="1597"/>
                </a:lnTo>
                <a:lnTo>
                  <a:pt x="47" y="1585"/>
                </a:lnTo>
                <a:lnTo>
                  <a:pt x="38" y="1576"/>
                </a:lnTo>
                <a:lnTo>
                  <a:pt x="28" y="1566"/>
                </a:lnTo>
                <a:lnTo>
                  <a:pt x="19" y="1559"/>
                </a:lnTo>
                <a:lnTo>
                  <a:pt x="11" y="1549"/>
                </a:lnTo>
                <a:lnTo>
                  <a:pt x="7" y="1542"/>
                </a:lnTo>
                <a:lnTo>
                  <a:pt x="2" y="1535"/>
                </a:lnTo>
                <a:lnTo>
                  <a:pt x="0" y="1528"/>
                </a:lnTo>
                <a:lnTo>
                  <a:pt x="0" y="1523"/>
                </a:lnTo>
                <a:lnTo>
                  <a:pt x="0" y="1516"/>
                </a:lnTo>
                <a:lnTo>
                  <a:pt x="2" y="1511"/>
                </a:lnTo>
                <a:lnTo>
                  <a:pt x="2" y="1509"/>
                </a:lnTo>
                <a:lnTo>
                  <a:pt x="4" y="1507"/>
                </a:lnTo>
                <a:lnTo>
                  <a:pt x="7" y="1507"/>
                </a:lnTo>
                <a:lnTo>
                  <a:pt x="11" y="1504"/>
                </a:lnTo>
                <a:lnTo>
                  <a:pt x="19" y="1504"/>
                </a:lnTo>
                <a:lnTo>
                  <a:pt x="26" y="1504"/>
                </a:lnTo>
                <a:lnTo>
                  <a:pt x="35" y="1504"/>
                </a:lnTo>
                <a:lnTo>
                  <a:pt x="45" y="1504"/>
                </a:lnTo>
                <a:lnTo>
                  <a:pt x="57" y="1507"/>
                </a:lnTo>
                <a:lnTo>
                  <a:pt x="71" y="1509"/>
                </a:lnTo>
                <a:lnTo>
                  <a:pt x="85" y="1511"/>
                </a:lnTo>
                <a:lnTo>
                  <a:pt x="100" y="1516"/>
                </a:lnTo>
                <a:lnTo>
                  <a:pt x="116" y="1518"/>
                </a:lnTo>
                <a:lnTo>
                  <a:pt x="135" y="1526"/>
                </a:lnTo>
                <a:lnTo>
                  <a:pt x="154" y="1530"/>
                </a:lnTo>
                <a:lnTo>
                  <a:pt x="173" y="1537"/>
                </a:lnTo>
                <a:lnTo>
                  <a:pt x="195" y="1545"/>
                </a:lnTo>
                <a:lnTo>
                  <a:pt x="214" y="1549"/>
                </a:lnTo>
                <a:lnTo>
                  <a:pt x="233" y="1554"/>
                </a:lnTo>
                <a:lnTo>
                  <a:pt x="250" y="1559"/>
                </a:lnTo>
                <a:lnTo>
                  <a:pt x="266" y="1564"/>
                </a:lnTo>
                <a:lnTo>
                  <a:pt x="283" y="1566"/>
                </a:lnTo>
                <a:lnTo>
                  <a:pt x="297" y="1566"/>
                </a:lnTo>
                <a:lnTo>
                  <a:pt x="312" y="1568"/>
                </a:lnTo>
                <a:lnTo>
                  <a:pt x="326" y="1568"/>
                </a:lnTo>
                <a:lnTo>
                  <a:pt x="336" y="1568"/>
                </a:lnTo>
                <a:lnTo>
                  <a:pt x="347" y="1566"/>
                </a:lnTo>
                <a:lnTo>
                  <a:pt x="357" y="1564"/>
                </a:lnTo>
                <a:lnTo>
                  <a:pt x="366" y="1561"/>
                </a:lnTo>
                <a:lnTo>
                  <a:pt x="374" y="1559"/>
                </a:lnTo>
                <a:lnTo>
                  <a:pt x="378" y="1554"/>
                </a:lnTo>
                <a:lnTo>
                  <a:pt x="386" y="1549"/>
                </a:lnTo>
                <a:lnTo>
                  <a:pt x="388" y="1547"/>
                </a:lnTo>
                <a:lnTo>
                  <a:pt x="390" y="1542"/>
                </a:lnTo>
                <a:lnTo>
                  <a:pt x="393" y="1537"/>
                </a:lnTo>
                <a:lnTo>
                  <a:pt x="395" y="1530"/>
                </a:lnTo>
                <a:lnTo>
                  <a:pt x="400" y="1523"/>
                </a:lnTo>
                <a:lnTo>
                  <a:pt x="402" y="1514"/>
                </a:lnTo>
                <a:lnTo>
                  <a:pt x="407" y="1504"/>
                </a:lnTo>
                <a:lnTo>
                  <a:pt x="409" y="1495"/>
                </a:lnTo>
                <a:lnTo>
                  <a:pt x="414" y="1483"/>
                </a:lnTo>
                <a:lnTo>
                  <a:pt x="417" y="1468"/>
                </a:lnTo>
                <a:lnTo>
                  <a:pt x="419" y="1457"/>
                </a:lnTo>
                <a:lnTo>
                  <a:pt x="424" y="1440"/>
                </a:lnTo>
                <a:lnTo>
                  <a:pt x="426" y="1426"/>
                </a:lnTo>
                <a:lnTo>
                  <a:pt x="428" y="1409"/>
                </a:lnTo>
                <a:lnTo>
                  <a:pt x="431" y="1390"/>
                </a:lnTo>
                <a:lnTo>
                  <a:pt x="433" y="1371"/>
                </a:lnTo>
                <a:lnTo>
                  <a:pt x="436" y="1354"/>
                </a:lnTo>
                <a:lnTo>
                  <a:pt x="438" y="1335"/>
                </a:lnTo>
                <a:lnTo>
                  <a:pt x="440" y="1314"/>
                </a:lnTo>
                <a:lnTo>
                  <a:pt x="440" y="1292"/>
                </a:lnTo>
                <a:lnTo>
                  <a:pt x="443" y="1269"/>
                </a:lnTo>
                <a:lnTo>
                  <a:pt x="443" y="1245"/>
                </a:lnTo>
                <a:lnTo>
                  <a:pt x="445" y="1219"/>
                </a:lnTo>
                <a:lnTo>
                  <a:pt x="445" y="1190"/>
                </a:lnTo>
                <a:lnTo>
                  <a:pt x="445" y="1159"/>
                </a:lnTo>
                <a:lnTo>
                  <a:pt x="445" y="1128"/>
                </a:lnTo>
                <a:lnTo>
                  <a:pt x="445" y="1097"/>
                </a:lnTo>
                <a:lnTo>
                  <a:pt x="448" y="1064"/>
                </a:lnTo>
                <a:lnTo>
                  <a:pt x="448" y="1028"/>
                </a:lnTo>
                <a:lnTo>
                  <a:pt x="448" y="990"/>
                </a:lnTo>
                <a:lnTo>
                  <a:pt x="448" y="952"/>
                </a:lnTo>
                <a:lnTo>
                  <a:pt x="448" y="912"/>
                </a:lnTo>
                <a:lnTo>
                  <a:pt x="445" y="871"/>
                </a:lnTo>
                <a:lnTo>
                  <a:pt x="443" y="833"/>
                </a:lnTo>
                <a:lnTo>
                  <a:pt x="440" y="795"/>
                </a:lnTo>
                <a:lnTo>
                  <a:pt x="438" y="759"/>
                </a:lnTo>
                <a:lnTo>
                  <a:pt x="436" y="723"/>
                </a:lnTo>
                <a:lnTo>
                  <a:pt x="431" y="688"/>
                </a:lnTo>
                <a:lnTo>
                  <a:pt x="428" y="654"/>
                </a:lnTo>
                <a:lnTo>
                  <a:pt x="426" y="624"/>
                </a:lnTo>
                <a:lnTo>
                  <a:pt x="424" y="593"/>
                </a:lnTo>
                <a:lnTo>
                  <a:pt x="421" y="562"/>
                </a:lnTo>
                <a:lnTo>
                  <a:pt x="417" y="533"/>
                </a:lnTo>
                <a:lnTo>
                  <a:pt x="414" y="505"/>
                </a:lnTo>
                <a:lnTo>
                  <a:pt x="409" y="478"/>
                </a:lnTo>
                <a:lnTo>
                  <a:pt x="405" y="452"/>
                </a:lnTo>
                <a:lnTo>
                  <a:pt x="402" y="426"/>
                </a:lnTo>
                <a:lnTo>
                  <a:pt x="397" y="402"/>
                </a:lnTo>
                <a:lnTo>
                  <a:pt x="390" y="378"/>
                </a:lnTo>
                <a:lnTo>
                  <a:pt x="383" y="355"/>
                </a:lnTo>
                <a:lnTo>
                  <a:pt x="376" y="333"/>
                </a:lnTo>
                <a:lnTo>
                  <a:pt x="369" y="314"/>
                </a:lnTo>
                <a:lnTo>
                  <a:pt x="362" y="293"/>
                </a:lnTo>
                <a:lnTo>
                  <a:pt x="355" y="274"/>
                </a:lnTo>
                <a:lnTo>
                  <a:pt x="347" y="255"/>
                </a:lnTo>
                <a:lnTo>
                  <a:pt x="340" y="238"/>
                </a:lnTo>
                <a:lnTo>
                  <a:pt x="333" y="221"/>
                </a:lnTo>
                <a:lnTo>
                  <a:pt x="324" y="205"/>
                </a:lnTo>
                <a:lnTo>
                  <a:pt x="316" y="188"/>
                </a:lnTo>
                <a:lnTo>
                  <a:pt x="307" y="174"/>
                </a:lnTo>
                <a:lnTo>
                  <a:pt x="300" y="159"/>
                </a:lnTo>
                <a:lnTo>
                  <a:pt x="290" y="145"/>
                </a:lnTo>
                <a:lnTo>
                  <a:pt x="283" y="133"/>
                </a:lnTo>
                <a:lnTo>
                  <a:pt x="274" y="121"/>
                </a:lnTo>
                <a:lnTo>
                  <a:pt x="262" y="109"/>
                </a:lnTo>
                <a:lnTo>
                  <a:pt x="252" y="98"/>
                </a:lnTo>
                <a:lnTo>
                  <a:pt x="243" y="88"/>
                </a:lnTo>
                <a:lnTo>
                  <a:pt x="233" y="78"/>
                </a:lnTo>
                <a:lnTo>
                  <a:pt x="226" y="69"/>
                </a:lnTo>
                <a:lnTo>
                  <a:pt x="219" y="59"/>
                </a:lnTo>
                <a:lnTo>
                  <a:pt x="212" y="52"/>
                </a:lnTo>
                <a:lnTo>
                  <a:pt x="207" y="45"/>
                </a:lnTo>
                <a:lnTo>
                  <a:pt x="202" y="38"/>
                </a:lnTo>
                <a:lnTo>
                  <a:pt x="197" y="31"/>
                </a:lnTo>
                <a:lnTo>
                  <a:pt x="195" y="26"/>
                </a:lnTo>
                <a:lnTo>
                  <a:pt x="193" y="21"/>
                </a:lnTo>
                <a:lnTo>
                  <a:pt x="190" y="17"/>
                </a:lnTo>
                <a:lnTo>
                  <a:pt x="188" y="12"/>
                </a:lnTo>
                <a:lnTo>
                  <a:pt x="188" y="9"/>
                </a:lnTo>
                <a:lnTo>
                  <a:pt x="185" y="7"/>
                </a:lnTo>
                <a:lnTo>
                  <a:pt x="188" y="5"/>
                </a:lnTo>
                <a:lnTo>
                  <a:pt x="188" y="2"/>
                </a:lnTo>
                <a:lnTo>
                  <a:pt x="190" y="2"/>
                </a:lnTo>
                <a:lnTo>
                  <a:pt x="193" y="0"/>
                </a:lnTo>
                <a:lnTo>
                  <a:pt x="195" y="0"/>
                </a:lnTo>
                <a:lnTo>
                  <a:pt x="197" y="0"/>
                </a:lnTo>
                <a:lnTo>
                  <a:pt x="202" y="2"/>
                </a:lnTo>
                <a:lnTo>
                  <a:pt x="207" y="2"/>
                </a:lnTo>
                <a:lnTo>
                  <a:pt x="212" y="5"/>
                </a:lnTo>
                <a:lnTo>
                  <a:pt x="219" y="5"/>
                </a:lnTo>
                <a:lnTo>
                  <a:pt x="226" y="7"/>
                </a:lnTo>
                <a:lnTo>
                  <a:pt x="233" y="9"/>
                </a:lnTo>
                <a:lnTo>
                  <a:pt x="243" y="12"/>
                </a:lnTo>
                <a:lnTo>
                  <a:pt x="252" y="14"/>
                </a:lnTo>
                <a:lnTo>
                  <a:pt x="262" y="17"/>
                </a:lnTo>
                <a:lnTo>
                  <a:pt x="274" y="19"/>
                </a:lnTo>
                <a:lnTo>
                  <a:pt x="295" y="24"/>
                </a:lnTo>
                <a:lnTo>
                  <a:pt x="316" y="31"/>
                </a:lnTo>
                <a:lnTo>
                  <a:pt x="333" y="38"/>
                </a:lnTo>
                <a:lnTo>
                  <a:pt x="350" y="48"/>
                </a:lnTo>
                <a:lnTo>
                  <a:pt x="366" y="57"/>
                </a:lnTo>
                <a:lnTo>
                  <a:pt x="381" y="69"/>
                </a:lnTo>
                <a:lnTo>
                  <a:pt x="395" y="81"/>
                </a:lnTo>
                <a:lnTo>
                  <a:pt x="409" y="95"/>
                </a:lnTo>
                <a:lnTo>
                  <a:pt x="424" y="112"/>
                </a:lnTo>
                <a:lnTo>
                  <a:pt x="436" y="128"/>
                </a:lnTo>
                <a:lnTo>
                  <a:pt x="448" y="148"/>
                </a:lnTo>
                <a:lnTo>
                  <a:pt x="459" y="171"/>
                </a:lnTo>
                <a:lnTo>
                  <a:pt x="471" y="193"/>
                </a:lnTo>
                <a:lnTo>
                  <a:pt x="483" y="219"/>
                </a:lnTo>
                <a:lnTo>
                  <a:pt x="495" y="245"/>
                </a:lnTo>
                <a:lnTo>
                  <a:pt x="509" y="2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34"/>
          <p:cNvSpPr/>
          <p:nvPr/>
        </p:nvSpPr>
        <p:spPr>
          <a:xfrm>
            <a:off x="7550150" y="2613025"/>
            <a:ext cx="1293813" cy="261938"/>
          </a:xfrm>
          <a:custGeom>
            <a:avLst/>
            <a:gdLst/>
            <a:ahLst/>
            <a:cxnLst>
              <a:cxn ang="0">
                <a:pos x="820966707" y="71140325"/>
              </a:cxn>
              <a:cxn ang="0">
                <a:pos x="809267134" y="79628513"/>
              </a:cxn>
              <a:cxn ang="0">
                <a:pos x="792323714" y="85691887"/>
              </a:cxn>
              <a:cxn ang="0">
                <a:pos x="765294017" y="88521071"/>
              </a:cxn>
              <a:cxn ang="0">
                <a:pos x="723741479" y="91350254"/>
              </a:cxn>
              <a:cxn ang="0">
                <a:pos x="670086044" y="92158956"/>
              </a:cxn>
              <a:cxn ang="0">
                <a:pos x="601907609" y="93371372"/>
              </a:cxn>
              <a:cxn ang="0">
                <a:pos x="524853664" y="99030376"/>
              </a:cxn>
              <a:cxn ang="0">
                <a:pos x="439328009" y="108731616"/>
              </a:cxn>
              <a:cxn ang="0">
                <a:pos x="345330643" y="124091223"/>
              </a:cxn>
              <a:cxn ang="0">
                <a:pos x="283606743" y="135409230"/>
              </a:cxn>
              <a:cxn ang="0">
                <a:pos x="240440273" y="143088716"/>
              </a:cxn>
              <a:cxn ang="0">
                <a:pos x="202922246" y="149960136"/>
              </a:cxn>
              <a:cxn ang="0">
                <a:pos x="171051390" y="155619140"/>
              </a:cxn>
              <a:cxn ang="0">
                <a:pos x="145232261" y="159661376"/>
              </a:cxn>
              <a:cxn ang="0">
                <a:pos x="125868261" y="162490560"/>
              </a:cxn>
              <a:cxn ang="0">
                <a:pos x="112555392" y="164511678"/>
              </a:cxn>
              <a:cxn ang="0">
                <a:pos x="105696978" y="164511678"/>
              </a:cxn>
              <a:cxn ang="0">
                <a:pos x="96014661" y="166532796"/>
              </a:cxn>
              <a:cxn ang="0">
                <a:pos x="82701772" y="164511678"/>
              </a:cxn>
              <a:cxn ang="0">
                <a:pos x="65354392" y="158448959"/>
              </a:cxn>
              <a:cxn ang="0">
                <a:pos x="45183109" y="149152070"/>
              </a:cxn>
              <a:cxn ang="0">
                <a:pos x="25819100" y="138238414"/>
              </a:cxn>
              <a:cxn ang="0">
                <a:pos x="11699578" y="128941525"/>
              </a:cxn>
              <a:cxn ang="0">
                <a:pos x="2823905" y="121262039"/>
              </a:cxn>
              <a:cxn ang="0">
                <a:pos x="0" y="113581918"/>
              </a:cxn>
              <a:cxn ang="0">
                <a:pos x="4034512" y="109539681"/>
              </a:cxn>
              <a:cxn ang="0">
                <a:pos x="14523481" y="105901796"/>
              </a:cxn>
              <a:cxn ang="0">
                <a:pos x="31870231" y="103880678"/>
              </a:cxn>
              <a:cxn ang="0">
                <a:pos x="54865427" y="102668261"/>
              </a:cxn>
              <a:cxn ang="0">
                <a:pos x="112555392" y="99030376"/>
              </a:cxn>
              <a:cxn ang="0">
                <a:pos x="146039544" y="94180074"/>
              </a:cxn>
              <a:cxn ang="0">
                <a:pos x="185574866" y="87308654"/>
              </a:cxn>
              <a:cxn ang="0">
                <a:pos x="213411212" y="83670769"/>
              </a:cxn>
              <a:cxn ang="0">
                <a:pos x="241246921" y="79628513"/>
              </a:cxn>
              <a:cxn ang="0">
                <a:pos x="271907170" y="73969509"/>
              </a:cxn>
              <a:cxn ang="0">
                <a:pos x="307811901" y="68310505"/>
              </a:cxn>
              <a:cxn ang="0">
                <a:pos x="348154547" y="60631020"/>
              </a:cxn>
              <a:cxn ang="0">
                <a:pos x="392127664" y="51738481"/>
              </a:cxn>
              <a:cxn ang="0">
                <a:pos x="440134657" y="43250294"/>
              </a:cxn>
              <a:cxn ang="0">
                <a:pos x="493386768" y="33549044"/>
              </a:cxn>
              <a:cxn ang="0">
                <a:pos x="543007692" y="25060857"/>
              </a:cxn>
              <a:cxn ang="0">
                <a:pos x="586577485" y="17380731"/>
              </a:cxn>
              <a:cxn ang="0">
                <a:pos x="624096148" y="11318012"/>
              </a:cxn>
              <a:cxn ang="0">
                <a:pos x="655563044" y="6467072"/>
              </a:cxn>
              <a:cxn ang="0">
                <a:pos x="681785617" y="3637887"/>
              </a:cxn>
              <a:cxn ang="0">
                <a:pos x="700746293" y="808702"/>
              </a:cxn>
              <a:cxn ang="0">
                <a:pos x="713252513" y="0"/>
              </a:cxn>
              <a:cxn ang="0">
                <a:pos x="725758734" y="0"/>
              </a:cxn>
              <a:cxn ang="0">
                <a:pos x="757628955" y="6467072"/>
              </a:cxn>
              <a:cxn ang="0">
                <a:pos x="784254693" y="20210550"/>
              </a:cxn>
              <a:cxn ang="0">
                <a:pos x="800795424" y="31527926"/>
              </a:cxn>
              <a:cxn ang="0">
                <a:pos x="811284390" y="43250294"/>
              </a:cxn>
              <a:cxn ang="0">
                <a:pos x="818142804" y="52950898"/>
              </a:cxn>
              <a:cxn ang="0">
                <a:pos x="820159424" y="61439085"/>
              </a:cxn>
            </a:cxnLst>
            <a:rect l="0" t="0" r="0" b="0"/>
            <a:pathLst>
              <a:path w="2037" h="412">
                <a:moveTo>
                  <a:pt x="2033" y="152"/>
                </a:moveTo>
                <a:lnTo>
                  <a:pt x="2035" y="162"/>
                </a:lnTo>
                <a:lnTo>
                  <a:pt x="2037" y="169"/>
                </a:lnTo>
                <a:lnTo>
                  <a:pt x="2035" y="176"/>
                </a:lnTo>
                <a:lnTo>
                  <a:pt x="2033" y="183"/>
                </a:lnTo>
                <a:lnTo>
                  <a:pt x="2026" y="188"/>
                </a:lnTo>
                <a:lnTo>
                  <a:pt x="2018" y="193"/>
                </a:lnTo>
                <a:lnTo>
                  <a:pt x="2006" y="197"/>
                </a:lnTo>
                <a:lnTo>
                  <a:pt x="1995" y="204"/>
                </a:lnTo>
                <a:lnTo>
                  <a:pt x="1987" y="207"/>
                </a:lnTo>
                <a:lnTo>
                  <a:pt x="1975" y="209"/>
                </a:lnTo>
                <a:lnTo>
                  <a:pt x="1964" y="212"/>
                </a:lnTo>
                <a:lnTo>
                  <a:pt x="1952" y="214"/>
                </a:lnTo>
                <a:lnTo>
                  <a:pt x="1935" y="214"/>
                </a:lnTo>
                <a:lnTo>
                  <a:pt x="1916" y="216"/>
                </a:lnTo>
                <a:lnTo>
                  <a:pt x="1897" y="219"/>
                </a:lnTo>
                <a:lnTo>
                  <a:pt x="1873" y="221"/>
                </a:lnTo>
                <a:lnTo>
                  <a:pt x="1849" y="223"/>
                </a:lnTo>
                <a:lnTo>
                  <a:pt x="1823" y="223"/>
                </a:lnTo>
                <a:lnTo>
                  <a:pt x="1794" y="226"/>
                </a:lnTo>
                <a:lnTo>
                  <a:pt x="1766" y="226"/>
                </a:lnTo>
                <a:lnTo>
                  <a:pt x="1732" y="228"/>
                </a:lnTo>
                <a:lnTo>
                  <a:pt x="1699" y="228"/>
                </a:lnTo>
                <a:lnTo>
                  <a:pt x="1661" y="228"/>
                </a:lnTo>
                <a:lnTo>
                  <a:pt x="1623" y="228"/>
                </a:lnTo>
                <a:lnTo>
                  <a:pt x="1580" y="228"/>
                </a:lnTo>
                <a:lnTo>
                  <a:pt x="1537" y="231"/>
                </a:lnTo>
                <a:lnTo>
                  <a:pt x="1492" y="231"/>
                </a:lnTo>
                <a:lnTo>
                  <a:pt x="1446" y="233"/>
                </a:lnTo>
                <a:lnTo>
                  <a:pt x="1399" y="235"/>
                </a:lnTo>
                <a:lnTo>
                  <a:pt x="1351" y="240"/>
                </a:lnTo>
                <a:lnTo>
                  <a:pt x="1301" y="245"/>
                </a:lnTo>
                <a:lnTo>
                  <a:pt x="1249" y="250"/>
                </a:lnTo>
                <a:lnTo>
                  <a:pt x="1199" y="254"/>
                </a:lnTo>
                <a:lnTo>
                  <a:pt x="1144" y="262"/>
                </a:lnTo>
                <a:lnTo>
                  <a:pt x="1089" y="269"/>
                </a:lnTo>
                <a:lnTo>
                  <a:pt x="1032" y="276"/>
                </a:lnTo>
                <a:lnTo>
                  <a:pt x="975" y="285"/>
                </a:lnTo>
                <a:lnTo>
                  <a:pt x="915" y="295"/>
                </a:lnTo>
                <a:lnTo>
                  <a:pt x="856" y="307"/>
                </a:lnTo>
                <a:lnTo>
                  <a:pt x="794" y="319"/>
                </a:lnTo>
                <a:lnTo>
                  <a:pt x="763" y="323"/>
                </a:lnTo>
                <a:lnTo>
                  <a:pt x="732" y="331"/>
                </a:lnTo>
                <a:lnTo>
                  <a:pt x="703" y="335"/>
                </a:lnTo>
                <a:lnTo>
                  <a:pt x="674" y="340"/>
                </a:lnTo>
                <a:lnTo>
                  <a:pt x="648" y="345"/>
                </a:lnTo>
                <a:lnTo>
                  <a:pt x="622" y="350"/>
                </a:lnTo>
                <a:lnTo>
                  <a:pt x="596" y="354"/>
                </a:lnTo>
                <a:lnTo>
                  <a:pt x="572" y="359"/>
                </a:lnTo>
                <a:lnTo>
                  <a:pt x="548" y="364"/>
                </a:lnTo>
                <a:lnTo>
                  <a:pt x="524" y="369"/>
                </a:lnTo>
                <a:lnTo>
                  <a:pt x="503" y="371"/>
                </a:lnTo>
                <a:lnTo>
                  <a:pt x="481" y="376"/>
                </a:lnTo>
                <a:lnTo>
                  <a:pt x="460" y="378"/>
                </a:lnTo>
                <a:lnTo>
                  <a:pt x="441" y="381"/>
                </a:lnTo>
                <a:lnTo>
                  <a:pt x="424" y="385"/>
                </a:lnTo>
                <a:lnTo>
                  <a:pt x="405" y="388"/>
                </a:lnTo>
                <a:lnTo>
                  <a:pt x="391" y="390"/>
                </a:lnTo>
                <a:lnTo>
                  <a:pt x="374" y="392"/>
                </a:lnTo>
                <a:lnTo>
                  <a:pt x="360" y="395"/>
                </a:lnTo>
                <a:lnTo>
                  <a:pt x="346" y="397"/>
                </a:lnTo>
                <a:lnTo>
                  <a:pt x="334" y="397"/>
                </a:lnTo>
                <a:lnTo>
                  <a:pt x="322" y="400"/>
                </a:lnTo>
                <a:lnTo>
                  <a:pt x="312" y="402"/>
                </a:lnTo>
                <a:lnTo>
                  <a:pt x="303" y="402"/>
                </a:lnTo>
                <a:lnTo>
                  <a:pt x="293" y="404"/>
                </a:lnTo>
                <a:lnTo>
                  <a:pt x="286" y="404"/>
                </a:lnTo>
                <a:lnTo>
                  <a:pt x="279" y="407"/>
                </a:lnTo>
                <a:lnTo>
                  <a:pt x="274" y="407"/>
                </a:lnTo>
                <a:lnTo>
                  <a:pt x="269" y="407"/>
                </a:lnTo>
                <a:lnTo>
                  <a:pt x="265" y="407"/>
                </a:lnTo>
                <a:lnTo>
                  <a:pt x="262" y="407"/>
                </a:lnTo>
                <a:lnTo>
                  <a:pt x="260" y="407"/>
                </a:lnTo>
                <a:lnTo>
                  <a:pt x="250" y="412"/>
                </a:lnTo>
                <a:lnTo>
                  <a:pt x="243" y="412"/>
                </a:lnTo>
                <a:lnTo>
                  <a:pt x="238" y="412"/>
                </a:lnTo>
                <a:lnTo>
                  <a:pt x="231" y="412"/>
                </a:lnTo>
                <a:lnTo>
                  <a:pt x="222" y="412"/>
                </a:lnTo>
                <a:lnTo>
                  <a:pt x="215" y="409"/>
                </a:lnTo>
                <a:lnTo>
                  <a:pt x="205" y="407"/>
                </a:lnTo>
                <a:lnTo>
                  <a:pt x="196" y="404"/>
                </a:lnTo>
                <a:lnTo>
                  <a:pt x="186" y="402"/>
                </a:lnTo>
                <a:lnTo>
                  <a:pt x="174" y="397"/>
                </a:lnTo>
                <a:lnTo>
                  <a:pt x="162" y="392"/>
                </a:lnTo>
                <a:lnTo>
                  <a:pt x="150" y="388"/>
                </a:lnTo>
                <a:lnTo>
                  <a:pt x="138" y="383"/>
                </a:lnTo>
                <a:lnTo>
                  <a:pt x="126" y="376"/>
                </a:lnTo>
                <a:lnTo>
                  <a:pt x="112" y="369"/>
                </a:lnTo>
                <a:lnTo>
                  <a:pt x="98" y="362"/>
                </a:lnTo>
                <a:lnTo>
                  <a:pt x="86" y="354"/>
                </a:lnTo>
                <a:lnTo>
                  <a:pt x="74" y="350"/>
                </a:lnTo>
                <a:lnTo>
                  <a:pt x="64" y="342"/>
                </a:lnTo>
                <a:lnTo>
                  <a:pt x="53" y="335"/>
                </a:lnTo>
                <a:lnTo>
                  <a:pt x="45" y="331"/>
                </a:lnTo>
                <a:lnTo>
                  <a:pt x="36" y="326"/>
                </a:lnTo>
                <a:lnTo>
                  <a:pt x="29" y="319"/>
                </a:lnTo>
                <a:lnTo>
                  <a:pt x="22" y="314"/>
                </a:lnTo>
                <a:lnTo>
                  <a:pt x="17" y="309"/>
                </a:lnTo>
                <a:lnTo>
                  <a:pt x="12" y="304"/>
                </a:lnTo>
                <a:lnTo>
                  <a:pt x="7" y="300"/>
                </a:lnTo>
                <a:lnTo>
                  <a:pt x="5" y="295"/>
                </a:lnTo>
                <a:lnTo>
                  <a:pt x="3" y="290"/>
                </a:lnTo>
                <a:lnTo>
                  <a:pt x="0" y="285"/>
                </a:lnTo>
                <a:lnTo>
                  <a:pt x="0" y="281"/>
                </a:lnTo>
                <a:lnTo>
                  <a:pt x="0" y="278"/>
                </a:lnTo>
                <a:lnTo>
                  <a:pt x="3" y="276"/>
                </a:lnTo>
                <a:lnTo>
                  <a:pt x="5" y="273"/>
                </a:lnTo>
                <a:lnTo>
                  <a:pt x="10" y="271"/>
                </a:lnTo>
                <a:lnTo>
                  <a:pt x="14" y="269"/>
                </a:lnTo>
                <a:lnTo>
                  <a:pt x="22" y="266"/>
                </a:lnTo>
                <a:lnTo>
                  <a:pt x="29" y="264"/>
                </a:lnTo>
                <a:lnTo>
                  <a:pt x="36" y="262"/>
                </a:lnTo>
                <a:lnTo>
                  <a:pt x="45" y="262"/>
                </a:lnTo>
                <a:lnTo>
                  <a:pt x="55" y="259"/>
                </a:lnTo>
                <a:lnTo>
                  <a:pt x="67" y="257"/>
                </a:lnTo>
                <a:lnTo>
                  <a:pt x="79" y="257"/>
                </a:lnTo>
                <a:lnTo>
                  <a:pt x="93" y="257"/>
                </a:lnTo>
                <a:lnTo>
                  <a:pt x="105" y="254"/>
                </a:lnTo>
                <a:lnTo>
                  <a:pt x="122" y="254"/>
                </a:lnTo>
                <a:lnTo>
                  <a:pt x="136" y="254"/>
                </a:lnTo>
                <a:lnTo>
                  <a:pt x="169" y="254"/>
                </a:lnTo>
                <a:lnTo>
                  <a:pt x="205" y="252"/>
                </a:lnTo>
                <a:lnTo>
                  <a:pt x="241" y="250"/>
                </a:lnTo>
                <a:lnTo>
                  <a:pt x="279" y="245"/>
                </a:lnTo>
                <a:lnTo>
                  <a:pt x="300" y="243"/>
                </a:lnTo>
                <a:lnTo>
                  <a:pt x="319" y="240"/>
                </a:lnTo>
                <a:lnTo>
                  <a:pt x="341" y="235"/>
                </a:lnTo>
                <a:lnTo>
                  <a:pt x="362" y="233"/>
                </a:lnTo>
                <a:lnTo>
                  <a:pt x="386" y="228"/>
                </a:lnTo>
                <a:lnTo>
                  <a:pt x="410" y="226"/>
                </a:lnTo>
                <a:lnTo>
                  <a:pt x="434" y="221"/>
                </a:lnTo>
                <a:lnTo>
                  <a:pt x="460" y="216"/>
                </a:lnTo>
                <a:lnTo>
                  <a:pt x="486" y="214"/>
                </a:lnTo>
                <a:lnTo>
                  <a:pt x="501" y="212"/>
                </a:lnTo>
                <a:lnTo>
                  <a:pt x="515" y="209"/>
                </a:lnTo>
                <a:lnTo>
                  <a:pt x="529" y="207"/>
                </a:lnTo>
                <a:lnTo>
                  <a:pt x="546" y="204"/>
                </a:lnTo>
                <a:lnTo>
                  <a:pt x="562" y="202"/>
                </a:lnTo>
                <a:lnTo>
                  <a:pt x="579" y="200"/>
                </a:lnTo>
                <a:lnTo>
                  <a:pt x="598" y="197"/>
                </a:lnTo>
                <a:lnTo>
                  <a:pt x="617" y="195"/>
                </a:lnTo>
                <a:lnTo>
                  <a:pt x="636" y="190"/>
                </a:lnTo>
                <a:lnTo>
                  <a:pt x="655" y="188"/>
                </a:lnTo>
                <a:lnTo>
                  <a:pt x="674" y="183"/>
                </a:lnTo>
                <a:lnTo>
                  <a:pt x="696" y="181"/>
                </a:lnTo>
                <a:lnTo>
                  <a:pt x="717" y="176"/>
                </a:lnTo>
                <a:lnTo>
                  <a:pt x="741" y="171"/>
                </a:lnTo>
                <a:lnTo>
                  <a:pt x="763" y="169"/>
                </a:lnTo>
                <a:lnTo>
                  <a:pt x="786" y="164"/>
                </a:lnTo>
                <a:lnTo>
                  <a:pt x="813" y="159"/>
                </a:lnTo>
                <a:lnTo>
                  <a:pt x="836" y="154"/>
                </a:lnTo>
                <a:lnTo>
                  <a:pt x="863" y="150"/>
                </a:lnTo>
                <a:lnTo>
                  <a:pt x="889" y="145"/>
                </a:lnTo>
                <a:lnTo>
                  <a:pt x="915" y="140"/>
                </a:lnTo>
                <a:lnTo>
                  <a:pt x="944" y="133"/>
                </a:lnTo>
                <a:lnTo>
                  <a:pt x="972" y="128"/>
                </a:lnTo>
                <a:lnTo>
                  <a:pt x="1001" y="124"/>
                </a:lnTo>
                <a:lnTo>
                  <a:pt x="1030" y="119"/>
                </a:lnTo>
                <a:lnTo>
                  <a:pt x="1060" y="112"/>
                </a:lnTo>
                <a:lnTo>
                  <a:pt x="1091" y="107"/>
                </a:lnTo>
                <a:lnTo>
                  <a:pt x="1125" y="100"/>
                </a:lnTo>
                <a:lnTo>
                  <a:pt x="1156" y="95"/>
                </a:lnTo>
                <a:lnTo>
                  <a:pt x="1189" y="88"/>
                </a:lnTo>
                <a:lnTo>
                  <a:pt x="1223" y="83"/>
                </a:lnTo>
                <a:lnTo>
                  <a:pt x="1256" y="76"/>
                </a:lnTo>
                <a:lnTo>
                  <a:pt x="1287" y="71"/>
                </a:lnTo>
                <a:lnTo>
                  <a:pt x="1318" y="66"/>
                </a:lnTo>
                <a:lnTo>
                  <a:pt x="1346" y="62"/>
                </a:lnTo>
                <a:lnTo>
                  <a:pt x="1375" y="57"/>
                </a:lnTo>
                <a:lnTo>
                  <a:pt x="1401" y="52"/>
                </a:lnTo>
                <a:lnTo>
                  <a:pt x="1430" y="47"/>
                </a:lnTo>
                <a:lnTo>
                  <a:pt x="1454" y="43"/>
                </a:lnTo>
                <a:lnTo>
                  <a:pt x="1480" y="38"/>
                </a:lnTo>
                <a:lnTo>
                  <a:pt x="1504" y="35"/>
                </a:lnTo>
                <a:lnTo>
                  <a:pt x="1525" y="31"/>
                </a:lnTo>
                <a:lnTo>
                  <a:pt x="1547" y="28"/>
                </a:lnTo>
                <a:lnTo>
                  <a:pt x="1568" y="26"/>
                </a:lnTo>
                <a:lnTo>
                  <a:pt x="1589" y="21"/>
                </a:lnTo>
                <a:lnTo>
                  <a:pt x="1609" y="19"/>
                </a:lnTo>
                <a:lnTo>
                  <a:pt x="1625" y="16"/>
                </a:lnTo>
                <a:lnTo>
                  <a:pt x="1642" y="14"/>
                </a:lnTo>
                <a:lnTo>
                  <a:pt x="1659" y="12"/>
                </a:lnTo>
                <a:lnTo>
                  <a:pt x="1675" y="9"/>
                </a:lnTo>
                <a:lnTo>
                  <a:pt x="1690" y="9"/>
                </a:lnTo>
                <a:lnTo>
                  <a:pt x="1701" y="7"/>
                </a:lnTo>
                <a:lnTo>
                  <a:pt x="1713" y="5"/>
                </a:lnTo>
                <a:lnTo>
                  <a:pt x="1725" y="5"/>
                </a:lnTo>
                <a:lnTo>
                  <a:pt x="1737" y="2"/>
                </a:lnTo>
                <a:lnTo>
                  <a:pt x="1747" y="2"/>
                </a:lnTo>
                <a:lnTo>
                  <a:pt x="1754" y="2"/>
                </a:lnTo>
                <a:lnTo>
                  <a:pt x="1763" y="0"/>
                </a:lnTo>
                <a:lnTo>
                  <a:pt x="1768" y="0"/>
                </a:lnTo>
                <a:lnTo>
                  <a:pt x="1775" y="0"/>
                </a:lnTo>
                <a:lnTo>
                  <a:pt x="1780" y="0"/>
                </a:lnTo>
                <a:lnTo>
                  <a:pt x="1785" y="0"/>
                </a:lnTo>
                <a:lnTo>
                  <a:pt x="1799" y="0"/>
                </a:lnTo>
                <a:lnTo>
                  <a:pt x="1816" y="2"/>
                </a:lnTo>
                <a:lnTo>
                  <a:pt x="1835" y="5"/>
                </a:lnTo>
                <a:lnTo>
                  <a:pt x="1856" y="9"/>
                </a:lnTo>
                <a:lnTo>
                  <a:pt x="1878" y="16"/>
                </a:lnTo>
                <a:lnTo>
                  <a:pt x="1899" y="26"/>
                </a:lnTo>
                <a:lnTo>
                  <a:pt x="1923" y="38"/>
                </a:lnTo>
                <a:lnTo>
                  <a:pt x="1933" y="43"/>
                </a:lnTo>
                <a:lnTo>
                  <a:pt x="1944" y="50"/>
                </a:lnTo>
                <a:lnTo>
                  <a:pt x="1956" y="57"/>
                </a:lnTo>
                <a:lnTo>
                  <a:pt x="1966" y="64"/>
                </a:lnTo>
                <a:lnTo>
                  <a:pt x="1975" y="71"/>
                </a:lnTo>
                <a:lnTo>
                  <a:pt x="1985" y="78"/>
                </a:lnTo>
                <a:lnTo>
                  <a:pt x="1992" y="85"/>
                </a:lnTo>
                <a:lnTo>
                  <a:pt x="1999" y="93"/>
                </a:lnTo>
                <a:lnTo>
                  <a:pt x="2006" y="100"/>
                </a:lnTo>
                <a:lnTo>
                  <a:pt x="2011" y="107"/>
                </a:lnTo>
                <a:lnTo>
                  <a:pt x="2016" y="112"/>
                </a:lnTo>
                <a:lnTo>
                  <a:pt x="2021" y="119"/>
                </a:lnTo>
                <a:lnTo>
                  <a:pt x="2023" y="126"/>
                </a:lnTo>
                <a:lnTo>
                  <a:pt x="2028" y="131"/>
                </a:lnTo>
                <a:lnTo>
                  <a:pt x="2030" y="138"/>
                </a:lnTo>
                <a:lnTo>
                  <a:pt x="2030" y="143"/>
                </a:lnTo>
                <a:lnTo>
                  <a:pt x="2033" y="147"/>
                </a:lnTo>
                <a:lnTo>
                  <a:pt x="2033" y="15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9" grpId="0"/>
      <p:bldP spid="5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7"/>
          <p:cNvSpPr/>
          <p:nvPr/>
        </p:nvSpPr>
        <p:spPr>
          <a:xfrm>
            <a:off x="7312025" y="2128838"/>
            <a:ext cx="623888" cy="625475"/>
          </a:xfrm>
          <a:custGeom>
            <a:avLst/>
            <a:gdLst/>
            <a:ahLst/>
            <a:cxnLst>
              <a:cxn ang="0">
                <a:pos x="331339" y="428764"/>
              </a:cxn>
              <a:cxn ang="0">
                <a:pos x="285275" y="465439"/>
              </a:cxn>
              <a:cxn ang="0">
                <a:pos x="239211" y="498780"/>
              </a:cxn>
              <a:cxn ang="0">
                <a:pos x="182641" y="538122"/>
              </a:cxn>
              <a:cxn ang="0">
                <a:pos x="117181" y="579465"/>
              </a:cxn>
              <a:cxn ang="0">
                <a:pos x="83239" y="600136"/>
              </a:cxn>
              <a:cxn ang="0">
                <a:pos x="51721" y="614139"/>
              </a:cxn>
              <a:cxn ang="0">
                <a:pos x="29093" y="622141"/>
              </a:cxn>
              <a:cxn ang="0">
                <a:pos x="11314" y="625475"/>
              </a:cxn>
              <a:cxn ang="0">
                <a:pos x="1616" y="624141"/>
              </a:cxn>
              <a:cxn ang="0">
                <a:pos x="0" y="617473"/>
              </a:cxn>
              <a:cxn ang="0">
                <a:pos x="5657" y="606137"/>
              </a:cxn>
              <a:cxn ang="0">
                <a:pos x="16971" y="590800"/>
              </a:cxn>
              <a:cxn ang="0">
                <a:pos x="38791" y="568129"/>
              </a:cxn>
              <a:cxn ang="0">
                <a:pos x="69500" y="539456"/>
              </a:cxn>
              <a:cxn ang="0">
                <a:pos x="130920" y="482776"/>
              </a:cxn>
              <a:cxn ang="0">
                <a:pos x="210118" y="403425"/>
              </a:cxn>
              <a:cxn ang="0">
                <a:pos x="260223" y="346078"/>
              </a:cxn>
              <a:cxn ang="0">
                <a:pos x="298206" y="298734"/>
              </a:cxn>
              <a:cxn ang="0">
                <a:pos x="332956" y="254058"/>
              </a:cxn>
              <a:cxn ang="0">
                <a:pos x="363665" y="214715"/>
              </a:cxn>
              <a:cxn ang="0">
                <a:pos x="388718" y="181374"/>
              </a:cxn>
              <a:cxn ang="0">
                <a:pos x="408113" y="150701"/>
              </a:cxn>
              <a:cxn ang="0">
                <a:pos x="423468" y="124028"/>
              </a:cxn>
              <a:cxn ang="0">
                <a:pos x="437207" y="89354"/>
              </a:cxn>
              <a:cxn ang="0">
                <a:pos x="437207" y="65348"/>
              </a:cxn>
              <a:cxn ang="0">
                <a:pos x="433166" y="56013"/>
              </a:cxn>
              <a:cxn ang="0">
                <a:pos x="416195" y="44677"/>
              </a:cxn>
              <a:cxn ang="0">
                <a:pos x="408113" y="32007"/>
              </a:cxn>
              <a:cxn ang="0">
                <a:pos x="417811" y="14670"/>
              </a:cxn>
              <a:cxn ang="0">
                <a:pos x="437207" y="2000"/>
              </a:cxn>
              <a:cxn ang="0">
                <a:pos x="452561" y="0"/>
              </a:cxn>
              <a:cxn ang="0">
                <a:pos x="473573" y="2000"/>
              </a:cxn>
              <a:cxn ang="0">
                <a:pos x="508323" y="8002"/>
              </a:cxn>
              <a:cxn ang="0">
                <a:pos x="556812" y="22672"/>
              </a:cxn>
              <a:cxn ang="0">
                <a:pos x="597219" y="40009"/>
              </a:cxn>
              <a:cxn ang="0">
                <a:pos x="618231" y="57346"/>
              </a:cxn>
              <a:cxn ang="0">
                <a:pos x="623888" y="76684"/>
              </a:cxn>
              <a:cxn ang="0">
                <a:pos x="622272" y="98689"/>
              </a:cxn>
              <a:cxn ang="0">
                <a:pos x="612574" y="124028"/>
              </a:cxn>
              <a:cxn ang="0">
                <a:pos x="594795" y="154035"/>
              </a:cxn>
              <a:cxn ang="0">
                <a:pos x="569742" y="189376"/>
              </a:cxn>
              <a:cxn ang="0">
                <a:pos x="537417" y="228718"/>
              </a:cxn>
              <a:cxn ang="0">
                <a:pos x="501050" y="270061"/>
              </a:cxn>
              <a:cxn ang="0">
                <a:pos x="427509" y="341411"/>
              </a:cxn>
            </a:cxnLst>
            <a:rect l="0" t="0" r="0" b="0"/>
            <a:pathLst>
              <a:path w="772" h="938">
                <a:moveTo>
                  <a:pt x="450" y="600"/>
                </a:moveTo>
                <a:lnTo>
                  <a:pt x="431" y="621"/>
                </a:lnTo>
                <a:lnTo>
                  <a:pt x="410" y="643"/>
                </a:lnTo>
                <a:lnTo>
                  <a:pt x="391" y="662"/>
                </a:lnTo>
                <a:lnTo>
                  <a:pt x="372" y="681"/>
                </a:lnTo>
                <a:lnTo>
                  <a:pt x="353" y="698"/>
                </a:lnTo>
                <a:lnTo>
                  <a:pt x="334" y="717"/>
                </a:lnTo>
                <a:lnTo>
                  <a:pt x="315" y="733"/>
                </a:lnTo>
                <a:lnTo>
                  <a:pt x="296" y="748"/>
                </a:lnTo>
                <a:lnTo>
                  <a:pt x="279" y="764"/>
                </a:lnTo>
                <a:lnTo>
                  <a:pt x="260" y="779"/>
                </a:lnTo>
                <a:lnTo>
                  <a:pt x="226" y="807"/>
                </a:lnTo>
                <a:lnTo>
                  <a:pt x="193" y="833"/>
                </a:lnTo>
                <a:lnTo>
                  <a:pt x="160" y="859"/>
                </a:lnTo>
                <a:lnTo>
                  <a:pt x="145" y="869"/>
                </a:lnTo>
                <a:lnTo>
                  <a:pt x="131" y="881"/>
                </a:lnTo>
                <a:lnTo>
                  <a:pt x="117" y="890"/>
                </a:lnTo>
                <a:lnTo>
                  <a:pt x="103" y="900"/>
                </a:lnTo>
                <a:lnTo>
                  <a:pt x="88" y="907"/>
                </a:lnTo>
                <a:lnTo>
                  <a:pt x="76" y="914"/>
                </a:lnTo>
                <a:lnTo>
                  <a:pt x="64" y="921"/>
                </a:lnTo>
                <a:lnTo>
                  <a:pt x="55" y="926"/>
                </a:lnTo>
                <a:lnTo>
                  <a:pt x="45" y="931"/>
                </a:lnTo>
                <a:lnTo>
                  <a:pt x="36" y="933"/>
                </a:lnTo>
                <a:lnTo>
                  <a:pt x="29" y="938"/>
                </a:lnTo>
                <a:lnTo>
                  <a:pt x="21" y="938"/>
                </a:lnTo>
                <a:lnTo>
                  <a:pt x="14" y="938"/>
                </a:lnTo>
                <a:lnTo>
                  <a:pt x="10" y="938"/>
                </a:lnTo>
                <a:lnTo>
                  <a:pt x="7" y="938"/>
                </a:lnTo>
                <a:lnTo>
                  <a:pt x="2" y="936"/>
                </a:lnTo>
                <a:lnTo>
                  <a:pt x="2" y="933"/>
                </a:lnTo>
                <a:lnTo>
                  <a:pt x="0" y="931"/>
                </a:lnTo>
                <a:lnTo>
                  <a:pt x="0" y="926"/>
                </a:lnTo>
                <a:lnTo>
                  <a:pt x="2" y="921"/>
                </a:lnTo>
                <a:lnTo>
                  <a:pt x="2" y="917"/>
                </a:lnTo>
                <a:lnTo>
                  <a:pt x="7" y="909"/>
                </a:lnTo>
                <a:lnTo>
                  <a:pt x="10" y="902"/>
                </a:lnTo>
                <a:lnTo>
                  <a:pt x="17" y="895"/>
                </a:lnTo>
                <a:lnTo>
                  <a:pt x="21" y="886"/>
                </a:lnTo>
                <a:lnTo>
                  <a:pt x="29" y="876"/>
                </a:lnTo>
                <a:lnTo>
                  <a:pt x="38" y="864"/>
                </a:lnTo>
                <a:lnTo>
                  <a:pt x="48" y="852"/>
                </a:lnTo>
                <a:lnTo>
                  <a:pt x="60" y="840"/>
                </a:lnTo>
                <a:lnTo>
                  <a:pt x="72" y="826"/>
                </a:lnTo>
                <a:lnTo>
                  <a:pt x="86" y="809"/>
                </a:lnTo>
                <a:lnTo>
                  <a:pt x="100" y="793"/>
                </a:lnTo>
                <a:lnTo>
                  <a:pt x="131" y="760"/>
                </a:lnTo>
                <a:lnTo>
                  <a:pt x="162" y="724"/>
                </a:lnTo>
                <a:lnTo>
                  <a:pt x="195" y="686"/>
                </a:lnTo>
                <a:lnTo>
                  <a:pt x="226" y="648"/>
                </a:lnTo>
                <a:lnTo>
                  <a:pt x="260" y="605"/>
                </a:lnTo>
                <a:lnTo>
                  <a:pt x="291" y="564"/>
                </a:lnTo>
                <a:lnTo>
                  <a:pt x="307" y="541"/>
                </a:lnTo>
                <a:lnTo>
                  <a:pt x="322" y="519"/>
                </a:lnTo>
                <a:lnTo>
                  <a:pt x="338" y="495"/>
                </a:lnTo>
                <a:lnTo>
                  <a:pt x="353" y="472"/>
                </a:lnTo>
                <a:lnTo>
                  <a:pt x="369" y="448"/>
                </a:lnTo>
                <a:lnTo>
                  <a:pt x="384" y="424"/>
                </a:lnTo>
                <a:lnTo>
                  <a:pt x="398" y="403"/>
                </a:lnTo>
                <a:lnTo>
                  <a:pt x="412" y="381"/>
                </a:lnTo>
                <a:lnTo>
                  <a:pt x="424" y="360"/>
                </a:lnTo>
                <a:lnTo>
                  <a:pt x="438" y="341"/>
                </a:lnTo>
                <a:lnTo>
                  <a:pt x="450" y="322"/>
                </a:lnTo>
                <a:lnTo>
                  <a:pt x="460" y="305"/>
                </a:lnTo>
                <a:lnTo>
                  <a:pt x="472" y="286"/>
                </a:lnTo>
                <a:lnTo>
                  <a:pt x="481" y="272"/>
                </a:lnTo>
                <a:lnTo>
                  <a:pt x="491" y="255"/>
                </a:lnTo>
                <a:lnTo>
                  <a:pt x="498" y="241"/>
                </a:lnTo>
                <a:lnTo>
                  <a:pt x="505" y="226"/>
                </a:lnTo>
                <a:lnTo>
                  <a:pt x="512" y="212"/>
                </a:lnTo>
                <a:lnTo>
                  <a:pt x="517" y="198"/>
                </a:lnTo>
                <a:lnTo>
                  <a:pt x="524" y="186"/>
                </a:lnTo>
                <a:lnTo>
                  <a:pt x="531" y="167"/>
                </a:lnTo>
                <a:lnTo>
                  <a:pt x="536" y="150"/>
                </a:lnTo>
                <a:lnTo>
                  <a:pt x="541" y="134"/>
                </a:lnTo>
                <a:lnTo>
                  <a:pt x="543" y="119"/>
                </a:lnTo>
                <a:lnTo>
                  <a:pt x="543" y="107"/>
                </a:lnTo>
                <a:lnTo>
                  <a:pt x="541" y="98"/>
                </a:lnTo>
                <a:lnTo>
                  <a:pt x="539" y="88"/>
                </a:lnTo>
                <a:lnTo>
                  <a:pt x="536" y="86"/>
                </a:lnTo>
                <a:lnTo>
                  <a:pt x="536" y="84"/>
                </a:lnTo>
                <a:lnTo>
                  <a:pt x="527" y="79"/>
                </a:lnTo>
                <a:lnTo>
                  <a:pt x="519" y="74"/>
                </a:lnTo>
                <a:lnTo>
                  <a:pt x="515" y="67"/>
                </a:lnTo>
                <a:lnTo>
                  <a:pt x="510" y="62"/>
                </a:lnTo>
                <a:lnTo>
                  <a:pt x="508" y="55"/>
                </a:lnTo>
                <a:lnTo>
                  <a:pt x="505" y="48"/>
                </a:lnTo>
                <a:lnTo>
                  <a:pt x="508" y="41"/>
                </a:lnTo>
                <a:lnTo>
                  <a:pt x="510" y="31"/>
                </a:lnTo>
                <a:lnTo>
                  <a:pt x="517" y="22"/>
                </a:lnTo>
                <a:lnTo>
                  <a:pt x="522" y="15"/>
                </a:lnTo>
                <a:lnTo>
                  <a:pt x="531" y="7"/>
                </a:lnTo>
                <a:lnTo>
                  <a:pt x="541" y="3"/>
                </a:lnTo>
                <a:lnTo>
                  <a:pt x="548" y="3"/>
                </a:lnTo>
                <a:lnTo>
                  <a:pt x="553" y="0"/>
                </a:lnTo>
                <a:lnTo>
                  <a:pt x="560" y="0"/>
                </a:lnTo>
                <a:lnTo>
                  <a:pt x="570" y="0"/>
                </a:lnTo>
                <a:lnTo>
                  <a:pt x="577" y="0"/>
                </a:lnTo>
                <a:lnTo>
                  <a:pt x="586" y="3"/>
                </a:lnTo>
                <a:lnTo>
                  <a:pt x="596" y="3"/>
                </a:lnTo>
                <a:lnTo>
                  <a:pt x="608" y="5"/>
                </a:lnTo>
                <a:lnTo>
                  <a:pt x="629" y="12"/>
                </a:lnTo>
                <a:lnTo>
                  <a:pt x="651" y="17"/>
                </a:lnTo>
                <a:lnTo>
                  <a:pt x="670" y="24"/>
                </a:lnTo>
                <a:lnTo>
                  <a:pt x="689" y="34"/>
                </a:lnTo>
                <a:lnTo>
                  <a:pt x="708" y="41"/>
                </a:lnTo>
                <a:lnTo>
                  <a:pt x="724" y="50"/>
                </a:lnTo>
                <a:lnTo>
                  <a:pt x="739" y="60"/>
                </a:lnTo>
                <a:lnTo>
                  <a:pt x="753" y="69"/>
                </a:lnTo>
                <a:lnTo>
                  <a:pt x="758" y="79"/>
                </a:lnTo>
                <a:lnTo>
                  <a:pt x="765" y="86"/>
                </a:lnTo>
                <a:lnTo>
                  <a:pt x="767" y="95"/>
                </a:lnTo>
                <a:lnTo>
                  <a:pt x="770" y="105"/>
                </a:lnTo>
                <a:lnTo>
                  <a:pt x="772" y="115"/>
                </a:lnTo>
                <a:lnTo>
                  <a:pt x="772" y="124"/>
                </a:lnTo>
                <a:lnTo>
                  <a:pt x="772" y="136"/>
                </a:lnTo>
                <a:lnTo>
                  <a:pt x="770" y="148"/>
                </a:lnTo>
                <a:lnTo>
                  <a:pt x="767" y="160"/>
                </a:lnTo>
                <a:lnTo>
                  <a:pt x="763" y="174"/>
                </a:lnTo>
                <a:lnTo>
                  <a:pt x="758" y="186"/>
                </a:lnTo>
                <a:lnTo>
                  <a:pt x="753" y="200"/>
                </a:lnTo>
                <a:lnTo>
                  <a:pt x="746" y="214"/>
                </a:lnTo>
                <a:lnTo>
                  <a:pt x="736" y="231"/>
                </a:lnTo>
                <a:lnTo>
                  <a:pt x="727" y="248"/>
                </a:lnTo>
                <a:lnTo>
                  <a:pt x="717" y="264"/>
                </a:lnTo>
                <a:lnTo>
                  <a:pt x="705" y="284"/>
                </a:lnTo>
                <a:lnTo>
                  <a:pt x="693" y="303"/>
                </a:lnTo>
                <a:lnTo>
                  <a:pt x="679" y="324"/>
                </a:lnTo>
                <a:lnTo>
                  <a:pt x="665" y="343"/>
                </a:lnTo>
                <a:lnTo>
                  <a:pt x="651" y="364"/>
                </a:lnTo>
                <a:lnTo>
                  <a:pt x="634" y="386"/>
                </a:lnTo>
                <a:lnTo>
                  <a:pt x="620" y="405"/>
                </a:lnTo>
                <a:lnTo>
                  <a:pt x="601" y="426"/>
                </a:lnTo>
                <a:lnTo>
                  <a:pt x="567" y="469"/>
                </a:lnTo>
                <a:lnTo>
                  <a:pt x="529" y="512"/>
                </a:lnTo>
                <a:lnTo>
                  <a:pt x="491" y="557"/>
                </a:lnTo>
                <a:lnTo>
                  <a:pt x="450" y="60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4" name="TextBox 27"/>
          <p:cNvSpPr txBox="1"/>
          <p:nvPr/>
        </p:nvSpPr>
        <p:spPr>
          <a:xfrm>
            <a:off x="3793808" y="243078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06545" y="1886268"/>
            <a:ext cx="23304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jí</a:t>
            </a: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</a:p>
        </p:txBody>
      </p:sp>
      <p:grpSp>
        <p:nvGrpSpPr>
          <p:cNvPr id="44036" name="Group 4"/>
          <p:cNvGrpSpPr/>
          <p:nvPr/>
        </p:nvGrpSpPr>
        <p:grpSpPr>
          <a:xfrm>
            <a:off x="6488113" y="1677988"/>
            <a:ext cx="2879725" cy="2879725"/>
            <a:chOff x="1474" y="663"/>
            <a:chExt cx="2948" cy="2835"/>
          </a:xfrm>
        </p:grpSpPr>
        <p:sp>
          <p:nvSpPr>
            <p:cNvPr id="4403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3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3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4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4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404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2" name="TextBox 21"/>
          <p:cNvSpPr txBox="1"/>
          <p:nvPr/>
        </p:nvSpPr>
        <p:spPr>
          <a:xfrm>
            <a:off x="1993900" y="4127183"/>
            <a:ext cx="46021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危急  急忙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52625" y="4652645"/>
            <a:ext cx="828675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下雨了，小白兔急忙往家跑。</a:t>
            </a:r>
          </a:p>
        </p:txBody>
      </p:sp>
      <p:sp>
        <p:nvSpPr>
          <p:cNvPr id="44049" name="Rectangle 34"/>
          <p:cNvSpPr/>
          <p:nvPr/>
        </p:nvSpPr>
        <p:spPr>
          <a:xfrm>
            <a:off x="6970713" y="2139950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Freeform 38"/>
          <p:cNvSpPr/>
          <p:nvPr/>
        </p:nvSpPr>
        <p:spPr>
          <a:xfrm>
            <a:off x="7739063" y="2308225"/>
            <a:ext cx="592137" cy="495300"/>
          </a:xfrm>
          <a:custGeom>
            <a:avLst/>
            <a:gdLst/>
            <a:ahLst/>
            <a:cxnLst>
              <a:cxn ang="0">
                <a:pos x="101654" y="474345"/>
              </a:cxn>
              <a:cxn ang="0">
                <a:pos x="145493" y="414020"/>
              </a:cxn>
              <a:cxn ang="0">
                <a:pos x="186155" y="359410"/>
              </a:cxn>
              <a:cxn ang="0">
                <a:pos x="223004" y="311150"/>
              </a:cxn>
              <a:cxn ang="0">
                <a:pos x="252865" y="268605"/>
              </a:cxn>
              <a:cxn ang="0">
                <a:pos x="280185" y="232410"/>
              </a:cxn>
              <a:cxn ang="0">
                <a:pos x="301151" y="200660"/>
              </a:cxn>
              <a:cxn ang="0">
                <a:pos x="318305" y="176530"/>
              </a:cxn>
              <a:cxn ang="0">
                <a:pos x="330377" y="156845"/>
              </a:cxn>
              <a:cxn ang="0">
                <a:pos x="336095" y="143510"/>
              </a:cxn>
              <a:cxn ang="0">
                <a:pos x="339272" y="135890"/>
              </a:cxn>
              <a:cxn ang="0">
                <a:pos x="334824" y="132715"/>
              </a:cxn>
              <a:cxn ang="0">
                <a:pos x="324023" y="131445"/>
              </a:cxn>
              <a:cxn ang="0">
                <a:pos x="308775" y="132715"/>
              </a:cxn>
              <a:cxn ang="0">
                <a:pos x="287809" y="135890"/>
              </a:cxn>
              <a:cxn ang="0">
                <a:pos x="260489" y="140335"/>
              </a:cxn>
              <a:cxn ang="0">
                <a:pos x="227452" y="144780"/>
              </a:cxn>
              <a:cxn ang="0">
                <a:pos x="189331" y="149225"/>
              </a:cxn>
              <a:cxn ang="0">
                <a:pos x="148670" y="152400"/>
              </a:cxn>
              <a:cxn ang="0">
                <a:pos x="102925" y="155575"/>
              </a:cxn>
              <a:cxn ang="0">
                <a:pos x="54639" y="153670"/>
              </a:cxn>
              <a:cxn ang="0">
                <a:pos x="0" y="151130"/>
              </a:cxn>
              <a:cxn ang="0">
                <a:pos x="53369" y="100965"/>
              </a:cxn>
              <a:cxn ang="0">
                <a:pos x="141046" y="90170"/>
              </a:cxn>
              <a:cxn ang="0">
                <a:pos x="221098" y="73660"/>
              </a:cxn>
              <a:cxn ang="0">
                <a:pos x="268114" y="62865"/>
              </a:cxn>
              <a:cxn ang="0">
                <a:pos x="308775" y="53975"/>
              </a:cxn>
              <a:cxn ang="0">
                <a:pos x="342448" y="45085"/>
              </a:cxn>
              <a:cxn ang="0">
                <a:pos x="369768" y="36195"/>
              </a:cxn>
              <a:cxn ang="0">
                <a:pos x="389464" y="26670"/>
              </a:cxn>
              <a:cxn ang="0">
                <a:pos x="407253" y="14605"/>
              </a:cxn>
              <a:cxn ang="0">
                <a:pos x="430125" y="2540"/>
              </a:cxn>
              <a:cxn ang="0">
                <a:pos x="452998" y="1270"/>
              </a:cxn>
              <a:cxn ang="0">
                <a:pos x="469516" y="6985"/>
              </a:cxn>
              <a:cxn ang="0">
                <a:pos x="498107" y="22225"/>
              </a:cxn>
              <a:cxn ang="0">
                <a:pos x="531780" y="43815"/>
              </a:cxn>
              <a:cxn ang="0">
                <a:pos x="566088" y="70485"/>
              </a:cxn>
              <a:cxn ang="0">
                <a:pos x="585784" y="88900"/>
              </a:cxn>
              <a:cxn ang="0">
                <a:pos x="592137" y="102235"/>
              </a:cxn>
              <a:cxn ang="0">
                <a:pos x="588960" y="106680"/>
              </a:cxn>
              <a:cxn ang="0">
                <a:pos x="581336" y="114300"/>
              </a:cxn>
              <a:cxn ang="0">
                <a:pos x="567994" y="123825"/>
              </a:cxn>
              <a:cxn ang="0">
                <a:pos x="549569" y="133985"/>
              </a:cxn>
              <a:cxn ang="0">
                <a:pos x="525426" y="146050"/>
              </a:cxn>
              <a:cxn ang="0">
                <a:pos x="504460" y="156845"/>
              </a:cxn>
              <a:cxn ang="0">
                <a:pos x="484765" y="168910"/>
              </a:cxn>
              <a:cxn ang="0">
                <a:pos x="463163" y="187325"/>
              </a:cxn>
              <a:cxn ang="0">
                <a:pos x="437749" y="208280"/>
              </a:cxn>
              <a:cxn ang="0">
                <a:pos x="409159" y="235585"/>
              </a:cxn>
              <a:cxn ang="0">
                <a:pos x="377392" y="267335"/>
              </a:cxn>
              <a:cxn ang="0">
                <a:pos x="340542" y="302260"/>
              </a:cxn>
              <a:cxn ang="0">
                <a:pos x="303057" y="344170"/>
              </a:cxn>
              <a:cxn ang="0">
                <a:pos x="262395" y="389890"/>
              </a:cxn>
              <a:cxn ang="0">
                <a:pos x="216651" y="440690"/>
              </a:cxn>
              <a:cxn ang="0">
                <a:pos x="169636" y="495300"/>
              </a:cxn>
            </a:cxnLst>
            <a:rect l="0" t="0" r="0" b="0"/>
            <a:pathLst>
              <a:path w="932" h="780">
                <a:moveTo>
                  <a:pt x="267" y="780"/>
                </a:moveTo>
                <a:lnTo>
                  <a:pt x="134" y="780"/>
                </a:lnTo>
                <a:lnTo>
                  <a:pt x="160" y="747"/>
                </a:lnTo>
                <a:lnTo>
                  <a:pt x="184" y="716"/>
                </a:lnTo>
                <a:lnTo>
                  <a:pt x="208" y="683"/>
                </a:lnTo>
                <a:lnTo>
                  <a:pt x="229" y="652"/>
                </a:lnTo>
                <a:lnTo>
                  <a:pt x="253" y="623"/>
                </a:lnTo>
                <a:lnTo>
                  <a:pt x="274" y="595"/>
                </a:lnTo>
                <a:lnTo>
                  <a:pt x="293" y="566"/>
                </a:lnTo>
                <a:lnTo>
                  <a:pt x="312" y="540"/>
                </a:lnTo>
                <a:lnTo>
                  <a:pt x="332" y="516"/>
                </a:lnTo>
                <a:lnTo>
                  <a:pt x="351" y="490"/>
                </a:lnTo>
                <a:lnTo>
                  <a:pt x="367" y="466"/>
                </a:lnTo>
                <a:lnTo>
                  <a:pt x="384" y="445"/>
                </a:lnTo>
                <a:lnTo>
                  <a:pt x="398" y="423"/>
                </a:lnTo>
                <a:lnTo>
                  <a:pt x="415" y="402"/>
                </a:lnTo>
                <a:lnTo>
                  <a:pt x="427" y="383"/>
                </a:lnTo>
                <a:lnTo>
                  <a:pt x="441" y="366"/>
                </a:lnTo>
                <a:lnTo>
                  <a:pt x="453" y="347"/>
                </a:lnTo>
                <a:lnTo>
                  <a:pt x="465" y="330"/>
                </a:lnTo>
                <a:lnTo>
                  <a:pt x="474" y="316"/>
                </a:lnTo>
                <a:lnTo>
                  <a:pt x="484" y="302"/>
                </a:lnTo>
                <a:lnTo>
                  <a:pt x="494" y="290"/>
                </a:lnTo>
                <a:lnTo>
                  <a:pt x="501" y="278"/>
                </a:lnTo>
                <a:lnTo>
                  <a:pt x="508" y="266"/>
                </a:lnTo>
                <a:lnTo>
                  <a:pt x="515" y="257"/>
                </a:lnTo>
                <a:lnTo>
                  <a:pt x="520" y="247"/>
                </a:lnTo>
                <a:lnTo>
                  <a:pt x="525" y="238"/>
                </a:lnTo>
                <a:lnTo>
                  <a:pt x="527" y="233"/>
                </a:lnTo>
                <a:lnTo>
                  <a:pt x="529" y="226"/>
                </a:lnTo>
                <a:lnTo>
                  <a:pt x="532" y="221"/>
                </a:lnTo>
                <a:lnTo>
                  <a:pt x="534" y="216"/>
                </a:lnTo>
                <a:lnTo>
                  <a:pt x="534" y="214"/>
                </a:lnTo>
                <a:lnTo>
                  <a:pt x="532" y="214"/>
                </a:lnTo>
                <a:lnTo>
                  <a:pt x="529" y="211"/>
                </a:lnTo>
                <a:lnTo>
                  <a:pt x="527" y="209"/>
                </a:lnTo>
                <a:lnTo>
                  <a:pt x="522" y="209"/>
                </a:lnTo>
                <a:lnTo>
                  <a:pt x="517" y="207"/>
                </a:lnTo>
                <a:lnTo>
                  <a:pt x="510" y="207"/>
                </a:lnTo>
                <a:lnTo>
                  <a:pt x="503" y="207"/>
                </a:lnTo>
                <a:lnTo>
                  <a:pt x="496" y="209"/>
                </a:lnTo>
                <a:lnTo>
                  <a:pt x="486" y="209"/>
                </a:lnTo>
                <a:lnTo>
                  <a:pt x="477" y="211"/>
                </a:lnTo>
                <a:lnTo>
                  <a:pt x="465" y="211"/>
                </a:lnTo>
                <a:lnTo>
                  <a:pt x="453" y="214"/>
                </a:lnTo>
                <a:lnTo>
                  <a:pt x="439" y="216"/>
                </a:lnTo>
                <a:lnTo>
                  <a:pt x="424" y="218"/>
                </a:lnTo>
                <a:lnTo>
                  <a:pt x="410" y="221"/>
                </a:lnTo>
                <a:lnTo>
                  <a:pt x="393" y="223"/>
                </a:lnTo>
                <a:lnTo>
                  <a:pt x="374" y="226"/>
                </a:lnTo>
                <a:lnTo>
                  <a:pt x="358" y="228"/>
                </a:lnTo>
                <a:lnTo>
                  <a:pt x="339" y="230"/>
                </a:lnTo>
                <a:lnTo>
                  <a:pt x="320" y="233"/>
                </a:lnTo>
                <a:lnTo>
                  <a:pt x="298" y="235"/>
                </a:lnTo>
                <a:lnTo>
                  <a:pt x="277" y="238"/>
                </a:lnTo>
                <a:lnTo>
                  <a:pt x="255" y="240"/>
                </a:lnTo>
                <a:lnTo>
                  <a:pt x="234" y="240"/>
                </a:lnTo>
                <a:lnTo>
                  <a:pt x="210" y="242"/>
                </a:lnTo>
                <a:lnTo>
                  <a:pt x="186" y="242"/>
                </a:lnTo>
                <a:lnTo>
                  <a:pt x="162" y="245"/>
                </a:lnTo>
                <a:lnTo>
                  <a:pt x="139" y="245"/>
                </a:lnTo>
                <a:lnTo>
                  <a:pt x="112" y="245"/>
                </a:lnTo>
                <a:lnTo>
                  <a:pt x="86" y="242"/>
                </a:lnTo>
                <a:lnTo>
                  <a:pt x="57" y="242"/>
                </a:lnTo>
                <a:lnTo>
                  <a:pt x="29" y="240"/>
                </a:lnTo>
                <a:lnTo>
                  <a:pt x="0" y="238"/>
                </a:lnTo>
                <a:lnTo>
                  <a:pt x="0" y="161"/>
                </a:lnTo>
                <a:lnTo>
                  <a:pt x="43" y="161"/>
                </a:lnTo>
                <a:lnTo>
                  <a:pt x="84" y="159"/>
                </a:lnTo>
                <a:lnTo>
                  <a:pt x="129" y="154"/>
                </a:lnTo>
                <a:lnTo>
                  <a:pt x="174" y="149"/>
                </a:lnTo>
                <a:lnTo>
                  <a:pt x="222" y="142"/>
                </a:lnTo>
                <a:lnTo>
                  <a:pt x="272" y="133"/>
                </a:lnTo>
                <a:lnTo>
                  <a:pt x="322" y="123"/>
                </a:lnTo>
                <a:lnTo>
                  <a:pt x="348" y="116"/>
                </a:lnTo>
                <a:lnTo>
                  <a:pt x="374" y="109"/>
                </a:lnTo>
                <a:lnTo>
                  <a:pt x="401" y="104"/>
                </a:lnTo>
                <a:lnTo>
                  <a:pt x="422" y="99"/>
                </a:lnTo>
                <a:lnTo>
                  <a:pt x="446" y="95"/>
                </a:lnTo>
                <a:lnTo>
                  <a:pt x="467" y="90"/>
                </a:lnTo>
                <a:lnTo>
                  <a:pt x="486" y="85"/>
                </a:lnTo>
                <a:lnTo>
                  <a:pt x="505" y="80"/>
                </a:lnTo>
                <a:lnTo>
                  <a:pt x="522" y="76"/>
                </a:lnTo>
                <a:lnTo>
                  <a:pt x="539" y="71"/>
                </a:lnTo>
                <a:lnTo>
                  <a:pt x="553" y="66"/>
                </a:lnTo>
                <a:lnTo>
                  <a:pt x="567" y="61"/>
                </a:lnTo>
                <a:lnTo>
                  <a:pt x="582" y="57"/>
                </a:lnTo>
                <a:lnTo>
                  <a:pt x="594" y="52"/>
                </a:lnTo>
                <a:lnTo>
                  <a:pt x="603" y="47"/>
                </a:lnTo>
                <a:lnTo>
                  <a:pt x="613" y="42"/>
                </a:lnTo>
                <a:lnTo>
                  <a:pt x="622" y="38"/>
                </a:lnTo>
                <a:lnTo>
                  <a:pt x="629" y="33"/>
                </a:lnTo>
                <a:lnTo>
                  <a:pt x="641" y="23"/>
                </a:lnTo>
                <a:lnTo>
                  <a:pt x="656" y="14"/>
                </a:lnTo>
                <a:lnTo>
                  <a:pt x="665" y="9"/>
                </a:lnTo>
                <a:lnTo>
                  <a:pt x="677" y="4"/>
                </a:lnTo>
                <a:lnTo>
                  <a:pt x="689" y="2"/>
                </a:lnTo>
                <a:lnTo>
                  <a:pt x="701" y="0"/>
                </a:lnTo>
                <a:lnTo>
                  <a:pt x="713" y="2"/>
                </a:lnTo>
                <a:lnTo>
                  <a:pt x="720" y="4"/>
                </a:lnTo>
                <a:lnTo>
                  <a:pt x="727" y="7"/>
                </a:lnTo>
                <a:lnTo>
                  <a:pt x="739" y="11"/>
                </a:lnTo>
                <a:lnTo>
                  <a:pt x="753" y="19"/>
                </a:lnTo>
                <a:lnTo>
                  <a:pt x="768" y="26"/>
                </a:lnTo>
                <a:lnTo>
                  <a:pt x="784" y="35"/>
                </a:lnTo>
                <a:lnTo>
                  <a:pt x="801" y="45"/>
                </a:lnTo>
                <a:lnTo>
                  <a:pt x="818" y="57"/>
                </a:lnTo>
                <a:lnTo>
                  <a:pt x="837" y="69"/>
                </a:lnTo>
                <a:lnTo>
                  <a:pt x="858" y="83"/>
                </a:lnTo>
                <a:lnTo>
                  <a:pt x="875" y="97"/>
                </a:lnTo>
                <a:lnTo>
                  <a:pt x="891" y="111"/>
                </a:lnTo>
                <a:lnTo>
                  <a:pt x="903" y="121"/>
                </a:lnTo>
                <a:lnTo>
                  <a:pt x="913" y="133"/>
                </a:lnTo>
                <a:lnTo>
                  <a:pt x="922" y="140"/>
                </a:lnTo>
                <a:lnTo>
                  <a:pt x="927" y="149"/>
                </a:lnTo>
                <a:lnTo>
                  <a:pt x="930" y="154"/>
                </a:lnTo>
                <a:lnTo>
                  <a:pt x="932" y="161"/>
                </a:lnTo>
                <a:lnTo>
                  <a:pt x="932" y="164"/>
                </a:lnTo>
                <a:lnTo>
                  <a:pt x="930" y="166"/>
                </a:lnTo>
                <a:lnTo>
                  <a:pt x="927" y="168"/>
                </a:lnTo>
                <a:lnTo>
                  <a:pt x="925" y="173"/>
                </a:lnTo>
                <a:lnTo>
                  <a:pt x="920" y="176"/>
                </a:lnTo>
                <a:lnTo>
                  <a:pt x="915" y="180"/>
                </a:lnTo>
                <a:lnTo>
                  <a:pt x="911" y="185"/>
                </a:lnTo>
                <a:lnTo>
                  <a:pt x="903" y="190"/>
                </a:lnTo>
                <a:lnTo>
                  <a:pt x="894" y="195"/>
                </a:lnTo>
                <a:lnTo>
                  <a:pt x="887" y="199"/>
                </a:lnTo>
                <a:lnTo>
                  <a:pt x="877" y="207"/>
                </a:lnTo>
                <a:lnTo>
                  <a:pt x="865" y="211"/>
                </a:lnTo>
                <a:lnTo>
                  <a:pt x="853" y="218"/>
                </a:lnTo>
                <a:lnTo>
                  <a:pt x="839" y="223"/>
                </a:lnTo>
                <a:lnTo>
                  <a:pt x="827" y="230"/>
                </a:lnTo>
                <a:lnTo>
                  <a:pt x="810" y="238"/>
                </a:lnTo>
                <a:lnTo>
                  <a:pt x="803" y="242"/>
                </a:lnTo>
                <a:lnTo>
                  <a:pt x="794" y="247"/>
                </a:lnTo>
                <a:lnTo>
                  <a:pt x="784" y="254"/>
                </a:lnTo>
                <a:lnTo>
                  <a:pt x="775" y="259"/>
                </a:lnTo>
                <a:lnTo>
                  <a:pt x="763" y="266"/>
                </a:lnTo>
                <a:lnTo>
                  <a:pt x="753" y="276"/>
                </a:lnTo>
                <a:lnTo>
                  <a:pt x="741" y="285"/>
                </a:lnTo>
                <a:lnTo>
                  <a:pt x="729" y="295"/>
                </a:lnTo>
                <a:lnTo>
                  <a:pt x="715" y="304"/>
                </a:lnTo>
                <a:lnTo>
                  <a:pt x="703" y="316"/>
                </a:lnTo>
                <a:lnTo>
                  <a:pt x="689" y="328"/>
                </a:lnTo>
                <a:lnTo>
                  <a:pt x="675" y="342"/>
                </a:lnTo>
                <a:lnTo>
                  <a:pt x="658" y="357"/>
                </a:lnTo>
                <a:lnTo>
                  <a:pt x="644" y="371"/>
                </a:lnTo>
                <a:lnTo>
                  <a:pt x="627" y="385"/>
                </a:lnTo>
                <a:lnTo>
                  <a:pt x="610" y="402"/>
                </a:lnTo>
                <a:lnTo>
                  <a:pt x="594" y="421"/>
                </a:lnTo>
                <a:lnTo>
                  <a:pt x="575" y="437"/>
                </a:lnTo>
                <a:lnTo>
                  <a:pt x="556" y="456"/>
                </a:lnTo>
                <a:lnTo>
                  <a:pt x="536" y="476"/>
                </a:lnTo>
                <a:lnTo>
                  <a:pt x="517" y="497"/>
                </a:lnTo>
                <a:lnTo>
                  <a:pt x="498" y="518"/>
                </a:lnTo>
                <a:lnTo>
                  <a:pt x="477" y="542"/>
                </a:lnTo>
                <a:lnTo>
                  <a:pt x="455" y="564"/>
                </a:lnTo>
                <a:lnTo>
                  <a:pt x="434" y="587"/>
                </a:lnTo>
                <a:lnTo>
                  <a:pt x="413" y="614"/>
                </a:lnTo>
                <a:lnTo>
                  <a:pt x="389" y="640"/>
                </a:lnTo>
                <a:lnTo>
                  <a:pt x="365" y="666"/>
                </a:lnTo>
                <a:lnTo>
                  <a:pt x="341" y="694"/>
                </a:lnTo>
                <a:lnTo>
                  <a:pt x="317" y="721"/>
                </a:lnTo>
                <a:lnTo>
                  <a:pt x="291" y="752"/>
                </a:lnTo>
                <a:lnTo>
                  <a:pt x="267" y="7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1"/>
          <p:cNvSpPr/>
          <p:nvPr/>
        </p:nvSpPr>
        <p:spPr>
          <a:xfrm>
            <a:off x="7007225" y="3571875"/>
            <a:ext cx="214313" cy="4270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38" h="673">
                <a:moveTo>
                  <a:pt x="322" y="96"/>
                </a:moveTo>
                <a:lnTo>
                  <a:pt x="322" y="128"/>
                </a:lnTo>
                <a:lnTo>
                  <a:pt x="338" y="176"/>
                </a:lnTo>
                <a:lnTo>
                  <a:pt x="338" y="240"/>
                </a:lnTo>
                <a:lnTo>
                  <a:pt x="338" y="304"/>
                </a:lnTo>
                <a:lnTo>
                  <a:pt x="322" y="368"/>
                </a:lnTo>
                <a:lnTo>
                  <a:pt x="290" y="432"/>
                </a:lnTo>
                <a:lnTo>
                  <a:pt x="225" y="561"/>
                </a:lnTo>
                <a:lnTo>
                  <a:pt x="193" y="609"/>
                </a:lnTo>
                <a:lnTo>
                  <a:pt x="161" y="657"/>
                </a:lnTo>
                <a:lnTo>
                  <a:pt x="145" y="673"/>
                </a:lnTo>
                <a:lnTo>
                  <a:pt x="129" y="673"/>
                </a:lnTo>
                <a:lnTo>
                  <a:pt x="97" y="673"/>
                </a:lnTo>
                <a:lnTo>
                  <a:pt x="81" y="657"/>
                </a:lnTo>
                <a:lnTo>
                  <a:pt x="64" y="625"/>
                </a:lnTo>
                <a:lnTo>
                  <a:pt x="48" y="593"/>
                </a:lnTo>
                <a:lnTo>
                  <a:pt x="16" y="529"/>
                </a:lnTo>
                <a:lnTo>
                  <a:pt x="16" y="512"/>
                </a:lnTo>
                <a:lnTo>
                  <a:pt x="0" y="496"/>
                </a:lnTo>
                <a:lnTo>
                  <a:pt x="16" y="480"/>
                </a:lnTo>
                <a:lnTo>
                  <a:pt x="32" y="464"/>
                </a:lnTo>
                <a:lnTo>
                  <a:pt x="48" y="432"/>
                </a:lnTo>
                <a:lnTo>
                  <a:pt x="81" y="384"/>
                </a:lnTo>
                <a:lnTo>
                  <a:pt x="129" y="336"/>
                </a:lnTo>
                <a:lnTo>
                  <a:pt x="161" y="272"/>
                </a:lnTo>
                <a:lnTo>
                  <a:pt x="209" y="144"/>
                </a:lnTo>
                <a:lnTo>
                  <a:pt x="242" y="80"/>
                </a:lnTo>
                <a:lnTo>
                  <a:pt x="258" y="32"/>
                </a:lnTo>
                <a:lnTo>
                  <a:pt x="274" y="16"/>
                </a:lnTo>
                <a:lnTo>
                  <a:pt x="290" y="0"/>
                </a:lnTo>
                <a:lnTo>
                  <a:pt x="306" y="16"/>
                </a:lnTo>
                <a:lnTo>
                  <a:pt x="306" y="48"/>
                </a:lnTo>
                <a:lnTo>
                  <a:pt x="322" y="9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32"/>
          <p:cNvSpPr/>
          <p:nvPr/>
        </p:nvSpPr>
        <p:spPr>
          <a:xfrm>
            <a:off x="7396163" y="3632200"/>
            <a:ext cx="1123950" cy="4683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71" h="737">
                <a:moveTo>
                  <a:pt x="1674" y="465"/>
                </a:moveTo>
                <a:lnTo>
                  <a:pt x="1723" y="481"/>
                </a:lnTo>
                <a:lnTo>
                  <a:pt x="1739" y="497"/>
                </a:lnTo>
                <a:lnTo>
                  <a:pt x="1755" y="513"/>
                </a:lnTo>
                <a:lnTo>
                  <a:pt x="1771" y="529"/>
                </a:lnTo>
                <a:lnTo>
                  <a:pt x="1755" y="561"/>
                </a:lnTo>
                <a:lnTo>
                  <a:pt x="1739" y="577"/>
                </a:lnTo>
                <a:lnTo>
                  <a:pt x="1723" y="609"/>
                </a:lnTo>
                <a:lnTo>
                  <a:pt x="1674" y="625"/>
                </a:lnTo>
                <a:lnTo>
                  <a:pt x="1610" y="657"/>
                </a:lnTo>
                <a:lnTo>
                  <a:pt x="1545" y="689"/>
                </a:lnTo>
                <a:lnTo>
                  <a:pt x="1465" y="705"/>
                </a:lnTo>
                <a:lnTo>
                  <a:pt x="1384" y="721"/>
                </a:lnTo>
                <a:lnTo>
                  <a:pt x="1191" y="737"/>
                </a:lnTo>
                <a:lnTo>
                  <a:pt x="1095" y="737"/>
                </a:lnTo>
                <a:lnTo>
                  <a:pt x="982" y="737"/>
                </a:lnTo>
                <a:lnTo>
                  <a:pt x="773" y="705"/>
                </a:lnTo>
                <a:lnTo>
                  <a:pt x="596" y="657"/>
                </a:lnTo>
                <a:lnTo>
                  <a:pt x="418" y="577"/>
                </a:lnTo>
                <a:lnTo>
                  <a:pt x="338" y="513"/>
                </a:lnTo>
                <a:lnTo>
                  <a:pt x="274" y="465"/>
                </a:lnTo>
                <a:lnTo>
                  <a:pt x="193" y="400"/>
                </a:lnTo>
                <a:lnTo>
                  <a:pt x="129" y="320"/>
                </a:lnTo>
                <a:lnTo>
                  <a:pt x="80" y="240"/>
                </a:lnTo>
                <a:lnTo>
                  <a:pt x="48" y="160"/>
                </a:lnTo>
                <a:lnTo>
                  <a:pt x="16" y="96"/>
                </a:lnTo>
                <a:lnTo>
                  <a:pt x="16" y="48"/>
                </a:lnTo>
                <a:lnTo>
                  <a:pt x="0" y="16"/>
                </a:lnTo>
                <a:lnTo>
                  <a:pt x="16" y="0"/>
                </a:lnTo>
                <a:lnTo>
                  <a:pt x="32" y="16"/>
                </a:lnTo>
                <a:lnTo>
                  <a:pt x="64" y="32"/>
                </a:lnTo>
                <a:lnTo>
                  <a:pt x="80" y="64"/>
                </a:lnTo>
                <a:lnTo>
                  <a:pt x="129" y="112"/>
                </a:lnTo>
                <a:lnTo>
                  <a:pt x="161" y="160"/>
                </a:lnTo>
                <a:lnTo>
                  <a:pt x="193" y="208"/>
                </a:lnTo>
                <a:lnTo>
                  <a:pt x="290" y="304"/>
                </a:lnTo>
                <a:lnTo>
                  <a:pt x="354" y="336"/>
                </a:lnTo>
                <a:lnTo>
                  <a:pt x="402" y="384"/>
                </a:lnTo>
                <a:lnTo>
                  <a:pt x="483" y="416"/>
                </a:lnTo>
                <a:lnTo>
                  <a:pt x="563" y="449"/>
                </a:lnTo>
                <a:lnTo>
                  <a:pt x="644" y="481"/>
                </a:lnTo>
                <a:lnTo>
                  <a:pt x="724" y="513"/>
                </a:lnTo>
                <a:lnTo>
                  <a:pt x="885" y="529"/>
                </a:lnTo>
                <a:lnTo>
                  <a:pt x="950" y="545"/>
                </a:lnTo>
                <a:lnTo>
                  <a:pt x="1030" y="561"/>
                </a:lnTo>
                <a:lnTo>
                  <a:pt x="1159" y="545"/>
                </a:lnTo>
                <a:lnTo>
                  <a:pt x="1223" y="529"/>
                </a:lnTo>
                <a:lnTo>
                  <a:pt x="1256" y="529"/>
                </a:lnTo>
                <a:lnTo>
                  <a:pt x="1304" y="513"/>
                </a:lnTo>
                <a:lnTo>
                  <a:pt x="1320" y="497"/>
                </a:lnTo>
                <a:lnTo>
                  <a:pt x="1320" y="465"/>
                </a:lnTo>
                <a:lnTo>
                  <a:pt x="1304" y="433"/>
                </a:lnTo>
                <a:lnTo>
                  <a:pt x="1288" y="368"/>
                </a:lnTo>
                <a:lnTo>
                  <a:pt x="1240" y="288"/>
                </a:lnTo>
                <a:lnTo>
                  <a:pt x="1191" y="208"/>
                </a:lnTo>
                <a:lnTo>
                  <a:pt x="1159" y="160"/>
                </a:lnTo>
                <a:lnTo>
                  <a:pt x="1143" y="128"/>
                </a:lnTo>
                <a:lnTo>
                  <a:pt x="1159" y="112"/>
                </a:lnTo>
                <a:lnTo>
                  <a:pt x="1175" y="112"/>
                </a:lnTo>
                <a:lnTo>
                  <a:pt x="1223" y="144"/>
                </a:lnTo>
                <a:lnTo>
                  <a:pt x="1288" y="192"/>
                </a:lnTo>
                <a:lnTo>
                  <a:pt x="1384" y="256"/>
                </a:lnTo>
                <a:lnTo>
                  <a:pt x="1481" y="352"/>
                </a:lnTo>
                <a:lnTo>
                  <a:pt x="1562" y="416"/>
                </a:lnTo>
                <a:lnTo>
                  <a:pt x="1626" y="449"/>
                </a:lnTo>
                <a:lnTo>
                  <a:pt x="1674" y="46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33"/>
          <p:cNvSpPr/>
          <p:nvPr/>
        </p:nvSpPr>
        <p:spPr>
          <a:xfrm>
            <a:off x="7640638" y="3551238"/>
            <a:ext cx="285750" cy="18256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0" t="0" r="0" b="0"/>
            <a:pathLst>
              <a:path w="451" h="288">
                <a:moveTo>
                  <a:pt x="0" y="32"/>
                </a:moveTo>
                <a:lnTo>
                  <a:pt x="0" y="16"/>
                </a:lnTo>
                <a:lnTo>
                  <a:pt x="16" y="16"/>
                </a:lnTo>
                <a:lnTo>
                  <a:pt x="49" y="0"/>
                </a:lnTo>
                <a:lnTo>
                  <a:pt x="97" y="0"/>
                </a:lnTo>
                <a:lnTo>
                  <a:pt x="161" y="0"/>
                </a:lnTo>
                <a:lnTo>
                  <a:pt x="258" y="16"/>
                </a:lnTo>
                <a:lnTo>
                  <a:pt x="306" y="16"/>
                </a:lnTo>
                <a:lnTo>
                  <a:pt x="338" y="32"/>
                </a:lnTo>
                <a:lnTo>
                  <a:pt x="403" y="80"/>
                </a:lnTo>
                <a:lnTo>
                  <a:pt x="419" y="112"/>
                </a:lnTo>
                <a:lnTo>
                  <a:pt x="435" y="144"/>
                </a:lnTo>
                <a:lnTo>
                  <a:pt x="451" y="160"/>
                </a:lnTo>
                <a:lnTo>
                  <a:pt x="451" y="192"/>
                </a:lnTo>
                <a:lnTo>
                  <a:pt x="451" y="240"/>
                </a:lnTo>
                <a:lnTo>
                  <a:pt x="435" y="272"/>
                </a:lnTo>
                <a:lnTo>
                  <a:pt x="419" y="288"/>
                </a:lnTo>
                <a:lnTo>
                  <a:pt x="371" y="288"/>
                </a:lnTo>
                <a:lnTo>
                  <a:pt x="338" y="288"/>
                </a:lnTo>
                <a:lnTo>
                  <a:pt x="306" y="272"/>
                </a:lnTo>
                <a:lnTo>
                  <a:pt x="274" y="256"/>
                </a:lnTo>
                <a:lnTo>
                  <a:pt x="226" y="224"/>
                </a:lnTo>
                <a:lnTo>
                  <a:pt x="145" y="160"/>
                </a:lnTo>
                <a:lnTo>
                  <a:pt x="81" y="112"/>
                </a:lnTo>
                <a:lnTo>
                  <a:pt x="49" y="80"/>
                </a:lnTo>
                <a:lnTo>
                  <a:pt x="16" y="64"/>
                </a:lnTo>
                <a:lnTo>
                  <a:pt x="0" y="48"/>
                </a:lnTo>
                <a:lnTo>
                  <a:pt x="0" y="3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34"/>
          <p:cNvSpPr/>
          <p:nvPr/>
        </p:nvSpPr>
        <p:spPr>
          <a:xfrm>
            <a:off x="8315325" y="3489325"/>
            <a:ext cx="368300" cy="2143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79" h="336">
                <a:moveTo>
                  <a:pt x="16" y="16"/>
                </a:moveTo>
                <a:lnTo>
                  <a:pt x="32" y="16"/>
                </a:lnTo>
                <a:lnTo>
                  <a:pt x="48" y="0"/>
                </a:lnTo>
                <a:lnTo>
                  <a:pt x="96" y="0"/>
                </a:lnTo>
                <a:lnTo>
                  <a:pt x="129" y="0"/>
                </a:lnTo>
                <a:lnTo>
                  <a:pt x="209" y="0"/>
                </a:lnTo>
                <a:lnTo>
                  <a:pt x="306" y="16"/>
                </a:lnTo>
                <a:lnTo>
                  <a:pt x="386" y="32"/>
                </a:lnTo>
                <a:lnTo>
                  <a:pt x="467" y="80"/>
                </a:lnTo>
                <a:lnTo>
                  <a:pt x="515" y="112"/>
                </a:lnTo>
                <a:lnTo>
                  <a:pt x="547" y="144"/>
                </a:lnTo>
                <a:lnTo>
                  <a:pt x="563" y="192"/>
                </a:lnTo>
                <a:lnTo>
                  <a:pt x="579" y="224"/>
                </a:lnTo>
                <a:lnTo>
                  <a:pt x="579" y="272"/>
                </a:lnTo>
                <a:lnTo>
                  <a:pt x="579" y="304"/>
                </a:lnTo>
                <a:lnTo>
                  <a:pt x="563" y="320"/>
                </a:lnTo>
                <a:lnTo>
                  <a:pt x="531" y="336"/>
                </a:lnTo>
                <a:lnTo>
                  <a:pt x="499" y="320"/>
                </a:lnTo>
                <a:lnTo>
                  <a:pt x="435" y="288"/>
                </a:lnTo>
                <a:lnTo>
                  <a:pt x="354" y="256"/>
                </a:lnTo>
                <a:lnTo>
                  <a:pt x="257" y="192"/>
                </a:lnTo>
                <a:lnTo>
                  <a:pt x="193" y="160"/>
                </a:lnTo>
                <a:lnTo>
                  <a:pt x="145" y="128"/>
                </a:lnTo>
                <a:lnTo>
                  <a:pt x="96" y="112"/>
                </a:lnTo>
                <a:lnTo>
                  <a:pt x="64" y="96"/>
                </a:lnTo>
                <a:lnTo>
                  <a:pt x="32" y="80"/>
                </a:lnTo>
                <a:lnTo>
                  <a:pt x="16" y="64"/>
                </a:lnTo>
                <a:lnTo>
                  <a:pt x="0" y="48"/>
                </a:lnTo>
                <a:lnTo>
                  <a:pt x="0" y="32"/>
                </a:lnTo>
                <a:lnTo>
                  <a:pt x="16" y="1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469188" y="3033713"/>
            <a:ext cx="601662" cy="158750"/>
          </a:xfrm>
          <a:custGeom>
            <a:avLst/>
            <a:gdLst/>
            <a:ahLst/>
            <a:cxnLst>
              <a:cxn ang="0">
                <a:pos x="45420734" y="97112128"/>
              </a:cxn>
              <a:cxn ang="0">
                <a:pos x="31754315" y="92604397"/>
              </a:cxn>
              <a:cxn ang="0">
                <a:pos x="22509390" y="87687629"/>
              </a:cxn>
              <a:cxn ang="0">
                <a:pos x="13666415" y="78672788"/>
              </a:cxn>
              <a:cxn ang="0">
                <a:pos x="8842973" y="78672788"/>
              </a:cxn>
              <a:cxn ang="0">
                <a:pos x="8842973" y="73756020"/>
              </a:cxn>
              <a:cxn ang="0">
                <a:pos x="4421487" y="73756020"/>
              </a:cxn>
              <a:cxn ang="0">
                <a:pos x="0" y="69248289"/>
              </a:cxn>
              <a:cxn ang="0">
                <a:pos x="0" y="64741199"/>
              </a:cxn>
              <a:cxn ang="0">
                <a:pos x="4421487" y="60234108"/>
              </a:cxn>
              <a:cxn ang="0">
                <a:pos x="8842973" y="55316700"/>
              </a:cxn>
              <a:cxn ang="0">
                <a:pos x="13666415" y="55316700"/>
              </a:cxn>
              <a:cxn ang="0">
                <a:pos x="18087900" y="50809609"/>
              </a:cxn>
              <a:cxn ang="0">
                <a:pos x="22509390" y="50809609"/>
              </a:cxn>
              <a:cxn ang="0">
                <a:pos x="31754315" y="50809609"/>
              </a:cxn>
              <a:cxn ang="0">
                <a:pos x="40597286" y="50809609"/>
              </a:cxn>
              <a:cxn ang="0">
                <a:pos x="54263071" y="46302519"/>
              </a:cxn>
              <a:cxn ang="0">
                <a:pos x="67929481" y="46302519"/>
              </a:cxn>
              <a:cxn ang="0">
                <a:pos x="86419349" y="41385101"/>
              </a:cxn>
              <a:cxn ang="0">
                <a:pos x="108928729" y="36878010"/>
              </a:cxn>
              <a:cxn ang="0">
                <a:pos x="131840063" y="32370919"/>
              </a:cxn>
              <a:cxn ang="0">
                <a:pos x="158770295" y="27453511"/>
              </a:cxn>
              <a:cxn ang="0">
                <a:pos x="186103154" y="18438685"/>
              </a:cxn>
              <a:cxn ang="0">
                <a:pos x="209014488" y="13521917"/>
              </a:cxn>
              <a:cxn ang="0">
                <a:pos x="231523868" y="9014824"/>
              </a:cxn>
              <a:cxn ang="0">
                <a:pos x="250013083" y="9014824"/>
              </a:cxn>
              <a:cxn ang="0">
                <a:pos x="268100978" y="4507092"/>
              </a:cxn>
              <a:cxn ang="0">
                <a:pos x="281767388" y="0"/>
              </a:cxn>
              <a:cxn ang="0">
                <a:pos x="290610358" y="0"/>
              </a:cxn>
              <a:cxn ang="0">
                <a:pos x="295433797" y="0"/>
              </a:cxn>
              <a:cxn ang="0">
                <a:pos x="308698254" y="0"/>
              </a:cxn>
              <a:cxn ang="0">
                <a:pos x="322364663" y="4507092"/>
              </a:cxn>
              <a:cxn ang="0">
                <a:pos x="340853957" y="4507092"/>
              </a:cxn>
              <a:cxn ang="0">
                <a:pos x="354520366" y="9014824"/>
              </a:cxn>
              <a:cxn ang="0">
                <a:pos x="367784823" y="18438685"/>
              </a:cxn>
              <a:cxn ang="0">
                <a:pos x="372608261" y="22946421"/>
              </a:cxn>
              <a:cxn ang="0">
                <a:pos x="381451232" y="32370919"/>
              </a:cxn>
              <a:cxn ang="0">
                <a:pos x="381451232" y="36878010"/>
              </a:cxn>
              <a:cxn ang="0">
                <a:pos x="377029747" y="41385101"/>
              </a:cxn>
              <a:cxn ang="0">
                <a:pos x="372608261" y="41385101"/>
              </a:cxn>
              <a:cxn ang="0">
                <a:pos x="363363337" y="46302519"/>
              </a:cxn>
              <a:cxn ang="0">
                <a:pos x="358941852" y="50809609"/>
              </a:cxn>
              <a:cxn ang="0">
                <a:pos x="345275442" y="50809609"/>
              </a:cxn>
              <a:cxn ang="0">
                <a:pos x="331609587" y="55316700"/>
              </a:cxn>
              <a:cxn ang="0">
                <a:pos x="317943178" y="55316700"/>
              </a:cxn>
              <a:cxn ang="0">
                <a:pos x="304276768" y="60234108"/>
              </a:cxn>
              <a:cxn ang="0">
                <a:pos x="286188873" y="60234108"/>
              </a:cxn>
              <a:cxn ang="0">
                <a:pos x="250013083" y="69248289"/>
              </a:cxn>
              <a:cxn ang="0">
                <a:pos x="209014488" y="73756020"/>
              </a:cxn>
              <a:cxn ang="0">
                <a:pos x="168015259" y="87687629"/>
              </a:cxn>
              <a:cxn ang="0">
                <a:pos x="145505839" y="92604397"/>
              </a:cxn>
              <a:cxn ang="0">
                <a:pos x="122595139" y="97112128"/>
              </a:cxn>
              <a:cxn ang="0">
                <a:pos x="104507244" y="97112128"/>
              </a:cxn>
              <a:cxn ang="0">
                <a:pos x="86419349" y="97112128"/>
              </a:cxn>
              <a:cxn ang="0">
                <a:pos x="72752919" y="101619219"/>
              </a:cxn>
              <a:cxn ang="0">
                <a:pos x="63507995" y="97112128"/>
              </a:cxn>
              <a:cxn ang="0">
                <a:pos x="54263071" y="97112128"/>
              </a:cxn>
              <a:cxn ang="0">
                <a:pos x="45420734" y="97112128"/>
              </a:cxn>
            </a:cxnLst>
            <a:rect l="0" t="0" r="0" b="0"/>
            <a:pathLst>
              <a:path w="949" h="248">
                <a:moveTo>
                  <a:pt x="113" y="237"/>
                </a:moveTo>
                <a:lnTo>
                  <a:pt x="79" y="226"/>
                </a:lnTo>
                <a:lnTo>
                  <a:pt x="56" y="214"/>
                </a:lnTo>
                <a:lnTo>
                  <a:pt x="34" y="192"/>
                </a:lnTo>
                <a:lnTo>
                  <a:pt x="22" y="192"/>
                </a:lnTo>
                <a:lnTo>
                  <a:pt x="22" y="180"/>
                </a:lnTo>
                <a:lnTo>
                  <a:pt x="11" y="180"/>
                </a:lnTo>
                <a:lnTo>
                  <a:pt x="0" y="169"/>
                </a:lnTo>
                <a:lnTo>
                  <a:pt x="0" y="158"/>
                </a:lnTo>
                <a:lnTo>
                  <a:pt x="11" y="147"/>
                </a:lnTo>
                <a:lnTo>
                  <a:pt x="22" y="135"/>
                </a:lnTo>
                <a:lnTo>
                  <a:pt x="34" y="135"/>
                </a:lnTo>
                <a:lnTo>
                  <a:pt x="45" y="124"/>
                </a:lnTo>
                <a:lnTo>
                  <a:pt x="56" y="124"/>
                </a:lnTo>
                <a:lnTo>
                  <a:pt x="79" y="124"/>
                </a:lnTo>
                <a:lnTo>
                  <a:pt x="101" y="124"/>
                </a:lnTo>
                <a:lnTo>
                  <a:pt x="135" y="113"/>
                </a:lnTo>
                <a:lnTo>
                  <a:pt x="169" y="113"/>
                </a:lnTo>
                <a:lnTo>
                  <a:pt x="215" y="101"/>
                </a:lnTo>
                <a:lnTo>
                  <a:pt x="271" y="90"/>
                </a:lnTo>
                <a:lnTo>
                  <a:pt x="328" y="79"/>
                </a:lnTo>
                <a:lnTo>
                  <a:pt x="395" y="67"/>
                </a:lnTo>
                <a:lnTo>
                  <a:pt x="463" y="45"/>
                </a:lnTo>
                <a:lnTo>
                  <a:pt x="520" y="33"/>
                </a:lnTo>
                <a:lnTo>
                  <a:pt x="576" y="22"/>
                </a:lnTo>
                <a:lnTo>
                  <a:pt x="622" y="22"/>
                </a:lnTo>
                <a:lnTo>
                  <a:pt x="667" y="11"/>
                </a:lnTo>
                <a:lnTo>
                  <a:pt x="701" y="0"/>
                </a:lnTo>
                <a:lnTo>
                  <a:pt x="723" y="0"/>
                </a:lnTo>
                <a:lnTo>
                  <a:pt x="735" y="0"/>
                </a:lnTo>
                <a:lnTo>
                  <a:pt x="768" y="0"/>
                </a:lnTo>
                <a:lnTo>
                  <a:pt x="802" y="11"/>
                </a:lnTo>
                <a:lnTo>
                  <a:pt x="848" y="11"/>
                </a:lnTo>
                <a:lnTo>
                  <a:pt x="882" y="22"/>
                </a:lnTo>
                <a:lnTo>
                  <a:pt x="915" y="45"/>
                </a:lnTo>
                <a:lnTo>
                  <a:pt x="927" y="56"/>
                </a:lnTo>
                <a:lnTo>
                  <a:pt x="949" y="79"/>
                </a:lnTo>
                <a:lnTo>
                  <a:pt x="949" y="90"/>
                </a:lnTo>
                <a:lnTo>
                  <a:pt x="938" y="101"/>
                </a:lnTo>
                <a:lnTo>
                  <a:pt x="927" y="101"/>
                </a:lnTo>
                <a:lnTo>
                  <a:pt x="904" y="113"/>
                </a:lnTo>
                <a:lnTo>
                  <a:pt x="893" y="124"/>
                </a:lnTo>
                <a:lnTo>
                  <a:pt x="859" y="124"/>
                </a:lnTo>
                <a:lnTo>
                  <a:pt x="825" y="135"/>
                </a:lnTo>
                <a:lnTo>
                  <a:pt x="791" y="135"/>
                </a:lnTo>
                <a:lnTo>
                  <a:pt x="757" y="147"/>
                </a:lnTo>
                <a:lnTo>
                  <a:pt x="712" y="147"/>
                </a:lnTo>
                <a:lnTo>
                  <a:pt x="622" y="169"/>
                </a:lnTo>
                <a:lnTo>
                  <a:pt x="520" y="180"/>
                </a:lnTo>
                <a:lnTo>
                  <a:pt x="418" y="214"/>
                </a:lnTo>
                <a:lnTo>
                  <a:pt x="362" y="226"/>
                </a:lnTo>
                <a:lnTo>
                  <a:pt x="305" y="237"/>
                </a:lnTo>
                <a:lnTo>
                  <a:pt x="260" y="237"/>
                </a:lnTo>
                <a:lnTo>
                  <a:pt x="215" y="237"/>
                </a:lnTo>
                <a:lnTo>
                  <a:pt x="181" y="248"/>
                </a:lnTo>
                <a:lnTo>
                  <a:pt x="158" y="237"/>
                </a:lnTo>
                <a:lnTo>
                  <a:pt x="135" y="237"/>
                </a:lnTo>
                <a:lnTo>
                  <a:pt x="113" y="2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296150" y="3325813"/>
            <a:ext cx="903288" cy="171450"/>
          </a:xfrm>
          <a:custGeom>
            <a:avLst/>
            <a:gdLst/>
            <a:ahLst/>
            <a:cxnLst>
              <a:cxn ang="0">
                <a:pos x="204809779" y="99663690"/>
              </a:cxn>
              <a:cxn ang="0">
                <a:pos x="154512347" y="104066347"/>
              </a:cxn>
              <a:cxn ang="0">
                <a:pos x="118298376" y="108469004"/>
              </a:cxn>
              <a:cxn ang="0">
                <a:pos x="95363496" y="108469004"/>
              </a:cxn>
              <a:cxn ang="0">
                <a:pos x="72830127" y="99663690"/>
              </a:cxn>
              <a:cxn ang="0">
                <a:pos x="45468249" y="90457272"/>
              </a:cxn>
              <a:cxn ang="0">
                <a:pos x="27361888" y="81251467"/>
              </a:cxn>
              <a:cxn ang="0">
                <a:pos x="13680627" y="76848810"/>
              </a:cxn>
              <a:cxn ang="0">
                <a:pos x="4426365" y="72446153"/>
              </a:cxn>
              <a:cxn ang="0">
                <a:pos x="4426365" y="63240368"/>
              </a:cxn>
              <a:cxn ang="0">
                <a:pos x="31787617" y="58837711"/>
              </a:cxn>
              <a:cxn ang="0">
                <a:pos x="100192025" y="49631293"/>
              </a:cxn>
              <a:cxn ang="0">
                <a:pos x="177447901" y="40825969"/>
              </a:cxn>
              <a:cxn ang="0">
                <a:pos x="268384994" y="27217527"/>
              </a:cxn>
              <a:cxn ang="0">
                <a:pos x="341215181" y="18011737"/>
              </a:cxn>
              <a:cxn ang="0">
                <a:pos x="386683410" y="13608447"/>
              </a:cxn>
              <a:cxn ang="0">
                <a:pos x="427725910" y="8805316"/>
              </a:cxn>
              <a:cxn ang="0">
                <a:pos x="459514151" y="4402658"/>
              </a:cxn>
              <a:cxn ang="0">
                <a:pos x="491301759" y="0"/>
              </a:cxn>
              <a:cxn ang="0">
                <a:pos x="513834473" y="0"/>
              </a:cxn>
              <a:cxn ang="0">
                <a:pos x="527515729" y="0"/>
              </a:cxn>
              <a:cxn ang="0">
                <a:pos x="541196351" y="0"/>
              </a:cxn>
              <a:cxn ang="0">
                <a:pos x="550450610" y="4402658"/>
              </a:cxn>
              <a:cxn ang="0">
                <a:pos x="564131866" y="18011737"/>
              </a:cxn>
              <a:cxn ang="0">
                <a:pos x="572983959" y="27217527"/>
              </a:cxn>
              <a:cxn ang="0">
                <a:pos x="572983959" y="36022841"/>
              </a:cxn>
              <a:cxn ang="0">
                <a:pos x="568557595" y="45228636"/>
              </a:cxn>
              <a:cxn ang="0">
                <a:pos x="554876973" y="49631293"/>
              </a:cxn>
              <a:cxn ang="0">
                <a:pos x="532344259" y="54434421"/>
              </a:cxn>
              <a:cxn ang="0">
                <a:pos x="500556017" y="58837711"/>
              </a:cxn>
              <a:cxn ang="0">
                <a:pos x="463939881" y="67643025"/>
              </a:cxn>
              <a:cxn ang="0">
                <a:pos x="436578637" y="72446153"/>
              </a:cxn>
              <a:cxn ang="0">
                <a:pos x="409216759" y="72446153"/>
              </a:cxn>
              <a:cxn ang="0">
                <a:pos x="391109773" y="76848810"/>
              </a:cxn>
              <a:cxn ang="0">
                <a:pos x="368577059" y="76848810"/>
              </a:cxn>
              <a:cxn ang="0">
                <a:pos x="331960208" y="81251467"/>
              </a:cxn>
              <a:cxn ang="0">
                <a:pos x="286491979" y="90457272"/>
              </a:cxn>
              <a:cxn ang="0">
                <a:pos x="232171023" y="94860561"/>
              </a:cxn>
            </a:cxnLst>
            <a:rect l="0" t="0" r="0" b="0"/>
            <a:pathLst>
              <a:path w="1424" h="271">
                <a:moveTo>
                  <a:pt x="577" y="237"/>
                </a:moveTo>
                <a:lnTo>
                  <a:pt x="509" y="249"/>
                </a:lnTo>
                <a:lnTo>
                  <a:pt x="441" y="249"/>
                </a:lnTo>
                <a:lnTo>
                  <a:pt x="384" y="260"/>
                </a:lnTo>
                <a:lnTo>
                  <a:pt x="339" y="260"/>
                </a:lnTo>
                <a:lnTo>
                  <a:pt x="294" y="271"/>
                </a:lnTo>
                <a:lnTo>
                  <a:pt x="260" y="271"/>
                </a:lnTo>
                <a:lnTo>
                  <a:pt x="237" y="271"/>
                </a:lnTo>
                <a:lnTo>
                  <a:pt x="215" y="260"/>
                </a:lnTo>
                <a:lnTo>
                  <a:pt x="181" y="249"/>
                </a:lnTo>
                <a:lnTo>
                  <a:pt x="147" y="237"/>
                </a:lnTo>
                <a:lnTo>
                  <a:pt x="113" y="226"/>
                </a:lnTo>
                <a:lnTo>
                  <a:pt x="79" y="215"/>
                </a:lnTo>
                <a:lnTo>
                  <a:pt x="68" y="203"/>
                </a:lnTo>
                <a:lnTo>
                  <a:pt x="45" y="203"/>
                </a:lnTo>
                <a:lnTo>
                  <a:pt x="34" y="192"/>
                </a:lnTo>
                <a:lnTo>
                  <a:pt x="23" y="181"/>
                </a:lnTo>
                <a:lnTo>
                  <a:pt x="11" y="181"/>
                </a:lnTo>
                <a:lnTo>
                  <a:pt x="11" y="169"/>
                </a:lnTo>
                <a:lnTo>
                  <a:pt x="11" y="158"/>
                </a:lnTo>
                <a:lnTo>
                  <a:pt x="0" y="147"/>
                </a:lnTo>
                <a:lnTo>
                  <a:pt x="79" y="147"/>
                </a:lnTo>
                <a:lnTo>
                  <a:pt x="158" y="136"/>
                </a:lnTo>
                <a:lnTo>
                  <a:pt x="249" y="124"/>
                </a:lnTo>
                <a:lnTo>
                  <a:pt x="339" y="113"/>
                </a:lnTo>
                <a:lnTo>
                  <a:pt x="441" y="102"/>
                </a:lnTo>
                <a:lnTo>
                  <a:pt x="554" y="90"/>
                </a:lnTo>
                <a:lnTo>
                  <a:pt x="667" y="68"/>
                </a:lnTo>
                <a:lnTo>
                  <a:pt x="791" y="56"/>
                </a:lnTo>
                <a:lnTo>
                  <a:pt x="848" y="45"/>
                </a:lnTo>
                <a:lnTo>
                  <a:pt x="904" y="34"/>
                </a:lnTo>
                <a:lnTo>
                  <a:pt x="961" y="34"/>
                </a:lnTo>
                <a:lnTo>
                  <a:pt x="1017" y="22"/>
                </a:lnTo>
                <a:lnTo>
                  <a:pt x="1063" y="22"/>
                </a:lnTo>
                <a:lnTo>
                  <a:pt x="1108" y="11"/>
                </a:lnTo>
                <a:lnTo>
                  <a:pt x="1142" y="11"/>
                </a:lnTo>
                <a:lnTo>
                  <a:pt x="1187" y="11"/>
                </a:lnTo>
                <a:lnTo>
                  <a:pt x="1221" y="0"/>
                </a:lnTo>
                <a:lnTo>
                  <a:pt x="1244" y="0"/>
                </a:lnTo>
                <a:lnTo>
                  <a:pt x="1277" y="0"/>
                </a:lnTo>
                <a:lnTo>
                  <a:pt x="1300" y="0"/>
                </a:lnTo>
                <a:lnTo>
                  <a:pt x="1311" y="0"/>
                </a:lnTo>
                <a:lnTo>
                  <a:pt x="1334" y="0"/>
                </a:lnTo>
                <a:lnTo>
                  <a:pt x="1345" y="0"/>
                </a:lnTo>
                <a:lnTo>
                  <a:pt x="1357" y="0"/>
                </a:lnTo>
                <a:lnTo>
                  <a:pt x="1368" y="11"/>
                </a:lnTo>
                <a:lnTo>
                  <a:pt x="1391" y="22"/>
                </a:lnTo>
                <a:lnTo>
                  <a:pt x="1402" y="45"/>
                </a:lnTo>
                <a:lnTo>
                  <a:pt x="1413" y="56"/>
                </a:lnTo>
                <a:lnTo>
                  <a:pt x="1424" y="68"/>
                </a:lnTo>
                <a:lnTo>
                  <a:pt x="1424" y="79"/>
                </a:lnTo>
                <a:lnTo>
                  <a:pt x="1424" y="90"/>
                </a:lnTo>
                <a:lnTo>
                  <a:pt x="1424" y="102"/>
                </a:lnTo>
                <a:lnTo>
                  <a:pt x="1413" y="113"/>
                </a:lnTo>
                <a:lnTo>
                  <a:pt x="1402" y="124"/>
                </a:lnTo>
                <a:lnTo>
                  <a:pt x="1379" y="124"/>
                </a:lnTo>
                <a:lnTo>
                  <a:pt x="1357" y="136"/>
                </a:lnTo>
                <a:lnTo>
                  <a:pt x="1323" y="136"/>
                </a:lnTo>
                <a:lnTo>
                  <a:pt x="1289" y="147"/>
                </a:lnTo>
                <a:lnTo>
                  <a:pt x="1244" y="147"/>
                </a:lnTo>
                <a:lnTo>
                  <a:pt x="1198" y="158"/>
                </a:lnTo>
                <a:lnTo>
                  <a:pt x="1153" y="169"/>
                </a:lnTo>
                <a:lnTo>
                  <a:pt x="1119" y="169"/>
                </a:lnTo>
                <a:lnTo>
                  <a:pt x="1085" y="181"/>
                </a:lnTo>
                <a:lnTo>
                  <a:pt x="1051" y="181"/>
                </a:lnTo>
                <a:lnTo>
                  <a:pt x="1017" y="181"/>
                </a:lnTo>
                <a:lnTo>
                  <a:pt x="995" y="192"/>
                </a:lnTo>
                <a:lnTo>
                  <a:pt x="972" y="192"/>
                </a:lnTo>
                <a:lnTo>
                  <a:pt x="950" y="192"/>
                </a:lnTo>
                <a:lnTo>
                  <a:pt x="916" y="192"/>
                </a:lnTo>
                <a:lnTo>
                  <a:pt x="870" y="203"/>
                </a:lnTo>
                <a:lnTo>
                  <a:pt x="825" y="203"/>
                </a:lnTo>
                <a:lnTo>
                  <a:pt x="769" y="215"/>
                </a:lnTo>
                <a:lnTo>
                  <a:pt x="712" y="226"/>
                </a:lnTo>
                <a:lnTo>
                  <a:pt x="656" y="226"/>
                </a:lnTo>
                <a:lnTo>
                  <a:pt x="577" y="2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419975" y="2743200"/>
            <a:ext cx="1031875" cy="677863"/>
          </a:xfrm>
          <a:custGeom>
            <a:avLst/>
            <a:gdLst/>
            <a:ahLst/>
            <a:cxnLst>
              <a:cxn ang="0">
                <a:pos x="651904185" y="225995357"/>
              </a:cxn>
              <a:cxn ang="0">
                <a:pos x="525440472" y="312524367"/>
              </a:cxn>
              <a:cxn ang="0">
                <a:pos x="537751185" y="262137951"/>
              </a:cxn>
              <a:cxn ang="0">
                <a:pos x="544465847" y="233224048"/>
              </a:cxn>
              <a:cxn ang="0">
                <a:pos x="556776560" y="201971346"/>
              </a:cxn>
              <a:cxn ang="0">
                <a:pos x="569646579" y="161152018"/>
              </a:cxn>
              <a:cxn ang="0">
                <a:pos x="581957292" y="122671086"/>
              </a:cxn>
              <a:cxn ang="0">
                <a:pos x="588671955" y="93757212"/>
              </a:cxn>
              <a:cxn ang="0">
                <a:pos x="594827311" y="72072059"/>
              </a:cxn>
              <a:cxn ang="0">
                <a:pos x="581957292" y="52937869"/>
              </a:cxn>
              <a:cxn ang="0">
                <a:pos x="569646579" y="48048035"/>
              </a:cxn>
              <a:cxn ang="0">
                <a:pos x="531595828" y="43370781"/>
              </a:cxn>
              <a:cxn ang="0">
                <a:pos x="474518954" y="45709177"/>
              </a:cxn>
              <a:cxn ang="0">
                <a:pos x="405132114" y="48048035"/>
              </a:cxn>
              <a:cxn ang="0">
                <a:pos x="310004395" y="55276265"/>
              </a:cxn>
              <a:cxn ang="0">
                <a:pos x="215436076" y="62504971"/>
              </a:cxn>
              <a:cxn ang="0">
                <a:pos x="139333780" y="67394806"/>
              </a:cxn>
              <a:cxn ang="0">
                <a:pos x="101283029" y="67394806"/>
              </a:cxn>
              <a:cxn ang="0">
                <a:pos x="57076898" y="65055949"/>
              </a:cxn>
              <a:cxn ang="0">
                <a:pos x="31895406" y="60166100"/>
              </a:cxn>
              <a:cxn ang="0">
                <a:pos x="6714665" y="48048035"/>
              </a:cxn>
              <a:cxn ang="0">
                <a:pos x="0" y="38480947"/>
              </a:cxn>
              <a:cxn ang="0">
                <a:pos x="19025381" y="38480947"/>
              </a:cxn>
              <a:cxn ang="0">
                <a:pos x="44206119" y="38480947"/>
              </a:cxn>
              <a:cxn ang="0">
                <a:pos x="95127649" y="38480947"/>
              </a:cxn>
              <a:cxn ang="0">
                <a:pos x="164514512" y="38480947"/>
              </a:cxn>
              <a:cxn ang="0">
                <a:pos x="265797540" y="33803694"/>
              </a:cxn>
              <a:cxn ang="0">
                <a:pos x="392261348" y="24024017"/>
              </a:cxn>
              <a:cxn ang="0">
                <a:pos x="487388973" y="16795326"/>
              </a:cxn>
              <a:cxn ang="0">
                <a:pos x="537751185" y="9779673"/>
              </a:cxn>
              <a:cxn ang="0">
                <a:pos x="569646579" y="2551439"/>
              </a:cxn>
              <a:cxn ang="0">
                <a:pos x="600982668" y="2551439"/>
              </a:cxn>
              <a:cxn ang="0">
                <a:pos x="626723453" y="7228232"/>
              </a:cxn>
              <a:cxn ang="0">
                <a:pos x="677084917" y="14456926"/>
              </a:cxn>
              <a:cxn ang="0">
                <a:pos x="727446382" y="24024017"/>
              </a:cxn>
              <a:cxn ang="0">
                <a:pos x="765497880" y="33803694"/>
              </a:cxn>
              <a:cxn ang="0">
                <a:pos x="772212543" y="43370781"/>
              </a:cxn>
              <a:cxn ang="0">
                <a:pos x="753187167" y="55276265"/>
              </a:cxn>
              <a:cxn ang="0">
                <a:pos x="734161792" y="67394806"/>
              </a:cxn>
              <a:cxn ang="0">
                <a:pos x="721291025" y="81851728"/>
              </a:cxn>
              <a:cxn ang="0">
                <a:pos x="708980312" y="100985904"/>
              </a:cxn>
              <a:cxn ang="0">
                <a:pos x="696110293" y="125009943"/>
              </a:cxn>
            </a:cxnLst>
            <a:rect l="0" t="0" r="0" b="0"/>
            <a:pathLst>
              <a:path w="1380" h="1470">
                <a:moveTo>
                  <a:pt x="1233" y="679"/>
                </a:moveTo>
                <a:lnTo>
                  <a:pt x="1199" y="860"/>
                </a:lnTo>
                <a:lnTo>
                  <a:pt x="1165" y="1063"/>
                </a:lnTo>
                <a:lnTo>
                  <a:pt x="1131" y="1255"/>
                </a:lnTo>
                <a:lnTo>
                  <a:pt x="1097" y="1470"/>
                </a:lnTo>
                <a:lnTo>
                  <a:pt x="939" y="1470"/>
                </a:lnTo>
                <a:lnTo>
                  <a:pt x="950" y="1391"/>
                </a:lnTo>
                <a:lnTo>
                  <a:pt x="950" y="1312"/>
                </a:lnTo>
                <a:lnTo>
                  <a:pt x="961" y="1233"/>
                </a:lnTo>
                <a:lnTo>
                  <a:pt x="961" y="1176"/>
                </a:lnTo>
                <a:lnTo>
                  <a:pt x="973" y="1131"/>
                </a:lnTo>
                <a:lnTo>
                  <a:pt x="973" y="1097"/>
                </a:lnTo>
                <a:lnTo>
                  <a:pt x="984" y="1052"/>
                </a:lnTo>
                <a:lnTo>
                  <a:pt x="984" y="1006"/>
                </a:lnTo>
                <a:lnTo>
                  <a:pt x="995" y="950"/>
                </a:lnTo>
                <a:lnTo>
                  <a:pt x="1007" y="893"/>
                </a:lnTo>
                <a:lnTo>
                  <a:pt x="1007" y="826"/>
                </a:lnTo>
                <a:lnTo>
                  <a:pt x="1018" y="758"/>
                </a:lnTo>
                <a:lnTo>
                  <a:pt x="1029" y="701"/>
                </a:lnTo>
                <a:lnTo>
                  <a:pt x="1040" y="633"/>
                </a:lnTo>
                <a:lnTo>
                  <a:pt x="1040" y="577"/>
                </a:lnTo>
                <a:lnTo>
                  <a:pt x="1052" y="520"/>
                </a:lnTo>
                <a:lnTo>
                  <a:pt x="1052" y="475"/>
                </a:lnTo>
                <a:lnTo>
                  <a:pt x="1052" y="441"/>
                </a:lnTo>
                <a:lnTo>
                  <a:pt x="1052" y="407"/>
                </a:lnTo>
                <a:lnTo>
                  <a:pt x="1063" y="385"/>
                </a:lnTo>
                <a:lnTo>
                  <a:pt x="1063" y="339"/>
                </a:lnTo>
                <a:lnTo>
                  <a:pt x="1052" y="294"/>
                </a:lnTo>
                <a:lnTo>
                  <a:pt x="1052" y="272"/>
                </a:lnTo>
                <a:lnTo>
                  <a:pt x="1040" y="249"/>
                </a:lnTo>
                <a:lnTo>
                  <a:pt x="1040" y="238"/>
                </a:lnTo>
                <a:lnTo>
                  <a:pt x="1029" y="226"/>
                </a:lnTo>
                <a:lnTo>
                  <a:pt x="1018" y="226"/>
                </a:lnTo>
                <a:lnTo>
                  <a:pt x="995" y="215"/>
                </a:lnTo>
                <a:lnTo>
                  <a:pt x="973" y="215"/>
                </a:lnTo>
                <a:lnTo>
                  <a:pt x="950" y="204"/>
                </a:lnTo>
                <a:lnTo>
                  <a:pt x="916" y="204"/>
                </a:lnTo>
                <a:lnTo>
                  <a:pt x="882" y="204"/>
                </a:lnTo>
                <a:lnTo>
                  <a:pt x="848" y="215"/>
                </a:lnTo>
                <a:lnTo>
                  <a:pt x="814" y="215"/>
                </a:lnTo>
                <a:lnTo>
                  <a:pt x="769" y="226"/>
                </a:lnTo>
                <a:lnTo>
                  <a:pt x="724" y="226"/>
                </a:lnTo>
                <a:lnTo>
                  <a:pt x="667" y="238"/>
                </a:lnTo>
                <a:lnTo>
                  <a:pt x="611" y="249"/>
                </a:lnTo>
                <a:lnTo>
                  <a:pt x="554" y="260"/>
                </a:lnTo>
                <a:lnTo>
                  <a:pt x="498" y="272"/>
                </a:lnTo>
                <a:lnTo>
                  <a:pt x="430" y="283"/>
                </a:lnTo>
                <a:lnTo>
                  <a:pt x="385" y="294"/>
                </a:lnTo>
                <a:lnTo>
                  <a:pt x="328" y="306"/>
                </a:lnTo>
                <a:lnTo>
                  <a:pt x="294" y="306"/>
                </a:lnTo>
                <a:lnTo>
                  <a:pt x="249" y="317"/>
                </a:lnTo>
                <a:lnTo>
                  <a:pt x="226" y="317"/>
                </a:lnTo>
                <a:lnTo>
                  <a:pt x="204" y="317"/>
                </a:lnTo>
                <a:lnTo>
                  <a:pt x="181" y="317"/>
                </a:lnTo>
                <a:lnTo>
                  <a:pt x="159" y="317"/>
                </a:lnTo>
                <a:lnTo>
                  <a:pt x="125" y="306"/>
                </a:lnTo>
                <a:lnTo>
                  <a:pt x="102" y="306"/>
                </a:lnTo>
                <a:lnTo>
                  <a:pt x="79" y="294"/>
                </a:lnTo>
                <a:lnTo>
                  <a:pt x="68" y="283"/>
                </a:lnTo>
                <a:lnTo>
                  <a:pt x="57" y="283"/>
                </a:lnTo>
                <a:lnTo>
                  <a:pt x="34" y="272"/>
                </a:lnTo>
                <a:lnTo>
                  <a:pt x="23" y="260"/>
                </a:lnTo>
                <a:lnTo>
                  <a:pt x="12" y="226"/>
                </a:lnTo>
                <a:lnTo>
                  <a:pt x="0" y="204"/>
                </a:lnTo>
                <a:lnTo>
                  <a:pt x="0" y="192"/>
                </a:lnTo>
                <a:lnTo>
                  <a:pt x="0" y="181"/>
                </a:lnTo>
                <a:lnTo>
                  <a:pt x="12" y="181"/>
                </a:lnTo>
                <a:lnTo>
                  <a:pt x="23" y="181"/>
                </a:lnTo>
                <a:lnTo>
                  <a:pt x="34" y="181"/>
                </a:lnTo>
                <a:lnTo>
                  <a:pt x="46" y="181"/>
                </a:lnTo>
                <a:lnTo>
                  <a:pt x="57" y="181"/>
                </a:lnTo>
                <a:lnTo>
                  <a:pt x="79" y="181"/>
                </a:lnTo>
                <a:lnTo>
                  <a:pt x="102" y="181"/>
                </a:lnTo>
                <a:lnTo>
                  <a:pt x="136" y="181"/>
                </a:lnTo>
                <a:lnTo>
                  <a:pt x="170" y="181"/>
                </a:lnTo>
                <a:lnTo>
                  <a:pt x="204" y="181"/>
                </a:lnTo>
                <a:lnTo>
                  <a:pt x="249" y="181"/>
                </a:lnTo>
                <a:lnTo>
                  <a:pt x="294" y="181"/>
                </a:lnTo>
                <a:lnTo>
                  <a:pt x="351" y="170"/>
                </a:lnTo>
                <a:lnTo>
                  <a:pt x="407" y="170"/>
                </a:lnTo>
                <a:lnTo>
                  <a:pt x="475" y="159"/>
                </a:lnTo>
                <a:lnTo>
                  <a:pt x="543" y="147"/>
                </a:lnTo>
                <a:lnTo>
                  <a:pt x="622" y="136"/>
                </a:lnTo>
                <a:lnTo>
                  <a:pt x="701" y="113"/>
                </a:lnTo>
                <a:lnTo>
                  <a:pt x="769" y="102"/>
                </a:lnTo>
                <a:lnTo>
                  <a:pt x="826" y="91"/>
                </a:lnTo>
                <a:lnTo>
                  <a:pt x="871" y="79"/>
                </a:lnTo>
                <a:lnTo>
                  <a:pt x="916" y="68"/>
                </a:lnTo>
                <a:lnTo>
                  <a:pt x="939" y="57"/>
                </a:lnTo>
                <a:lnTo>
                  <a:pt x="961" y="46"/>
                </a:lnTo>
                <a:lnTo>
                  <a:pt x="984" y="34"/>
                </a:lnTo>
                <a:lnTo>
                  <a:pt x="995" y="12"/>
                </a:lnTo>
                <a:lnTo>
                  <a:pt x="1018" y="12"/>
                </a:lnTo>
                <a:lnTo>
                  <a:pt x="1040" y="0"/>
                </a:lnTo>
                <a:lnTo>
                  <a:pt x="1063" y="12"/>
                </a:lnTo>
                <a:lnTo>
                  <a:pt x="1074" y="12"/>
                </a:lnTo>
                <a:lnTo>
                  <a:pt x="1086" y="23"/>
                </a:lnTo>
                <a:lnTo>
                  <a:pt x="1108" y="23"/>
                </a:lnTo>
                <a:lnTo>
                  <a:pt x="1120" y="34"/>
                </a:lnTo>
                <a:lnTo>
                  <a:pt x="1153" y="46"/>
                </a:lnTo>
                <a:lnTo>
                  <a:pt x="1176" y="57"/>
                </a:lnTo>
                <a:lnTo>
                  <a:pt x="1210" y="68"/>
                </a:lnTo>
                <a:lnTo>
                  <a:pt x="1244" y="79"/>
                </a:lnTo>
                <a:lnTo>
                  <a:pt x="1278" y="102"/>
                </a:lnTo>
                <a:lnTo>
                  <a:pt x="1300" y="113"/>
                </a:lnTo>
                <a:lnTo>
                  <a:pt x="1323" y="136"/>
                </a:lnTo>
                <a:lnTo>
                  <a:pt x="1346" y="147"/>
                </a:lnTo>
                <a:lnTo>
                  <a:pt x="1368" y="159"/>
                </a:lnTo>
                <a:lnTo>
                  <a:pt x="1380" y="170"/>
                </a:lnTo>
                <a:lnTo>
                  <a:pt x="1380" y="181"/>
                </a:lnTo>
                <a:lnTo>
                  <a:pt x="1380" y="204"/>
                </a:lnTo>
                <a:lnTo>
                  <a:pt x="1380" y="215"/>
                </a:lnTo>
                <a:lnTo>
                  <a:pt x="1357" y="238"/>
                </a:lnTo>
                <a:lnTo>
                  <a:pt x="1346" y="260"/>
                </a:lnTo>
                <a:lnTo>
                  <a:pt x="1334" y="272"/>
                </a:lnTo>
                <a:lnTo>
                  <a:pt x="1312" y="306"/>
                </a:lnTo>
                <a:lnTo>
                  <a:pt x="1312" y="317"/>
                </a:lnTo>
                <a:lnTo>
                  <a:pt x="1300" y="339"/>
                </a:lnTo>
                <a:lnTo>
                  <a:pt x="1289" y="362"/>
                </a:lnTo>
                <a:lnTo>
                  <a:pt x="1289" y="385"/>
                </a:lnTo>
                <a:lnTo>
                  <a:pt x="1278" y="419"/>
                </a:lnTo>
                <a:lnTo>
                  <a:pt x="1267" y="441"/>
                </a:lnTo>
                <a:lnTo>
                  <a:pt x="1267" y="475"/>
                </a:lnTo>
                <a:lnTo>
                  <a:pt x="1255" y="509"/>
                </a:lnTo>
                <a:lnTo>
                  <a:pt x="1244" y="554"/>
                </a:lnTo>
                <a:lnTo>
                  <a:pt x="1244" y="588"/>
                </a:lnTo>
                <a:lnTo>
                  <a:pt x="1233" y="633"/>
                </a:lnTo>
                <a:lnTo>
                  <a:pt x="1233" y="6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40"/>
          <p:cNvSpPr/>
          <p:nvPr/>
        </p:nvSpPr>
        <p:spPr>
          <a:xfrm>
            <a:off x="7573963" y="2097088"/>
            <a:ext cx="222250" cy="157162"/>
          </a:xfrm>
          <a:custGeom>
            <a:avLst/>
            <a:gdLst/>
            <a:ahLst/>
            <a:cxnLst>
              <a:cxn ang="0">
                <a:pos x="1631749" y="7630596"/>
              </a:cxn>
              <a:cxn ang="0">
                <a:pos x="8565566" y="4819423"/>
              </a:cxn>
              <a:cxn ang="0">
                <a:pos x="13459537" y="2811172"/>
              </a:cxn>
              <a:cxn ang="0">
                <a:pos x="19170338" y="2008252"/>
              </a:cxn>
              <a:cxn ang="0">
                <a:pos x="26104157" y="802920"/>
              </a:cxn>
              <a:cxn ang="0">
                <a:pos x="33853527" y="0"/>
              </a:cxn>
              <a:cxn ang="0">
                <a:pos x="43642113" y="0"/>
              </a:cxn>
              <a:cxn ang="0">
                <a:pos x="63220543" y="802920"/>
              </a:cxn>
              <a:cxn ang="0">
                <a:pos x="80351031" y="4015870"/>
              </a:cxn>
              <a:cxn ang="0">
                <a:pos x="97889635" y="10441770"/>
              </a:cxn>
              <a:cxn ang="0">
                <a:pos x="114612664" y="19276426"/>
              </a:cxn>
              <a:cxn ang="0">
                <a:pos x="125216796" y="31726447"/>
              </a:cxn>
              <a:cxn ang="0">
                <a:pos x="134190455" y="43774062"/>
              </a:cxn>
              <a:cxn ang="0">
                <a:pos x="139900618" y="57428775"/>
              </a:cxn>
              <a:cxn ang="0">
                <a:pos x="141939825" y="65862289"/>
              </a:cxn>
              <a:cxn ang="0">
                <a:pos x="139900618" y="73492248"/>
              </a:cxn>
              <a:cxn ang="0">
                <a:pos x="137045217" y="83131113"/>
              </a:cxn>
              <a:cxn ang="0">
                <a:pos x="135006011" y="90761072"/>
              </a:cxn>
              <a:cxn ang="0">
                <a:pos x="132150610" y="95580495"/>
              </a:cxn>
              <a:cxn ang="0">
                <a:pos x="129295848" y="98391666"/>
              </a:cxn>
              <a:cxn ang="0">
                <a:pos x="126032989" y="99596363"/>
              </a:cxn>
              <a:cxn ang="0">
                <a:pos x="122362034" y="98391666"/>
              </a:cxn>
              <a:cxn ang="0">
                <a:pos x="117467426" y="97588112"/>
              </a:cxn>
              <a:cxn ang="0">
                <a:pos x="110533612" y="94776941"/>
              </a:cxn>
              <a:cxn ang="0">
                <a:pos x="104007894" y="90761072"/>
              </a:cxn>
              <a:cxn ang="0">
                <a:pos x="96257886" y="85942284"/>
              </a:cxn>
              <a:cxn ang="0">
                <a:pos x="86469310" y="81122842"/>
              </a:cxn>
              <a:cxn ang="0">
                <a:pos x="71785467" y="72689328"/>
              </a:cxn>
              <a:cxn ang="0">
                <a:pos x="53431328" y="62247563"/>
              </a:cxn>
              <a:cxn ang="0">
                <a:pos x="37931941" y="50601102"/>
              </a:cxn>
              <a:cxn ang="0">
                <a:pos x="28958919" y="42971142"/>
              </a:cxn>
              <a:cxn ang="0">
                <a:pos x="24064312" y="37348790"/>
              </a:cxn>
              <a:cxn ang="0">
                <a:pos x="18354144" y="31726447"/>
              </a:cxn>
              <a:cxn ang="0">
                <a:pos x="11420330" y="24899408"/>
              </a:cxn>
              <a:cxn ang="0">
                <a:pos x="4894609" y="18071729"/>
              </a:cxn>
              <a:cxn ang="0">
                <a:pos x="815555" y="13252941"/>
              </a:cxn>
              <a:cxn ang="0">
                <a:pos x="0" y="9638213"/>
              </a:cxn>
            </a:cxnLst>
            <a:rect l="0" t="0" r="0" b="0"/>
            <a:pathLst>
              <a:path w="348" h="248">
                <a:moveTo>
                  <a:pt x="0" y="24"/>
                </a:moveTo>
                <a:lnTo>
                  <a:pt x="4" y="19"/>
                </a:lnTo>
                <a:lnTo>
                  <a:pt x="12" y="14"/>
                </a:lnTo>
                <a:lnTo>
                  <a:pt x="21" y="12"/>
                </a:lnTo>
                <a:lnTo>
                  <a:pt x="26" y="10"/>
                </a:lnTo>
                <a:lnTo>
                  <a:pt x="33" y="7"/>
                </a:lnTo>
                <a:lnTo>
                  <a:pt x="40" y="5"/>
                </a:lnTo>
                <a:lnTo>
                  <a:pt x="47" y="5"/>
                </a:lnTo>
                <a:lnTo>
                  <a:pt x="54" y="2"/>
                </a:lnTo>
                <a:lnTo>
                  <a:pt x="64" y="2"/>
                </a:lnTo>
                <a:lnTo>
                  <a:pt x="74" y="0"/>
                </a:lnTo>
                <a:lnTo>
                  <a:pt x="83" y="0"/>
                </a:lnTo>
                <a:lnTo>
                  <a:pt x="95" y="0"/>
                </a:lnTo>
                <a:lnTo>
                  <a:pt x="107" y="0"/>
                </a:lnTo>
                <a:lnTo>
                  <a:pt x="131" y="0"/>
                </a:lnTo>
                <a:lnTo>
                  <a:pt x="155" y="2"/>
                </a:lnTo>
                <a:lnTo>
                  <a:pt x="176" y="5"/>
                </a:lnTo>
                <a:lnTo>
                  <a:pt x="197" y="10"/>
                </a:lnTo>
                <a:lnTo>
                  <a:pt x="219" y="17"/>
                </a:lnTo>
                <a:lnTo>
                  <a:pt x="240" y="26"/>
                </a:lnTo>
                <a:lnTo>
                  <a:pt x="259" y="36"/>
                </a:lnTo>
                <a:lnTo>
                  <a:pt x="281" y="48"/>
                </a:lnTo>
                <a:lnTo>
                  <a:pt x="295" y="62"/>
                </a:lnTo>
                <a:lnTo>
                  <a:pt x="307" y="79"/>
                </a:lnTo>
                <a:lnTo>
                  <a:pt x="319" y="93"/>
                </a:lnTo>
                <a:lnTo>
                  <a:pt x="329" y="109"/>
                </a:lnTo>
                <a:lnTo>
                  <a:pt x="336" y="126"/>
                </a:lnTo>
                <a:lnTo>
                  <a:pt x="343" y="143"/>
                </a:lnTo>
                <a:lnTo>
                  <a:pt x="345" y="157"/>
                </a:lnTo>
                <a:lnTo>
                  <a:pt x="348" y="164"/>
                </a:lnTo>
                <a:lnTo>
                  <a:pt x="348" y="171"/>
                </a:lnTo>
                <a:lnTo>
                  <a:pt x="343" y="183"/>
                </a:lnTo>
                <a:lnTo>
                  <a:pt x="338" y="195"/>
                </a:lnTo>
                <a:lnTo>
                  <a:pt x="336" y="207"/>
                </a:lnTo>
                <a:lnTo>
                  <a:pt x="333" y="217"/>
                </a:lnTo>
                <a:lnTo>
                  <a:pt x="331" y="226"/>
                </a:lnTo>
                <a:lnTo>
                  <a:pt x="329" y="233"/>
                </a:lnTo>
                <a:lnTo>
                  <a:pt x="324" y="238"/>
                </a:lnTo>
                <a:lnTo>
                  <a:pt x="321" y="245"/>
                </a:lnTo>
                <a:lnTo>
                  <a:pt x="317" y="245"/>
                </a:lnTo>
                <a:lnTo>
                  <a:pt x="314" y="248"/>
                </a:lnTo>
                <a:lnTo>
                  <a:pt x="309" y="248"/>
                </a:lnTo>
                <a:lnTo>
                  <a:pt x="305" y="248"/>
                </a:lnTo>
                <a:lnTo>
                  <a:pt x="300" y="245"/>
                </a:lnTo>
                <a:lnTo>
                  <a:pt x="293" y="245"/>
                </a:lnTo>
                <a:lnTo>
                  <a:pt x="288" y="243"/>
                </a:lnTo>
                <a:lnTo>
                  <a:pt x="281" y="238"/>
                </a:lnTo>
                <a:lnTo>
                  <a:pt x="271" y="236"/>
                </a:lnTo>
                <a:lnTo>
                  <a:pt x="264" y="231"/>
                </a:lnTo>
                <a:lnTo>
                  <a:pt x="255" y="226"/>
                </a:lnTo>
                <a:lnTo>
                  <a:pt x="245" y="221"/>
                </a:lnTo>
                <a:lnTo>
                  <a:pt x="236" y="214"/>
                </a:lnTo>
                <a:lnTo>
                  <a:pt x="224" y="209"/>
                </a:lnTo>
                <a:lnTo>
                  <a:pt x="212" y="202"/>
                </a:lnTo>
                <a:lnTo>
                  <a:pt x="200" y="195"/>
                </a:lnTo>
                <a:lnTo>
                  <a:pt x="176" y="181"/>
                </a:lnTo>
                <a:lnTo>
                  <a:pt x="152" y="167"/>
                </a:lnTo>
                <a:lnTo>
                  <a:pt x="131" y="155"/>
                </a:lnTo>
                <a:lnTo>
                  <a:pt x="112" y="140"/>
                </a:lnTo>
                <a:lnTo>
                  <a:pt x="93" y="126"/>
                </a:lnTo>
                <a:lnTo>
                  <a:pt x="78" y="112"/>
                </a:lnTo>
                <a:lnTo>
                  <a:pt x="71" y="107"/>
                </a:lnTo>
                <a:lnTo>
                  <a:pt x="64" y="100"/>
                </a:lnTo>
                <a:lnTo>
                  <a:pt x="59" y="93"/>
                </a:lnTo>
                <a:lnTo>
                  <a:pt x="52" y="86"/>
                </a:lnTo>
                <a:lnTo>
                  <a:pt x="45" y="79"/>
                </a:lnTo>
                <a:lnTo>
                  <a:pt x="40" y="71"/>
                </a:lnTo>
                <a:lnTo>
                  <a:pt x="28" y="62"/>
                </a:lnTo>
                <a:lnTo>
                  <a:pt x="19" y="52"/>
                </a:lnTo>
                <a:lnTo>
                  <a:pt x="12" y="45"/>
                </a:lnTo>
                <a:lnTo>
                  <a:pt x="7" y="38"/>
                </a:lnTo>
                <a:lnTo>
                  <a:pt x="2" y="33"/>
                </a:lnTo>
                <a:lnTo>
                  <a:pt x="0" y="29"/>
                </a:lnTo>
                <a:lnTo>
                  <a:pt x="0" y="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6" name="TextBox 27"/>
          <p:cNvSpPr txBox="1"/>
          <p:nvPr/>
        </p:nvSpPr>
        <p:spPr>
          <a:xfrm>
            <a:off x="4056380" y="1858645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10380" y="1330008"/>
            <a:ext cx="25161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dì</a:t>
            </a: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</a:p>
        </p:txBody>
      </p:sp>
      <p:grpSp>
        <p:nvGrpSpPr>
          <p:cNvPr id="47108" name="Group 4"/>
          <p:cNvGrpSpPr/>
          <p:nvPr/>
        </p:nvGrpSpPr>
        <p:grpSpPr>
          <a:xfrm>
            <a:off x="6456363" y="1214438"/>
            <a:ext cx="2879725" cy="2879725"/>
            <a:chOff x="1474" y="663"/>
            <a:chExt cx="2948" cy="2835"/>
          </a:xfrm>
        </p:grpSpPr>
        <p:sp>
          <p:nvSpPr>
            <p:cNvPr id="4710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1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1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3" name="TextBox 42"/>
          <p:cNvSpPr txBox="1"/>
          <p:nvPr/>
        </p:nvSpPr>
        <p:spPr>
          <a:xfrm>
            <a:off x="2267585" y="3685858"/>
            <a:ext cx="62388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  第二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54885" y="4441508"/>
            <a:ext cx="74930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我第一个到达终点。</a:t>
            </a:r>
          </a:p>
        </p:txBody>
      </p:sp>
      <p:sp>
        <p:nvSpPr>
          <p:cNvPr id="48" name="Freeform 39"/>
          <p:cNvSpPr/>
          <p:nvPr/>
        </p:nvSpPr>
        <p:spPr>
          <a:xfrm>
            <a:off x="7165975" y="1790700"/>
            <a:ext cx="527050" cy="587375"/>
          </a:xfrm>
          <a:custGeom>
            <a:avLst/>
            <a:gdLst/>
            <a:ahLst/>
            <a:cxnLst>
              <a:cxn ang="0">
                <a:pos x="245967257" y="0"/>
              </a:cxn>
              <a:cxn ang="0">
                <a:pos x="269354300" y="3621300"/>
              </a:cxn>
              <a:cxn ang="0">
                <a:pos x="297176817" y="17301556"/>
              </a:cxn>
              <a:cxn ang="0">
                <a:pos x="310483238" y="24945680"/>
              </a:cxn>
              <a:cxn ang="0">
                <a:pos x="320967085" y="31383968"/>
              </a:cxn>
              <a:cxn ang="0">
                <a:pos x="327821908" y="39028087"/>
              </a:cxn>
              <a:cxn ang="0">
                <a:pos x="332660607" y="45868540"/>
              </a:cxn>
              <a:cxn ang="0">
                <a:pos x="334676810" y="53513294"/>
              </a:cxn>
              <a:cxn ang="0">
                <a:pos x="332660607" y="62365147"/>
              </a:cxn>
              <a:cxn ang="0">
                <a:pos x="326612233" y="72826255"/>
              </a:cxn>
              <a:cxn ang="0">
                <a:pos x="318144511" y="86103737"/>
              </a:cxn>
              <a:cxn ang="0">
                <a:pos x="308467114" y="102600343"/>
              </a:cxn>
              <a:cxn ang="0">
                <a:pos x="295967142" y="120706205"/>
              </a:cxn>
              <a:cxn ang="0">
                <a:pos x="275805898" y="149273808"/>
              </a:cxn>
              <a:cxn ang="0">
                <a:pos x="243144683" y="190313969"/>
              </a:cxn>
              <a:cxn ang="0">
                <a:pos x="210483467" y="226927847"/>
              </a:cxn>
              <a:cxn ang="0">
                <a:pos x="174999678" y="263140204"/>
              </a:cxn>
              <a:cxn ang="0">
                <a:pos x="131854576" y="298546982"/>
              </a:cxn>
              <a:cxn ang="0">
                <a:pos x="81854671" y="332345140"/>
              </a:cxn>
              <a:cxn ang="0">
                <a:pos x="56854728" y="347634726"/>
              </a:cxn>
              <a:cxn ang="0">
                <a:pos x="36693474" y="358900144"/>
              </a:cxn>
              <a:cxn ang="0">
                <a:pos x="20161249" y="367751997"/>
              </a:cxn>
              <a:cxn ang="0">
                <a:pos x="8870950" y="371373296"/>
              </a:cxn>
              <a:cxn ang="0">
                <a:pos x="2016125" y="372580396"/>
              </a:cxn>
              <a:cxn ang="0">
                <a:pos x="0" y="369764041"/>
              </a:cxn>
              <a:cxn ang="0">
                <a:pos x="1209675" y="363728543"/>
              </a:cxn>
              <a:cxn ang="0">
                <a:pos x="6854825" y="355278845"/>
              </a:cxn>
              <a:cxn ang="0">
                <a:pos x="16532225" y="344817737"/>
              </a:cxn>
              <a:cxn ang="0">
                <a:pos x="31048326" y="329528151"/>
              </a:cxn>
              <a:cxn ang="0">
                <a:pos x="56048278" y="305387425"/>
              </a:cxn>
              <a:cxn ang="0">
                <a:pos x="93144987" y="265151614"/>
              </a:cxn>
              <a:cxn ang="0">
                <a:pos x="119354605" y="234572600"/>
              </a:cxn>
              <a:cxn ang="0">
                <a:pos x="139515849" y="207614886"/>
              </a:cxn>
              <a:cxn ang="0">
                <a:pos x="159677093" y="182669216"/>
              </a:cxn>
              <a:cxn ang="0">
                <a:pos x="177015802" y="158929972"/>
              </a:cxn>
              <a:cxn ang="0">
                <a:pos x="192338348" y="136800656"/>
              </a:cxn>
              <a:cxn ang="0">
                <a:pos x="208467343" y="110245097"/>
              </a:cxn>
              <a:cxn ang="0">
                <a:pos x="224999563" y="80471008"/>
              </a:cxn>
              <a:cxn ang="0">
                <a:pos x="230644712" y="65181501"/>
              </a:cxn>
              <a:cxn ang="0">
                <a:pos x="233467286" y="52708349"/>
              </a:cxn>
              <a:cxn ang="0">
                <a:pos x="234676960" y="41040131"/>
              </a:cxn>
              <a:cxn ang="0">
                <a:pos x="231854386" y="30579023"/>
              </a:cxn>
              <a:cxn ang="0">
                <a:pos x="227015688" y="22129325"/>
              </a:cxn>
              <a:cxn ang="0">
                <a:pos x="222176989" y="14484567"/>
              </a:cxn>
              <a:cxn ang="0">
                <a:pos x="220160865" y="8449700"/>
              </a:cxn>
              <a:cxn ang="0">
                <a:pos x="220160865" y="4828400"/>
              </a:cxn>
              <a:cxn ang="0">
                <a:pos x="222983439" y="2816356"/>
              </a:cxn>
              <a:cxn ang="0">
                <a:pos x="229838262" y="2012045"/>
              </a:cxn>
            </a:cxnLst>
            <a:rect l="0" t="0" r="0" b="0"/>
            <a:pathLst>
              <a:path w="830" h="926">
                <a:moveTo>
                  <a:pt x="577" y="5"/>
                </a:moveTo>
                <a:lnTo>
                  <a:pt x="591" y="2"/>
                </a:lnTo>
                <a:lnTo>
                  <a:pt x="610" y="0"/>
                </a:lnTo>
                <a:lnTo>
                  <a:pt x="627" y="2"/>
                </a:lnTo>
                <a:lnTo>
                  <a:pt x="646" y="5"/>
                </a:lnTo>
                <a:lnTo>
                  <a:pt x="668" y="9"/>
                </a:lnTo>
                <a:lnTo>
                  <a:pt x="689" y="19"/>
                </a:lnTo>
                <a:lnTo>
                  <a:pt x="713" y="28"/>
                </a:lnTo>
                <a:lnTo>
                  <a:pt x="737" y="43"/>
                </a:lnTo>
                <a:lnTo>
                  <a:pt x="749" y="47"/>
                </a:lnTo>
                <a:lnTo>
                  <a:pt x="760" y="55"/>
                </a:lnTo>
                <a:lnTo>
                  <a:pt x="770" y="62"/>
                </a:lnTo>
                <a:lnTo>
                  <a:pt x="779" y="67"/>
                </a:lnTo>
                <a:lnTo>
                  <a:pt x="789" y="74"/>
                </a:lnTo>
                <a:lnTo>
                  <a:pt x="796" y="78"/>
                </a:lnTo>
                <a:lnTo>
                  <a:pt x="803" y="86"/>
                </a:lnTo>
                <a:lnTo>
                  <a:pt x="808" y="90"/>
                </a:lnTo>
                <a:lnTo>
                  <a:pt x="813" y="97"/>
                </a:lnTo>
                <a:lnTo>
                  <a:pt x="818" y="102"/>
                </a:lnTo>
                <a:lnTo>
                  <a:pt x="822" y="107"/>
                </a:lnTo>
                <a:lnTo>
                  <a:pt x="825" y="114"/>
                </a:lnTo>
                <a:lnTo>
                  <a:pt x="827" y="119"/>
                </a:lnTo>
                <a:lnTo>
                  <a:pt x="830" y="126"/>
                </a:lnTo>
                <a:lnTo>
                  <a:pt x="830" y="133"/>
                </a:lnTo>
                <a:lnTo>
                  <a:pt x="830" y="140"/>
                </a:lnTo>
                <a:lnTo>
                  <a:pt x="827" y="147"/>
                </a:lnTo>
                <a:lnTo>
                  <a:pt x="825" y="155"/>
                </a:lnTo>
                <a:lnTo>
                  <a:pt x="820" y="162"/>
                </a:lnTo>
                <a:lnTo>
                  <a:pt x="815" y="171"/>
                </a:lnTo>
                <a:lnTo>
                  <a:pt x="810" y="181"/>
                </a:lnTo>
                <a:lnTo>
                  <a:pt x="803" y="193"/>
                </a:lnTo>
                <a:lnTo>
                  <a:pt x="796" y="202"/>
                </a:lnTo>
                <a:lnTo>
                  <a:pt x="789" y="214"/>
                </a:lnTo>
                <a:lnTo>
                  <a:pt x="782" y="226"/>
                </a:lnTo>
                <a:lnTo>
                  <a:pt x="775" y="240"/>
                </a:lnTo>
                <a:lnTo>
                  <a:pt x="765" y="255"/>
                </a:lnTo>
                <a:lnTo>
                  <a:pt x="756" y="269"/>
                </a:lnTo>
                <a:lnTo>
                  <a:pt x="744" y="283"/>
                </a:lnTo>
                <a:lnTo>
                  <a:pt x="734" y="300"/>
                </a:lnTo>
                <a:lnTo>
                  <a:pt x="722" y="316"/>
                </a:lnTo>
                <a:lnTo>
                  <a:pt x="710" y="335"/>
                </a:lnTo>
                <a:lnTo>
                  <a:pt x="684" y="371"/>
                </a:lnTo>
                <a:lnTo>
                  <a:pt x="658" y="407"/>
                </a:lnTo>
                <a:lnTo>
                  <a:pt x="632" y="440"/>
                </a:lnTo>
                <a:lnTo>
                  <a:pt x="603" y="473"/>
                </a:lnTo>
                <a:lnTo>
                  <a:pt x="575" y="504"/>
                </a:lnTo>
                <a:lnTo>
                  <a:pt x="548" y="535"/>
                </a:lnTo>
                <a:lnTo>
                  <a:pt x="522" y="564"/>
                </a:lnTo>
                <a:lnTo>
                  <a:pt x="496" y="592"/>
                </a:lnTo>
                <a:lnTo>
                  <a:pt x="465" y="623"/>
                </a:lnTo>
                <a:lnTo>
                  <a:pt x="434" y="654"/>
                </a:lnTo>
                <a:lnTo>
                  <a:pt x="401" y="685"/>
                </a:lnTo>
                <a:lnTo>
                  <a:pt x="365" y="714"/>
                </a:lnTo>
                <a:lnTo>
                  <a:pt x="327" y="742"/>
                </a:lnTo>
                <a:lnTo>
                  <a:pt x="289" y="769"/>
                </a:lnTo>
                <a:lnTo>
                  <a:pt x="246" y="797"/>
                </a:lnTo>
                <a:lnTo>
                  <a:pt x="203" y="826"/>
                </a:lnTo>
                <a:lnTo>
                  <a:pt x="181" y="840"/>
                </a:lnTo>
                <a:lnTo>
                  <a:pt x="160" y="852"/>
                </a:lnTo>
                <a:lnTo>
                  <a:pt x="141" y="864"/>
                </a:lnTo>
                <a:lnTo>
                  <a:pt x="122" y="873"/>
                </a:lnTo>
                <a:lnTo>
                  <a:pt x="105" y="883"/>
                </a:lnTo>
                <a:lnTo>
                  <a:pt x="91" y="892"/>
                </a:lnTo>
                <a:lnTo>
                  <a:pt x="77" y="900"/>
                </a:lnTo>
                <a:lnTo>
                  <a:pt x="62" y="907"/>
                </a:lnTo>
                <a:lnTo>
                  <a:pt x="50" y="914"/>
                </a:lnTo>
                <a:lnTo>
                  <a:pt x="41" y="919"/>
                </a:lnTo>
                <a:lnTo>
                  <a:pt x="31" y="921"/>
                </a:lnTo>
                <a:lnTo>
                  <a:pt x="22" y="923"/>
                </a:lnTo>
                <a:lnTo>
                  <a:pt x="15" y="926"/>
                </a:lnTo>
                <a:lnTo>
                  <a:pt x="10" y="926"/>
                </a:lnTo>
                <a:lnTo>
                  <a:pt x="5" y="926"/>
                </a:lnTo>
                <a:lnTo>
                  <a:pt x="3" y="923"/>
                </a:lnTo>
                <a:lnTo>
                  <a:pt x="0" y="921"/>
                </a:lnTo>
                <a:lnTo>
                  <a:pt x="0" y="919"/>
                </a:lnTo>
                <a:lnTo>
                  <a:pt x="0" y="914"/>
                </a:lnTo>
                <a:lnTo>
                  <a:pt x="0" y="909"/>
                </a:lnTo>
                <a:lnTo>
                  <a:pt x="3" y="904"/>
                </a:lnTo>
                <a:lnTo>
                  <a:pt x="5" y="897"/>
                </a:lnTo>
                <a:lnTo>
                  <a:pt x="10" y="892"/>
                </a:lnTo>
                <a:lnTo>
                  <a:pt x="17" y="883"/>
                </a:lnTo>
                <a:lnTo>
                  <a:pt x="22" y="876"/>
                </a:lnTo>
                <a:lnTo>
                  <a:pt x="31" y="866"/>
                </a:lnTo>
                <a:lnTo>
                  <a:pt x="41" y="857"/>
                </a:lnTo>
                <a:lnTo>
                  <a:pt x="50" y="845"/>
                </a:lnTo>
                <a:lnTo>
                  <a:pt x="65" y="833"/>
                </a:lnTo>
                <a:lnTo>
                  <a:pt x="77" y="819"/>
                </a:lnTo>
                <a:lnTo>
                  <a:pt x="93" y="804"/>
                </a:lnTo>
                <a:lnTo>
                  <a:pt x="110" y="788"/>
                </a:lnTo>
                <a:lnTo>
                  <a:pt x="139" y="759"/>
                </a:lnTo>
                <a:lnTo>
                  <a:pt x="169" y="728"/>
                </a:lnTo>
                <a:lnTo>
                  <a:pt x="200" y="695"/>
                </a:lnTo>
                <a:lnTo>
                  <a:pt x="231" y="659"/>
                </a:lnTo>
                <a:lnTo>
                  <a:pt x="262" y="623"/>
                </a:lnTo>
                <a:lnTo>
                  <a:pt x="279" y="602"/>
                </a:lnTo>
                <a:lnTo>
                  <a:pt x="296" y="583"/>
                </a:lnTo>
                <a:lnTo>
                  <a:pt x="312" y="562"/>
                </a:lnTo>
                <a:lnTo>
                  <a:pt x="329" y="540"/>
                </a:lnTo>
                <a:lnTo>
                  <a:pt x="346" y="516"/>
                </a:lnTo>
                <a:lnTo>
                  <a:pt x="363" y="495"/>
                </a:lnTo>
                <a:lnTo>
                  <a:pt x="379" y="473"/>
                </a:lnTo>
                <a:lnTo>
                  <a:pt x="396" y="454"/>
                </a:lnTo>
                <a:lnTo>
                  <a:pt x="410" y="433"/>
                </a:lnTo>
                <a:lnTo>
                  <a:pt x="424" y="414"/>
                </a:lnTo>
                <a:lnTo>
                  <a:pt x="439" y="395"/>
                </a:lnTo>
                <a:lnTo>
                  <a:pt x="453" y="376"/>
                </a:lnTo>
                <a:lnTo>
                  <a:pt x="465" y="357"/>
                </a:lnTo>
                <a:lnTo>
                  <a:pt x="477" y="340"/>
                </a:lnTo>
                <a:lnTo>
                  <a:pt x="486" y="324"/>
                </a:lnTo>
                <a:lnTo>
                  <a:pt x="498" y="305"/>
                </a:lnTo>
                <a:lnTo>
                  <a:pt x="517" y="274"/>
                </a:lnTo>
                <a:lnTo>
                  <a:pt x="534" y="243"/>
                </a:lnTo>
                <a:lnTo>
                  <a:pt x="551" y="214"/>
                </a:lnTo>
                <a:lnTo>
                  <a:pt x="558" y="200"/>
                </a:lnTo>
                <a:lnTo>
                  <a:pt x="563" y="188"/>
                </a:lnTo>
                <a:lnTo>
                  <a:pt x="567" y="174"/>
                </a:lnTo>
                <a:lnTo>
                  <a:pt x="572" y="162"/>
                </a:lnTo>
                <a:lnTo>
                  <a:pt x="577" y="152"/>
                </a:lnTo>
                <a:lnTo>
                  <a:pt x="579" y="140"/>
                </a:lnTo>
                <a:lnTo>
                  <a:pt x="579" y="131"/>
                </a:lnTo>
                <a:lnTo>
                  <a:pt x="582" y="119"/>
                </a:lnTo>
                <a:lnTo>
                  <a:pt x="582" y="109"/>
                </a:lnTo>
                <a:lnTo>
                  <a:pt x="582" y="102"/>
                </a:lnTo>
                <a:lnTo>
                  <a:pt x="579" y="93"/>
                </a:lnTo>
                <a:lnTo>
                  <a:pt x="577" y="83"/>
                </a:lnTo>
                <a:lnTo>
                  <a:pt x="575" y="76"/>
                </a:lnTo>
                <a:lnTo>
                  <a:pt x="572" y="69"/>
                </a:lnTo>
                <a:lnTo>
                  <a:pt x="567" y="62"/>
                </a:lnTo>
                <a:lnTo>
                  <a:pt x="563" y="55"/>
                </a:lnTo>
                <a:lnTo>
                  <a:pt x="558" y="47"/>
                </a:lnTo>
                <a:lnTo>
                  <a:pt x="556" y="40"/>
                </a:lnTo>
                <a:lnTo>
                  <a:pt x="551" y="36"/>
                </a:lnTo>
                <a:lnTo>
                  <a:pt x="548" y="31"/>
                </a:lnTo>
                <a:lnTo>
                  <a:pt x="546" y="26"/>
                </a:lnTo>
                <a:lnTo>
                  <a:pt x="546" y="21"/>
                </a:lnTo>
                <a:lnTo>
                  <a:pt x="544" y="19"/>
                </a:lnTo>
                <a:lnTo>
                  <a:pt x="546" y="17"/>
                </a:lnTo>
                <a:lnTo>
                  <a:pt x="546" y="12"/>
                </a:lnTo>
                <a:lnTo>
                  <a:pt x="548" y="12"/>
                </a:lnTo>
                <a:lnTo>
                  <a:pt x="551" y="9"/>
                </a:lnTo>
                <a:lnTo>
                  <a:pt x="553" y="7"/>
                </a:lnTo>
                <a:lnTo>
                  <a:pt x="558" y="7"/>
                </a:lnTo>
                <a:lnTo>
                  <a:pt x="563" y="5"/>
                </a:lnTo>
                <a:lnTo>
                  <a:pt x="570" y="5"/>
                </a:lnTo>
                <a:lnTo>
                  <a:pt x="577" y="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1"/>
          <p:cNvSpPr/>
          <p:nvPr/>
        </p:nvSpPr>
        <p:spPr>
          <a:xfrm>
            <a:off x="8228013" y="2057400"/>
            <a:ext cx="238125" cy="157163"/>
          </a:xfrm>
          <a:custGeom>
            <a:avLst/>
            <a:gdLst/>
            <a:ahLst/>
            <a:cxnLst>
              <a:cxn ang="0">
                <a:pos x="2026609" y="4015895"/>
              </a:cxn>
              <a:cxn ang="0">
                <a:pos x="8513287" y="1204705"/>
              </a:cxn>
              <a:cxn ang="0">
                <a:pos x="17431513" y="0"/>
              </a:cxn>
              <a:cxn ang="0">
                <a:pos x="29998657" y="0"/>
              </a:cxn>
              <a:cxn ang="0">
                <a:pos x="37700788" y="0"/>
              </a:cxn>
              <a:cxn ang="0">
                <a:pos x="44592413" y="0"/>
              </a:cxn>
              <a:cxn ang="0">
                <a:pos x="59996676" y="2008264"/>
              </a:cxn>
              <a:cxn ang="0">
                <a:pos x="78239338" y="6827085"/>
              </a:cxn>
              <a:cxn ang="0">
                <a:pos x="97697474" y="14457730"/>
              </a:cxn>
              <a:cxn ang="0">
                <a:pos x="113102374" y="22891302"/>
              </a:cxn>
              <a:cxn ang="0">
                <a:pos x="121615022" y="27710755"/>
              </a:cxn>
              <a:cxn ang="0">
                <a:pos x="130533883" y="33333133"/>
              </a:cxn>
              <a:cxn ang="0">
                <a:pos x="137019922" y="39357291"/>
              </a:cxn>
              <a:cxn ang="0">
                <a:pos x="141884292" y="44979679"/>
              </a:cxn>
              <a:cxn ang="0">
                <a:pos x="146749298" y="50602057"/>
              </a:cxn>
              <a:cxn ang="0">
                <a:pos x="149587060" y="55421510"/>
              </a:cxn>
              <a:cxn ang="0">
                <a:pos x="150803152" y="61043888"/>
              </a:cxn>
              <a:cxn ang="0">
                <a:pos x="151613668" y="70682160"/>
              </a:cxn>
              <a:cxn ang="0">
                <a:pos x="150803152" y="82328696"/>
              </a:cxn>
              <a:cxn ang="0">
                <a:pos x="149587060" y="90762283"/>
              </a:cxn>
              <a:cxn ang="0">
                <a:pos x="147965391" y="96786441"/>
              </a:cxn>
              <a:cxn ang="0">
                <a:pos x="144722053" y="99597630"/>
              </a:cxn>
              <a:cxn ang="0">
                <a:pos x="141073775" y="99597630"/>
              </a:cxn>
              <a:cxn ang="0">
                <a:pos x="136208769" y="99597630"/>
              </a:cxn>
              <a:cxn ang="0">
                <a:pos x="129317790" y="96786441"/>
              </a:cxn>
              <a:cxn ang="0">
                <a:pos x="121615022" y="93573473"/>
              </a:cxn>
              <a:cxn ang="0">
                <a:pos x="111886282" y="89959358"/>
              </a:cxn>
              <a:cxn ang="0">
                <a:pos x="100535236" y="84336980"/>
              </a:cxn>
              <a:cxn ang="0">
                <a:pos x="87968098" y="77509243"/>
              </a:cxn>
              <a:cxn ang="0">
                <a:pos x="74590423" y="70682160"/>
              </a:cxn>
              <a:cxn ang="0">
                <a:pos x="62023922" y="65059782"/>
              </a:cxn>
              <a:cxn ang="0">
                <a:pos x="50267936" y="60240329"/>
              </a:cxn>
              <a:cxn ang="0">
                <a:pos x="40538550" y="54617951"/>
              </a:cxn>
              <a:cxn ang="0">
                <a:pos x="32836418" y="48995573"/>
              </a:cxn>
              <a:cxn ang="0">
                <a:pos x="25944803" y="42971415"/>
              </a:cxn>
              <a:cxn ang="0">
                <a:pos x="20269275" y="38152586"/>
              </a:cxn>
              <a:cxn ang="0">
                <a:pos x="17431513" y="32529574"/>
              </a:cxn>
              <a:cxn ang="0">
                <a:pos x="12567143" y="24899566"/>
              </a:cxn>
              <a:cxn ang="0">
                <a:pos x="5675525" y="16465994"/>
              </a:cxn>
              <a:cxn ang="0">
                <a:pos x="2026609" y="11646541"/>
              </a:cxn>
              <a:cxn ang="0">
                <a:pos x="0" y="6827085"/>
              </a:cxn>
            </a:cxnLst>
            <a:rect l="0" t="0" r="0" b="0"/>
            <a:pathLst>
              <a:path w="374" h="248">
                <a:moveTo>
                  <a:pt x="0" y="12"/>
                </a:moveTo>
                <a:lnTo>
                  <a:pt x="5" y="10"/>
                </a:lnTo>
                <a:lnTo>
                  <a:pt x="12" y="5"/>
                </a:lnTo>
                <a:lnTo>
                  <a:pt x="21" y="3"/>
                </a:lnTo>
                <a:lnTo>
                  <a:pt x="31" y="3"/>
                </a:lnTo>
                <a:lnTo>
                  <a:pt x="43" y="0"/>
                </a:lnTo>
                <a:lnTo>
                  <a:pt x="57" y="0"/>
                </a:lnTo>
                <a:lnTo>
                  <a:pt x="74" y="0"/>
                </a:lnTo>
                <a:lnTo>
                  <a:pt x="83" y="0"/>
                </a:lnTo>
                <a:lnTo>
                  <a:pt x="93" y="0"/>
                </a:lnTo>
                <a:lnTo>
                  <a:pt x="100" y="0"/>
                </a:lnTo>
                <a:lnTo>
                  <a:pt x="110" y="0"/>
                </a:lnTo>
                <a:lnTo>
                  <a:pt x="126" y="3"/>
                </a:lnTo>
                <a:lnTo>
                  <a:pt x="148" y="5"/>
                </a:lnTo>
                <a:lnTo>
                  <a:pt x="169" y="10"/>
                </a:lnTo>
                <a:lnTo>
                  <a:pt x="193" y="17"/>
                </a:lnTo>
                <a:lnTo>
                  <a:pt x="217" y="26"/>
                </a:lnTo>
                <a:lnTo>
                  <a:pt x="241" y="36"/>
                </a:lnTo>
                <a:lnTo>
                  <a:pt x="267" y="50"/>
                </a:lnTo>
                <a:lnTo>
                  <a:pt x="279" y="57"/>
                </a:lnTo>
                <a:lnTo>
                  <a:pt x="291" y="64"/>
                </a:lnTo>
                <a:lnTo>
                  <a:pt x="300" y="69"/>
                </a:lnTo>
                <a:lnTo>
                  <a:pt x="312" y="76"/>
                </a:lnTo>
                <a:lnTo>
                  <a:pt x="322" y="83"/>
                </a:lnTo>
                <a:lnTo>
                  <a:pt x="329" y="91"/>
                </a:lnTo>
                <a:lnTo>
                  <a:pt x="338" y="98"/>
                </a:lnTo>
                <a:lnTo>
                  <a:pt x="346" y="105"/>
                </a:lnTo>
                <a:lnTo>
                  <a:pt x="350" y="112"/>
                </a:lnTo>
                <a:lnTo>
                  <a:pt x="357" y="119"/>
                </a:lnTo>
                <a:lnTo>
                  <a:pt x="362" y="126"/>
                </a:lnTo>
                <a:lnTo>
                  <a:pt x="367" y="131"/>
                </a:lnTo>
                <a:lnTo>
                  <a:pt x="369" y="138"/>
                </a:lnTo>
                <a:lnTo>
                  <a:pt x="372" y="145"/>
                </a:lnTo>
                <a:lnTo>
                  <a:pt x="372" y="152"/>
                </a:lnTo>
                <a:lnTo>
                  <a:pt x="374" y="160"/>
                </a:lnTo>
                <a:lnTo>
                  <a:pt x="374" y="176"/>
                </a:lnTo>
                <a:lnTo>
                  <a:pt x="374" y="193"/>
                </a:lnTo>
                <a:lnTo>
                  <a:pt x="372" y="205"/>
                </a:lnTo>
                <a:lnTo>
                  <a:pt x="372" y="217"/>
                </a:lnTo>
                <a:lnTo>
                  <a:pt x="369" y="226"/>
                </a:lnTo>
                <a:lnTo>
                  <a:pt x="367" y="233"/>
                </a:lnTo>
                <a:lnTo>
                  <a:pt x="365" y="241"/>
                </a:lnTo>
                <a:lnTo>
                  <a:pt x="360" y="245"/>
                </a:lnTo>
                <a:lnTo>
                  <a:pt x="357" y="248"/>
                </a:lnTo>
                <a:lnTo>
                  <a:pt x="353" y="248"/>
                </a:lnTo>
                <a:lnTo>
                  <a:pt x="348" y="248"/>
                </a:lnTo>
                <a:lnTo>
                  <a:pt x="343" y="248"/>
                </a:lnTo>
                <a:lnTo>
                  <a:pt x="336" y="248"/>
                </a:lnTo>
                <a:lnTo>
                  <a:pt x="329" y="245"/>
                </a:lnTo>
                <a:lnTo>
                  <a:pt x="319" y="241"/>
                </a:lnTo>
                <a:lnTo>
                  <a:pt x="310" y="238"/>
                </a:lnTo>
                <a:lnTo>
                  <a:pt x="300" y="233"/>
                </a:lnTo>
                <a:lnTo>
                  <a:pt x="288" y="229"/>
                </a:lnTo>
                <a:lnTo>
                  <a:pt x="276" y="224"/>
                </a:lnTo>
                <a:lnTo>
                  <a:pt x="262" y="217"/>
                </a:lnTo>
                <a:lnTo>
                  <a:pt x="248" y="210"/>
                </a:lnTo>
                <a:lnTo>
                  <a:pt x="234" y="202"/>
                </a:lnTo>
                <a:lnTo>
                  <a:pt x="217" y="193"/>
                </a:lnTo>
                <a:lnTo>
                  <a:pt x="200" y="183"/>
                </a:lnTo>
                <a:lnTo>
                  <a:pt x="184" y="176"/>
                </a:lnTo>
                <a:lnTo>
                  <a:pt x="167" y="169"/>
                </a:lnTo>
                <a:lnTo>
                  <a:pt x="153" y="162"/>
                </a:lnTo>
                <a:lnTo>
                  <a:pt x="138" y="157"/>
                </a:lnTo>
                <a:lnTo>
                  <a:pt x="124" y="150"/>
                </a:lnTo>
                <a:lnTo>
                  <a:pt x="112" y="143"/>
                </a:lnTo>
                <a:lnTo>
                  <a:pt x="100" y="136"/>
                </a:lnTo>
                <a:lnTo>
                  <a:pt x="91" y="129"/>
                </a:lnTo>
                <a:lnTo>
                  <a:pt x="81" y="122"/>
                </a:lnTo>
                <a:lnTo>
                  <a:pt x="72" y="114"/>
                </a:lnTo>
                <a:lnTo>
                  <a:pt x="64" y="107"/>
                </a:lnTo>
                <a:lnTo>
                  <a:pt x="57" y="100"/>
                </a:lnTo>
                <a:lnTo>
                  <a:pt x="50" y="95"/>
                </a:lnTo>
                <a:lnTo>
                  <a:pt x="45" y="88"/>
                </a:lnTo>
                <a:lnTo>
                  <a:pt x="43" y="81"/>
                </a:lnTo>
                <a:lnTo>
                  <a:pt x="41" y="74"/>
                </a:lnTo>
                <a:lnTo>
                  <a:pt x="31" y="62"/>
                </a:lnTo>
                <a:lnTo>
                  <a:pt x="21" y="50"/>
                </a:lnTo>
                <a:lnTo>
                  <a:pt x="14" y="41"/>
                </a:lnTo>
                <a:lnTo>
                  <a:pt x="10" y="33"/>
                </a:lnTo>
                <a:lnTo>
                  <a:pt x="5" y="29"/>
                </a:lnTo>
                <a:lnTo>
                  <a:pt x="2" y="22"/>
                </a:lnTo>
                <a:lnTo>
                  <a:pt x="0" y="17"/>
                </a:lnTo>
                <a:lnTo>
                  <a:pt x="0" y="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42"/>
          <p:cNvSpPr/>
          <p:nvPr/>
        </p:nvSpPr>
        <p:spPr>
          <a:xfrm>
            <a:off x="7894638" y="1724025"/>
            <a:ext cx="471487" cy="484188"/>
          </a:xfrm>
          <a:custGeom>
            <a:avLst/>
            <a:gdLst/>
            <a:ahLst/>
            <a:cxnLst>
              <a:cxn ang="0">
                <a:pos x="264372488" y="108042375"/>
              </a:cxn>
              <a:cxn ang="0">
                <a:pos x="251821776" y="122501466"/>
              </a:cxn>
              <a:cxn ang="0">
                <a:pos x="236437052" y="139771888"/>
              </a:cxn>
              <a:cxn ang="0">
                <a:pos x="212145617" y="163469208"/>
              </a:cxn>
              <a:cxn ang="0">
                <a:pos x="185020171" y="192387430"/>
              </a:cxn>
              <a:cxn ang="0">
                <a:pos x="161133373" y="213272784"/>
              </a:cxn>
              <a:cxn ang="0">
                <a:pos x="136841938" y="232150406"/>
              </a:cxn>
              <a:cxn ang="0">
                <a:pos x="89473736" y="263879920"/>
              </a:cxn>
              <a:cxn ang="0">
                <a:pos x="53846235" y="284765908"/>
              </a:cxn>
              <a:cxn ang="0">
                <a:pos x="35627490" y="295610068"/>
              </a:cxn>
              <a:cxn ang="0">
                <a:pos x="20242761" y="302036330"/>
              </a:cxn>
              <a:cxn ang="0">
                <a:pos x="9716704" y="306052428"/>
              </a:cxn>
              <a:cxn ang="0">
                <a:pos x="2834013" y="306856027"/>
              </a:cxn>
              <a:cxn ang="0">
                <a:pos x="809991" y="304847662"/>
              </a:cxn>
              <a:cxn ang="0">
                <a:pos x="809991" y="300027965"/>
              </a:cxn>
              <a:cxn ang="0">
                <a:pos x="7692046" y="290790371"/>
              </a:cxn>
              <a:cxn ang="0">
                <a:pos x="21052757" y="277134245"/>
              </a:cxn>
              <a:cxn ang="0">
                <a:pos x="39676169" y="259060223"/>
              </a:cxn>
              <a:cxn ang="0">
                <a:pos x="62752946" y="235363537"/>
              </a:cxn>
              <a:cxn ang="0">
                <a:pos x="88663745" y="209256686"/>
              </a:cxn>
              <a:cxn ang="0">
                <a:pos x="111741149" y="184354601"/>
              </a:cxn>
              <a:cxn ang="0">
                <a:pos x="133198573" y="160657876"/>
              </a:cxn>
              <a:cxn ang="0">
                <a:pos x="150607318" y="137764157"/>
              </a:cxn>
              <a:cxn ang="0">
                <a:pos x="165992042" y="116878169"/>
              </a:cxn>
              <a:cxn ang="0">
                <a:pos x="176518137" y="96796415"/>
              </a:cxn>
              <a:cxn ang="0">
                <a:pos x="184210817" y="78320573"/>
              </a:cxn>
              <a:cxn ang="0">
                <a:pos x="189068849" y="61050150"/>
              </a:cxn>
              <a:cxn ang="0">
                <a:pos x="191902861" y="46992225"/>
              </a:cxn>
              <a:cxn ang="0">
                <a:pos x="191902861" y="34541489"/>
              </a:cxn>
              <a:cxn ang="0">
                <a:pos x="189878840" y="24902095"/>
              </a:cxn>
              <a:cxn ang="0">
                <a:pos x="187044828" y="11647765"/>
              </a:cxn>
              <a:cxn ang="0">
                <a:pos x="187854182" y="6828065"/>
              </a:cxn>
              <a:cxn ang="0">
                <a:pos x="191902861" y="4016732"/>
              </a:cxn>
              <a:cxn ang="0">
                <a:pos x="198785551" y="1204766"/>
              </a:cxn>
              <a:cxn ang="0">
                <a:pos x="210121596" y="1204766"/>
              </a:cxn>
              <a:cxn ang="0">
                <a:pos x="228745008" y="5623299"/>
              </a:cxn>
              <a:cxn ang="0">
                <a:pos x="249797755" y="12450731"/>
              </a:cxn>
              <a:cxn ang="0">
                <a:pos x="270040511" y="24902095"/>
              </a:cxn>
              <a:cxn ang="0">
                <a:pos x="288259246" y="37352821"/>
              </a:cxn>
              <a:cxn ang="0">
                <a:pos x="295951290" y="44983859"/>
              </a:cxn>
              <a:cxn ang="0">
                <a:pos x="298785302" y="50607156"/>
              </a:cxn>
              <a:cxn ang="0">
                <a:pos x="298785302" y="57435219"/>
              </a:cxn>
              <a:cxn ang="0">
                <a:pos x="295951290" y="65066247"/>
              </a:cxn>
              <a:cxn ang="0">
                <a:pos x="290283268" y="74705641"/>
              </a:cxn>
              <a:cxn ang="0">
                <a:pos x="282591224" y="85148655"/>
              </a:cxn>
              <a:cxn ang="0">
                <a:pos x="270850501" y="98402980"/>
              </a:cxn>
            </a:cxnLst>
            <a:rect l="0" t="0" r="0" b="0"/>
            <a:pathLst>
              <a:path w="741" h="764">
                <a:moveTo>
                  <a:pt x="669" y="245"/>
                </a:moveTo>
                <a:lnTo>
                  <a:pt x="662" y="257"/>
                </a:lnTo>
                <a:lnTo>
                  <a:pt x="653" y="269"/>
                </a:lnTo>
                <a:lnTo>
                  <a:pt x="643" y="281"/>
                </a:lnTo>
                <a:lnTo>
                  <a:pt x="634" y="293"/>
                </a:lnTo>
                <a:lnTo>
                  <a:pt x="622" y="305"/>
                </a:lnTo>
                <a:lnTo>
                  <a:pt x="610" y="319"/>
                </a:lnTo>
                <a:lnTo>
                  <a:pt x="598" y="333"/>
                </a:lnTo>
                <a:lnTo>
                  <a:pt x="584" y="348"/>
                </a:lnTo>
                <a:lnTo>
                  <a:pt x="569" y="362"/>
                </a:lnTo>
                <a:lnTo>
                  <a:pt x="555" y="376"/>
                </a:lnTo>
                <a:lnTo>
                  <a:pt x="524" y="407"/>
                </a:lnTo>
                <a:lnTo>
                  <a:pt x="491" y="440"/>
                </a:lnTo>
                <a:lnTo>
                  <a:pt x="474" y="459"/>
                </a:lnTo>
                <a:lnTo>
                  <a:pt x="457" y="479"/>
                </a:lnTo>
                <a:lnTo>
                  <a:pt x="436" y="495"/>
                </a:lnTo>
                <a:lnTo>
                  <a:pt x="417" y="514"/>
                </a:lnTo>
                <a:lnTo>
                  <a:pt x="398" y="531"/>
                </a:lnTo>
                <a:lnTo>
                  <a:pt x="376" y="548"/>
                </a:lnTo>
                <a:lnTo>
                  <a:pt x="357" y="562"/>
                </a:lnTo>
                <a:lnTo>
                  <a:pt x="338" y="578"/>
                </a:lnTo>
                <a:lnTo>
                  <a:pt x="298" y="607"/>
                </a:lnTo>
                <a:lnTo>
                  <a:pt x="260" y="633"/>
                </a:lnTo>
                <a:lnTo>
                  <a:pt x="221" y="657"/>
                </a:lnTo>
                <a:lnTo>
                  <a:pt x="186" y="678"/>
                </a:lnTo>
                <a:lnTo>
                  <a:pt x="150" y="697"/>
                </a:lnTo>
                <a:lnTo>
                  <a:pt x="133" y="709"/>
                </a:lnTo>
                <a:lnTo>
                  <a:pt x="117" y="719"/>
                </a:lnTo>
                <a:lnTo>
                  <a:pt x="100" y="728"/>
                </a:lnTo>
                <a:lnTo>
                  <a:pt x="88" y="736"/>
                </a:lnTo>
                <a:lnTo>
                  <a:pt x="74" y="743"/>
                </a:lnTo>
                <a:lnTo>
                  <a:pt x="62" y="747"/>
                </a:lnTo>
                <a:lnTo>
                  <a:pt x="50" y="752"/>
                </a:lnTo>
                <a:lnTo>
                  <a:pt x="40" y="757"/>
                </a:lnTo>
                <a:lnTo>
                  <a:pt x="31" y="759"/>
                </a:lnTo>
                <a:lnTo>
                  <a:pt x="24" y="762"/>
                </a:lnTo>
                <a:lnTo>
                  <a:pt x="17" y="762"/>
                </a:lnTo>
                <a:lnTo>
                  <a:pt x="12" y="764"/>
                </a:lnTo>
                <a:lnTo>
                  <a:pt x="7" y="764"/>
                </a:lnTo>
                <a:lnTo>
                  <a:pt x="5" y="762"/>
                </a:lnTo>
                <a:lnTo>
                  <a:pt x="2" y="762"/>
                </a:lnTo>
                <a:lnTo>
                  <a:pt x="2" y="759"/>
                </a:lnTo>
                <a:lnTo>
                  <a:pt x="0" y="757"/>
                </a:lnTo>
                <a:lnTo>
                  <a:pt x="0" y="752"/>
                </a:lnTo>
                <a:lnTo>
                  <a:pt x="2" y="747"/>
                </a:lnTo>
                <a:lnTo>
                  <a:pt x="7" y="740"/>
                </a:lnTo>
                <a:lnTo>
                  <a:pt x="12" y="733"/>
                </a:lnTo>
                <a:lnTo>
                  <a:pt x="19" y="724"/>
                </a:lnTo>
                <a:lnTo>
                  <a:pt x="28" y="714"/>
                </a:lnTo>
                <a:lnTo>
                  <a:pt x="40" y="702"/>
                </a:lnTo>
                <a:lnTo>
                  <a:pt x="52" y="690"/>
                </a:lnTo>
                <a:lnTo>
                  <a:pt x="64" y="676"/>
                </a:lnTo>
                <a:lnTo>
                  <a:pt x="81" y="662"/>
                </a:lnTo>
                <a:lnTo>
                  <a:pt x="98" y="645"/>
                </a:lnTo>
                <a:lnTo>
                  <a:pt x="114" y="626"/>
                </a:lnTo>
                <a:lnTo>
                  <a:pt x="133" y="607"/>
                </a:lnTo>
                <a:lnTo>
                  <a:pt x="155" y="586"/>
                </a:lnTo>
                <a:lnTo>
                  <a:pt x="176" y="564"/>
                </a:lnTo>
                <a:lnTo>
                  <a:pt x="198" y="543"/>
                </a:lnTo>
                <a:lnTo>
                  <a:pt x="219" y="521"/>
                </a:lnTo>
                <a:lnTo>
                  <a:pt x="238" y="500"/>
                </a:lnTo>
                <a:lnTo>
                  <a:pt x="260" y="481"/>
                </a:lnTo>
                <a:lnTo>
                  <a:pt x="276" y="459"/>
                </a:lnTo>
                <a:lnTo>
                  <a:pt x="295" y="440"/>
                </a:lnTo>
                <a:lnTo>
                  <a:pt x="312" y="419"/>
                </a:lnTo>
                <a:lnTo>
                  <a:pt x="329" y="400"/>
                </a:lnTo>
                <a:lnTo>
                  <a:pt x="343" y="381"/>
                </a:lnTo>
                <a:lnTo>
                  <a:pt x="357" y="362"/>
                </a:lnTo>
                <a:lnTo>
                  <a:pt x="372" y="343"/>
                </a:lnTo>
                <a:lnTo>
                  <a:pt x="383" y="326"/>
                </a:lnTo>
                <a:lnTo>
                  <a:pt x="398" y="307"/>
                </a:lnTo>
                <a:lnTo>
                  <a:pt x="410" y="291"/>
                </a:lnTo>
                <a:lnTo>
                  <a:pt x="419" y="274"/>
                </a:lnTo>
                <a:lnTo>
                  <a:pt x="429" y="257"/>
                </a:lnTo>
                <a:lnTo>
                  <a:pt x="436" y="241"/>
                </a:lnTo>
                <a:lnTo>
                  <a:pt x="443" y="226"/>
                </a:lnTo>
                <a:lnTo>
                  <a:pt x="450" y="210"/>
                </a:lnTo>
                <a:lnTo>
                  <a:pt x="455" y="195"/>
                </a:lnTo>
                <a:lnTo>
                  <a:pt x="460" y="181"/>
                </a:lnTo>
                <a:lnTo>
                  <a:pt x="462" y="167"/>
                </a:lnTo>
                <a:lnTo>
                  <a:pt x="467" y="152"/>
                </a:lnTo>
                <a:lnTo>
                  <a:pt x="469" y="141"/>
                </a:lnTo>
                <a:lnTo>
                  <a:pt x="472" y="129"/>
                </a:lnTo>
                <a:lnTo>
                  <a:pt x="474" y="117"/>
                </a:lnTo>
                <a:lnTo>
                  <a:pt x="474" y="105"/>
                </a:lnTo>
                <a:lnTo>
                  <a:pt x="474" y="95"/>
                </a:lnTo>
                <a:lnTo>
                  <a:pt x="474" y="86"/>
                </a:lnTo>
                <a:lnTo>
                  <a:pt x="474" y="76"/>
                </a:lnTo>
                <a:lnTo>
                  <a:pt x="472" y="69"/>
                </a:lnTo>
                <a:lnTo>
                  <a:pt x="469" y="62"/>
                </a:lnTo>
                <a:lnTo>
                  <a:pt x="464" y="48"/>
                </a:lnTo>
                <a:lnTo>
                  <a:pt x="462" y="38"/>
                </a:lnTo>
                <a:lnTo>
                  <a:pt x="462" y="29"/>
                </a:lnTo>
                <a:lnTo>
                  <a:pt x="462" y="24"/>
                </a:lnTo>
                <a:lnTo>
                  <a:pt x="464" y="22"/>
                </a:lnTo>
                <a:lnTo>
                  <a:pt x="464" y="17"/>
                </a:lnTo>
                <a:lnTo>
                  <a:pt x="467" y="14"/>
                </a:lnTo>
                <a:lnTo>
                  <a:pt x="469" y="12"/>
                </a:lnTo>
                <a:lnTo>
                  <a:pt x="474" y="10"/>
                </a:lnTo>
                <a:lnTo>
                  <a:pt x="479" y="7"/>
                </a:lnTo>
                <a:lnTo>
                  <a:pt x="484" y="5"/>
                </a:lnTo>
                <a:lnTo>
                  <a:pt x="491" y="3"/>
                </a:lnTo>
                <a:lnTo>
                  <a:pt x="498" y="0"/>
                </a:lnTo>
                <a:lnTo>
                  <a:pt x="507" y="0"/>
                </a:lnTo>
                <a:lnTo>
                  <a:pt x="519" y="3"/>
                </a:lnTo>
                <a:lnTo>
                  <a:pt x="534" y="5"/>
                </a:lnTo>
                <a:lnTo>
                  <a:pt x="548" y="10"/>
                </a:lnTo>
                <a:lnTo>
                  <a:pt x="565" y="14"/>
                </a:lnTo>
                <a:lnTo>
                  <a:pt x="586" y="19"/>
                </a:lnTo>
                <a:lnTo>
                  <a:pt x="607" y="29"/>
                </a:lnTo>
                <a:lnTo>
                  <a:pt x="617" y="31"/>
                </a:lnTo>
                <a:lnTo>
                  <a:pt x="631" y="36"/>
                </a:lnTo>
                <a:lnTo>
                  <a:pt x="650" y="50"/>
                </a:lnTo>
                <a:lnTo>
                  <a:pt x="667" y="62"/>
                </a:lnTo>
                <a:lnTo>
                  <a:pt x="684" y="74"/>
                </a:lnTo>
                <a:lnTo>
                  <a:pt x="698" y="83"/>
                </a:lnTo>
                <a:lnTo>
                  <a:pt x="712" y="93"/>
                </a:lnTo>
                <a:lnTo>
                  <a:pt x="722" y="102"/>
                </a:lnTo>
                <a:lnTo>
                  <a:pt x="727" y="107"/>
                </a:lnTo>
                <a:lnTo>
                  <a:pt x="731" y="112"/>
                </a:lnTo>
                <a:lnTo>
                  <a:pt x="734" y="117"/>
                </a:lnTo>
                <a:lnTo>
                  <a:pt x="736" y="122"/>
                </a:lnTo>
                <a:lnTo>
                  <a:pt x="738" y="126"/>
                </a:lnTo>
                <a:lnTo>
                  <a:pt x="741" y="131"/>
                </a:lnTo>
                <a:lnTo>
                  <a:pt x="741" y="138"/>
                </a:lnTo>
                <a:lnTo>
                  <a:pt x="738" y="143"/>
                </a:lnTo>
                <a:lnTo>
                  <a:pt x="738" y="150"/>
                </a:lnTo>
                <a:lnTo>
                  <a:pt x="736" y="155"/>
                </a:lnTo>
                <a:lnTo>
                  <a:pt x="731" y="162"/>
                </a:lnTo>
                <a:lnTo>
                  <a:pt x="729" y="169"/>
                </a:lnTo>
                <a:lnTo>
                  <a:pt x="724" y="176"/>
                </a:lnTo>
                <a:lnTo>
                  <a:pt x="717" y="186"/>
                </a:lnTo>
                <a:lnTo>
                  <a:pt x="712" y="193"/>
                </a:lnTo>
                <a:lnTo>
                  <a:pt x="705" y="202"/>
                </a:lnTo>
                <a:lnTo>
                  <a:pt x="698" y="212"/>
                </a:lnTo>
                <a:lnTo>
                  <a:pt x="688" y="221"/>
                </a:lnTo>
                <a:lnTo>
                  <a:pt x="679" y="233"/>
                </a:lnTo>
                <a:lnTo>
                  <a:pt x="669" y="2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43"/>
          <p:cNvSpPr/>
          <p:nvPr/>
        </p:nvSpPr>
        <p:spPr>
          <a:xfrm>
            <a:off x="8218488" y="1855788"/>
            <a:ext cx="479425" cy="117475"/>
          </a:xfrm>
          <a:custGeom>
            <a:avLst/>
            <a:gdLst/>
            <a:ahLst/>
            <a:cxnLst>
              <a:cxn ang="0">
                <a:pos x="304027377" y="21141713"/>
              </a:cxn>
              <a:cxn ang="0">
                <a:pos x="305243448" y="23933954"/>
              </a:cxn>
              <a:cxn ang="0">
                <a:pos x="305243448" y="26726195"/>
              </a:cxn>
              <a:cxn ang="0">
                <a:pos x="303216875" y="28720743"/>
              </a:cxn>
              <a:cxn ang="0">
                <a:pos x="301189665" y="31512984"/>
              </a:cxn>
              <a:cxn ang="0">
                <a:pos x="297541452" y="33507532"/>
              </a:cxn>
              <a:cxn ang="0">
                <a:pos x="292677168" y="35103549"/>
              </a:cxn>
              <a:cxn ang="0">
                <a:pos x="286596177" y="37895790"/>
              </a:cxn>
              <a:cxn ang="0">
                <a:pos x="280110253" y="39890338"/>
              </a:cxn>
              <a:cxn ang="0">
                <a:pos x="272408258" y="41884896"/>
              </a:cxn>
              <a:cxn ang="0">
                <a:pos x="262679690" y="43878813"/>
              </a:cxn>
              <a:cxn ang="0">
                <a:pos x="252950485" y="45474830"/>
              </a:cxn>
              <a:cxn ang="0">
                <a:pos x="242411415" y="47469378"/>
              </a:cxn>
              <a:cxn ang="0">
                <a:pos x="229844500" y="49463926"/>
              </a:cxn>
              <a:cxn ang="0">
                <a:pos x="216062150" y="51458474"/>
              </a:cxn>
              <a:cxn ang="0">
                <a:pos x="202684732" y="53053860"/>
              </a:cxn>
              <a:cxn ang="0">
                <a:pos x="179578747" y="57042956"/>
              </a:cxn>
              <a:cxn ang="0">
                <a:pos x="150392366" y="61829745"/>
              </a:cxn>
              <a:cxn ang="0">
                <a:pos x="123637531" y="65419678"/>
              </a:cxn>
              <a:cxn ang="0">
                <a:pos x="97288902" y="68611081"/>
              </a:cxn>
              <a:cxn ang="0">
                <a:pos x="73371758" y="70206467"/>
              </a:cxn>
              <a:cxn ang="0">
                <a:pos x="50265773" y="72201015"/>
              </a:cxn>
              <a:cxn ang="0">
                <a:pos x="28781418" y="72998708"/>
              </a:cxn>
              <a:cxn ang="0">
                <a:pos x="9728570" y="72998708"/>
              </a:cxn>
              <a:cxn ang="0">
                <a:pos x="0" y="34305225"/>
              </a:cxn>
              <a:cxn ang="0">
                <a:pos x="6485927" y="34305225"/>
              </a:cxn>
              <a:cxn ang="0">
                <a:pos x="16214497" y="33507532"/>
              </a:cxn>
              <a:cxn ang="0">
                <a:pos x="26754208" y="32310677"/>
              </a:cxn>
              <a:cxn ang="0">
                <a:pos x="39321124" y="30316761"/>
              </a:cxn>
              <a:cxn ang="0">
                <a:pos x="53103484" y="27523888"/>
              </a:cxn>
              <a:cxn ang="0">
                <a:pos x="68507474" y="24731647"/>
              </a:cxn>
              <a:cxn ang="0">
                <a:pos x="84721986" y="19944853"/>
              </a:cxn>
              <a:cxn ang="0">
                <a:pos x="103369257" y="15158064"/>
              </a:cxn>
              <a:cxn ang="0">
                <a:pos x="137825451" y="8775887"/>
              </a:cxn>
              <a:cxn ang="0">
                <a:pos x="171876751" y="3989097"/>
              </a:cxn>
              <a:cxn ang="0">
                <a:pos x="203900803" y="1196855"/>
              </a:cxn>
              <a:cxn ang="0">
                <a:pos x="232682211" y="0"/>
              </a:cxn>
              <a:cxn ang="0">
                <a:pos x="246059628" y="1196855"/>
              </a:cxn>
              <a:cxn ang="0">
                <a:pos x="258625907" y="1196855"/>
              </a:cxn>
              <a:cxn ang="0">
                <a:pos x="269571183" y="2792242"/>
              </a:cxn>
              <a:cxn ang="0">
                <a:pos x="278083680" y="4786790"/>
              </a:cxn>
              <a:cxn ang="0">
                <a:pos x="285785675" y="7579032"/>
              </a:cxn>
              <a:cxn ang="0">
                <a:pos x="293487670" y="10371276"/>
              </a:cxn>
              <a:cxn ang="0">
                <a:pos x="298351954" y="15158064"/>
              </a:cxn>
              <a:cxn ang="0">
                <a:pos x="303216875" y="19944853"/>
              </a:cxn>
            </a:cxnLst>
            <a:rect l="0" t="0" r="0" b="0"/>
            <a:pathLst>
              <a:path w="753" h="186">
                <a:moveTo>
                  <a:pt x="748" y="50"/>
                </a:moveTo>
                <a:lnTo>
                  <a:pt x="750" y="53"/>
                </a:lnTo>
                <a:lnTo>
                  <a:pt x="753" y="57"/>
                </a:lnTo>
                <a:lnTo>
                  <a:pt x="753" y="60"/>
                </a:lnTo>
                <a:lnTo>
                  <a:pt x="753" y="62"/>
                </a:lnTo>
                <a:lnTo>
                  <a:pt x="753" y="67"/>
                </a:lnTo>
                <a:lnTo>
                  <a:pt x="750" y="69"/>
                </a:lnTo>
                <a:lnTo>
                  <a:pt x="748" y="72"/>
                </a:lnTo>
                <a:lnTo>
                  <a:pt x="746" y="76"/>
                </a:lnTo>
                <a:lnTo>
                  <a:pt x="743" y="79"/>
                </a:lnTo>
                <a:lnTo>
                  <a:pt x="738" y="81"/>
                </a:lnTo>
                <a:lnTo>
                  <a:pt x="734" y="84"/>
                </a:lnTo>
                <a:lnTo>
                  <a:pt x="729" y="86"/>
                </a:lnTo>
                <a:lnTo>
                  <a:pt x="722" y="88"/>
                </a:lnTo>
                <a:lnTo>
                  <a:pt x="715" y="93"/>
                </a:lnTo>
                <a:lnTo>
                  <a:pt x="707" y="95"/>
                </a:lnTo>
                <a:lnTo>
                  <a:pt x="700" y="98"/>
                </a:lnTo>
                <a:lnTo>
                  <a:pt x="691" y="100"/>
                </a:lnTo>
                <a:lnTo>
                  <a:pt x="681" y="103"/>
                </a:lnTo>
                <a:lnTo>
                  <a:pt x="672" y="105"/>
                </a:lnTo>
                <a:lnTo>
                  <a:pt x="660" y="107"/>
                </a:lnTo>
                <a:lnTo>
                  <a:pt x="648" y="110"/>
                </a:lnTo>
                <a:lnTo>
                  <a:pt x="636" y="112"/>
                </a:lnTo>
                <a:lnTo>
                  <a:pt x="624" y="114"/>
                </a:lnTo>
                <a:lnTo>
                  <a:pt x="610" y="117"/>
                </a:lnTo>
                <a:lnTo>
                  <a:pt x="598" y="119"/>
                </a:lnTo>
                <a:lnTo>
                  <a:pt x="581" y="122"/>
                </a:lnTo>
                <a:lnTo>
                  <a:pt x="567" y="124"/>
                </a:lnTo>
                <a:lnTo>
                  <a:pt x="550" y="126"/>
                </a:lnTo>
                <a:lnTo>
                  <a:pt x="533" y="129"/>
                </a:lnTo>
                <a:lnTo>
                  <a:pt x="517" y="131"/>
                </a:lnTo>
                <a:lnTo>
                  <a:pt x="500" y="133"/>
                </a:lnTo>
                <a:lnTo>
                  <a:pt x="481" y="136"/>
                </a:lnTo>
                <a:lnTo>
                  <a:pt x="443" y="143"/>
                </a:lnTo>
                <a:lnTo>
                  <a:pt x="407" y="148"/>
                </a:lnTo>
                <a:lnTo>
                  <a:pt x="371" y="155"/>
                </a:lnTo>
                <a:lnTo>
                  <a:pt x="338" y="160"/>
                </a:lnTo>
                <a:lnTo>
                  <a:pt x="305" y="164"/>
                </a:lnTo>
                <a:lnTo>
                  <a:pt x="271" y="167"/>
                </a:lnTo>
                <a:lnTo>
                  <a:pt x="240" y="172"/>
                </a:lnTo>
                <a:lnTo>
                  <a:pt x="209" y="174"/>
                </a:lnTo>
                <a:lnTo>
                  <a:pt x="181" y="176"/>
                </a:lnTo>
                <a:lnTo>
                  <a:pt x="152" y="179"/>
                </a:lnTo>
                <a:lnTo>
                  <a:pt x="124" y="181"/>
                </a:lnTo>
                <a:lnTo>
                  <a:pt x="97" y="183"/>
                </a:lnTo>
                <a:lnTo>
                  <a:pt x="71" y="183"/>
                </a:lnTo>
                <a:lnTo>
                  <a:pt x="47" y="183"/>
                </a:lnTo>
                <a:lnTo>
                  <a:pt x="24" y="183"/>
                </a:lnTo>
                <a:lnTo>
                  <a:pt x="0" y="186"/>
                </a:lnTo>
                <a:lnTo>
                  <a:pt x="0" y="86"/>
                </a:lnTo>
                <a:lnTo>
                  <a:pt x="7" y="86"/>
                </a:lnTo>
                <a:lnTo>
                  <a:pt x="16" y="86"/>
                </a:lnTo>
                <a:lnTo>
                  <a:pt x="28" y="86"/>
                </a:lnTo>
                <a:lnTo>
                  <a:pt x="40" y="84"/>
                </a:lnTo>
                <a:lnTo>
                  <a:pt x="52" y="84"/>
                </a:lnTo>
                <a:lnTo>
                  <a:pt x="66" y="81"/>
                </a:lnTo>
                <a:lnTo>
                  <a:pt x="81" y="79"/>
                </a:lnTo>
                <a:lnTo>
                  <a:pt x="97" y="76"/>
                </a:lnTo>
                <a:lnTo>
                  <a:pt x="114" y="74"/>
                </a:lnTo>
                <a:lnTo>
                  <a:pt x="131" y="69"/>
                </a:lnTo>
                <a:lnTo>
                  <a:pt x="150" y="64"/>
                </a:lnTo>
                <a:lnTo>
                  <a:pt x="169" y="62"/>
                </a:lnTo>
                <a:lnTo>
                  <a:pt x="188" y="55"/>
                </a:lnTo>
                <a:lnTo>
                  <a:pt x="209" y="50"/>
                </a:lnTo>
                <a:lnTo>
                  <a:pt x="231" y="43"/>
                </a:lnTo>
                <a:lnTo>
                  <a:pt x="255" y="38"/>
                </a:lnTo>
                <a:lnTo>
                  <a:pt x="298" y="29"/>
                </a:lnTo>
                <a:lnTo>
                  <a:pt x="340" y="22"/>
                </a:lnTo>
                <a:lnTo>
                  <a:pt x="383" y="14"/>
                </a:lnTo>
                <a:lnTo>
                  <a:pt x="424" y="10"/>
                </a:lnTo>
                <a:lnTo>
                  <a:pt x="464" y="5"/>
                </a:lnTo>
                <a:lnTo>
                  <a:pt x="503" y="3"/>
                </a:lnTo>
                <a:lnTo>
                  <a:pt x="538" y="3"/>
                </a:lnTo>
                <a:lnTo>
                  <a:pt x="574" y="0"/>
                </a:lnTo>
                <a:lnTo>
                  <a:pt x="591" y="0"/>
                </a:lnTo>
                <a:lnTo>
                  <a:pt x="607" y="3"/>
                </a:lnTo>
                <a:lnTo>
                  <a:pt x="624" y="3"/>
                </a:lnTo>
                <a:lnTo>
                  <a:pt x="638" y="3"/>
                </a:lnTo>
                <a:lnTo>
                  <a:pt x="650" y="5"/>
                </a:lnTo>
                <a:lnTo>
                  <a:pt x="665" y="7"/>
                </a:lnTo>
                <a:lnTo>
                  <a:pt x="676" y="10"/>
                </a:lnTo>
                <a:lnTo>
                  <a:pt x="686" y="12"/>
                </a:lnTo>
                <a:lnTo>
                  <a:pt x="696" y="14"/>
                </a:lnTo>
                <a:lnTo>
                  <a:pt x="705" y="19"/>
                </a:lnTo>
                <a:lnTo>
                  <a:pt x="715" y="22"/>
                </a:lnTo>
                <a:lnTo>
                  <a:pt x="724" y="26"/>
                </a:lnTo>
                <a:lnTo>
                  <a:pt x="731" y="31"/>
                </a:lnTo>
                <a:lnTo>
                  <a:pt x="736" y="38"/>
                </a:lnTo>
                <a:lnTo>
                  <a:pt x="743" y="43"/>
                </a:lnTo>
                <a:lnTo>
                  <a:pt x="748" y="5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4"/>
          <p:cNvSpPr/>
          <p:nvPr/>
        </p:nvSpPr>
        <p:spPr>
          <a:xfrm>
            <a:off x="7540625" y="1909763"/>
            <a:ext cx="449263" cy="107950"/>
          </a:xfrm>
          <a:custGeom>
            <a:avLst/>
            <a:gdLst/>
            <a:ahLst/>
            <a:cxnLst>
              <a:cxn ang="0">
                <a:pos x="6039669" y="29490551"/>
              </a:cxn>
              <a:cxn ang="0">
                <a:pos x="26172743" y="28294894"/>
              </a:cxn>
              <a:cxn ang="0">
                <a:pos x="55566473" y="25505240"/>
              </a:cxn>
              <a:cxn ang="0">
                <a:pos x="88181833" y="21918902"/>
              </a:cxn>
              <a:cxn ang="0">
                <a:pos x="122809973" y="15143933"/>
              </a:cxn>
              <a:cxn ang="0">
                <a:pos x="141332547" y="11158622"/>
              </a:cxn>
              <a:cxn ang="0">
                <a:pos x="156633500" y="8368965"/>
              </a:cxn>
              <a:cxn ang="0">
                <a:pos x="170726306" y="5579311"/>
              </a:cxn>
              <a:cxn ang="0">
                <a:pos x="184416766" y="3586970"/>
              </a:cxn>
              <a:cxn ang="0">
                <a:pos x="194885606" y="1992340"/>
              </a:cxn>
              <a:cxn ang="0">
                <a:pos x="205355080" y="797315"/>
              </a:cxn>
              <a:cxn ang="0">
                <a:pos x="213005239" y="797315"/>
              </a:cxn>
              <a:cxn ang="0">
                <a:pos x="219850787" y="0"/>
              </a:cxn>
              <a:cxn ang="0">
                <a:pos x="231527813" y="0"/>
              </a:cxn>
              <a:cxn ang="0">
                <a:pos x="241996653" y="797315"/>
              </a:cxn>
              <a:cxn ang="0">
                <a:pos x="251660246" y="1992340"/>
              </a:cxn>
              <a:cxn ang="0">
                <a:pos x="262934967" y="4781995"/>
              </a:cxn>
              <a:cxn ang="0">
                <a:pos x="268571692" y="7571651"/>
              </a:cxn>
              <a:cxn ang="0">
                <a:pos x="277430674" y="12354278"/>
              </a:cxn>
              <a:cxn ang="0">
                <a:pos x="282262153" y="17933587"/>
              </a:cxn>
              <a:cxn ang="0">
                <a:pos x="284275586" y="22715586"/>
              </a:cxn>
              <a:cxn ang="0">
                <a:pos x="284275586" y="26700896"/>
              </a:cxn>
              <a:cxn ang="0">
                <a:pos x="283067399" y="30287865"/>
              </a:cxn>
              <a:cxn ang="0">
                <a:pos x="280248719" y="33077519"/>
              </a:cxn>
              <a:cxn ang="0">
                <a:pos x="275417240" y="37062830"/>
              </a:cxn>
              <a:cxn ang="0">
                <a:pos x="269779880" y="39852484"/>
              </a:cxn>
              <a:cxn ang="0">
                <a:pos x="262129720" y="43438832"/>
              </a:cxn>
              <a:cxn ang="0">
                <a:pos x="252465493" y="45431803"/>
              </a:cxn>
              <a:cxn ang="0">
                <a:pos x="241996653" y="48221457"/>
              </a:cxn>
              <a:cxn ang="0">
                <a:pos x="233138307" y="50213797"/>
              </a:cxn>
              <a:cxn ang="0">
                <a:pos x="225487513" y="52206767"/>
              </a:cxn>
              <a:cxn ang="0">
                <a:pos x="217837353" y="53003451"/>
              </a:cxn>
              <a:cxn ang="0">
                <a:pos x="208173760" y="54996422"/>
              </a:cxn>
              <a:cxn ang="0">
                <a:pos x="197704286" y="55793105"/>
              </a:cxn>
              <a:cxn ang="0">
                <a:pos x="186430200" y="57786076"/>
              </a:cxn>
              <a:cxn ang="0">
                <a:pos x="173947927" y="58582759"/>
              </a:cxn>
              <a:cxn ang="0">
                <a:pos x="159452180" y="59778416"/>
              </a:cxn>
              <a:cxn ang="0">
                <a:pos x="144956473" y="61770755"/>
              </a:cxn>
              <a:cxn ang="0">
                <a:pos x="128850273" y="62568070"/>
              </a:cxn>
              <a:cxn ang="0">
                <a:pos x="111535886" y="63365385"/>
              </a:cxn>
              <a:cxn ang="0">
                <a:pos x="94221499" y="64560410"/>
              </a:cxn>
              <a:cxn ang="0">
                <a:pos x="74894294" y="65357724"/>
              </a:cxn>
              <a:cxn ang="0">
                <a:pos x="54761226" y="66155039"/>
              </a:cxn>
              <a:cxn ang="0">
                <a:pos x="33822903" y="67350064"/>
              </a:cxn>
              <a:cxn ang="0">
                <a:pos x="10468845" y="68147378"/>
              </a:cxn>
              <a:cxn ang="0">
                <a:pos x="0" y="29490551"/>
              </a:cxn>
            </a:cxnLst>
            <a:rect l="0" t="0" r="0" b="0"/>
            <a:pathLst>
              <a:path w="708" h="171">
                <a:moveTo>
                  <a:pt x="0" y="74"/>
                </a:moveTo>
                <a:lnTo>
                  <a:pt x="15" y="74"/>
                </a:lnTo>
                <a:lnTo>
                  <a:pt x="31" y="74"/>
                </a:lnTo>
                <a:lnTo>
                  <a:pt x="65" y="71"/>
                </a:lnTo>
                <a:lnTo>
                  <a:pt x="100" y="69"/>
                </a:lnTo>
                <a:lnTo>
                  <a:pt x="138" y="64"/>
                </a:lnTo>
                <a:lnTo>
                  <a:pt x="177" y="59"/>
                </a:lnTo>
                <a:lnTo>
                  <a:pt x="219" y="55"/>
                </a:lnTo>
                <a:lnTo>
                  <a:pt x="262" y="45"/>
                </a:lnTo>
                <a:lnTo>
                  <a:pt x="305" y="38"/>
                </a:lnTo>
                <a:lnTo>
                  <a:pt x="329" y="33"/>
                </a:lnTo>
                <a:lnTo>
                  <a:pt x="351" y="28"/>
                </a:lnTo>
                <a:lnTo>
                  <a:pt x="370" y="24"/>
                </a:lnTo>
                <a:lnTo>
                  <a:pt x="389" y="21"/>
                </a:lnTo>
                <a:lnTo>
                  <a:pt x="408" y="19"/>
                </a:lnTo>
                <a:lnTo>
                  <a:pt x="424" y="14"/>
                </a:lnTo>
                <a:lnTo>
                  <a:pt x="441" y="12"/>
                </a:lnTo>
                <a:lnTo>
                  <a:pt x="458" y="9"/>
                </a:lnTo>
                <a:lnTo>
                  <a:pt x="472" y="7"/>
                </a:lnTo>
                <a:lnTo>
                  <a:pt x="484" y="5"/>
                </a:lnTo>
                <a:lnTo>
                  <a:pt x="498" y="5"/>
                </a:lnTo>
                <a:lnTo>
                  <a:pt x="510" y="2"/>
                </a:lnTo>
                <a:lnTo>
                  <a:pt x="520" y="2"/>
                </a:lnTo>
                <a:lnTo>
                  <a:pt x="529" y="2"/>
                </a:lnTo>
                <a:lnTo>
                  <a:pt x="539" y="0"/>
                </a:lnTo>
                <a:lnTo>
                  <a:pt x="546" y="0"/>
                </a:lnTo>
                <a:lnTo>
                  <a:pt x="560" y="0"/>
                </a:lnTo>
                <a:lnTo>
                  <a:pt x="575" y="0"/>
                </a:lnTo>
                <a:lnTo>
                  <a:pt x="589" y="2"/>
                </a:lnTo>
                <a:lnTo>
                  <a:pt x="601" y="2"/>
                </a:lnTo>
                <a:lnTo>
                  <a:pt x="613" y="2"/>
                </a:lnTo>
                <a:lnTo>
                  <a:pt x="625" y="5"/>
                </a:lnTo>
                <a:lnTo>
                  <a:pt x="639" y="9"/>
                </a:lnTo>
                <a:lnTo>
                  <a:pt x="653" y="12"/>
                </a:lnTo>
                <a:lnTo>
                  <a:pt x="660" y="14"/>
                </a:lnTo>
                <a:lnTo>
                  <a:pt x="667" y="19"/>
                </a:lnTo>
                <a:lnTo>
                  <a:pt x="679" y="24"/>
                </a:lnTo>
                <a:lnTo>
                  <a:pt x="689" y="31"/>
                </a:lnTo>
                <a:lnTo>
                  <a:pt x="696" y="38"/>
                </a:lnTo>
                <a:lnTo>
                  <a:pt x="701" y="45"/>
                </a:lnTo>
                <a:lnTo>
                  <a:pt x="706" y="50"/>
                </a:lnTo>
                <a:lnTo>
                  <a:pt x="706" y="57"/>
                </a:lnTo>
                <a:lnTo>
                  <a:pt x="708" y="62"/>
                </a:lnTo>
                <a:lnTo>
                  <a:pt x="706" y="67"/>
                </a:lnTo>
                <a:lnTo>
                  <a:pt x="706" y="71"/>
                </a:lnTo>
                <a:lnTo>
                  <a:pt x="703" y="76"/>
                </a:lnTo>
                <a:lnTo>
                  <a:pt x="698" y="81"/>
                </a:lnTo>
                <a:lnTo>
                  <a:pt x="696" y="83"/>
                </a:lnTo>
                <a:lnTo>
                  <a:pt x="691" y="88"/>
                </a:lnTo>
                <a:lnTo>
                  <a:pt x="684" y="93"/>
                </a:lnTo>
                <a:lnTo>
                  <a:pt x="677" y="97"/>
                </a:lnTo>
                <a:lnTo>
                  <a:pt x="670" y="100"/>
                </a:lnTo>
                <a:lnTo>
                  <a:pt x="660" y="105"/>
                </a:lnTo>
                <a:lnTo>
                  <a:pt x="651" y="109"/>
                </a:lnTo>
                <a:lnTo>
                  <a:pt x="639" y="112"/>
                </a:lnTo>
                <a:lnTo>
                  <a:pt x="627" y="114"/>
                </a:lnTo>
                <a:lnTo>
                  <a:pt x="615" y="119"/>
                </a:lnTo>
                <a:lnTo>
                  <a:pt x="601" y="121"/>
                </a:lnTo>
                <a:lnTo>
                  <a:pt x="586" y="124"/>
                </a:lnTo>
                <a:lnTo>
                  <a:pt x="579" y="126"/>
                </a:lnTo>
                <a:lnTo>
                  <a:pt x="570" y="128"/>
                </a:lnTo>
                <a:lnTo>
                  <a:pt x="560" y="131"/>
                </a:lnTo>
                <a:lnTo>
                  <a:pt x="551" y="131"/>
                </a:lnTo>
                <a:lnTo>
                  <a:pt x="541" y="133"/>
                </a:lnTo>
                <a:lnTo>
                  <a:pt x="529" y="136"/>
                </a:lnTo>
                <a:lnTo>
                  <a:pt x="517" y="138"/>
                </a:lnTo>
                <a:lnTo>
                  <a:pt x="505" y="140"/>
                </a:lnTo>
                <a:lnTo>
                  <a:pt x="491" y="140"/>
                </a:lnTo>
                <a:lnTo>
                  <a:pt x="477" y="143"/>
                </a:lnTo>
                <a:lnTo>
                  <a:pt x="463" y="145"/>
                </a:lnTo>
                <a:lnTo>
                  <a:pt x="446" y="147"/>
                </a:lnTo>
                <a:lnTo>
                  <a:pt x="432" y="147"/>
                </a:lnTo>
                <a:lnTo>
                  <a:pt x="415" y="150"/>
                </a:lnTo>
                <a:lnTo>
                  <a:pt x="396" y="150"/>
                </a:lnTo>
                <a:lnTo>
                  <a:pt x="379" y="152"/>
                </a:lnTo>
                <a:lnTo>
                  <a:pt x="360" y="155"/>
                </a:lnTo>
                <a:lnTo>
                  <a:pt x="341" y="155"/>
                </a:lnTo>
                <a:lnTo>
                  <a:pt x="320" y="157"/>
                </a:lnTo>
                <a:lnTo>
                  <a:pt x="298" y="157"/>
                </a:lnTo>
                <a:lnTo>
                  <a:pt x="277" y="159"/>
                </a:lnTo>
                <a:lnTo>
                  <a:pt x="255" y="159"/>
                </a:lnTo>
                <a:lnTo>
                  <a:pt x="234" y="162"/>
                </a:lnTo>
                <a:lnTo>
                  <a:pt x="210" y="162"/>
                </a:lnTo>
                <a:lnTo>
                  <a:pt x="186" y="164"/>
                </a:lnTo>
                <a:lnTo>
                  <a:pt x="160" y="164"/>
                </a:lnTo>
                <a:lnTo>
                  <a:pt x="136" y="166"/>
                </a:lnTo>
                <a:lnTo>
                  <a:pt x="110" y="166"/>
                </a:lnTo>
                <a:lnTo>
                  <a:pt x="84" y="169"/>
                </a:lnTo>
                <a:lnTo>
                  <a:pt x="55" y="169"/>
                </a:lnTo>
                <a:lnTo>
                  <a:pt x="26" y="171"/>
                </a:lnTo>
                <a:lnTo>
                  <a:pt x="0" y="171"/>
                </a:lnTo>
                <a:lnTo>
                  <a:pt x="0" y="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45"/>
          <p:cNvSpPr/>
          <p:nvPr/>
        </p:nvSpPr>
        <p:spPr>
          <a:xfrm>
            <a:off x="7529513" y="2252663"/>
            <a:ext cx="928687" cy="301625"/>
          </a:xfrm>
          <a:custGeom>
            <a:avLst/>
            <a:gdLst/>
            <a:ahLst/>
            <a:cxnLst>
              <a:cxn ang="0">
                <a:pos x="462988243" y="80306388"/>
              </a:cxn>
              <a:cxn ang="0">
                <a:pos x="460973444" y="70669599"/>
              </a:cxn>
              <a:cxn ang="0">
                <a:pos x="454123507" y="67055803"/>
              </a:cxn>
              <a:cxn ang="0">
                <a:pos x="440020545" y="67055803"/>
              </a:cxn>
              <a:cxn ang="0">
                <a:pos x="417858387" y="69063889"/>
              </a:cxn>
              <a:cxn ang="0">
                <a:pos x="388040117" y="72677686"/>
              </a:cxn>
              <a:cxn ang="0">
                <a:pos x="350565736" y="79503534"/>
              </a:cxn>
              <a:cxn ang="0">
                <a:pos x="308256139" y="85928291"/>
              </a:cxn>
              <a:cxn ang="0">
                <a:pos x="262320108" y="91951284"/>
              </a:cxn>
              <a:cxn ang="0">
                <a:pos x="209533506" y="97572534"/>
              </a:cxn>
              <a:cxn ang="0">
                <a:pos x="154732700" y="103193783"/>
              </a:cxn>
              <a:cxn ang="0">
                <a:pos x="111617008" y="108012178"/>
              </a:cxn>
              <a:cxn ang="0">
                <a:pos x="82604257" y="112027718"/>
              </a:cxn>
              <a:cxn ang="0">
                <a:pos x="68098209" y="112830573"/>
              </a:cxn>
              <a:cxn ang="0">
                <a:pos x="51980448" y="110823119"/>
              </a:cxn>
              <a:cxn ang="0">
                <a:pos x="29818280" y="101186330"/>
              </a:cxn>
              <a:cxn ang="0">
                <a:pos x="12491254" y="95565080"/>
              </a:cxn>
              <a:cxn ang="0">
                <a:pos x="4029600" y="91951284"/>
              </a:cxn>
              <a:cxn ang="0">
                <a:pos x="0" y="87935744"/>
              </a:cxn>
              <a:cxn ang="0">
                <a:pos x="1208626" y="84321948"/>
              </a:cxn>
              <a:cxn ang="0">
                <a:pos x="4835139" y="82314475"/>
              </a:cxn>
              <a:cxn ang="0">
                <a:pos x="11685715" y="80306388"/>
              </a:cxn>
              <a:cxn ang="0">
                <a:pos x="22968342" y="77496080"/>
              </a:cxn>
              <a:cxn ang="0">
                <a:pos x="38683016" y="75487993"/>
              </a:cxn>
              <a:cxn ang="0">
                <a:pos x="57621760" y="72677686"/>
              </a:cxn>
              <a:cxn ang="0">
                <a:pos x="82604257" y="69063889"/>
              </a:cxn>
              <a:cxn ang="0">
                <a:pos x="110407747" y="65048349"/>
              </a:cxn>
              <a:cxn ang="0">
                <a:pos x="144255616" y="60229954"/>
              </a:cxn>
              <a:cxn ang="0">
                <a:pos x="204698368" y="53404106"/>
              </a:cxn>
              <a:cxn ang="0">
                <a:pos x="263931821" y="45774770"/>
              </a:cxn>
              <a:cxn ang="0">
                <a:pos x="312285738" y="40153511"/>
              </a:cxn>
              <a:cxn ang="0">
                <a:pos x="349759563" y="35335116"/>
              </a:cxn>
              <a:cxn ang="0">
                <a:pos x="376354407" y="30516721"/>
              </a:cxn>
              <a:cxn ang="0">
                <a:pos x="398516566" y="24894838"/>
              </a:cxn>
              <a:cxn ang="0">
                <a:pos x="419470099" y="17266131"/>
              </a:cxn>
              <a:cxn ang="0">
                <a:pos x="448482195" y="2810943"/>
              </a:cxn>
              <a:cxn ang="0">
                <a:pos x="464599956" y="0"/>
              </a:cxn>
              <a:cxn ang="0">
                <a:pos x="476285666" y="4818396"/>
              </a:cxn>
              <a:cxn ang="0">
                <a:pos x="492806513" y="11644248"/>
              </a:cxn>
              <a:cxn ang="0">
                <a:pos x="513760046" y="21281042"/>
              </a:cxn>
              <a:cxn ang="0">
                <a:pos x="540757343" y="34531628"/>
              </a:cxn>
              <a:cxn ang="0">
                <a:pos x="564531214" y="47782223"/>
              </a:cxn>
              <a:cxn ang="0">
                <a:pos x="581052696" y="60229954"/>
              </a:cxn>
              <a:cxn ang="0">
                <a:pos x="588708172" y="69866744"/>
              </a:cxn>
              <a:cxn ang="0">
                <a:pos x="588708172" y="78298935"/>
              </a:cxn>
              <a:cxn ang="0">
                <a:pos x="579843436" y="89943197"/>
              </a:cxn>
              <a:cxn ang="0">
                <a:pos x="567352187" y="93556994"/>
              </a:cxn>
              <a:cxn ang="0">
                <a:pos x="552039966" y="101186330"/>
              </a:cxn>
              <a:cxn ang="0">
                <a:pos x="529877807" y="120459909"/>
              </a:cxn>
              <a:cxn ang="0">
                <a:pos x="501268797" y="150173132"/>
              </a:cxn>
              <a:cxn ang="0">
                <a:pos x="464599956" y="191129527"/>
              </a:cxn>
              <a:cxn ang="0">
                <a:pos x="435184773" y="163423718"/>
              </a:cxn>
              <a:cxn ang="0">
                <a:pos x="448482195" y="133710495"/>
              </a:cxn>
              <a:cxn ang="0">
                <a:pos x="456138306" y="112027718"/>
              </a:cxn>
              <a:cxn ang="0">
                <a:pos x="458958644" y="96769046"/>
              </a:cxn>
            </a:cxnLst>
            <a:rect l="0" t="0" r="0" b="0"/>
            <a:pathLst>
              <a:path w="1463" h="476">
                <a:moveTo>
                  <a:pt x="1142" y="233"/>
                </a:moveTo>
                <a:lnTo>
                  <a:pt x="1144" y="219"/>
                </a:lnTo>
                <a:lnTo>
                  <a:pt x="1149" y="210"/>
                </a:lnTo>
                <a:lnTo>
                  <a:pt x="1149" y="200"/>
                </a:lnTo>
                <a:lnTo>
                  <a:pt x="1151" y="193"/>
                </a:lnTo>
                <a:lnTo>
                  <a:pt x="1149" y="186"/>
                </a:lnTo>
                <a:lnTo>
                  <a:pt x="1149" y="181"/>
                </a:lnTo>
                <a:lnTo>
                  <a:pt x="1144" y="176"/>
                </a:lnTo>
                <a:lnTo>
                  <a:pt x="1142" y="172"/>
                </a:lnTo>
                <a:lnTo>
                  <a:pt x="1137" y="169"/>
                </a:lnTo>
                <a:lnTo>
                  <a:pt x="1132" y="167"/>
                </a:lnTo>
                <a:lnTo>
                  <a:pt x="1127" y="167"/>
                </a:lnTo>
                <a:lnTo>
                  <a:pt x="1120" y="167"/>
                </a:lnTo>
                <a:lnTo>
                  <a:pt x="1113" y="167"/>
                </a:lnTo>
                <a:lnTo>
                  <a:pt x="1103" y="167"/>
                </a:lnTo>
                <a:lnTo>
                  <a:pt x="1092" y="167"/>
                </a:lnTo>
                <a:lnTo>
                  <a:pt x="1080" y="167"/>
                </a:lnTo>
                <a:lnTo>
                  <a:pt x="1068" y="169"/>
                </a:lnTo>
                <a:lnTo>
                  <a:pt x="1053" y="172"/>
                </a:lnTo>
                <a:lnTo>
                  <a:pt x="1037" y="172"/>
                </a:lnTo>
                <a:lnTo>
                  <a:pt x="1020" y="174"/>
                </a:lnTo>
                <a:lnTo>
                  <a:pt x="1001" y="176"/>
                </a:lnTo>
                <a:lnTo>
                  <a:pt x="982" y="179"/>
                </a:lnTo>
                <a:lnTo>
                  <a:pt x="963" y="181"/>
                </a:lnTo>
                <a:lnTo>
                  <a:pt x="939" y="183"/>
                </a:lnTo>
                <a:lnTo>
                  <a:pt x="918" y="188"/>
                </a:lnTo>
                <a:lnTo>
                  <a:pt x="894" y="193"/>
                </a:lnTo>
                <a:lnTo>
                  <a:pt x="870" y="198"/>
                </a:lnTo>
                <a:lnTo>
                  <a:pt x="844" y="202"/>
                </a:lnTo>
                <a:lnTo>
                  <a:pt x="820" y="205"/>
                </a:lnTo>
                <a:lnTo>
                  <a:pt x="794" y="210"/>
                </a:lnTo>
                <a:lnTo>
                  <a:pt x="765" y="214"/>
                </a:lnTo>
                <a:lnTo>
                  <a:pt x="739" y="219"/>
                </a:lnTo>
                <a:lnTo>
                  <a:pt x="710" y="221"/>
                </a:lnTo>
                <a:lnTo>
                  <a:pt x="679" y="226"/>
                </a:lnTo>
                <a:lnTo>
                  <a:pt x="651" y="229"/>
                </a:lnTo>
                <a:lnTo>
                  <a:pt x="620" y="233"/>
                </a:lnTo>
                <a:lnTo>
                  <a:pt x="586" y="236"/>
                </a:lnTo>
                <a:lnTo>
                  <a:pt x="553" y="238"/>
                </a:lnTo>
                <a:lnTo>
                  <a:pt x="520" y="243"/>
                </a:lnTo>
                <a:lnTo>
                  <a:pt x="486" y="245"/>
                </a:lnTo>
                <a:lnTo>
                  <a:pt x="448" y="250"/>
                </a:lnTo>
                <a:lnTo>
                  <a:pt x="415" y="252"/>
                </a:lnTo>
                <a:lnTo>
                  <a:pt x="384" y="257"/>
                </a:lnTo>
                <a:lnTo>
                  <a:pt x="353" y="260"/>
                </a:lnTo>
                <a:lnTo>
                  <a:pt x="324" y="264"/>
                </a:lnTo>
                <a:lnTo>
                  <a:pt x="300" y="267"/>
                </a:lnTo>
                <a:lnTo>
                  <a:pt x="277" y="269"/>
                </a:lnTo>
                <a:lnTo>
                  <a:pt x="255" y="271"/>
                </a:lnTo>
                <a:lnTo>
                  <a:pt x="236" y="274"/>
                </a:lnTo>
                <a:lnTo>
                  <a:pt x="219" y="276"/>
                </a:lnTo>
                <a:lnTo>
                  <a:pt x="205" y="279"/>
                </a:lnTo>
                <a:lnTo>
                  <a:pt x="193" y="279"/>
                </a:lnTo>
                <a:lnTo>
                  <a:pt x="181" y="281"/>
                </a:lnTo>
                <a:lnTo>
                  <a:pt x="174" y="281"/>
                </a:lnTo>
                <a:lnTo>
                  <a:pt x="169" y="281"/>
                </a:lnTo>
                <a:lnTo>
                  <a:pt x="165" y="281"/>
                </a:lnTo>
                <a:lnTo>
                  <a:pt x="155" y="281"/>
                </a:lnTo>
                <a:lnTo>
                  <a:pt x="143" y="279"/>
                </a:lnTo>
                <a:lnTo>
                  <a:pt x="129" y="276"/>
                </a:lnTo>
                <a:lnTo>
                  <a:pt x="117" y="271"/>
                </a:lnTo>
                <a:lnTo>
                  <a:pt x="103" y="267"/>
                </a:lnTo>
                <a:lnTo>
                  <a:pt x="88" y="260"/>
                </a:lnTo>
                <a:lnTo>
                  <a:pt x="74" y="252"/>
                </a:lnTo>
                <a:lnTo>
                  <a:pt x="57" y="245"/>
                </a:lnTo>
                <a:lnTo>
                  <a:pt x="48" y="243"/>
                </a:lnTo>
                <a:lnTo>
                  <a:pt x="41" y="241"/>
                </a:lnTo>
                <a:lnTo>
                  <a:pt x="31" y="238"/>
                </a:lnTo>
                <a:lnTo>
                  <a:pt x="26" y="236"/>
                </a:lnTo>
                <a:lnTo>
                  <a:pt x="19" y="233"/>
                </a:lnTo>
                <a:lnTo>
                  <a:pt x="14" y="231"/>
                </a:lnTo>
                <a:lnTo>
                  <a:pt x="10" y="229"/>
                </a:lnTo>
                <a:lnTo>
                  <a:pt x="7" y="226"/>
                </a:lnTo>
                <a:lnTo>
                  <a:pt x="3" y="224"/>
                </a:lnTo>
                <a:lnTo>
                  <a:pt x="3" y="221"/>
                </a:lnTo>
                <a:lnTo>
                  <a:pt x="0" y="219"/>
                </a:lnTo>
                <a:lnTo>
                  <a:pt x="0" y="217"/>
                </a:lnTo>
                <a:lnTo>
                  <a:pt x="0" y="214"/>
                </a:lnTo>
                <a:lnTo>
                  <a:pt x="0" y="212"/>
                </a:lnTo>
                <a:lnTo>
                  <a:pt x="3" y="210"/>
                </a:lnTo>
                <a:lnTo>
                  <a:pt x="5" y="207"/>
                </a:lnTo>
                <a:lnTo>
                  <a:pt x="7" y="207"/>
                </a:lnTo>
                <a:lnTo>
                  <a:pt x="7" y="205"/>
                </a:lnTo>
                <a:lnTo>
                  <a:pt x="12" y="205"/>
                </a:lnTo>
                <a:lnTo>
                  <a:pt x="14" y="202"/>
                </a:lnTo>
                <a:lnTo>
                  <a:pt x="19" y="202"/>
                </a:lnTo>
                <a:lnTo>
                  <a:pt x="24" y="200"/>
                </a:lnTo>
                <a:lnTo>
                  <a:pt x="29" y="200"/>
                </a:lnTo>
                <a:lnTo>
                  <a:pt x="36" y="198"/>
                </a:lnTo>
                <a:lnTo>
                  <a:pt x="41" y="198"/>
                </a:lnTo>
                <a:lnTo>
                  <a:pt x="48" y="195"/>
                </a:lnTo>
                <a:lnTo>
                  <a:pt x="57" y="193"/>
                </a:lnTo>
                <a:lnTo>
                  <a:pt x="65" y="193"/>
                </a:lnTo>
                <a:lnTo>
                  <a:pt x="74" y="191"/>
                </a:lnTo>
                <a:lnTo>
                  <a:pt x="84" y="191"/>
                </a:lnTo>
                <a:lnTo>
                  <a:pt x="96" y="188"/>
                </a:lnTo>
                <a:lnTo>
                  <a:pt x="107" y="186"/>
                </a:lnTo>
                <a:lnTo>
                  <a:pt x="119" y="186"/>
                </a:lnTo>
                <a:lnTo>
                  <a:pt x="131" y="183"/>
                </a:lnTo>
                <a:lnTo>
                  <a:pt x="143" y="181"/>
                </a:lnTo>
                <a:lnTo>
                  <a:pt x="157" y="179"/>
                </a:lnTo>
                <a:lnTo>
                  <a:pt x="172" y="176"/>
                </a:lnTo>
                <a:lnTo>
                  <a:pt x="188" y="174"/>
                </a:lnTo>
                <a:lnTo>
                  <a:pt x="205" y="172"/>
                </a:lnTo>
                <a:lnTo>
                  <a:pt x="222" y="169"/>
                </a:lnTo>
                <a:lnTo>
                  <a:pt x="238" y="167"/>
                </a:lnTo>
                <a:lnTo>
                  <a:pt x="255" y="164"/>
                </a:lnTo>
                <a:lnTo>
                  <a:pt x="274" y="162"/>
                </a:lnTo>
                <a:lnTo>
                  <a:pt x="293" y="160"/>
                </a:lnTo>
                <a:lnTo>
                  <a:pt x="315" y="157"/>
                </a:lnTo>
                <a:lnTo>
                  <a:pt x="336" y="152"/>
                </a:lnTo>
                <a:lnTo>
                  <a:pt x="358" y="150"/>
                </a:lnTo>
                <a:lnTo>
                  <a:pt x="379" y="145"/>
                </a:lnTo>
                <a:lnTo>
                  <a:pt x="422" y="141"/>
                </a:lnTo>
                <a:lnTo>
                  <a:pt x="465" y="138"/>
                </a:lnTo>
                <a:lnTo>
                  <a:pt x="508" y="133"/>
                </a:lnTo>
                <a:lnTo>
                  <a:pt x="546" y="129"/>
                </a:lnTo>
                <a:lnTo>
                  <a:pt x="584" y="124"/>
                </a:lnTo>
                <a:lnTo>
                  <a:pt x="620" y="119"/>
                </a:lnTo>
                <a:lnTo>
                  <a:pt x="655" y="114"/>
                </a:lnTo>
                <a:lnTo>
                  <a:pt x="689" y="112"/>
                </a:lnTo>
                <a:lnTo>
                  <a:pt x="720" y="107"/>
                </a:lnTo>
                <a:lnTo>
                  <a:pt x="748" y="102"/>
                </a:lnTo>
                <a:lnTo>
                  <a:pt x="775" y="100"/>
                </a:lnTo>
                <a:lnTo>
                  <a:pt x="801" y="98"/>
                </a:lnTo>
                <a:lnTo>
                  <a:pt x="825" y="93"/>
                </a:lnTo>
                <a:lnTo>
                  <a:pt x="848" y="91"/>
                </a:lnTo>
                <a:lnTo>
                  <a:pt x="868" y="88"/>
                </a:lnTo>
                <a:lnTo>
                  <a:pt x="887" y="86"/>
                </a:lnTo>
                <a:lnTo>
                  <a:pt x="903" y="83"/>
                </a:lnTo>
                <a:lnTo>
                  <a:pt x="920" y="81"/>
                </a:lnTo>
                <a:lnTo>
                  <a:pt x="934" y="76"/>
                </a:lnTo>
                <a:lnTo>
                  <a:pt x="949" y="74"/>
                </a:lnTo>
                <a:lnTo>
                  <a:pt x="963" y="72"/>
                </a:lnTo>
                <a:lnTo>
                  <a:pt x="977" y="67"/>
                </a:lnTo>
                <a:lnTo>
                  <a:pt x="989" y="62"/>
                </a:lnTo>
                <a:lnTo>
                  <a:pt x="1001" y="60"/>
                </a:lnTo>
                <a:lnTo>
                  <a:pt x="1010" y="55"/>
                </a:lnTo>
                <a:lnTo>
                  <a:pt x="1022" y="50"/>
                </a:lnTo>
                <a:lnTo>
                  <a:pt x="1041" y="43"/>
                </a:lnTo>
                <a:lnTo>
                  <a:pt x="1058" y="33"/>
                </a:lnTo>
                <a:lnTo>
                  <a:pt x="1075" y="24"/>
                </a:lnTo>
                <a:lnTo>
                  <a:pt x="1094" y="14"/>
                </a:lnTo>
                <a:lnTo>
                  <a:pt x="1113" y="7"/>
                </a:lnTo>
                <a:lnTo>
                  <a:pt x="1122" y="5"/>
                </a:lnTo>
                <a:lnTo>
                  <a:pt x="1134" y="3"/>
                </a:lnTo>
                <a:lnTo>
                  <a:pt x="1144" y="0"/>
                </a:lnTo>
                <a:lnTo>
                  <a:pt x="1153" y="0"/>
                </a:lnTo>
                <a:lnTo>
                  <a:pt x="1158" y="3"/>
                </a:lnTo>
                <a:lnTo>
                  <a:pt x="1165" y="5"/>
                </a:lnTo>
                <a:lnTo>
                  <a:pt x="1173" y="7"/>
                </a:lnTo>
                <a:lnTo>
                  <a:pt x="1182" y="12"/>
                </a:lnTo>
                <a:lnTo>
                  <a:pt x="1189" y="14"/>
                </a:lnTo>
                <a:lnTo>
                  <a:pt x="1201" y="19"/>
                </a:lnTo>
                <a:lnTo>
                  <a:pt x="1211" y="24"/>
                </a:lnTo>
                <a:lnTo>
                  <a:pt x="1223" y="29"/>
                </a:lnTo>
                <a:lnTo>
                  <a:pt x="1234" y="33"/>
                </a:lnTo>
                <a:lnTo>
                  <a:pt x="1249" y="41"/>
                </a:lnTo>
                <a:lnTo>
                  <a:pt x="1261" y="45"/>
                </a:lnTo>
                <a:lnTo>
                  <a:pt x="1275" y="53"/>
                </a:lnTo>
                <a:lnTo>
                  <a:pt x="1292" y="60"/>
                </a:lnTo>
                <a:lnTo>
                  <a:pt x="1306" y="67"/>
                </a:lnTo>
                <a:lnTo>
                  <a:pt x="1323" y="76"/>
                </a:lnTo>
                <a:lnTo>
                  <a:pt x="1342" y="86"/>
                </a:lnTo>
                <a:lnTo>
                  <a:pt x="1358" y="95"/>
                </a:lnTo>
                <a:lnTo>
                  <a:pt x="1373" y="102"/>
                </a:lnTo>
                <a:lnTo>
                  <a:pt x="1387" y="112"/>
                </a:lnTo>
                <a:lnTo>
                  <a:pt x="1401" y="119"/>
                </a:lnTo>
                <a:lnTo>
                  <a:pt x="1413" y="129"/>
                </a:lnTo>
                <a:lnTo>
                  <a:pt x="1423" y="136"/>
                </a:lnTo>
                <a:lnTo>
                  <a:pt x="1432" y="143"/>
                </a:lnTo>
                <a:lnTo>
                  <a:pt x="1442" y="150"/>
                </a:lnTo>
                <a:lnTo>
                  <a:pt x="1447" y="157"/>
                </a:lnTo>
                <a:lnTo>
                  <a:pt x="1454" y="162"/>
                </a:lnTo>
                <a:lnTo>
                  <a:pt x="1458" y="169"/>
                </a:lnTo>
                <a:lnTo>
                  <a:pt x="1461" y="174"/>
                </a:lnTo>
                <a:lnTo>
                  <a:pt x="1463" y="181"/>
                </a:lnTo>
                <a:lnTo>
                  <a:pt x="1463" y="186"/>
                </a:lnTo>
                <a:lnTo>
                  <a:pt x="1463" y="191"/>
                </a:lnTo>
                <a:lnTo>
                  <a:pt x="1461" y="195"/>
                </a:lnTo>
                <a:lnTo>
                  <a:pt x="1456" y="205"/>
                </a:lnTo>
                <a:lnTo>
                  <a:pt x="1451" y="212"/>
                </a:lnTo>
                <a:lnTo>
                  <a:pt x="1444" y="217"/>
                </a:lnTo>
                <a:lnTo>
                  <a:pt x="1439" y="224"/>
                </a:lnTo>
                <a:lnTo>
                  <a:pt x="1432" y="226"/>
                </a:lnTo>
                <a:lnTo>
                  <a:pt x="1425" y="231"/>
                </a:lnTo>
                <a:lnTo>
                  <a:pt x="1418" y="231"/>
                </a:lnTo>
                <a:lnTo>
                  <a:pt x="1408" y="233"/>
                </a:lnTo>
                <a:lnTo>
                  <a:pt x="1399" y="236"/>
                </a:lnTo>
                <a:lnTo>
                  <a:pt x="1389" y="241"/>
                </a:lnTo>
                <a:lnTo>
                  <a:pt x="1380" y="245"/>
                </a:lnTo>
                <a:lnTo>
                  <a:pt x="1370" y="252"/>
                </a:lnTo>
                <a:lnTo>
                  <a:pt x="1358" y="262"/>
                </a:lnTo>
                <a:lnTo>
                  <a:pt x="1344" y="274"/>
                </a:lnTo>
                <a:lnTo>
                  <a:pt x="1330" y="286"/>
                </a:lnTo>
                <a:lnTo>
                  <a:pt x="1315" y="300"/>
                </a:lnTo>
                <a:lnTo>
                  <a:pt x="1299" y="314"/>
                </a:lnTo>
                <a:lnTo>
                  <a:pt x="1282" y="333"/>
                </a:lnTo>
                <a:lnTo>
                  <a:pt x="1263" y="352"/>
                </a:lnTo>
                <a:lnTo>
                  <a:pt x="1244" y="374"/>
                </a:lnTo>
                <a:lnTo>
                  <a:pt x="1223" y="395"/>
                </a:lnTo>
                <a:lnTo>
                  <a:pt x="1201" y="421"/>
                </a:lnTo>
                <a:lnTo>
                  <a:pt x="1177" y="448"/>
                </a:lnTo>
                <a:lnTo>
                  <a:pt x="1153" y="476"/>
                </a:lnTo>
                <a:lnTo>
                  <a:pt x="1046" y="476"/>
                </a:lnTo>
                <a:lnTo>
                  <a:pt x="1058" y="452"/>
                </a:lnTo>
                <a:lnTo>
                  <a:pt x="1070" y="429"/>
                </a:lnTo>
                <a:lnTo>
                  <a:pt x="1080" y="407"/>
                </a:lnTo>
                <a:lnTo>
                  <a:pt x="1089" y="386"/>
                </a:lnTo>
                <a:lnTo>
                  <a:pt x="1099" y="367"/>
                </a:lnTo>
                <a:lnTo>
                  <a:pt x="1106" y="350"/>
                </a:lnTo>
                <a:lnTo>
                  <a:pt x="1113" y="333"/>
                </a:lnTo>
                <a:lnTo>
                  <a:pt x="1118" y="317"/>
                </a:lnTo>
                <a:lnTo>
                  <a:pt x="1122" y="302"/>
                </a:lnTo>
                <a:lnTo>
                  <a:pt x="1127" y="291"/>
                </a:lnTo>
                <a:lnTo>
                  <a:pt x="1132" y="279"/>
                </a:lnTo>
                <a:lnTo>
                  <a:pt x="1134" y="267"/>
                </a:lnTo>
                <a:lnTo>
                  <a:pt x="1137" y="257"/>
                </a:lnTo>
                <a:lnTo>
                  <a:pt x="1139" y="248"/>
                </a:lnTo>
                <a:lnTo>
                  <a:pt x="1139" y="241"/>
                </a:lnTo>
                <a:lnTo>
                  <a:pt x="1142" y="23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8"/>
          <p:cNvSpPr/>
          <p:nvPr/>
        </p:nvSpPr>
        <p:spPr>
          <a:xfrm>
            <a:off x="7421563" y="2532063"/>
            <a:ext cx="923925" cy="155575"/>
          </a:xfrm>
          <a:custGeom>
            <a:avLst/>
            <a:gdLst/>
            <a:ahLst/>
            <a:cxnLst>
              <a:cxn ang="0">
                <a:pos x="9664407" y="52393999"/>
              </a:cxn>
              <a:cxn ang="0">
                <a:pos x="31811321" y="50793980"/>
              </a:cxn>
              <a:cxn ang="0">
                <a:pos x="56776969" y="47594574"/>
              </a:cxn>
              <a:cxn ang="0">
                <a:pos x="85366620" y="44794858"/>
              </a:cxn>
              <a:cxn ang="0">
                <a:pos x="117177296" y="41195121"/>
              </a:cxn>
              <a:cxn ang="0">
                <a:pos x="153417861" y="37195706"/>
              </a:cxn>
              <a:cxn ang="0">
                <a:pos x="192879511" y="32396282"/>
              </a:cxn>
              <a:cxn ang="0">
                <a:pos x="235159854" y="27596858"/>
              </a:cxn>
              <a:cxn ang="0">
                <a:pos x="269789896" y="23197122"/>
              </a:cxn>
              <a:cxn ang="0">
                <a:pos x="291533855" y="19997712"/>
              </a:cxn>
              <a:cxn ang="0">
                <a:pos x="312875500" y="18397693"/>
              </a:cxn>
              <a:cxn ang="0">
                <a:pos x="333009015" y="15597976"/>
              </a:cxn>
              <a:cxn ang="0">
                <a:pos x="352337189" y="13598268"/>
              </a:cxn>
              <a:cxn ang="0">
                <a:pos x="370457789" y="11598561"/>
              </a:cxn>
              <a:cxn ang="0">
                <a:pos x="387772493" y="9598851"/>
              </a:cxn>
              <a:cxn ang="0">
                <a:pos x="403073727" y="7599144"/>
              </a:cxn>
              <a:cxn ang="0">
                <a:pos x="418375595" y="5999125"/>
              </a:cxn>
              <a:cxn ang="0">
                <a:pos x="431663993" y="4799426"/>
              </a:cxn>
              <a:cxn ang="0">
                <a:pos x="444146494" y="3199407"/>
              </a:cxn>
              <a:cxn ang="0">
                <a:pos x="456629631" y="1999708"/>
              </a:cxn>
              <a:cxn ang="0">
                <a:pos x="467098662" y="1199698"/>
              </a:cxn>
              <a:cxn ang="0">
                <a:pos x="475957805" y="1199698"/>
              </a:cxn>
              <a:cxn ang="0">
                <a:pos x="484413366" y="0"/>
              </a:cxn>
              <a:cxn ang="0">
                <a:pos x="491259039" y="0"/>
              </a:cxn>
              <a:cxn ang="0">
                <a:pos x="500923443" y="0"/>
              </a:cxn>
              <a:cxn ang="0">
                <a:pos x="517029938" y="0"/>
              </a:cxn>
              <a:cxn ang="0">
                <a:pos x="536358113" y="1199698"/>
              </a:cxn>
              <a:cxn ang="0">
                <a:pos x="551659981" y="1999708"/>
              </a:cxn>
              <a:cxn ang="0">
                <a:pos x="564947744" y="4799426"/>
              </a:cxn>
              <a:cxn ang="0">
                <a:pos x="570988155" y="6799134"/>
              </a:cxn>
              <a:cxn ang="0">
                <a:pos x="578638455" y="10798552"/>
              </a:cxn>
              <a:cxn ang="0">
                <a:pos x="583470657" y="14398278"/>
              </a:cxn>
              <a:cxn ang="0">
                <a:pos x="586289389" y="18397693"/>
              </a:cxn>
              <a:cxn ang="0">
                <a:pos x="585484128" y="21197415"/>
              </a:cxn>
              <a:cxn ang="0">
                <a:pos x="583470657" y="23197122"/>
              </a:cxn>
              <a:cxn ang="0">
                <a:pos x="579443716" y="24797141"/>
              </a:cxn>
              <a:cxn ang="0">
                <a:pos x="574612148" y="26796848"/>
              </a:cxn>
              <a:cxn ang="0">
                <a:pos x="568974685" y="28796556"/>
              </a:cxn>
              <a:cxn ang="0">
                <a:pos x="561323751" y="30796263"/>
              </a:cxn>
              <a:cxn ang="0">
                <a:pos x="552867556" y="32396282"/>
              </a:cxn>
              <a:cxn ang="0">
                <a:pos x="543203786" y="34395990"/>
              </a:cxn>
              <a:cxn ang="0">
                <a:pos x="536358113" y="35595688"/>
              </a:cxn>
              <a:cxn ang="0">
                <a:pos x="525888447" y="37195706"/>
              </a:cxn>
              <a:cxn ang="0">
                <a:pos x="511392475" y="39195414"/>
              </a:cxn>
              <a:cxn ang="0">
                <a:pos x="494077771" y="41195121"/>
              </a:cxn>
              <a:cxn ang="0">
                <a:pos x="473139073" y="43194839"/>
              </a:cxn>
              <a:cxn ang="0">
                <a:pos x="446965226" y="45994556"/>
              </a:cxn>
              <a:cxn ang="0">
                <a:pos x="419180856" y="49594282"/>
              </a:cxn>
              <a:cxn ang="0">
                <a:pos x="386564284" y="53593697"/>
              </a:cxn>
              <a:cxn ang="0">
                <a:pos x="351129615" y="57193423"/>
              </a:cxn>
              <a:cxn ang="0">
                <a:pos x="311667290" y="61992847"/>
              </a:cxn>
              <a:cxn ang="0">
                <a:pos x="268581687" y="66792272"/>
              </a:cxn>
              <a:cxn ang="0">
                <a:pos x="221469143" y="71591696"/>
              </a:cxn>
              <a:cxn ang="0">
                <a:pos x="171940814" y="78390828"/>
              </a:cxn>
              <a:cxn ang="0">
                <a:pos x="117982557" y="83990281"/>
              </a:cxn>
              <a:cxn ang="0">
                <a:pos x="60400962" y="90789413"/>
              </a:cxn>
              <a:cxn ang="0">
                <a:pos x="0" y="98388554"/>
              </a:cxn>
            </a:cxnLst>
            <a:rect l="0" t="0" r="0" b="0"/>
            <a:pathLst>
              <a:path w="1456" h="246">
                <a:moveTo>
                  <a:pt x="0" y="136"/>
                </a:moveTo>
                <a:lnTo>
                  <a:pt x="24" y="131"/>
                </a:lnTo>
                <a:lnTo>
                  <a:pt x="50" y="129"/>
                </a:lnTo>
                <a:lnTo>
                  <a:pt x="79" y="127"/>
                </a:lnTo>
                <a:lnTo>
                  <a:pt x="107" y="124"/>
                </a:lnTo>
                <a:lnTo>
                  <a:pt x="141" y="119"/>
                </a:lnTo>
                <a:lnTo>
                  <a:pt x="174" y="117"/>
                </a:lnTo>
                <a:lnTo>
                  <a:pt x="212" y="112"/>
                </a:lnTo>
                <a:lnTo>
                  <a:pt x="250" y="108"/>
                </a:lnTo>
                <a:lnTo>
                  <a:pt x="291" y="103"/>
                </a:lnTo>
                <a:lnTo>
                  <a:pt x="336" y="98"/>
                </a:lnTo>
                <a:lnTo>
                  <a:pt x="381" y="93"/>
                </a:lnTo>
                <a:lnTo>
                  <a:pt x="429" y="86"/>
                </a:lnTo>
                <a:lnTo>
                  <a:pt x="479" y="81"/>
                </a:lnTo>
                <a:lnTo>
                  <a:pt x="531" y="74"/>
                </a:lnTo>
                <a:lnTo>
                  <a:pt x="584" y="69"/>
                </a:lnTo>
                <a:lnTo>
                  <a:pt x="641" y="62"/>
                </a:lnTo>
                <a:lnTo>
                  <a:pt x="670" y="58"/>
                </a:lnTo>
                <a:lnTo>
                  <a:pt x="698" y="55"/>
                </a:lnTo>
                <a:lnTo>
                  <a:pt x="724" y="50"/>
                </a:lnTo>
                <a:lnTo>
                  <a:pt x="751" y="48"/>
                </a:lnTo>
                <a:lnTo>
                  <a:pt x="777" y="46"/>
                </a:lnTo>
                <a:lnTo>
                  <a:pt x="803" y="41"/>
                </a:lnTo>
                <a:lnTo>
                  <a:pt x="827" y="39"/>
                </a:lnTo>
                <a:lnTo>
                  <a:pt x="851" y="36"/>
                </a:lnTo>
                <a:lnTo>
                  <a:pt x="875" y="34"/>
                </a:lnTo>
                <a:lnTo>
                  <a:pt x="898" y="31"/>
                </a:lnTo>
                <a:lnTo>
                  <a:pt x="920" y="29"/>
                </a:lnTo>
                <a:lnTo>
                  <a:pt x="941" y="27"/>
                </a:lnTo>
                <a:lnTo>
                  <a:pt x="963" y="24"/>
                </a:lnTo>
                <a:lnTo>
                  <a:pt x="982" y="22"/>
                </a:lnTo>
                <a:lnTo>
                  <a:pt x="1001" y="19"/>
                </a:lnTo>
                <a:lnTo>
                  <a:pt x="1020" y="17"/>
                </a:lnTo>
                <a:lnTo>
                  <a:pt x="1039" y="15"/>
                </a:lnTo>
                <a:lnTo>
                  <a:pt x="1056" y="12"/>
                </a:lnTo>
                <a:lnTo>
                  <a:pt x="1072" y="12"/>
                </a:lnTo>
                <a:lnTo>
                  <a:pt x="1089" y="10"/>
                </a:lnTo>
                <a:lnTo>
                  <a:pt x="1103" y="8"/>
                </a:lnTo>
                <a:lnTo>
                  <a:pt x="1120" y="8"/>
                </a:lnTo>
                <a:lnTo>
                  <a:pt x="1134" y="5"/>
                </a:lnTo>
                <a:lnTo>
                  <a:pt x="1146" y="5"/>
                </a:lnTo>
                <a:lnTo>
                  <a:pt x="1160" y="3"/>
                </a:lnTo>
                <a:lnTo>
                  <a:pt x="1172" y="3"/>
                </a:lnTo>
                <a:lnTo>
                  <a:pt x="1182" y="3"/>
                </a:lnTo>
                <a:lnTo>
                  <a:pt x="1194" y="0"/>
                </a:lnTo>
                <a:lnTo>
                  <a:pt x="1203" y="0"/>
                </a:lnTo>
                <a:lnTo>
                  <a:pt x="1213" y="0"/>
                </a:lnTo>
                <a:lnTo>
                  <a:pt x="1220" y="0"/>
                </a:lnTo>
                <a:lnTo>
                  <a:pt x="1230" y="0"/>
                </a:lnTo>
                <a:lnTo>
                  <a:pt x="1244" y="0"/>
                </a:lnTo>
                <a:lnTo>
                  <a:pt x="1258" y="0"/>
                </a:lnTo>
                <a:lnTo>
                  <a:pt x="1284" y="0"/>
                </a:lnTo>
                <a:lnTo>
                  <a:pt x="1308" y="0"/>
                </a:lnTo>
                <a:lnTo>
                  <a:pt x="1332" y="3"/>
                </a:lnTo>
                <a:lnTo>
                  <a:pt x="1351" y="3"/>
                </a:lnTo>
                <a:lnTo>
                  <a:pt x="1370" y="5"/>
                </a:lnTo>
                <a:lnTo>
                  <a:pt x="1387" y="8"/>
                </a:lnTo>
                <a:lnTo>
                  <a:pt x="1403" y="12"/>
                </a:lnTo>
                <a:lnTo>
                  <a:pt x="1411" y="15"/>
                </a:lnTo>
                <a:lnTo>
                  <a:pt x="1418" y="17"/>
                </a:lnTo>
                <a:lnTo>
                  <a:pt x="1427" y="22"/>
                </a:lnTo>
                <a:lnTo>
                  <a:pt x="1437" y="27"/>
                </a:lnTo>
                <a:lnTo>
                  <a:pt x="1444" y="31"/>
                </a:lnTo>
                <a:lnTo>
                  <a:pt x="1449" y="36"/>
                </a:lnTo>
                <a:lnTo>
                  <a:pt x="1454" y="41"/>
                </a:lnTo>
                <a:lnTo>
                  <a:pt x="1456" y="46"/>
                </a:lnTo>
                <a:lnTo>
                  <a:pt x="1456" y="50"/>
                </a:lnTo>
                <a:lnTo>
                  <a:pt x="1454" y="53"/>
                </a:lnTo>
                <a:lnTo>
                  <a:pt x="1451" y="55"/>
                </a:lnTo>
                <a:lnTo>
                  <a:pt x="1449" y="58"/>
                </a:lnTo>
                <a:lnTo>
                  <a:pt x="1444" y="60"/>
                </a:lnTo>
                <a:lnTo>
                  <a:pt x="1439" y="62"/>
                </a:lnTo>
                <a:lnTo>
                  <a:pt x="1434" y="65"/>
                </a:lnTo>
                <a:lnTo>
                  <a:pt x="1427" y="67"/>
                </a:lnTo>
                <a:lnTo>
                  <a:pt x="1420" y="69"/>
                </a:lnTo>
                <a:lnTo>
                  <a:pt x="1413" y="72"/>
                </a:lnTo>
                <a:lnTo>
                  <a:pt x="1403" y="74"/>
                </a:lnTo>
                <a:lnTo>
                  <a:pt x="1394" y="77"/>
                </a:lnTo>
                <a:lnTo>
                  <a:pt x="1384" y="79"/>
                </a:lnTo>
                <a:lnTo>
                  <a:pt x="1373" y="81"/>
                </a:lnTo>
                <a:lnTo>
                  <a:pt x="1361" y="84"/>
                </a:lnTo>
                <a:lnTo>
                  <a:pt x="1349" y="86"/>
                </a:lnTo>
                <a:lnTo>
                  <a:pt x="1342" y="89"/>
                </a:lnTo>
                <a:lnTo>
                  <a:pt x="1332" y="89"/>
                </a:lnTo>
                <a:lnTo>
                  <a:pt x="1320" y="91"/>
                </a:lnTo>
                <a:lnTo>
                  <a:pt x="1306" y="93"/>
                </a:lnTo>
                <a:lnTo>
                  <a:pt x="1289" y="96"/>
                </a:lnTo>
                <a:lnTo>
                  <a:pt x="1270" y="98"/>
                </a:lnTo>
                <a:lnTo>
                  <a:pt x="1251" y="100"/>
                </a:lnTo>
                <a:lnTo>
                  <a:pt x="1227" y="103"/>
                </a:lnTo>
                <a:lnTo>
                  <a:pt x="1201" y="105"/>
                </a:lnTo>
                <a:lnTo>
                  <a:pt x="1175" y="108"/>
                </a:lnTo>
                <a:lnTo>
                  <a:pt x="1144" y="112"/>
                </a:lnTo>
                <a:lnTo>
                  <a:pt x="1110" y="115"/>
                </a:lnTo>
                <a:lnTo>
                  <a:pt x="1077" y="119"/>
                </a:lnTo>
                <a:lnTo>
                  <a:pt x="1041" y="124"/>
                </a:lnTo>
                <a:lnTo>
                  <a:pt x="1001" y="129"/>
                </a:lnTo>
                <a:lnTo>
                  <a:pt x="960" y="134"/>
                </a:lnTo>
                <a:lnTo>
                  <a:pt x="917" y="138"/>
                </a:lnTo>
                <a:lnTo>
                  <a:pt x="872" y="143"/>
                </a:lnTo>
                <a:lnTo>
                  <a:pt x="824" y="148"/>
                </a:lnTo>
                <a:lnTo>
                  <a:pt x="774" y="155"/>
                </a:lnTo>
                <a:lnTo>
                  <a:pt x="722" y="160"/>
                </a:lnTo>
                <a:lnTo>
                  <a:pt x="667" y="167"/>
                </a:lnTo>
                <a:lnTo>
                  <a:pt x="610" y="174"/>
                </a:lnTo>
                <a:lnTo>
                  <a:pt x="550" y="179"/>
                </a:lnTo>
                <a:lnTo>
                  <a:pt x="491" y="186"/>
                </a:lnTo>
                <a:lnTo>
                  <a:pt x="427" y="196"/>
                </a:lnTo>
                <a:lnTo>
                  <a:pt x="360" y="203"/>
                </a:lnTo>
                <a:lnTo>
                  <a:pt x="293" y="210"/>
                </a:lnTo>
                <a:lnTo>
                  <a:pt x="224" y="219"/>
                </a:lnTo>
                <a:lnTo>
                  <a:pt x="150" y="227"/>
                </a:lnTo>
                <a:lnTo>
                  <a:pt x="76" y="236"/>
                </a:lnTo>
                <a:lnTo>
                  <a:pt x="0" y="246"/>
                </a:lnTo>
                <a:lnTo>
                  <a:pt x="0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7"/>
          <p:cNvSpPr/>
          <p:nvPr/>
        </p:nvSpPr>
        <p:spPr>
          <a:xfrm>
            <a:off x="7300913" y="2560638"/>
            <a:ext cx="1444625" cy="741362"/>
          </a:xfrm>
          <a:custGeom>
            <a:avLst/>
            <a:gdLst/>
            <a:ahLst/>
            <a:cxnLst>
              <a:cxn ang="0">
                <a:pos x="614377454" y="348070108"/>
              </a:cxn>
              <a:cxn ang="0">
                <a:pos x="598263164" y="329069933"/>
              </a:cxn>
              <a:cxn ang="0">
                <a:pos x="605917261" y="320176136"/>
              </a:cxn>
              <a:cxn ang="0">
                <a:pos x="634520951" y="321388638"/>
              </a:cxn>
              <a:cxn ang="0">
                <a:pos x="682865884" y="332708073"/>
              </a:cxn>
              <a:cxn ang="0">
                <a:pos x="721138274" y="339580690"/>
              </a:cxn>
              <a:cxn ang="0">
                <a:pos x="744101835" y="327856796"/>
              </a:cxn>
              <a:cxn ang="0">
                <a:pos x="753771171" y="306835440"/>
              </a:cxn>
              <a:cxn ang="0">
                <a:pos x="767066031" y="268430235"/>
              </a:cxn>
              <a:cxn ang="0">
                <a:pos x="774720129" y="221131867"/>
              </a:cxn>
              <a:cxn ang="0">
                <a:pos x="771900064" y="189599199"/>
              </a:cxn>
              <a:cxn ang="0">
                <a:pos x="756591235" y="177067261"/>
              </a:cxn>
              <a:cxn ang="0">
                <a:pos x="709455604" y="175854124"/>
              </a:cxn>
              <a:cxn ang="0">
                <a:pos x="628880823" y="180705402"/>
              </a:cxn>
              <a:cxn ang="0">
                <a:pos x="522523209" y="190407957"/>
              </a:cxn>
              <a:cxn ang="0">
                <a:pos x="397633654" y="202939894"/>
              </a:cxn>
              <a:cxn ang="0">
                <a:pos x="276771958" y="219110608"/>
              </a:cxn>
              <a:cxn ang="0">
                <a:pos x="192974857" y="233663805"/>
              </a:cxn>
              <a:cxn ang="0">
                <a:pos x="116429402" y="256706420"/>
              </a:cxn>
              <a:cxn ang="0">
                <a:pos x="57610447" y="285813449"/>
              </a:cxn>
              <a:cxn ang="0">
                <a:pos x="33841415" y="292281608"/>
              </a:cxn>
              <a:cxn ang="0">
                <a:pos x="21352015" y="279749670"/>
              </a:cxn>
              <a:cxn ang="0">
                <a:pos x="2014604" y="249025760"/>
              </a:cxn>
              <a:cxn ang="0">
                <a:pos x="1208509" y="233663805"/>
              </a:cxn>
              <a:cxn ang="0">
                <a:pos x="15711882" y="214259330"/>
              </a:cxn>
              <a:cxn ang="0">
                <a:pos x="47135651" y="175854124"/>
              </a:cxn>
              <a:cxn ang="0">
                <a:pos x="57610447" y="120065664"/>
              </a:cxn>
              <a:cxn ang="0">
                <a:pos x="46330190" y="48107145"/>
              </a:cxn>
              <a:cxn ang="0">
                <a:pos x="42301618" y="16170718"/>
              </a:cxn>
              <a:cxn ang="0">
                <a:pos x="49955715" y="1616881"/>
              </a:cxn>
              <a:cxn ang="0">
                <a:pos x="72919276" y="5659402"/>
              </a:cxn>
              <a:cxn ang="0">
                <a:pos x="111595369" y="30723920"/>
              </a:cxn>
              <a:cxn ang="0">
                <a:pos x="118040958" y="109554986"/>
              </a:cxn>
              <a:cxn ang="0">
                <a:pos x="117235497" y="170194724"/>
              </a:cxn>
              <a:cxn ang="0">
                <a:pos x="124890229" y="191216079"/>
              </a:cxn>
              <a:cxn ang="0">
                <a:pos x="151882363" y="196067357"/>
              </a:cxn>
              <a:cxn ang="0">
                <a:pos x="204658162" y="188386061"/>
              </a:cxn>
              <a:cxn ang="0">
                <a:pos x="289261357" y="178684142"/>
              </a:cxn>
              <a:cxn ang="0">
                <a:pos x="407302355" y="162513389"/>
              </a:cxn>
              <a:cxn ang="0">
                <a:pos x="535011974" y="145130174"/>
              </a:cxn>
              <a:cxn ang="0">
                <a:pos x="638550158" y="133810738"/>
              </a:cxn>
              <a:cxn ang="0">
                <a:pos x="714289637" y="125725699"/>
              </a:cxn>
              <a:cxn ang="0">
                <a:pos x="766259936" y="116427523"/>
              </a:cxn>
              <a:cxn ang="0">
                <a:pos x="798892833" y="107533726"/>
              </a:cxn>
              <a:cxn ang="0">
                <a:pos x="821050299" y="105512467"/>
              </a:cxn>
              <a:cxn ang="0">
                <a:pos x="836359763" y="112385004"/>
              </a:cxn>
              <a:cxn ang="0">
                <a:pos x="863351897" y="126938201"/>
              </a:cxn>
              <a:cxn ang="0">
                <a:pos x="893970190" y="145938932"/>
              </a:cxn>
              <a:cxn ang="0">
                <a:pos x="912099083" y="160492129"/>
              </a:cxn>
              <a:cxn ang="0">
                <a:pos x="912099083" y="175045366"/>
              </a:cxn>
              <a:cxn ang="0">
                <a:pos x="889135522" y="189599199"/>
              </a:cxn>
              <a:cxn ang="0">
                <a:pos x="872618184" y="215471832"/>
              </a:cxn>
              <a:cxn ang="0">
                <a:pos x="863351897" y="258728315"/>
              </a:cxn>
              <a:cxn ang="0">
                <a:pos x="836359763" y="355750768"/>
              </a:cxn>
              <a:cxn ang="0">
                <a:pos x="792043561" y="428922403"/>
              </a:cxn>
              <a:cxn ang="0">
                <a:pos x="750951107" y="459646314"/>
              </a:cxn>
              <a:cxn ang="0">
                <a:pos x="711469573" y="471370129"/>
              </a:cxn>
              <a:cxn ang="0">
                <a:pos x="700994777" y="461667574"/>
              </a:cxn>
              <a:cxn ang="0">
                <a:pos x="700994777" y="436603699"/>
              </a:cxn>
              <a:cxn ang="0">
                <a:pos x="691326076" y="410730430"/>
              </a:cxn>
              <a:cxn ang="0">
                <a:pos x="660707624" y="382027780"/>
              </a:cxn>
            </a:cxnLst>
            <a:rect l="0" t="0" r="0" b="0"/>
            <a:pathLst>
              <a:path w="2276" h="1166">
                <a:moveTo>
                  <a:pt x="1606" y="921"/>
                </a:moveTo>
                <a:lnTo>
                  <a:pt x="1590" y="911"/>
                </a:lnTo>
                <a:lnTo>
                  <a:pt x="1575" y="899"/>
                </a:lnTo>
                <a:lnTo>
                  <a:pt x="1561" y="890"/>
                </a:lnTo>
                <a:lnTo>
                  <a:pt x="1547" y="880"/>
                </a:lnTo>
                <a:lnTo>
                  <a:pt x="1535" y="871"/>
                </a:lnTo>
                <a:lnTo>
                  <a:pt x="1525" y="861"/>
                </a:lnTo>
                <a:lnTo>
                  <a:pt x="1516" y="854"/>
                </a:lnTo>
                <a:lnTo>
                  <a:pt x="1506" y="847"/>
                </a:lnTo>
                <a:lnTo>
                  <a:pt x="1502" y="840"/>
                </a:lnTo>
                <a:lnTo>
                  <a:pt x="1494" y="833"/>
                </a:lnTo>
                <a:lnTo>
                  <a:pt x="1490" y="826"/>
                </a:lnTo>
                <a:lnTo>
                  <a:pt x="1487" y="821"/>
                </a:lnTo>
                <a:lnTo>
                  <a:pt x="1485" y="814"/>
                </a:lnTo>
                <a:lnTo>
                  <a:pt x="1485" y="809"/>
                </a:lnTo>
                <a:lnTo>
                  <a:pt x="1485" y="804"/>
                </a:lnTo>
                <a:lnTo>
                  <a:pt x="1487" y="799"/>
                </a:lnTo>
                <a:lnTo>
                  <a:pt x="1490" y="797"/>
                </a:lnTo>
                <a:lnTo>
                  <a:pt x="1494" y="795"/>
                </a:lnTo>
                <a:lnTo>
                  <a:pt x="1499" y="795"/>
                </a:lnTo>
                <a:lnTo>
                  <a:pt x="1504" y="792"/>
                </a:lnTo>
                <a:lnTo>
                  <a:pt x="1511" y="792"/>
                </a:lnTo>
                <a:lnTo>
                  <a:pt x="1521" y="792"/>
                </a:lnTo>
                <a:lnTo>
                  <a:pt x="1528" y="792"/>
                </a:lnTo>
                <a:lnTo>
                  <a:pt x="1540" y="792"/>
                </a:lnTo>
                <a:lnTo>
                  <a:pt x="1549" y="792"/>
                </a:lnTo>
                <a:lnTo>
                  <a:pt x="1561" y="795"/>
                </a:lnTo>
                <a:lnTo>
                  <a:pt x="1575" y="795"/>
                </a:lnTo>
                <a:lnTo>
                  <a:pt x="1590" y="797"/>
                </a:lnTo>
                <a:lnTo>
                  <a:pt x="1606" y="799"/>
                </a:lnTo>
                <a:lnTo>
                  <a:pt x="1623" y="804"/>
                </a:lnTo>
                <a:lnTo>
                  <a:pt x="1642" y="807"/>
                </a:lnTo>
                <a:lnTo>
                  <a:pt x="1661" y="811"/>
                </a:lnTo>
                <a:lnTo>
                  <a:pt x="1678" y="818"/>
                </a:lnTo>
                <a:lnTo>
                  <a:pt x="1695" y="823"/>
                </a:lnTo>
                <a:lnTo>
                  <a:pt x="1711" y="828"/>
                </a:lnTo>
                <a:lnTo>
                  <a:pt x="1726" y="833"/>
                </a:lnTo>
                <a:lnTo>
                  <a:pt x="1740" y="835"/>
                </a:lnTo>
                <a:lnTo>
                  <a:pt x="1754" y="837"/>
                </a:lnTo>
                <a:lnTo>
                  <a:pt x="1766" y="840"/>
                </a:lnTo>
                <a:lnTo>
                  <a:pt x="1780" y="840"/>
                </a:lnTo>
                <a:lnTo>
                  <a:pt x="1790" y="840"/>
                </a:lnTo>
                <a:lnTo>
                  <a:pt x="1802" y="837"/>
                </a:lnTo>
                <a:lnTo>
                  <a:pt x="1811" y="835"/>
                </a:lnTo>
                <a:lnTo>
                  <a:pt x="1821" y="833"/>
                </a:lnTo>
                <a:lnTo>
                  <a:pt x="1828" y="828"/>
                </a:lnTo>
                <a:lnTo>
                  <a:pt x="1835" y="823"/>
                </a:lnTo>
                <a:lnTo>
                  <a:pt x="1842" y="818"/>
                </a:lnTo>
                <a:lnTo>
                  <a:pt x="1847" y="811"/>
                </a:lnTo>
                <a:lnTo>
                  <a:pt x="1849" y="807"/>
                </a:lnTo>
                <a:lnTo>
                  <a:pt x="1854" y="802"/>
                </a:lnTo>
                <a:lnTo>
                  <a:pt x="1857" y="795"/>
                </a:lnTo>
                <a:lnTo>
                  <a:pt x="1859" y="787"/>
                </a:lnTo>
                <a:lnTo>
                  <a:pt x="1864" y="778"/>
                </a:lnTo>
                <a:lnTo>
                  <a:pt x="1869" y="768"/>
                </a:lnTo>
                <a:lnTo>
                  <a:pt x="1871" y="759"/>
                </a:lnTo>
                <a:lnTo>
                  <a:pt x="1876" y="747"/>
                </a:lnTo>
                <a:lnTo>
                  <a:pt x="1880" y="735"/>
                </a:lnTo>
                <a:lnTo>
                  <a:pt x="1885" y="723"/>
                </a:lnTo>
                <a:lnTo>
                  <a:pt x="1890" y="709"/>
                </a:lnTo>
                <a:lnTo>
                  <a:pt x="1895" y="695"/>
                </a:lnTo>
                <a:lnTo>
                  <a:pt x="1899" y="680"/>
                </a:lnTo>
                <a:lnTo>
                  <a:pt x="1904" y="664"/>
                </a:lnTo>
                <a:lnTo>
                  <a:pt x="1909" y="647"/>
                </a:lnTo>
                <a:lnTo>
                  <a:pt x="1914" y="628"/>
                </a:lnTo>
                <a:lnTo>
                  <a:pt x="1916" y="609"/>
                </a:lnTo>
                <a:lnTo>
                  <a:pt x="1919" y="592"/>
                </a:lnTo>
                <a:lnTo>
                  <a:pt x="1921" y="576"/>
                </a:lnTo>
                <a:lnTo>
                  <a:pt x="1921" y="561"/>
                </a:lnTo>
                <a:lnTo>
                  <a:pt x="1923" y="547"/>
                </a:lnTo>
                <a:lnTo>
                  <a:pt x="1923" y="533"/>
                </a:lnTo>
                <a:lnTo>
                  <a:pt x="1923" y="521"/>
                </a:lnTo>
                <a:lnTo>
                  <a:pt x="1923" y="509"/>
                </a:lnTo>
                <a:lnTo>
                  <a:pt x="1921" y="497"/>
                </a:lnTo>
                <a:lnTo>
                  <a:pt x="1921" y="488"/>
                </a:lnTo>
                <a:lnTo>
                  <a:pt x="1919" y="478"/>
                </a:lnTo>
                <a:lnTo>
                  <a:pt x="1916" y="469"/>
                </a:lnTo>
                <a:lnTo>
                  <a:pt x="1914" y="461"/>
                </a:lnTo>
                <a:lnTo>
                  <a:pt x="1909" y="454"/>
                </a:lnTo>
                <a:lnTo>
                  <a:pt x="1907" y="450"/>
                </a:lnTo>
                <a:lnTo>
                  <a:pt x="1902" y="445"/>
                </a:lnTo>
                <a:lnTo>
                  <a:pt x="1895" y="442"/>
                </a:lnTo>
                <a:lnTo>
                  <a:pt x="1888" y="440"/>
                </a:lnTo>
                <a:lnTo>
                  <a:pt x="1878" y="438"/>
                </a:lnTo>
                <a:lnTo>
                  <a:pt x="1866" y="438"/>
                </a:lnTo>
                <a:lnTo>
                  <a:pt x="1854" y="435"/>
                </a:lnTo>
                <a:lnTo>
                  <a:pt x="1838" y="435"/>
                </a:lnTo>
                <a:lnTo>
                  <a:pt x="1821" y="435"/>
                </a:lnTo>
                <a:lnTo>
                  <a:pt x="1802" y="435"/>
                </a:lnTo>
                <a:lnTo>
                  <a:pt x="1783" y="435"/>
                </a:lnTo>
                <a:lnTo>
                  <a:pt x="1761" y="435"/>
                </a:lnTo>
                <a:lnTo>
                  <a:pt x="1737" y="435"/>
                </a:lnTo>
                <a:lnTo>
                  <a:pt x="1711" y="438"/>
                </a:lnTo>
                <a:lnTo>
                  <a:pt x="1685" y="438"/>
                </a:lnTo>
                <a:lnTo>
                  <a:pt x="1656" y="440"/>
                </a:lnTo>
                <a:lnTo>
                  <a:pt x="1625" y="442"/>
                </a:lnTo>
                <a:lnTo>
                  <a:pt x="1594" y="445"/>
                </a:lnTo>
                <a:lnTo>
                  <a:pt x="1561" y="447"/>
                </a:lnTo>
                <a:lnTo>
                  <a:pt x="1525" y="450"/>
                </a:lnTo>
                <a:lnTo>
                  <a:pt x="1490" y="452"/>
                </a:lnTo>
                <a:lnTo>
                  <a:pt x="1454" y="457"/>
                </a:lnTo>
                <a:lnTo>
                  <a:pt x="1416" y="459"/>
                </a:lnTo>
                <a:lnTo>
                  <a:pt x="1378" y="461"/>
                </a:lnTo>
                <a:lnTo>
                  <a:pt x="1337" y="466"/>
                </a:lnTo>
                <a:lnTo>
                  <a:pt x="1297" y="471"/>
                </a:lnTo>
                <a:lnTo>
                  <a:pt x="1254" y="473"/>
                </a:lnTo>
                <a:lnTo>
                  <a:pt x="1213" y="478"/>
                </a:lnTo>
                <a:lnTo>
                  <a:pt x="1168" y="483"/>
                </a:lnTo>
                <a:lnTo>
                  <a:pt x="1125" y="488"/>
                </a:lnTo>
                <a:lnTo>
                  <a:pt x="1080" y="492"/>
                </a:lnTo>
                <a:lnTo>
                  <a:pt x="1032" y="497"/>
                </a:lnTo>
                <a:lnTo>
                  <a:pt x="987" y="502"/>
                </a:lnTo>
                <a:lnTo>
                  <a:pt x="939" y="507"/>
                </a:lnTo>
                <a:lnTo>
                  <a:pt x="892" y="511"/>
                </a:lnTo>
                <a:lnTo>
                  <a:pt x="849" y="519"/>
                </a:lnTo>
                <a:lnTo>
                  <a:pt x="806" y="526"/>
                </a:lnTo>
                <a:lnTo>
                  <a:pt x="763" y="530"/>
                </a:lnTo>
                <a:lnTo>
                  <a:pt x="725" y="538"/>
                </a:lnTo>
                <a:lnTo>
                  <a:pt x="687" y="542"/>
                </a:lnTo>
                <a:lnTo>
                  <a:pt x="651" y="547"/>
                </a:lnTo>
                <a:lnTo>
                  <a:pt x="618" y="552"/>
                </a:lnTo>
                <a:lnTo>
                  <a:pt x="587" y="559"/>
                </a:lnTo>
                <a:lnTo>
                  <a:pt x="558" y="564"/>
                </a:lnTo>
                <a:lnTo>
                  <a:pt x="529" y="569"/>
                </a:lnTo>
                <a:lnTo>
                  <a:pt x="503" y="573"/>
                </a:lnTo>
                <a:lnTo>
                  <a:pt x="479" y="578"/>
                </a:lnTo>
                <a:lnTo>
                  <a:pt x="458" y="583"/>
                </a:lnTo>
                <a:lnTo>
                  <a:pt x="436" y="588"/>
                </a:lnTo>
                <a:lnTo>
                  <a:pt x="417" y="592"/>
                </a:lnTo>
                <a:lnTo>
                  <a:pt x="384" y="602"/>
                </a:lnTo>
                <a:lnTo>
                  <a:pt x="351" y="611"/>
                </a:lnTo>
                <a:lnTo>
                  <a:pt x="320" y="623"/>
                </a:lnTo>
                <a:lnTo>
                  <a:pt x="289" y="635"/>
                </a:lnTo>
                <a:lnTo>
                  <a:pt x="258" y="649"/>
                </a:lnTo>
                <a:lnTo>
                  <a:pt x="229" y="661"/>
                </a:lnTo>
                <a:lnTo>
                  <a:pt x="203" y="676"/>
                </a:lnTo>
                <a:lnTo>
                  <a:pt x="177" y="690"/>
                </a:lnTo>
                <a:lnTo>
                  <a:pt x="165" y="695"/>
                </a:lnTo>
                <a:lnTo>
                  <a:pt x="153" y="702"/>
                </a:lnTo>
                <a:lnTo>
                  <a:pt x="143" y="707"/>
                </a:lnTo>
                <a:lnTo>
                  <a:pt x="134" y="711"/>
                </a:lnTo>
                <a:lnTo>
                  <a:pt x="122" y="716"/>
                </a:lnTo>
                <a:lnTo>
                  <a:pt x="115" y="718"/>
                </a:lnTo>
                <a:lnTo>
                  <a:pt x="105" y="721"/>
                </a:lnTo>
                <a:lnTo>
                  <a:pt x="98" y="723"/>
                </a:lnTo>
                <a:lnTo>
                  <a:pt x="91" y="723"/>
                </a:lnTo>
                <a:lnTo>
                  <a:pt x="84" y="723"/>
                </a:lnTo>
                <a:lnTo>
                  <a:pt x="77" y="723"/>
                </a:lnTo>
                <a:lnTo>
                  <a:pt x="72" y="721"/>
                </a:lnTo>
                <a:lnTo>
                  <a:pt x="67" y="716"/>
                </a:lnTo>
                <a:lnTo>
                  <a:pt x="65" y="714"/>
                </a:lnTo>
                <a:lnTo>
                  <a:pt x="60" y="707"/>
                </a:lnTo>
                <a:lnTo>
                  <a:pt x="58" y="702"/>
                </a:lnTo>
                <a:lnTo>
                  <a:pt x="53" y="692"/>
                </a:lnTo>
                <a:lnTo>
                  <a:pt x="46" y="683"/>
                </a:lnTo>
                <a:lnTo>
                  <a:pt x="39" y="673"/>
                </a:lnTo>
                <a:lnTo>
                  <a:pt x="31" y="664"/>
                </a:lnTo>
                <a:lnTo>
                  <a:pt x="24" y="652"/>
                </a:lnTo>
                <a:lnTo>
                  <a:pt x="17" y="640"/>
                </a:lnTo>
                <a:lnTo>
                  <a:pt x="10" y="628"/>
                </a:lnTo>
                <a:lnTo>
                  <a:pt x="5" y="616"/>
                </a:lnTo>
                <a:lnTo>
                  <a:pt x="3" y="611"/>
                </a:lnTo>
                <a:lnTo>
                  <a:pt x="0" y="607"/>
                </a:lnTo>
                <a:lnTo>
                  <a:pt x="0" y="602"/>
                </a:lnTo>
                <a:lnTo>
                  <a:pt x="0" y="595"/>
                </a:lnTo>
                <a:lnTo>
                  <a:pt x="0" y="590"/>
                </a:lnTo>
                <a:lnTo>
                  <a:pt x="0" y="583"/>
                </a:lnTo>
                <a:lnTo>
                  <a:pt x="3" y="578"/>
                </a:lnTo>
                <a:lnTo>
                  <a:pt x="5" y="571"/>
                </a:lnTo>
                <a:lnTo>
                  <a:pt x="10" y="566"/>
                </a:lnTo>
                <a:lnTo>
                  <a:pt x="15" y="559"/>
                </a:lnTo>
                <a:lnTo>
                  <a:pt x="19" y="552"/>
                </a:lnTo>
                <a:lnTo>
                  <a:pt x="24" y="545"/>
                </a:lnTo>
                <a:lnTo>
                  <a:pt x="31" y="538"/>
                </a:lnTo>
                <a:lnTo>
                  <a:pt x="39" y="530"/>
                </a:lnTo>
                <a:lnTo>
                  <a:pt x="48" y="526"/>
                </a:lnTo>
                <a:lnTo>
                  <a:pt x="58" y="519"/>
                </a:lnTo>
                <a:lnTo>
                  <a:pt x="72" y="504"/>
                </a:lnTo>
                <a:lnTo>
                  <a:pt x="84" y="488"/>
                </a:lnTo>
                <a:lnTo>
                  <a:pt x="96" y="471"/>
                </a:lnTo>
                <a:lnTo>
                  <a:pt x="108" y="454"/>
                </a:lnTo>
                <a:lnTo>
                  <a:pt x="117" y="435"/>
                </a:lnTo>
                <a:lnTo>
                  <a:pt x="124" y="414"/>
                </a:lnTo>
                <a:lnTo>
                  <a:pt x="131" y="392"/>
                </a:lnTo>
                <a:lnTo>
                  <a:pt x="139" y="371"/>
                </a:lnTo>
                <a:lnTo>
                  <a:pt x="139" y="359"/>
                </a:lnTo>
                <a:lnTo>
                  <a:pt x="141" y="347"/>
                </a:lnTo>
                <a:lnTo>
                  <a:pt x="143" y="323"/>
                </a:lnTo>
                <a:lnTo>
                  <a:pt x="143" y="297"/>
                </a:lnTo>
                <a:lnTo>
                  <a:pt x="141" y="269"/>
                </a:lnTo>
                <a:lnTo>
                  <a:pt x="139" y="242"/>
                </a:lnTo>
                <a:lnTo>
                  <a:pt x="134" y="212"/>
                </a:lnTo>
                <a:lnTo>
                  <a:pt x="129" y="183"/>
                </a:lnTo>
                <a:lnTo>
                  <a:pt x="124" y="150"/>
                </a:lnTo>
                <a:lnTo>
                  <a:pt x="120" y="135"/>
                </a:lnTo>
                <a:lnTo>
                  <a:pt x="115" y="119"/>
                </a:lnTo>
                <a:lnTo>
                  <a:pt x="112" y="107"/>
                </a:lnTo>
                <a:lnTo>
                  <a:pt x="110" y="92"/>
                </a:lnTo>
                <a:lnTo>
                  <a:pt x="108" y="81"/>
                </a:lnTo>
                <a:lnTo>
                  <a:pt x="105" y="69"/>
                </a:lnTo>
                <a:lnTo>
                  <a:pt x="105" y="59"/>
                </a:lnTo>
                <a:lnTo>
                  <a:pt x="105" y="50"/>
                </a:lnTo>
                <a:lnTo>
                  <a:pt x="105" y="40"/>
                </a:lnTo>
                <a:lnTo>
                  <a:pt x="105" y="33"/>
                </a:lnTo>
                <a:lnTo>
                  <a:pt x="108" y="26"/>
                </a:lnTo>
                <a:lnTo>
                  <a:pt x="110" y="19"/>
                </a:lnTo>
                <a:lnTo>
                  <a:pt x="112" y="14"/>
                </a:lnTo>
                <a:lnTo>
                  <a:pt x="115" y="9"/>
                </a:lnTo>
                <a:lnTo>
                  <a:pt x="120" y="7"/>
                </a:lnTo>
                <a:lnTo>
                  <a:pt x="124" y="4"/>
                </a:lnTo>
                <a:lnTo>
                  <a:pt x="129" y="2"/>
                </a:lnTo>
                <a:lnTo>
                  <a:pt x="136" y="0"/>
                </a:lnTo>
                <a:lnTo>
                  <a:pt x="143" y="2"/>
                </a:lnTo>
                <a:lnTo>
                  <a:pt x="151" y="2"/>
                </a:lnTo>
                <a:lnTo>
                  <a:pt x="160" y="4"/>
                </a:lnTo>
                <a:lnTo>
                  <a:pt x="170" y="9"/>
                </a:lnTo>
                <a:lnTo>
                  <a:pt x="181" y="14"/>
                </a:lnTo>
                <a:lnTo>
                  <a:pt x="193" y="19"/>
                </a:lnTo>
                <a:lnTo>
                  <a:pt x="205" y="26"/>
                </a:lnTo>
                <a:lnTo>
                  <a:pt x="217" y="35"/>
                </a:lnTo>
                <a:lnTo>
                  <a:pt x="232" y="43"/>
                </a:lnTo>
                <a:lnTo>
                  <a:pt x="246" y="52"/>
                </a:lnTo>
                <a:lnTo>
                  <a:pt x="262" y="64"/>
                </a:lnTo>
                <a:lnTo>
                  <a:pt x="277" y="76"/>
                </a:lnTo>
                <a:lnTo>
                  <a:pt x="293" y="88"/>
                </a:lnTo>
                <a:lnTo>
                  <a:pt x="310" y="102"/>
                </a:lnTo>
                <a:lnTo>
                  <a:pt x="305" y="140"/>
                </a:lnTo>
                <a:lnTo>
                  <a:pt x="303" y="176"/>
                </a:lnTo>
                <a:lnTo>
                  <a:pt x="298" y="209"/>
                </a:lnTo>
                <a:lnTo>
                  <a:pt x="296" y="240"/>
                </a:lnTo>
                <a:lnTo>
                  <a:pt x="293" y="271"/>
                </a:lnTo>
                <a:lnTo>
                  <a:pt x="291" y="300"/>
                </a:lnTo>
                <a:lnTo>
                  <a:pt x="291" y="323"/>
                </a:lnTo>
                <a:lnTo>
                  <a:pt x="289" y="347"/>
                </a:lnTo>
                <a:lnTo>
                  <a:pt x="289" y="369"/>
                </a:lnTo>
                <a:lnTo>
                  <a:pt x="289" y="388"/>
                </a:lnTo>
                <a:lnTo>
                  <a:pt x="289" y="404"/>
                </a:lnTo>
                <a:lnTo>
                  <a:pt x="291" y="421"/>
                </a:lnTo>
                <a:lnTo>
                  <a:pt x="291" y="433"/>
                </a:lnTo>
                <a:lnTo>
                  <a:pt x="293" y="442"/>
                </a:lnTo>
                <a:lnTo>
                  <a:pt x="296" y="450"/>
                </a:lnTo>
                <a:lnTo>
                  <a:pt x="298" y="457"/>
                </a:lnTo>
                <a:lnTo>
                  <a:pt x="301" y="464"/>
                </a:lnTo>
                <a:lnTo>
                  <a:pt x="305" y="469"/>
                </a:lnTo>
                <a:lnTo>
                  <a:pt x="310" y="473"/>
                </a:lnTo>
                <a:lnTo>
                  <a:pt x="315" y="478"/>
                </a:lnTo>
                <a:lnTo>
                  <a:pt x="322" y="480"/>
                </a:lnTo>
                <a:lnTo>
                  <a:pt x="332" y="483"/>
                </a:lnTo>
                <a:lnTo>
                  <a:pt x="341" y="485"/>
                </a:lnTo>
                <a:lnTo>
                  <a:pt x="351" y="485"/>
                </a:lnTo>
                <a:lnTo>
                  <a:pt x="363" y="485"/>
                </a:lnTo>
                <a:lnTo>
                  <a:pt x="377" y="485"/>
                </a:lnTo>
                <a:lnTo>
                  <a:pt x="391" y="485"/>
                </a:lnTo>
                <a:lnTo>
                  <a:pt x="408" y="483"/>
                </a:lnTo>
                <a:lnTo>
                  <a:pt x="425" y="480"/>
                </a:lnTo>
                <a:lnTo>
                  <a:pt x="444" y="476"/>
                </a:lnTo>
                <a:lnTo>
                  <a:pt x="463" y="473"/>
                </a:lnTo>
                <a:lnTo>
                  <a:pt x="484" y="469"/>
                </a:lnTo>
                <a:lnTo>
                  <a:pt x="508" y="466"/>
                </a:lnTo>
                <a:lnTo>
                  <a:pt x="534" y="464"/>
                </a:lnTo>
                <a:lnTo>
                  <a:pt x="560" y="461"/>
                </a:lnTo>
                <a:lnTo>
                  <a:pt x="589" y="457"/>
                </a:lnTo>
                <a:lnTo>
                  <a:pt x="618" y="454"/>
                </a:lnTo>
                <a:lnTo>
                  <a:pt x="649" y="450"/>
                </a:lnTo>
                <a:lnTo>
                  <a:pt x="682" y="445"/>
                </a:lnTo>
                <a:lnTo>
                  <a:pt x="718" y="442"/>
                </a:lnTo>
                <a:lnTo>
                  <a:pt x="753" y="438"/>
                </a:lnTo>
                <a:lnTo>
                  <a:pt x="791" y="430"/>
                </a:lnTo>
                <a:lnTo>
                  <a:pt x="832" y="426"/>
                </a:lnTo>
                <a:lnTo>
                  <a:pt x="875" y="421"/>
                </a:lnTo>
                <a:lnTo>
                  <a:pt x="918" y="414"/>
                </a:lnTo>
                <a:lnTo>
                  <a:pt x="963" y="409"/>
                </a:lnTo>
                <a:lnTo>
                  <a:pt x="1011" y="402"/>
                </a:lnTo>
                <a:lnTo>
                  <a:pt x="1058" y="395"/>
                </a:lnTo>
                <a:lnTo>
                  <a:pt x="1106" y="388"/>
                </a:lnTo>
                <a:lnTo>
                  <a:pt x="1154" y="383"/>
                </a:lnTo>
                <a:lnTo>
                  <a:pt x="1197" y="376"/>
                </a:lnTo>
                <a:lnTo>
                  <a:pt x="1242" y="369"/>
                </a:lnTo>
                <a:lnTo>
                  <a:pt x="1285" y="364"/>
                </a:lnTo>
                <a:lnTo>
                  <a:pt x="1328" y="359"/>
                </a:lnTo>
                <a:lnTo>
                  <a:pt x="1368" y="354"/>
                </a:lnTo>
                <a:lnTo>
                  <a:pt x="1406" y="350"/>
                </a:lnTo>
                <a:lnTo>
                  <a:pt x="1444" y="345"/>
                </a:lnTo>
                <a:lnTo>
                  <a:pt x="1482" y="340"/>
                </a:lnTo>
                <a:lnTo>
                  <a:pt x="1518" y="338"/>
                </a:lnTo>
                <a:lnTo>
                  <a:pt x="1552" y="333"/>
                </a:lnTo>
                <a:lnTo>
                  <a:pt x="1585" y="331"/>
                </a:lnTo>
                <a:lnTo>
                  <a:pt x="1616" y="326"/>
                </a:lnTo>
                <a:lnTo>
                  <a:pt x="1647" y="323"/>
                </a:lnTo>
                <a:lnTo>
                  <a:pt x="1673" y="321"/>
                </a:lnTo>
                <a:lnTo>
                  <a:pt x="1702" y="319"/>
                </a:lnTo>
                <a:lnTo>
                  <a:pt x="1726" y="316"/>
                </a:lnTo>
                <a:lnTo>
                  <a:pt x="1752" y="314"/>
                </a:lnTo>
                <a:lnTo>
                  <a:pt x="1773" y="311"/>
                </a:lnTo>
                <a:lnTo>
                  <a:pt x="1797" y="307"/>
                </a:lnTo>
                <a:lnTo>
                  <a:pt x="1816" y="304"/>
                </a:lnTo>
                <a:lnTo>
                  <a:pt x="1835" y="300"/>
                </a:lnTo>
                <a:lnTo>
                  <a:pt x="1854" y="297"/>
                </a:lnTo>
                <a:lnTo>
                  <a:pt x="1871" y="295"/>
                </a:lnTo>
                <a:lnTo>
                  <a:pt x="1888" y="290"/>
                </a:lnTo>
                <a:lnTo>
                  <a:pt x="1902" y="288"/>
                </a:lnTo>
                <a:lnTo>
                  <a:pt x="1914" y="283"/>
                </a:lnTo>
                <a:lnTo>
                  <a:pt x="1926" y="281"/>
                </a:lnTo>
                <a:lnTo>
                  <a:pt x="1938" y="278"/>
                </a:lnTo>
                <a:lnTo>
                  <a:pt x="1947" y="276"/>
                </a:lnTo>
                <a:lnTo>
                  <a:pt x="1954" y="273"/>
                </a:lnTo>
                <a:lnTo>
                  <a:pt x="1969" y="269"/>
                </a:lnTo>
                <a:lnTo>
                  <a:pt x="1983" y="266"/>
                </a:lnTo>
                <a:lnTo>
                  <a:pt x="1995" y="264"/>
                </a:lnTo>
                <a:lnTo>
                  <a:pt x="2004" y="261"/>
                </a:lnTo>
                <a:lnTo>
                  <a:pt x="2014" y="261"/>
                </a:lnTo>
                <a:lnTo>
                  <a:pt x="2021" y="261"/>
                </a:lnTo>
                <a:lnTo>
                  <a:pt x="2028" y="261"/>
                </a:lnTo>
                <a:lnTo>
                  <a:pt x="2035" y="261"/>
                </a:lnTo>
                <a:lnTo>
                  <a:pt x="2038" y="261"/>
                </a:lnTo>
                <a:lnTo>
                  <a:pt x="2040" y="261"/>
                </a:lnTo>
                <a:lnTo>
                  <a:pt x="2045" y="264"/>
                </a:lnTo>
                <a:lnTo>
                  <a:pt x="2050" y="264"/>
                </a:lnTo>
                <a:lnTo>
                  <a:pt x="2054" y="266"/>
                </a:lnTo>
                <a:lnTo>
                  <a:pt x="2062" y="271"/>
                </a:lnTo>
                <a:lnTo>
                  <a:pt x="2069" y="273"/>
                </a:lnTo>
                <a:lnTo>
                  <a:pt x="2076" y="278"/>
                </a:lnTo>
                <a:lnTo>
                  <a:pt x="2083" y="281"/>
                </a:lnTo>
                <a:lnTo>
                  <a:pt x="2092" y="285"/>
                </a:lnTo>
                <a:lnTo>
                  <a:pt x="2100" y="290"/>
                </a:lnTo>
                <a:lnTo>
                  <a:pt x="2109" y="297"/>
                </a:lnTo>
                <a:lnTo>
                  <a:pt x="2121" y="302"/>
                </a:lnTo>
                <a:lnTo>
                  <a:pt x="2131" y="309"/>
                </a:lnTo>
                <a:lnTo>
                  <a:pt x="2143" y="314"/>
                </a:lnTo>
                <a:lnTo>
                  <a:pt x="2154" y="321"/>
                </a:lnTo>
                <a:lnTo>
                  <a:pt x="2166" y="328"/>
                </a:lnTo>
                <a:lnTo>
                  <a:pt x="2178" y="335"/>
                </a:lnTo>
                <a:lnTo>
                  <a:pt x="2190" y="342"/>
                </a:lnTo>
                <a:lnTo>
                  <a:pt x="2200" y="350"/>
                </a:lnTo>
                <a:lnTo>
                  <a:pt x="2209" y="357"/>
                </a:lnTo>
                <a:lnTo>
                  <a:pt x="2219" y="361"/>
                </a:lnTo>
                <a:lnTo>
                  <a:pt x="2228" y="369"/>
                </a:lnTo>
                <a:lnTo>
                  <a:pt x="2235" y="373"/>
                </a:lnTo>
                <a:lnTo>
                  <a:pt x="2243" y="380"/>
                </a:lnTo>
                <a:lnTo>
                  <a:pt x="2250" y="385"/>
                </a:lnTo>
                <a:lnTo>
                  <a:pt x="2255" y="390"/>
                </a:lnTo>
                <a:lnTo>
                  <a:pt x="2259" y="395"/>
                </a:lnTo>
                <a:lnTo>
                  <a:pt x="2264" y="397"/>
                </a:lnTo>
                <a:lnTo>
                  <a:pt x="2269" y="402"/>
                </a:lnTo>
                <a:lnTo>
                  <a:pt x="2271" y="404"/>
                </a:lnTo>
                <a:lnTo>
                  <a:pt x="2276" y="407"/>
                </a:lnTo>
                <a:lnTo>
                  <a:pt x="2274" y="414"/>
                </a:lnTo>
                <a:lnTo>
                  <a:pt x="2274" y="419"/>
                </a:lnTo>
                <a:lnTo>
                  <a:pt x="2269" y="426"/>
                </a:lnTo>
                <a:lnTo>
                  <a:pt x="2264" y="433"/>
                </a:lnTo>
                <a:lnTo>
                  <a:pt x="2257" y="438"/>
                </a:lnTo>
                <a:lnTo>
                  <a:pt x="2247" y="445"/>
                </a:lnTo>
                <a:lnTo>
                  <a:pt x="2235" y="452"/>
                </a:lnTo>
                <a:lnTo>
                  <a:pt x="2228" y="454"/>
                </a:lnTo>
                <a:lnTo>
                  <a:pt x="2221" y="457"/>
                </a:lnTo>
                <a:lnTo>
                  <a:pt x="2214" y="461"/>
                </a:lnTo>
                <a:lnTo>
                  <a:pt x="2207" y="469"/>
                </a:lnTo>
                <a:lnTo>
                  <a:pt x="2200" y="473"/>
                </a:lnTo>
                <a:lnTo>
                  <a:pt x="2195" y="483"/>
                </a:lnTo>
                <a:lnTo>
                  <a:pt x="2188" y="490"/>
                </a:lnTo>
                <a:lnTo>
                  <a:pt x="2183" y="499"/>
                </a:lnTo>
                <a:lnTo>
                  <a:pt x="2176" y="509"/>
                </a:lnTo>
                <a:lnTo>
                  <a:pt x="2171" y="521"/>
                </a:lnTo>
                <a:lnTo>
                  <a:pt x="2166" y="533"/>
                </a:lnTo>
                <a:lnTo>
                  <a:pt x="2162" y="545"/>
                </a:lnTo>
                <a:lnTo>
                  <a:pt x="2159" y="559"/>
                </a:lnTo>
                <a:lnTo>
                  <a:pt x="2154" y="573"/>
                </a:lnTo>
                <a:lnTo>
                  <a:pt x="2150" y="590"/>
                </a:lnTo>
                <a:lnTo>
                  <a:pt x="2147" y="604"/>
                </a:lnTo>
                <a:lnTo>
                  <a:pt x="2145" y="623"/>
                </a:lnTo>
                <a:lnTo>
                  <a:pt x="2143" y="640"/>
                </a:lnTo>
                <a:lnTo>
                  <a:pt x="2135" y="680"/>
                </a:lnTo>
                <a:lnTo>
                  <a:pt x="2128" y="718"/>
                </a:lnTo>
                <a:lnTo>
                  <a:pt x="2121" y="754"/>
                </a:lnTo>
                <a:lnTo>
                  <a:pt x="2112" y="787"/>
                </a:lnTo>
                <a:lnTo>
                  <a:pt x="2100" y="821"/>
                </a:lnTo>
                <a:lnTo>
                  <a:pt x="2088" y="852"/>
                </a:lnTo>
                <a:lnTo>
                  <a:pt x="2076" y="880"/>
                </a:lnTo>
                <a:lnTo>
                  <a:pt x="2062" y="909"/>
                </a:lnTo>
                <a:lnTo>
                  <a:pt x="2047" y="940"/>
                </a:lnTo>
                <a:lnTo>
                  <a:pt x="2031" y="968"/>
                </a:lnTo>
                <a:lnTo>
                  <a:pt x="2016" y="995"/>
                </a:lnTo>
                <a:lnTo>
                  <a:pt x="2000" y="1021"/>
                </a:lnTo>
                <a:lnTo>
                  <a:pt x="1983" y="1042"/>
                </a:lnTo>
                <a:lnTo>
                  <a:pt x="1966" y="1061"/>
                </a:lnTo>
                <a:lnTo>
                  <a:pt x="1947" y="1078"/>
                </a:lnTo>
                <a:lnTo>
                  <a:pt x="1928" y="1094"/>
                </a:lnTo>
                <a:lnTo>
                  <a:pt x="1916" y="1102"/>
                </a:lnTo>
                <a:lnTo>
                  <a:pt x="1904" y="1111"/>
                </a:lnTo>
                <a:lnTo>
                  <a:pt x="1892" y="1118"/>
                </a:lnTo>
                <a:lnTo>
                  <a:pt x="1883" y="1125"/>
                </a:lnTo>
                <a:lnTo>
                  <a:pt x="1864" y="1137"/>
                </a:lnTo>
                <a:lnTo>
                  <a:pt x="1845" y="1149"/>
                </a:lnTo>
                <a:lnTo>
                  <a:pt x="1828" y="1156"/>
                </a:lnTo>
                <a:lnTo>
                  <a:pt x="1811" y="1164"/>
                </a:lnTo>
                <a:lnTo>
                  <a:pt x="1797" y="1166"/>
                </a:lnTo>
                <a:lnTo>
                  <a:pt x="1780" y="1166"/>
                </a:lnTo>
                <a:lnTo>
                  <a:pt x="1773" y="1166"/>
                </a:lnTo>
                <a:lnTo>
                  <a:pt x="1766" y="1166"/>
                </a:lnTo>
                <a:lnTo>
                  <a:pt x="1761" y="1164"/>
                </a:lnTo>
                <a:lnTo>
                  <a:pt x="1757" y="1161"/>
                </a:lnTo>
                <a:lnTo>
                  <a:pt x="1752" y="1159"/>
                </a:lnTo>
                <a:lnTo>
                  <a:pt x="1747" y="1156"/>
                </a:lnTo>
                <a:lnTo>
                  <a:pt x="1745" y="1152"/>
                </a:lnTo>
                <a:lnTo>
                  <a:pt x="1740" y="1147"/>
                </a:lnTo>
                <a:lnTo>
                  <a:pt x="1740" y="1142"/>
                </a:lnTo>
                <a:lnTo>
                  <a:pt x="1737" y="1135"/>
                </a:lnTo>
                <a:lnTo>
                  <a:pt x="1735" y="1128"/>
                </a:lnTo>
                <a:lnTo>
                  <a:pt x="1735" y="1121"/>
                </a:lnTo>
                <a:lnTo>
                  <a:pt x="1735" y="1111"/>
                </a:lnTo>
                <a:lnTo>
                  <a:pt x="1737" y="1102"/>
                </a:lnTo>
                <a:lnTo>
                  <a:pt x="1737" y="1092"/>
                </a:lnTo>
                <a:lnTo>
                  <a:pt x="1740" y="1080"/>
                </a:lnTo>
                <a:lnTo>
                  <a:pt x="1740" y="1073"/>
                </a:lnTo>
                <a:lnTo>
                  <a:pt x="1740" y="1064"/>
                </a:lnTo>
                <a:lnTo>
                  <a:pt x="1737" y="1054"/>
                </a:lnTo>
                <a:lnTo>
                  <a:pt x="1733" y="1045"/>
                </a:lnTo>
                <a:lnTo>
                  <a:pt x="1728" y="1035"/>
                </a:lnTo>
                <a:lnTo>
                  <a:pt x="1723" y="1025"/>
                </a:lnTo>
                <a:lnTo>
                  <a:pt x="1716" y="1016"/>
                </a:lnTo>
                <a:lnTo>
                  <a:pt x="1709" y="1006"/>
                </a:lnTo>
                <a:lnTo>
                  <a:pt x="1699" y="997"/>
                </a:lnTo>
                <a:lnTo>
                  <a:pt x="1690" y="987"/>
                </a:lnTo>
                <a:lnTo>
                  <a:pt x="1680" y="975"/>
                </a:lnTo>
                <a:lnTo>
                  <a:pt x="1668" y="966"/>
                </a:lnTo>
                <a:lnTo>
                  <a:pt x="1654" y="956"/>
                </a:lnTo>
                <a:lnTo>
                  <a:pt x="1640" y="945"/>
                </a:lnTo>
                <a:lnTo>
                  <a:pt x="1623" y="933"/>
                </a:lnTo>
                <a:lnTo>
                  <a:pt x="1606" y="9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46"/>
          <p:cNvSpPr/>
          <p:nvPr/>
        </p:nvSpPr>
        <p:spPr>
          <a:xfrm>
            <a:off x="7862888" y="2368550"/>
            <a:ext cx="144462" cy="1284288"/>
          </a:xfrm>
          <a:custGeom>
            <a:avLst/>
            <a:gdLst/>
            <a:ahLst/>
            <a:cxnLst>
              <a:cxn ang="0">
                <a:pos x="33913414" y="814109712"/>
              </a:cxn>
              <a:cxn ang="0">
                <a:pos x="29010017" y="807648239"/>
              </a:cxn>
              <a:cxn ang="0">
                <a:pos x="24107260" y="793110560"/>
              </a:cxn>
              <a:cxn ang="0">
                <a:pos x="21246785" y="772112043"/>
              </a:cxn>
              <a:cxn ang="0">
                <a:pos x="17569392" y="745055578"/>
              </a:cxn>
              <a:cxn ang="0">
                <a:pos x="15526470" y="716384379"/>
              </a:cxn>
              <a:cxn ang="0">
                <a:pos x="14709557" y="696192911"/>
              </a:cxn>
              <a:cxn ang="0">
                <a:pos x="13483547" y="672771342"/>
              </a:cxn>
              <a:cxn ang="0">
                <a:pos x="12666634" y="646925926"/>
              </a:cxn>
              <a:cxn ang="0">
                <a:pos x="11440625" y="619062412"/>
              </a:cxn>
              <a:cxn ang="0">
                <a:pos x="11440625" y="588371685"/>
              </a:cxn>
              <a:cxn ang="0">
                <a:pos x="10623712" y="555662066"/>
              </a:cxn>
              <a:cxn ang="0">
                <a:pos x="10623712" y="519318186"/>
              </a:cxn>
              <a:cxn ang="0">
                <a:pos x="10623712" y="480550618"/>
              </a:cxn>
              <a:cxn ang="0">
                <a:pos x="10623712" y="439360633"/>
              </a:cxn>
              <a:cxn ang="0">
                <a:pos x="10623712" y="396151756"/>
              </a:cxn>
              <a:cxn ang="0">
                <a:pos x="10623712" y="321040228"/>
              </a:cxn>
              <a:cxn ang="0">
                <a:pos x="8580148" y="238660259"/>
              </a:cxn>
              <a:cxn ang="0">
                <a:pos x="6537226" y="162741087"/>
              </a:cxn>
              <a:cxn ang="0">
                <a:pos x="4903398" y="95302320"/>
              </a:cxn>
              <a:cxn ang="0">
                <a:pos x="2042923" y="35536841"/>
              </a:cxn>
              <a:cxn ang="0">
                <a:pos x="10623712" y="6865000"/>
              </a:cxn>
              <a:cxn ang="0">
                <a:pos x="38816172" y="24229263"/>
              </a:cxn>
              <a:cxn ang="0">
                <a:pos x="62105879" y="39574627"/>
              </a:cxn>
              <a:cxn ang="0">
                <a:pos x="78858353" y="51285739"/>
              </a:cxn>
              <a:cxn ang="0">
                <a:pos x="88664527" y="59766105"/>
              </a:cxn>
              <a:cxn ang="0">
                <a:pos x="92341915" y="64611574"/>
              </a:cxn>
              <a:cxn ang="0">
                <a:pos x="92341915" y="79956937"/>
              </a:cxn>
              <a:cxn ang="0">
                <a:pos x="89482080" y="102975002"/>
              </a:cxn>
              <a:cxn ang="0">
                <a:pos x="86621605" y="127204891"/>
              </a:cxn>
              <a:cxn ang="0">
                <a:pos x="84578683" y="139723042"/>
              </a:cxn>
              <a:cxn ang="0">
                <a:pos x="83761750" y="155876089"/>
              </a:cxn>
              <a:cxn ang="0">
                <a:pos x="81718188" y="175259913"/>
              </a:cxn>
              <a:cxn ang="0">
                <a:pos x="80901275" y="198277958"/>
              </a:cxn>
              <a:cxn ang="0">
                <a:pos x="79675266" y="224122579"/>
              </a:cxn>
              <a:cxn ang="0">
                <a:pos x="77632344" y="252793778"/>
              </a:cxn>
              <a:cxn ang="0">
                <a:pos x="77632344" y="286715241"/>
              </a:cxn>
              <a:cxn ang="0">
                <a:pos x="76815430" y="322251437"/>
              </a:cxn>
              <a:cxn ang="0">
                <a:pos x="75998517" y="362633817"/>
              </a:cxn>
              <a:cxn ang="0">
                <a:pos x="75998517" y="405843330"/>
              </a:cxn>
              <a:cxn ang="0">
                <a:pos x="75998517" y="451071736"/>
              </a:cxn>
              <a:cxn ang="0">
                <a:pos x="75998517" y="495088297"/>
              </a:cxn>
              <a:cxn ang="0">
                <a:pos x="75998517" y="535470598"/>
              </a:cxn>
              <a:cxn ang="0">
                <a:pos x="75998517" y="573026322"/>
              </a:cxn>
              <a:cxn ang="0">
                <a:pos x="75998517" y="606543625"/>
              </a:cxn>
              <a:cxn ang="0">
                <a:pos x="74772508" y="638446196"/>
              </a:cxn>
              <a:cxn ang="0">
                <a:pos x="74772508" y="666309710"/>
              </a:cxn>
              <a:cxn ang="0">
                <a:pos x="73954956" y="691346806"/>
              </a:cxn>
              <a:cxn ang="0">
                <a:pos x="73138043" y="712345959"/>
              </a:cxn>
              <a:cxn ang="0">
                <a:pos x="71912034" y="731729107"/>
              </a:cxn>
              <a:cxn ang="0">
                <a:pos x="69869111" y="747074470"/>
              </a:cxn>
              <a:cxn ang="0">
                <a:pos x="67009276" y="770092515"/>
              </a:cxn>
              <a:cxn ang="0">
                <a:pos x="62105879" y="788264455"/>
              </a:cxn>
              <a:cxn ang="0">
                <a:pos x="56385569" y="802802134"/>
              </a:cxn>
              <a:cxn ang="0">
                <a:pos x="48622336" y="811282500"/>
              </a:cxn>
              <a:cxn ang="0">
                <a:pos x="40859094" y="816128605"/>
              </a:cxn>
            </a:cxnLst>
            <a:rect l="0" t="0" r="0" b="0"/>
            <a:pathLst>
              <a:path w="226" h="2021">
                <a:moveTo>
                  <a:pt x="93" y="2021"/>
                </a:moveTo>
                <a:lnTo>
                  <a:pt x="88" y="2021"/>
                </a:lnTo>
                <a:lnTo>
                  <a:pt x="83" y="2016"/>
                </a:lnTo>
                <a:lnTo>
                  <a:pt x="78" y="2014"/>
                </a:lnTo>
                <a:lnTo>
                  <a:pt x="74" y="2007"/>
                </a:lnTo>
                <a:lnTo>
                  <a:pt x="71" y="2000"/>
                </a:lnTo>
                <a:lnTo>
                  <a:pt x="67" y="1990"/>
                </a:lnTo>
                <a:lnTo>
                  <a:pt x="64" y="1978"/>
                </a:lnTo>
                <a:lnTo>
                  <a:pt x="59" y="1964"/>
                </a:lnTo>
                <a:lnTo>
                  <a:pt x="57" y="1950"/>
                </a:lnTo>
                <a:lnTo>
                  <a:pt x="55" y="1931"/>
                </a:lnTo>
                <a:lnTo>
                  <a:pt x="52" y="1912"/>
                </a:lnTo>
                <a:lnTo>
                  <a:pt x="50" y="1893"/>
                </a:lnTo>
                <a:lnTo>
                  <a:pt x="47" y="1869"/>
                </a:lnTo>
                <a:lnTo>
                  <a:pt x="43" y="1845"/>
                </a:lnTo>
                <a:lnTo>
                  <a:pt x="40" y="1816"/>
                </a:lnTo>
                <a:lnTo>
                  <a:pt x="38" y="1788"/>
                </a:lnTo>
                <a:lnTo>
                  <a:pt x="38" y="1774"/>
                </a:lnTo>
                <a:lnTo>
                  <a:pt x="36" y="1757"/>
                </a:lnTo>
                <a:lnTo>
                  <a:pt x="36" y="1740"/>
                </a:lnTo>
                <a:lnTo>
                  <a:pt x="36" y="1724"/>
                </a:lnTo>
                <a:lnTo>
                  <a:pt x="33" y="1705"/>
                </a:lnTo>
                <a:lnTo>
                  <a:pt x="33" y="1685"/>
                </a:lnTo>
                <a:lnTo>
                  <a:pt x="33" y="1666"/>
                </a:lnTo>
                <a:lnTo>
                  <a:pt x="31" y="1645"/>
                </a:lnTo>
                <a:lnTo>
                  <a:pt x="31" y="1626"/>
                </a:lnTo>
                <a:lnTo>
                  <a:pt x="31" y="1602"/>
                </a:lnTo>
                <a:lnTo>
                  <a:pt x="28" y="1581"/>
                </a:lnTo>
                <a:lnTo>
                  <a:pt x="28" y="1557"/>
                </a:lnTo>
                <a:lnTo>
                  <a:pt x="28" y="1533"/>
                </a:lnTo>
                <a:lnTo>
                  <a:pt x="28" y="1509"/>
                </a:lnTo>
                <a:lnTo>
                  <a:pt x="28" y="1483"/>
                </a:lnTo>
                <a:lnTo>
                  <a:pt x="28" y="1457"/>
                </a:lnTo>
                <a:lnTo>
                  <a:pt x="26" y="1431"/>
                </a:lnTo>
                <a:lnTo>
                  <a:pt x="26" y="1402"/>
                </a:lnTo>
                <a:lnTo>
                  <a:pt x="26" y="1376"/>
                </a:lnTo>
                <a:lnTo>
                  <a:pt x="26" y="1345"/>
                </a:lnTo>
                <a:lnTo>
                  <a:pt x="26" y="1317"/>
                </a:lnTo>
                <a:lnTo>
                  <a:pt x="26" y="1286"/>
                </a:lnTo>
                <a:lnTo>
                  <a:pt x="26" y="1255"/>
                </a:lnTo>
                <a:lnTo>
                  <a:pt x="26" y="1224"/>
                </a:lnTo>
                <a:lnTo>
                  <a:pt x="26" y="1190"/>
                </a:lnTo>
                <a:lnTo>
                  <a:pt x="26" y="1157"/>
                </a:lnTo>
                <a:lnTo>
                  <a:pt x="26" y="1124"/>
                </a:lnTo>
                <a:lnTo>
                  <a:pt x="26" y="1088"/>
                </a:lnTo>
                <a:lnTo>
                  <a:pt x="26" y="1055"/>
                </a:lnTo>
                <a:lnTo>
                  <a:pt x="26" y="1017"/>
                </a:lnTo>
                <a:lnTo>
                  <a:pt x="26" y="981"/>
                </a:lnTo>
                <a:lnTo>
                  <a:pt x="26" y="943"/>
                </a:lnTo>
                <a:lnTo>
                  <a:pt x="26" y="869"/>
                </a:lnTo>
                <a:lnTo>
                  <a:pt x="26" y="795"/>
                </a:lnTo>
                <a:lnTo>
                  <a:pt x="24" y="724"/>
                </a:lnTo>
                <a:lnTo>
                  <a:pt x="24" y="657"/>
                </a:lnTo>
                <a:lnTo>
                  <a:pt x="21" y="591"/>
                </a:lnTo>
                <a:lnTo>
                  <a:pt x="21" y="526"/>
                </a:lnTo>
                <a:lnTo>
                  <a:pt x="19" y="462"/>
                </a:lnTo>
                <a:lnTo>
                  <a:pt x="16" y="403"/>
                </a:lnTo>
                <a:lnTo>
                  <a:pt x="14" y="346"/>
                </a:lnTo>
                <a:lnTo>
                  <a:pt x="12" y="288"/>
                </a:lnTo>
                <a:lnTo>
                  <a:pt x="12" y="236"/>
                </a:lnTo>
                <a:lnTo>
                  <a:pt x="9" y="184"/>
                </a:lnTo>
                <a:lnTo>
                  <a:pt x="7" y="134"/>
                </a:lnTo>
                <a:lnTo>
                  <a:pt x="5" y="88"/>
                </a:lnTo>
                <a:lnTo>
                  <a:pt x="2" y="43"/>
                </a:lnTo>
                <a:lnTo>
                  <a:pt x="0" y="0"/>
                </a:lnTo>
                <a:lnTo>
                  <a:pt x="26" y="17"/>
                </a:lnTo>
                <a:lnTo>
                  <a:pt x="50" y="31"/>
                </a:lnTo>
                <a:lnTo>
                  <a:pt x="74" y="46"/>
                </a:lnTo>
                <a:lnTo>
                  <a:pt x="95" y="60"/>
                </a:lnTo>
                <a:lnTo>
                  <a:pt x="117" y="74"/>
                </a:lnTo>
                <a:lnTo>
                  <a:pt x="136" y="86"/>
                </a:lnTo>
                <a:lnTo>
                  <a:pt x="152" y="98"/>
                </a:lnTo>
                <a:lnTo>
                  <a:pt x="167" y="108"/>
                </a:lnTo>
                <a:lnTo>
                  <a:pt x="181" y="117"/>
                </a:lnTo>
                <a:lnTo>
                  <a:pt x="193" y="127"/>
                </a:lnTo>
                <a:lnTo>
                  <a:pt x="202" y="134"/>
                </a:lnTo>
                <a:lnTo>
                  <a:pt x="212" y="141"/>
                </a:lnTo>
                <a:lnTo>
                  <a:pt x="217" y="148"/>
                </a:lnTo>
                <a:lnTo>
                  <a:pt x="221" y="153"/>
                </a:lnTo>
                <a:lnTo>
                  <a:pt x="224" y="157"/>
                </a:lnTo>
                <a:lnTo>
                  <a:pt x="226" y="160"/>
                </a:lnTo>
                <a:lnTo>
                  <a:pt x="226" y="169"/>
                </a:lnTo>
                <a:lnTo>
                  <a:pt x="226" y="181"/>
                </a:lnTo>
                <a:lnTo>
                  <a:pt x="226" y="198"/>
                </a:lnTo>
                <a:lnTo>
                  <a:pt x="224" y="215"/>
                </a:lnTo>
                <a:lnTo>
                  <a:pt x="221" y="234"/>
                </a:lnTo>
                <a:lnTo>
                  <a:pt x="219" y="255"/>
                </a:lnTo>
                <a:lnTo>
                  <a:pt x="217" y="279"/>
                </a:lnTo>
                <a:lnTo>
                  <a:pt x="212" y="307"/>
                </a:lnTo>
                <a:lnTo>
                  <a:pt x="212" y="315"/>
                </a:lnTo>
                <a:lnTo>
                  <a:pt x="209" y="324"/>
                </a:lnTo>
                <a:lnTo>
                  <a:pt x="209" y="334"/>
                </a:lnTo>
                <a:lnTo>
                  <a:pt x="207" y="346"/>
                </a:lnTo>
                <a:lnTo>
                  <a:pt x="207" y="357"/>
                </a:lnTo>
                <a:lnTo>
                  <a:pt x="205" y="372"/>
                </a:lnTo>
                <a:lnTo>
                  <a:pt x="205" y="386"/>
                </a:lnTo>
                <a:lnTo>
                  <a:pt x="202" y="400"/>
                </a:lnTo>
                <a:lnTo>
                  <a:pt x="202" y="417"/>
                </a:lnTo>
                <a:lnTo>
                  <a:pt x="200" y="434"/>
                </a:lnTo>
                <a:lnTo>
                  <a:pt x="200" y="450"/>
                </a:lnTo>
                <a:lnTo>
                  <a:pt x="198" y="469"/>
                </a:lnTo>
                <a:lnTo>
                  <a:pt x="198" y="491"/>
                </a:lnTo>
                <a:lnTo>
                  <a:pt x="195" y="510"/>
                </a:lnTo>
                <a:lnTo>
                  <a:pt x="195" y="531"/>
                </a:lnTo>
                <a:lnTo>
                  <a:pt x="195" y="555"/>
                </a:lnTo>
                <a:lnTo>
                  <a:pt x="193" y="579"/>
                </a:lnTo>
                <a:lnTo>
                  <a:pt x="193" y="603"/>
                </a:lnTo>
                <a:lnTo>
                  <a:pt x="190" y="626"/>
                </a:lnTo>
                <a:lnTo>
                  <a:pt x="190" y="653"/>
                </a:lnTo>
                <a:lnTo>
                  <a:pt x="190" y="681"/>
                </a:lnTo>
                <a:lnTo>
                  <a:pt x="190" y="710"/>
                </a:lnTo>
                <a:lnTo>
                  <a:pt x="188" y="738"/>
                </a:lnTo>
                <a:lnTo>
                  <a:pt x="188" y="767"/>
                </a:lnTo>
                <a:lnTo>
                  <a:pt x="188" y="798"/>
                </a:lnTo>
                <a:lnTo>
                  <a:pt x="188" y="831"/>
                </a:lnTo>
                <a:lnTo>
                  <a:pt x="186" y="864"/>
                </a:lnTo>
                <a:lnTo>
                  <a:pt x="186" y="898"/>
                </a:lnTo>
                <a:lnTo>
                  <a:pt x="186" y="931"/>
                </a:lnTo>
                <a:lnTo>
                  <a:pt x="186" y="967"/>
                </a:lnTo>
                <a:lnTo>
                  <a:pt x="186" y="1005"/>
                </a:lnTo>
                <a:lnTo>
                  <a:pt x="186" y="1040"/>
                </a:lnTo>
                <a:lnTo>
                  <a:pt x="186" y="1079"/>
                </a:lnTo>
                <a:lnTo>
                  <a:pt x="186" y="1117"/>
                </a:lnTo>
                <a:lnTo>
                  <a:pt x="186" y="1155"/>
                </a:lnTo>
                <a:lnTo>
                  <a:pt x="186" y="1190"/>
                </a:lnTo>
                <a:lnTo>
                  <a:pt x="186" y="1226"/>
                </a:lnTo>
                <a:lnTo>
                  <a:pt x="186" y="1259"/>
                </a:lnTo>
                <a:lnTo>
                  <a:pt x="186" y="1293"/>
                </a:lnTo>
                <a:lnTo>
                  <a:pt x="186" y="1326"/>
                </a:lnTo>
                <a:lnTo>
                  <a:pt x="186" y="1357"/>
                </a:lnTo>
                <a:lnTo>
                  <a:pt x="186" y="1388"/>
                </a:lnTo>
                <a:lnTo>
                  <a:pt x="186" y="1419"/>
                </a:lnTo>
                <a:lnTo>
                  <a:pt x="186" y="1447"/>
                </a:lnTo>
                <a:lnTo>
                  <a:pt x="186" y="1476"/>
                </a:lnTo>
                <a:lnTo>
                  <a:pt x="186" y="1502"/>
                </a:lnTo>
                <a:lnTo>
                  <a:pt x="183" y="1531"/>
                </a:lnTo>
                <a:lnTo>
                  <a:pt x="183" y="1555"/>
                </a:lnTo>
                <a:lnTo>
                  <a:pt x="183" y="1581"/>
                </a:lnTo>
                <a:lnTo>
                  <a:pt x="183" y="1605"/>
                </a:lnTo>
                <a:lnTo>
                  <a:pt x="183" y="1628"/>
                </a:lnTo>
                <a:lnTo>
                  <a:pt x="183" y="1650"/>
                </a:lnTo>
                <a:lnTo>
                  <a:pt x="181" y="1671"/>
                </a:lnTo>
                <a:lnTo>
                  <a:pt x="181" y="1693"/>
                </a:lnTo>
                <a:lnTo>
                  <a:pt x="181" y="1712"/>
                </a:lnTo>
                <a:lnTo>
                  <a:pt x="181" y="1731"/>
                </a:lnTo>
                <a:lnTo>
                  <a:pt x="179" y="1747"/>
                </a:lnTo>
                <a:lnTo>
                  <a:pt x="179" y="1764"/>
                </a:lnTo>
                <a:lnTo>
                  <a:pt x="179" y="1781"/>
                </a:lnTo>
                <a:lnTo>
                  <a:pt x="176" y="1797"/>
                </a:lnTo>
                <a:lnTo>
                  <a:pt x="176" y="1812"/>
                </a:lnTo>
                <a:lnTo>
                  <a:pt x="174" y="1826"/>
                </a:lnTo>
                <a:lnTo>
                  <a:pt x="174" y="1838"/>
                </a:lnTo>
                <a:lnTo>
                  <a:pt x="171" y="1850"/>
                </a:lnTo>
                <a:lnTo>
                  <a:pt x="169" y="1869"/>
                </a:lnTo>
                <a:lnTo>
                  <a:pt x="167" y="1888"/>
                </a:lnTo>
                <a:lnTo>
                  <a:pt x="164" y="1907"/>
                </a:lnTo>
                <a:lnTo>
                  <a:pt x="159" y="1923"/>
                </a:lnTo>
                <a:lnTo>
                  <a:pt x="157" y="1938"/>
                </a:lnTo>
                <a:lnTo>
                  <a:pt x="152" y="1952"/>
                </a:lnTo>
                <a:lnTo>
                  <a:pt x="148" y="1964"/>
                </a:lnTo>
                <a:lnTo>
                  <a:pt x="143" y="1976"/>
                </a:lnTo>
                <a:lnTo>
                  <a:pt x="138" y="1988"/>
                </a:lnTo>
                <a:lnTo>
                  <a:pt x="131" y="1995"/>
                </a:lnTo>
                <a:lnTo>
                  <a:pt x="126" y="2004"/>
                </a:lnTo>
                <a:lnTo>
                  <a:pt x="119" y="2009"/>
                </a:lnTo>
                <a:lnTo>
                  <a:pt x="114" y="2014"/>
                </a:lnTo>
                <a:lnTo>
                  <a:pt x="107" y="2019"/>
                </a:lnTo>
                <a:lnTo>
                  <a:pt x="100" y="2021"/>
                </a:lnTo>
                <a:lnTo>
                  <a:pt x="93" y="20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49"/>
          <p:cNvSpPr/>
          <p:nvPr/>
        </p:nvSpPr>
        <p:spPr>
          <a:xfrm>
            <a:off x="7054850" y="2843213"/>
            <a:ext cx="868363" cy="569912"/>
          </a:xfrm>
          <a:custGeom>
            <a:avLst/>
            <a:gdLst/>
            <a:ahLst/>
            <a:cxnLst>
              <a:cxn ang="0">
                <a:pos x="530598369" y="100918276"/>
              </a:cxn>
              <a:cxn ang="0">
                <a:pos x="491399358" y="133616094"/>
              </a:cxn>
              <a:cxn ang="0">
                <a:pos x="453817562" y="162276878"/>
              </a:cxn>
              <a:cxn ang="0">
                <a:pos x="418255376" y="188112286"/>
              </a:cxn>
              <a:cxn ang="0">
                <a:pos x="384309769" y="211121603"/>
              </a:cxn>
              <a:cxn ang="0">
                <a:pos x="352385044" y="231305505"/>
              </a:cxn>
              <a:cxn ang="0">
                <a:pos x="322884790" y="249874338"/>
              </a:cxn>
              <a:cxn ang="0">
                <a:pos x="295001193" y="265213671"/>
              </a:cxn>
              <a:cxn ang="0">
                <a:pos x="268734175" y="278535122"/>
              </a:cxn>
              <a:cxn ang="0">
                <a:pos x="242870825" y="290241505"/>
              </a:cxn>
              <a:cxn ang="0">
                <a:pos x="217816083" y="301544439"/>
              </a:cxn>
              <a:cxn ang="0">
                <a:pos x="193569311" y="311232305"/>
              </a:cxn>
              <a:cxn ang="0">
                <a:pos x="158007722" y="324553756"/>
              </a:cxn>
              <a:cxn ang="0">
                <a:pos x="124466418" y="336260219"/>
              </a:cxn>
              <a:cxn ang="0">
                <a:pos x="103048500" y="342719220"/>
              </a:cxn>
              <a:cxn ang="0">
                <a:pos x="82034866" y="348774136"/>
              </a:cxn>
              <a:cxn ang="0">
                <a:pos x="62637195" y="353618705"/>
              </a:cxn>
              <a:cxn ang="0">
                <a:pos x="46472680" y="357251654"/>
              </a:cxn>
              <a:cxn ang="0">
                <a:pos x="32733342" y="359270172"/>
              </a:cxn>
              <a:cxn ang="0">
                <a:pos x="21417928" y="361288053"/>
              </a:cxn>
              <a:cxn ang="0">
                <a:pos x="12527694" y="362095587"/>
              </a:cxn>
              <a:cxn ang="0">
                <a:pos x="6061377" y="362095587"/>
              </a:cxn>
              <a:cxn ang="0">
                <a:pos x="2020247" y="361288053"/>
              </a:cxn>
              <a:cxn ang="0">
                <a:pos x="0" y="359270172"/>
              </a:cxn>
              <a:cxn ang="0">
                <a:pos x="2020247" y="356444120"/>
              </a:cxn>
              <a:cxn ang="0">
                <a:pos x="4041130" y="354425603"/>
              </a:cxn>
              <a:cxn ang="0">
                <a:pos x="7677956" y="351600187"/>
              </a:cxn>
              <a:cxn ang="0">
                <a:pos x="12527694" y="348774136"/>
              </a:cxn>
              <a:cxn ang="0">
                <a:pos x="18589069" y="344737737"/>
              </a:cxn>
              <a:cxn ang="0">
                <a:pos x="25054753" y="341104787"/>
              </a:cxn>
              <a:cxn ang="0">
                <a:pos x="33945617" y="336260219"/>
              </a:cxn>
              <a:cxn ang="0">
                <a:pos x="42431552" y="331416207"/>
              </a:cxn>
              <a:cxn ang="0">
                <a:pos x="52938359" y="325764740"/>
              </a:cxn>
              <a:cxn ang="0">
                <a:pos x="64658077" y="319709823"/>
              </a:cxn>
              <a:cxn ang="0">
                <a:pos x="77185130" y="313250822"/>
              </a:cxn>
              <a:cxn ang="0">
                <a:pos x="91733086" y="306388372"/>
              </a:cxn>
              <a:cxn ang="0">
                <a:pos x="105877354" y="298719023"/>
              </a:cxn>
              <a:cxn ang="0">
                <a:pos x="122445536" y="290241505"/>
              </a:cxn>
              <a:cxn ang="0">
                <a:pos x="138610050" y="282168072"/>
              </a:cxn>
              <a:cxn ang="0">
                <a:pos x="158007722" y="273691189"/>
              </a:cxn>
              <a:cxn ang="0">
                <a:pos x="177404797" y="264002688"/>
              </a:cxn>
              <a:cxn ang="0">
                <a:pos x="197610440" y="252699754"/>
              </a:cxn>
              <a:cxn ang="0">
                <a:pos x="219836965" y="240185837"/>
              </a:cxn>
              <a:cxn ang="0">
                <a:pos x="242870825" y="226460936"/>
              </a:cxn>
              <a:cxn ang="0">
                <a:pos x="266713293" y="211121603"/>
              </a:cxn>
              <a:cxn ang="0">
                <a:pos x="291768672" y="194974736"/>
              </a:cxn>
              <a:cxn ang="0">
                <a:pos x="318843661" y="176809352"/>
              </a:cxn>
              <a:cxn ang="0">
                <a:pos x="345919365" y="158240479"/>
              </a:cxn>
              <a:cxn ang="0">
                <a:pos x="374611569" y="137249044"/>
              </a:cxn>
              <a:cxn ang="0">
                <a:pos x="404515412" y="116258244"/>
              </a:cxn>
              <a:cxn ang="0">
                <a:pos x="435227862" y="92037944"/>
              </a:cxn>
              <a:cxn ang="0">
                <a:pos x="467153222" y="68221073"/>
              </a:cxn>
              <a:cxn ang="0">
                <a:pos x="499885919" y="41174711"/>
              </a:cxn>
              <a:cxn ang="0">
                <a:pos x="534639497" y="14128355"/>
              </a:cxn>
              <a:cxn ang="0">
                <a:pos x="552016286" y="83560425"/>
              </a:cxn>
            </a:cxnLst>
            <a:rect l="0" t="0" r="0" b="0"/>
            <a:pathLst>
              <a:path w="1366" h="897">
                <a:moveTo>
                  <a:pt x="1366" y="207"/>
                </a:moveTo>
                <a:lnTo>
                  <a:pt x="1313" y="250"/>
                </a:lnTo>
                <a:lnTo>
                  <a:pt x="1263" y="292"/>
                </a:lnTo>
                <a:lnTo>
                  <a:pt x="1216" y="331"/>
                </a:lnTo>
                <a:lnTo>
                  <a:pt x="1168" y="366"/>
                </a:lnTo>
                <a:lnTo>
                  <a:pt x="1123" y="402"/>
                </a:lnTo>
                <a:lnTo>
                  <a:pt x="1077" y="435"/>
                </a:lnTo>
                <a:lnTo>
                  <a:pt x="1035" y="466"/>
                </a:lnTo>
                <a:lnTo>
                  <a:pt x="992" y="495"/>
                </a:lnTo>
                <a:lnTo>
                  <a:pt x="951" y="523"/>
                </a:lnTo>
                <a:lnTo>
                  <a:pt x="911" y="550"/>
                </a:lnTo>
                <a:lnTo>
                  <a:pt x="872" y="573"/>
                </a:lnTo>
                <a:lnTo>
                  <a:pt x="834" y="597"/>
                </a:lnTo>
                <a:lnTo>
                  <a:pt x="799" y="619"/>
                </a:lnTo>
                <a:lnTo>
                  <a:pt x="765" y="638"/>
                </a:lnTo>
                <a:lnTo>
                  <a:pt x="730" y="657"/>
                </a:lnTo>
                <a:lnTo>
                  <a:pt x="696" y="673"/>
                </a:lnTo>
                <a:lnTo>
                  <a:pt x="665" y="690"/>
                </a:lnTo>
                <a:lnTo>
                  <a:pt x="632" y="704"/>
                </a:lnTo>
                <a:lnTo>
                  <a:pt x="601" y="719"/>
                </a:lnTo>
                <a:lnTo>
                  <a:pt x="570" y="733"/>
                </a:lnTo>
                <a:lnTo>
                  <a:pt x="539" y="747"/>
                </a:lnTo>
                <a:lnTo>
                  <a:pt x="508" y="759"/>
                </a:lnTo>
                <a:lnTo>
                  <a:pt x="479" y="771"/>
                </a:lnTo>
                <a:lnTo>
                  <a:pt x="448" y="783"/>
                </a:lnTo>
                <a:lnTo>
                  <a:pt x="391" y="804"/>
                </a:lnTo>
                <a:lnTo>
                  <a:pt x="334" y="823"/>
                </a:lnTo>
                <a:lnTo>
                  <a:pt x="308" y="833"/>
                </a:lnTo>
                <a:lnTo>
                  <a:pt x="282" y="842"/>
                </a:lnTo>
                <a:lnTo>
                  <a:pt x="255" y="849"/>
                </a:lnTo>
                <a:lnTo>
                  <a:pt x="229" y="857"/>
                </a:lnTo>
                <a:lnTo>
                  <a:pt x="203" y="864"/>
                </a:lnTo>
                <a:lnTo>
                  <a:pt x="179" y="868"/>
                </a:lnTo>
                <a:lnTo>
                  <a:pt x="155" y="876"/>
                </a:lnTo>
                <a:lnTo>
                  <a:pt x="134" y="880"/>
                </a:lnTo>
                <a:lnTo>
                  <a:pt x="115" y="885"/>
                </a:lnTo>
                <a:lnTo>
                  <a:pt x="96" y="887"/>
                </a:lnTo>
                <a:lnTo>
                  <a:pt x="81" y="890"/>
                </a:lnTo>
                <a:lnTo>
                  <a:pt x="67" y="895"/>
                </a:lnTo>
                <a:lnTo>
                  <a:pt x="53" y="895"/>
                </a:lnTo>
                <a:lnTo>
                  <a:pt x="41" y="897"/>
                </a:lnTo>
                <a:lnTo>
                  <a:pt x="31" y="897"/>
                </a:lnTo>
                <a:lnTo>
                  <a:pt x="22" y="897"/>
                </a:lnTo>
                <a:lnTo>
                  <a:pt x="15" y="897"/>
                </a:lnTo>
                <a:lnTo>
                  <a:pt x="10" y="897"/>
                </a:lnTo>
                <a:lnTo>
                  <a:pt x="5" y="895"/>
                </a:lnTo>
                <a:lnTo>
                  <a:pt x="3" y="892"/>
                </a:lnTo>
                <a:lnTo>
                  <a:pt x="0" y="890"/>
                </a:lnTo>
                <a:lnTo>
                  <a:pt x="3" y="887"/>
                </a:lnTo>
                <a:lnTo>
                  <a:pt x="5" y="883"/>
                </a:lnTo>
                <a:lnTo>
                  <a:pt x="8" y="880"/>
                </a:lnTo>
                <a:lnTo>
                  <a:pt x="10" y="878"/>
                </a:lnTo>
                <a:lnTo>
                  <a:pt x="15" y="876"/>
                </a:lnTo>
                <a:lnTo>
                  <a:pt x="19" y="871"/>
                </a:lnTo>
                <a:lnTo>
                  <a:pt x="24" y="868"/>
                </a:lnTo>
                <a:lnTo>
                  <a:pt x="31" y="864"/>
                </a:lnTo>
                <a:lnTo>
                  <a:pt x="39" y="859"/>
                </a:lnTo>
                <a:lnTo>
                  <a:pt x="46" y="854"/>
                </a:lnTo>
                <a:lnTo>
                  <a:pt x="55" y="849"/>
                </a:lnTo>
                <a:lnTo>
                  <a:pt x="62" y="845"/>
                </a:lnTo>
                <a:lnTo>
                  <a:pt x="72" y="838"/>
                </a:lnTo>
                <a:lnTo>
                  <a:pt x="84" y="833"/>
                </a:lnTo>
                <a:lnTo>
                  <a:pt x="93" y="826"/>
                </a:lnTo>
                <a:lnTo>
                  <a:pt x="105" y="821"/>
                </a:lnTo>
                <a:lnTo>
                  <a:pt x="120" y="814"/>
                </a:lnTo>
                <a:lnTo>
                  <a:pt x="131" y="807"/>
                </a:lnTo>
                <a:lnTo>
                  <a:pt x="146" y="799"/>
                </a:lnTo>
                <a:lnTo>
                  <a:pt x="160" y="792"/>
                </a:lnTo>
                <a:lnTo>
                  <a:pt x="177" y="783"/>
                </a:lnTo>
                <a:lnTo>
                  <a:pt x="191" y="776"/>
                </a:lnTo>
                <a:lnTo>
                  <a:pt x="208" y="766"/>
                </a:lnTo>
                <a:lnTo>
                  <a:pt x="227" y="759"/>
                </a:lnTo>
                <a:lnTo>
                  <a:pt x="243" y="749"/>
                </a:lnTo>
                <a:lnTo>
                  <a:pt x="262" y="740"/>
                </a:lnTo>
                <a:lnTo>
                  <a:pt x="282" y="730"/>
                </a:lnTo>
                <a:lnTo>
                  <a:pt x="303" y="719"/>
                </a:lnTo>
                <a:lnTo>
                  <a:pt x="322" y="709"/>
                </a:lnTo>
                <a:lnTo>
                  <a:pt x="343" y="699"/>
                </a:lnTo>
                <a:lnTo>
                  <a:pt x="367" y="690"/>
                </a:lnTo>
                <a:lnTo>
                  <a:pt x="391" y="678"/>
                </a:lnTo>
                <a:lnTo>
                  <a:pt x="413" y="666"/>
                </a:lnTo>
                <a:lnTo>
                  <a:pt x="439" y="654"/>
                </a:lnTo>
                <a:lnTo>
                  <a:pt x="463" y="640"/>
                </a:lnTo>
                <a:lnTo>
                  <a:pt x="489" y="626"/>
                </a:lnTo>
                <a:lnTo>
                  <a:pt x="515" y="611"/>
                </a:lnTo>
                <a:lnTo>
                  <a:pt x="544" y="595"/>
                </a:lnTo>
                <a:lnTo>
                  <a:pt x="572" y="578"/>
                </a:lnTo>
                <a:lnTo>
                  <a:pt x="601" y="561"/>
                </a:lnTo>
                <a:lnTo>
                  <a:pt x="629" y="542"/>
                </a:lnTo>
                <a:lnTo>
                  <a:pt x="660" y="523"/>
                </a:lnTo>
                <a:lnTo>
                  <a:pt x="691" y="504"/>
                </a:lnTo>
                <a:lnTo>
                  <a:pt x="722" y="483"/>
                </a:lnTo>
                <a:lnTo>
                  <a:pt x="756" y="461"/>
                </a:lnTo>
                <a:lnTo>
                  <a:pt x="789" y="438"/>
                </a:lnTo>
                <a:lnTo>
                  <a:pt x="822" y="416"/>
                </a:lnTo>
                <a:lnTo>
                  <a:pt x="856" y="392"/>
                </a:lnTo>
                <a:lnTo>
                  <a:pt x="892" y="366"/>
                </a:lnTo>
                <a:lnTo>
                  <a:pt x="927" y="340"/>
                </a:lnTo>
                <a:lnTo>
                  <a:pt x="963" y="314"/>
                </a:lnTo>
                <a:lnTo>
                  <a:pt x="1001" y="288"/>
                </a:lnTo>
                <a:lnTo>
                  <a:pt x="1039" y="259"/>
                </a:lnTo>
                <a:lnTo>
                  <a:pt x="1077" y="228"/>
                </a:lnTo>
                <a:lnTo>
                  <a:pt x="1116" y="200"/>
                </a:lnTo>
                <a:lnTo>
                  <a:pt x="1156" y="169"/>
                </a:lnTo>
                <a:lnTo>
                  <a:pt x="1197" y="135"/>
                </a:lnTo>
                <a:lnTo>
                  <a:pt x="1237" y="102"/>
                </a:lnTo>
                <a:lnTo>
                  <a:pt x="1280" y="69"/>
                </a:lnTo>
                <a:lnTo>
                  <a:pt x="1323" y="35"/>
                </a:lnTo>
                <a:lnTo>
                  <a:pt x="1366" y="0"/>
                </a:lnTo>
                <a:lnTo>
                  <a:pt x="1366" y="20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1206114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343" y="1040885"/>
            <a:ext cx="636685" cy="542748"/>
          </a:xfrm>
          <a:prstGeom prst="rect">
            <a:avLst/>
          </a:prstGeom>
        </p:spPr>
      </p:pic>
      <p:pic>
        <p:nvPicPr>
          <p:cNvPr id="3" name="图片 2" descr="微信图片_20201206114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320" y="115855"/>
            <a:ext cx="717377" cy="8078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4317" y="223935"/>
            <a:ext cx="5990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“小家伙们，你们吵什么呀？”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142281" y="977289"/>
            <a:ext cx="7394973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“我们有块奶酪，不知道该怎么分。”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微信图片_20201206114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761" y="1630525"/>
            <a:ext cx="717377" cy="807876"/>
          </a:xfrm>
          <a:prstGeom prst="rect">
            <a:avLst/>
          </a:prstGeom>
        </p:spPr>
      </p:pic>
      <p:pic>
        <p:nvPicPr>
          <p:cNvPr id="7" name="图片 6" descr="微信图片_20201206114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752" y="3552630"/>
            <a:ext cx="717377" cy="807876"/>
          </a:xfrm>
          <a:prstGeom prst="rect">
            <a:avLst/>
          </a:prstGeom>
        </p:spPr>
      </p:pic>
      <p:pic>
        <p:nvPicPr>
          <p:cNvPr id="9" name="图片 8" descr="微信图片_20201206114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97" y="2648860"/>
            <a:ext cx="636685" cy="542748"/>
          </a:xfrm>
          <a:prstGeom prst="rect">
            <a:avLst/>
          </a:prstGeom>
        </p:spPr>
      </p:pic>
      <p:pic>
        <p:nvPicPr>
          <p:cNvPr id="10" name="图片 9" descr="微信图片_20201206114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115" y="4645612"/>
            <a:ext cx="636685" cy="5427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94318" y="1649091"/>
            <a:ext cx="6065477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“这事好办，我来帮你们分吧！”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6996" y="2378631"/>
            <a:ext cx="771641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“你分得不匀！”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“那半块大一点儿。”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4774" y="4690580"/>
            <a:ext cx="8459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“可是现在没咬过的那半块又大了一点儿！”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1078" y="3794839"/>
            <a:ext cx="100719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“真的，这半块是大一点儿。你们别急，看我的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27"/>
          <p:cNvSpPr txBox="1"/>
          <p:nvPr/>
        </p:nvSpPr>
        <p:spPr>
          <a:xfrm>
            <a:off x="4054793" y="187960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065905" y="1360488"/>
            <a:ext cx="250983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ɡōnɡ</a:t>
            </a:r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</p:txBody>
      </p:sp>
      <p:grpSp>
        <p:nvGrpSpPr>
          <p:cNvPr id="49156" name="Group 4"/>
          <p:cNvGrpSpPr/>
          <p:nvPr/>
        </p:nvGrpSpPr>
        <p:grpSpPr>
          <a:xfrm>
            <a:off x="6456363" y="1223963"/>
            <a:ext cx="2879725" cy="2879725"/>
            <a:chOff x="1474" y="663"/>
            <a:chExt cx="2948" cy="2835"/>
          </a:xfrm>
        </p:grpSpPr>
        <p:sp>
          <p:nvSpPr>
            <p:cNvPr id="4915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15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15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16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16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6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6" name="TextBox 45"/>
          <p:cNvSpPr txBox="1"/>
          <p:nvPr/>
        </p:nvSpPr>
        <p:spPr>
          <a:xfrm>
            <a:off x="2033905" y="3640138"/>
            <a:ext cx="60912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公平  公开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021205" y="4446588"/>
            <a:ext cx="7315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小丽通过公平竞争当上班长。</a:t>
            </a:r>
          </a:p>
        </p:txBody>
      </p:sp>
      <p:sp>
        <p:nvSpPr>
          <p:cNvPr id="51" name="Freeform 40"/>
          <p:cNvSpPr/>
          <p:nvPr/>
        </p:nvSpPr>
        <p:spPr>
          <a:xfrm>
            <a:off x="6970713" y="2171700"/>
            <a:ext cx="717550" cy="1003300"/>
          </a:xfrm>
          <a:custGeom>
            <a:avLst/>
            <a:gdLst/>
            <a:ahLst/>
            <a:cxnLst>
              <a:cxn ang="0">
                <a:pos x="58260998" y="608905342"/>
              </a:cxn>
              <a:cxn ang="0">
                <a:pos x="38170864" y="622194463"/>
              </a:cxn>
              <a:cxn ang="0">
                <a:pos x="22902649" y="630651752"/>
              </a:cxn>
              <a:cxn ang="0">
                <a:pos x="11651947" y="635484217"/>
              </a:cxn>
              <a:cxn ang="0">
                <a:pos x="4018153" y="636692492"/>
              </a:cxn>
              <a:cxn ang="0">
                <a:pos x="0" y="634678912"/>
              </a:cxn>
              <a:cxn ang="0">
                <a:pos x="803757" y="627832867"/>
              </a:cxn>
              <a:cxn ang="0">
                <a:pos x="6830670" y="619375577"/>
              </a:cxn>
              <a:cxn ang="0">
                <a:pos x="16473856" y="606086457"/>
              </a:cxn>
              <a:cxn ang="0">
                <a:pos x="30537074" y="589574848"/>
              </a:cxn>
              <a:cxn ang="0">
                <a:pos x="49823450" y="568633743"/>
              </a:cxn>
              <a:cxn ang="0">
                <a:pos x="71922333" y="544470784"/>
              </a:cxn>
              <a:cxn ang="0">
                <a:pos x="94824992" y="516683634"/>
              </a:cxn>
              <a:cxn ang="0">
                <a:pos x="120540147" y="484063385"/>
              </a:cxn>
              <a:cxn ang="0">
                <a:pos x="146657181" y="448624885"/>
              </a:cxn>
              <a:cxn ang="0">
                <a:pos x="175185526" y="410366866"/>
              </a:cxn>
              <a:cxn ang="0">
                <a:pos x="204115076" y="369289962"/>
              </a:cxn>
              <a:cxn ang="0">
                <a:pos x="229830231" y="329018283"/>
              </a:cxn>
              <a:cxn ang="0">
                <a:pos x="254742263" y="288746684"/>
              </a:cxn>
              <a:cxn ang="0">
                <a:pos x="297735026" y="206995845"/>
              </a:cxn>
              <a:cxn ang="0">
                <a:pos x="321842667" y="153434452"/>
              </a:cxn>
              <a:cxn ang="0">
                <a:pos x="335102203" y="119203593"/>
              </a:cxn>
              <a:cxn ang="0">
                <a:pos x="343540384" y="89402863"/>
              </a:cxn>
              <a:cxn ang="0">
                <a:pos x="348361659" y="66448159"/>
              </a:cxn>
              <a:cxn ang="0">
                <a:pos x="349567295" y="49131244"/>
              </a:cxn>
              <a:cxn ang="0">
                <a:pos x="345549143" y="34633204"/>
              </a:cxn>
              <a:cxn ang="0">
                <a:pos x="341932870" y="17316920"/>
              </a:cxn>
              <a:cxn ang="0">
                <a:pos x="345549143" y="4832466"/>
              </a:cxn>
              <a:cxn ang="0">
                <a:pos x="350371052" y="1208275"/>
              </a:cxn>
              <a:cxn ang="0">
                <a:pos x="358004842" y="0"/>
              </a:cxn>
              <a:cxn ang="0">
                <a:pos x="366844902" y="1208275"/>
              </a:cxn>
              <a:cxn ang="0">
                <a:pos x="378094966" y="4832466"/>
              </a:cxn>
              <a:cxn ang="0">
                <a:pos x="391756300" y="10873210"/>
              </a:cxn>
              <a:cxn ang="0">
                <a:pos x="407024515" y="19330499"/>
              </a:cxn>
              <a:cxn ang="0">
                <a:pos x="421087729" y="27787160"/>
              </a:cxn>
              <a:cxn ang="0">
                <a:pos x="433543428" y="37452724"/>
              </a:cxn>
              <a:cxn ang="0">
                <a:pos x="442383488" y="47117664"/>
              </a:cxn>
              <a:cxn ang="0">
                <a:pos x="450017279" y="56782594"/>
              </a:cxn>
              <a:cxn ang="0">
                <a:pos x="453633551" y="65239884"/>
              </a:cxn>
              <a:cxn ang="0">
                <a:pos x="453633551" y="76918394"/>
              </a:cxn>
              <a:cxn ang="0">
                <a:pos x="448008520" y="95040633"/>
              </a:cxn>
              <a:cxn ang="0">
                <a:pos x="436757822" y="122022478"/>
              </a:cxn>
              <a:cxn ang="0">
                <a:pos x="420284606" y="154642727"/>
              </a:cxn>
              <a:cxn ang="0">
                <a:pos x="399390725" y="194914366"/>
              </a:cxn>
              <a:cxn ang="0">
                <a:pos x="372469934" y="240823735"/>
              </a:cxn>
              <a:cxn ang="0">
                <a:pos x="342736627" y="288746684"/>
              </a:cxn>
              <a:cxn ang="0">
                <a:pos x="313003241" y="331837168"/>
              </a:cxn>
              <a:cxn ang="0">
                <a:pos x="283269934" y="372914152"/>
              </a:cxn>
              <a:cxn ang="0">
                <a:pos x="252732870" y="411172171"/>
              </a:cxn>
              <a:cxn ang="0">
                <a:pos x="222999564" y="446611305"/>
              </a:cxn>
              <a:cxn ang="0">
                <a:pos x="193266257" y="480439195"/>
              </a:cxn>
              <a:cxn ang="0">
                <a:pos x="163934789" y="511045229"/>
              </a:cxn>
              <a:cxn ang="0">
                <a:pos x="135005239" y="539638319"/>
              </a:cxn>
              <a:cxn ang="0">
                <a:pos x="107280691" y="565814858"/>
              </a:cxn>
              <a:cxn ang="0">
                <a:pos x="81565516" y="589574848"/>
              </a:cxn>
            </a:cxnLst>
            <a:rect l="0" t="0" r="0" b="0"/>
            <a:pathLst>
              <a:path w="1132" h="1581">
                <a:moveTo>
                  <a:pt x="184" y="1481"/>
                </a:moveTo>
                <a:lnTo>
                  <a:pt x="164" y="1497"/>
                </a:lnTo>
                <a:lnTo>
                  <a:pt x="145" y="1512"/>
                </a:lnTo>
                <a:lnTo>
                  <a:pt x="126" y="1524"/>
                </a:lnTo>
                <a:lnTo>
                  <a:pt x="112" y="1533"/>
                </a:lnTo>
                <a:lnTo>
                  <a:pt x="95" y="1545"/>
                </a:lnTo>
                <a:lnTo>
                  <a:pt x="81" y="1552"/>
                </a:lnTo>
                <a:lnTo>
                  <a:pt x="69" y="1559"/>
                </a:lnTo>
                <a:lnTo>
                  <a:pt x="57" y="1566"/>
                </a:lnTo>
                <a:lnTo>
                  <a:pt x="45" y="1571"/>
                </a:lnTo>
                <a:lnTo>
                  <a:pt x="36" y="1576"/>
                </a:lnTo>
                <a:lnTo>
                  <a:pt x="29" y="1578"/>
                </a:lnTo>
                <a:lnTo>
                  <a:pt x="21" y="1581"/>
                </a:lnTo>
                <a:lnTo>
                  <a:pt x="14" y="1581"/>
                </a:lnTo>
                <a:lnTo>
                  <a:pt x="10" y="1581"/>
                </a:lnTo>
                <a:lnTo>
                  <a:pt x="5" y="1581"/>
                </a:lnTo>
                <a:lnTo>
                  <a:pt x="2" y="1578"/>
                </a:lnTo>
                <a:lnTo>
                  <a:pt x="0" y="1576"/>
                </a:lnTo>
                <a:lnTo>
                  <a:pt x="0" y="1571"/>
                </a:lnTo>
                <a:lnTo>
                  <a:pt x="2" y="1566"/>
                </a:lnTo>
                <a:lnTo>
                  <a:pt x="2" y="1559"/>
                </a:lnTo>
                <a:lnTo>
                  <a:pt x="7" y="1555"/>
                </a:lnTo>
                <a:lnTo>
                  <a:pt x="10" y="1545"/>
                </a:lnTo>
                <a:lnTo>
                  <a:pt x="17" y="1538"/>
                </a:lnTo>
                <a:lnTo>
                  <a:pt x="24" y="1526"/>
                </a:lnTo>
                <a:lnTo>
                  <a:pt x="31" y="1516"/>
                </a:lnTo>
                <a:lnTo>
                  <a:pt x="41" y="1505"/>
                </a:lnTo>
                <a:lnTo>
                  <a:pt x="50" y="1493"/>
                </a:lnTo>
                <a:lnTo>
                  <a:pt x="62" y="1478"/>
                </a:lnTo>
                <a:lnTo>
                  <a:pt x="76" y="1464"/>
                </a:lnTo>
                <a:lnTo>
                  <a:pt x="91" y="1447"/>
                </a:lnTo>
                <a:lnTo>
                  <a:pt x="105" y="1431"/>
                </a:lnTo>
                <a:lnTo>
                  <a:pt x="124" y="1412"/>
                </a:lnTo>
                <a:lnTo>
                  <a:pt x="141" y="1393"/>
                </a:lnTo>
                <a:lnTo>
                  <a:pt x="160" y="1374"/>
                </a:lnTo>
                <a:lnTo>
                  <a:pt x="179" y="1352"/>
                </a:lnTo>
                <a:lnTo>
                  <a:pt x="198" y="1331"/>
                </a:lnTo>
                <a:lnTo>
                  <a:pt x="217" y="1307"/>
                </a:lnTo>
                <a:lnTo>
                  <a:pt x="236" y="1283"/>
                </a:lnTo>
                <a:lnTo>
                  <a:pt x="257" y="1257"/>
                </a:lnTo>
                <a:lnTo>
                  <a:pt x="279" y="1231"/>
                </a:lnTo>
                <a:lnTo>
                  <a:pt x="300" y="1202"/>
                </a:lnTo>
                <a:lnTo>
                  <a:pt x="322" y="1174"/>
                </a:lnTo>
                <a:lnTo>
                  <a:pt x="343" y="1145"/>
                </a:lnTo>
                <a:lnTo>
                  <a:pt x="365" y="1114"/>
                </a:lnTo>
                <a:lnTo>
                  <a:pt x="388" y="1083"/>
                </a:lnTo>
                <a:lnTo>
                  <a:pt x="412" y="1052"/>
                </a:lnTo>
                <a:lnTo>
                  <a:pt x="436" y="1019"/>
                </a:lnTo>
                <a:lnTo>
                  <a:pt x="460" y="986"/>
                </a:lnTo>
                <a:lnTo>
                  <a:pt x="484" y="952"/>
                </a:lnTo>
                <a:lnTo>
                  <a:pt x="508" y="917"/>
                </a:lnTo>
                <a:lnTo>
                  <a:pt x="529" y="883"/>
                </a:lnTo>
                <a:lnTo>
                  <a:pt x="550" y="850"/>
                </a:lnTo>
                <a:lnTo>
                  <a:pt x="572" y="817"/>
                </a:lnTo>
                <a:lnTo>
                  <a:pt x="593" y="783"/>
                </a:lnTo>
                <a:lnTo>
                  <a:pt x="615" y="750"/>
                </a:lnTo>
                <a:lnTo>
                  <a:pt x="634" y="717"/>
                </a:lnTo>
                <a:lnTo>
                  <a:pt x="672" y="648"/>
                </a:lnTo>
                <a:lnTo>
                  <a:pt x="705" y="581"/>
                </a:lnTo>
                <a:lnTo>
                  <a:pt x="741" y="514"/>
                </a:lnTo>
                <a:lnTo>
                  <a:pt x="772" y="448"/>
                </a:lnTo>
                <a:lnTo>
                  <a:pt x="786" y="415"/>
                </a:lnTo>
                <a:lnTo>
                  <a:pt x="801" y="381"/>
                </a:lnTo>
                <a:lnTo>
                  <a:pt x="813" y="353"/>
                </a:lnTo>
                <a:lnTo>
                  <a:pt x="824" y="324"/>
                </a:lnTo>
                <a:lnTo>
                  <a:pt x="834" y="296"/>
                </a:lnTo>
                <a:lnTo>
                  <a:pt x="841" y="269"/>
                </a:lnTo>
                <a:lnTo>
                  <a:pt x="848" y="246"/>
                </a:lnTo>
                <a:lnTo>
                  <a:pt x="855" y="222"/>
                </a:lnTo>
                <a:lnTo>
                  <a:pt x="860" y="200"/>
                </a:lnTo>
                <a:lnTo>
                  <a:pt x="865" y="181"/>
                </a:lnTo>
                <a:lnTo>
                  <a:pt x="867" y="165"/>
                </a:lnTo>
                <a:lnTo>
                  <a:pt x="870" y="148"/>
                </a:lnTo>
                <a:lnTo>
                  <a:pt x="870" y="134"/>
                </a:lnTo>
                <a:lnTo>
                  <a:pt x="870" y="122"/>
                </a:lnTo>
                <a:lnTo>
                  <a:pt x="870" y="110"/>
                </a:lnTo>
                <a:lnTo>
                  <a:pt x="867" y="103"/>
                </a:lnTo>
                <a:lnTo>
                  <a:pt x="860" y="86"/>
                </a:lnTo>
                <a:lnTo>
                  <a:pt x="855" y="72"/>
                </a:lnTo>
                <a:lnTo>
                  <a:pt x="851" y="58"/>
                </a:lnTo>
                <a:lnTo>
                  <a:pt x="851" y="43"/>
                </a:lnTo>
                <a:lnTo>
                  <a:pt x="851" y="31"/>
                </a:lnTo>
                <a:lnTo>
                  <a:pt x="855" y="19"/>
                </a:lnTo>
                <a:lnTo>
                  <a:pt x="860" y="12"/>
                </a:lnTo>
                <a:lnTo>
                  <a:pt x="865" y="8"/>
                </a:lnTo>
                <a:lnTo>
                  <a:pt x="867" y="5"/>
                </a:lnTo>
                <a:lnTo>
                  <a:pt x="872" y="3"/>
                </a:lnTo>
                <a:lnTo>
                  <a:pt x="879" y="0"/>
                </a:lnTo>
                <a:lnTo>
                  <a:pt x="884" y="0"/>
                </a:lnTo>
                <a:lnTo>
                  <a:pt x="891" y="0"/>
                </a:lnTo>
                <a:lnTo>
                  <a:pt x="898" y="0"/>
                </a:lnTo>
                <a:lnTo>
                  <a:pt x="906" y="0"/>
                </a:lnTo>
                <a:lnTo>
                  <a:pt x="913" y="3"/>
                </a:lnTo>
                <a:lnTo>
                  <a:pt x="922" y="5"/>
                </a:lnTo>
                <a:lnTo>
                  <a:pt x="932" y="8"/>
                </a:lnTo>
                <a:lnTo>
                  <a:pt x="941" y="12"/>
                </a:lnTo>
                <a:lnTo>
                  <a:pt x="951" y="15"/>
                </a:lnTo>
                <a:lnTo>
                  <a:pt x="963" y="19"/>
                </a:lnTo>
                <a:lnTo>
                  <a:pt x="975" y="27"/>
                </a:lnTo>
                <a:lnTo>
                  <a:pt x="987" y="31"/>
                </a:lnTo>
                <a:lnTo>
                  <a:pt x="998" y="38"/>
                </a:lnTo>
                <a:lnTo>
                  <a:pt x="1013" y="48"/>
                </a:lnTo>
                <a:lnTo>
                  <a:pt x="1025" y="55"/>
                </a:lnTo>
                <a:lnTo>
                  <a:pt x="1037" y="62"/>
                </a:lnTo>
                <a:lnTo>
                  <a:pt x="1048" y="69"/>
                </a:lnTo>
                <a:lnTo>
                  <a:pt x="1060" y="79"/>
                </a:lnTo>
                <a:lnTo>
                  <a:pt x="1070" y="86"/>
                </a:lnTo>
                <a:lnTo>
                  <a:pt x="1079" y="93"/>
                </a:lnTo>
                <a:lnTo>
                  <a:pt x="1087" y="100"/>
                </a:lnTo>
                <a:lnTo>
                  <a:pt x="1094" y="110"/>
                </a:lnTo>
                <a:lnTo>
                  <a:pt x="1101" y="117"/>
                </a:lnTo>
                <a:lnTo>
                  <a:pt x="1108" y="124"/>
                </a:lnTo>
                <a:lnTo>
                  <a:pt x="1113" y="131"/>
                </a:lnTo>
                <a:lnTo>
                  <a:pt x="1120" y="141"/>
                </a:lnTo>
                <a:lnTo>
                  <a:pt x="1122" y="148"/>
                </a:lnTo>
                <a:lnTo>
                  <a:pt x="1127" y="155"/>
                </a:lnTo>
                <a:lnTo>
                  <a:pt x="1129" y="162"/>
                </a:lnTo>
                <a:lnTo>
                  <a:pt x="1132" y="172"/>
                </a:lnTo>
                <a:lnTo>
                  <a:pt x="1132" y="179"/>
                </a:lnTo>
                <a:lnTo>
                  <a:pt x="1129" y="191"/>
                </a:lnTo>
                <a:lnTo>
                  <a:pt x="1127" y="205"/>
                </a:lnTo>
                <a:lnTo>
                  <a:pt x="1120" y="219"/>
                </a:lnTo>
                <a:lnTo>
                  <a:pt x="1115" y="236"/>
                </a:lnTo>
                <a:lnTo>
                  <a:pt x="1106" y="257"/>
                </a:lnTo>
                <a:lnTo>
                  <a:pt x="1099" y="279"/>
                </a:lnTo>
                <a:lnTo>
                  <a:pt x="1087" y="303"/>
                </a:lnTo>
                <a:lnTo>
                  <a:pt x="1075" y="326"/>
                </a:lnTo>
                <a:lnTo>
                  <a:pt x="1060" y="355"/>
                </a:lnTo>
                <a:lnTo>
                  <a:pt x="1046" y="384"/>
                </a:lnTo>
                <a:lnTo>
                  <a:pt x="1029" y="415"/>
                </a:lnTo>
                <a:lnTo>
                  <a:pt x="1013" y="448"/>
                </a:lnTo>
                <a:lnTo>
                  <a:pt x="994" y="484"/>
                </a:lnTo>
                <a:lnTo>
                  <a:pt x="975" y="519"/>
                </a:lnTo>
                <a:lnTo>
                  <a:pt x="953" y="557"/>
                </a:lnTo>
                <a:lnTo>
                  <a:pt x="927" y="598"/>
                </a:lnTo>
                <a:lnTo>
                  <a:pt x="903" y="638"/>
                </a:lnTo>
                <a:lnTo>
                  <a:pt x="879" y="679"/>
                </a:lnTo>
                <a:lnTo>
                  <a:pt x="853" y="717"/>
                </a:lnTo>
                <a:lnTo>
                  <a:pt x="829" y="752"/>
                </a:lnTo>
                <a:lnTo>
                  <a:pt x="803" y="788"/>
                </a:lnTo>
                <a:lnTo>
                  <a:pt x="779" y="824"/>
                </a:lnTo>
                <a:lnTo>
                  <a:pt x="753" y="860"/>
                </a:lnTo>
                <a:lnTo>
                  <a:pt x="729" y="893"/>
                </a:lnTo>
                <a:lnTo>
                  <a:pt x="705" y="926"/>
                </a:lnTo>
                <a:lnTo>
                  <a:pt x="679" y="957"/>
                </a:lnTo>
                <a:lnTo>
                  <a:pt x="655" y="990"/>
                </a:lnTo>
                <a:lnTo>
                  <a:pt x="629" y="1021"/>
                </a:lnTo>
                <a:lnTo>
                  <a:pt x="605" y="1050"/>
                </a:lnTo>
                <a:lnTo>
                  <a:pt x="579" y="1081"/>
                </a:lnTo>
                <a:lnTo>
                  <a:pt x="555" y="1109"/>
                </a:lnTo>
                <a:lnTo>
                  <a:pt x="531" y="1138"/>
                </a:lnTo>
                <a:lnTo>
                  <a:pt x="508" y="1164"/>
                </a:lnTo>
                <a:lnTo>
                  <a:pt x="481" y="1193"/>
                </a:lnTo>
                <a:lnTo>
                  <a:pt x="458" y="1219"/>
                </a:lnTo>
                <a:lnTo>
                  <a:pt x="434" y="1243"/>
                </a:lnTo>
                <a:lnTo>
                  <a:pt x="408" y="1269"/>
                </a:lnTo>
                <a:lnTo>
                  <a:pt x="384" y="1293"/>
                </a:lnTo>
                <a:lnTo>
                  <a:pt x="360" y="1317"/>
                </a:lnTo>
                <a:lnTo>
                  <a:pt x="336" y="1340"/>
                </a:lnTo>
                <a:lnTo>
                  <a:pt x="315" y="1362"/>
                </a:lnTo>
                <a:lnTo>
                  <a:pt x="291" y="1383"/>
                </a:lnTo>
                <a:lnTo>
                  <a:pt x="267" y="1405"/>
                </a:lnTo>
                <a:lnTo>
                  <a:pt x="245" y="1424"/>
                </a:lnTo>
                <a:lnTo>
                  <a:pt x="224" y="1445"/>
                </a:lnTo>
                <a:lnTo>
                  <a:pt x="203" y="1464"/>
                </a:lnTo>
                <a:lnTo>
                  <a:pt x="184" y="14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8"/>
          <p:cNvSpPr/>
          <p:nvPr/>
        </p:nvSpPr>
        <p:spPr>
          <a:xfrm>
            <a:off x="7337425" y="2674938"/>
            <a:ext cx="825500" cy="858837"/>
          </a:xfrm>
          <a:custGeom>
            <a:avLst/>
            <a:gdLst/>
            <a:ahLst/>
            <a:cxnLst>
              <a:cxn ang="0">
                <a:pos x="108634909" y="346625885"/>
              </a:cxn>
              <a:cxn ang="0">
                <a:pos x="142557926" y="298606543"/>
              </a:cxn>
              <a:cxn ang="0">
                <a:pos x="184961578" y="232429111"/>
              </a:cxn>
              <a:cxn ang="0">
                <a:pos x="230192479" y="153741971"/>
              </a:cxn>
              <a:cxn ang="0">
                <a:pos x="259672795" y="91196173"/>
              </a:cxn>
              <a:cxn ang="0">
                <a:pos x="272191921" y="48826029"/>
              </a:cxn>
              <a:cxn ang="0">
                <a:pos x="269365267" y="20983067"/>
              </a:cxn>
              <a:cxn ang="0">
                <a:pos x="272191921" y="6859897"/>
              </a:cxn>
              <a:cxn ang="0">
                <a:pos x="281884393" y="0"/>
              </a:cxn>
              <a:cxn ang="0">
                <a:pos x="292384571" y="2824888"/>
              </a:cxn>
              <a:cxn ang="0">
                <a:pos x="306922643" y="12509038"/>
              </a:cxn>
              <a:cxn ang="0">
                <a:pos x="326307588" y="28650345"/>
              </a:cxn>
              <a:cxn ang="0">
                <a:pos x="345288441" y="51650916"/>
              </a:cxn>
              <a:cxn ang="0">
                <a:pos x="357807566" y="70213095"/>
              </a:cxn>
              <a:cxn ang="0">
                <a:pos x="363865043" y="84336278"/>
              </a:cxn>
              <a:cxn ang="0">
                <a:pos x="362653802" y="93213677"/>
              </a:cxn>
              <a:cxn ang="0">
                <a:pos x="356999860" y="104512588"/>
              </a:cxn>
              <a:cxn ang="0">
                <a:pos x="344480735" y="123881515"/>
              </a:cxn>
              <a:cxn ang="0">
                <a:pos x="327115294" y="148900216"/>
              </a:cxn>
              <a:cxn ang="0">
                <a:pos x="304095990" y="179567459"/>
              </a:cxn>
              <a:cxn ang="0">
                <a:pos x="275422745" y="215884435"/>
              </a:cxn>
              <a:cxn ang="0">
                <a:pos x="226961655" y="277623486"/>
              </a:cxn>
              <a:cxn ang="0">
                <a:pos x="198288409" y="315958602"/>
              </a:cxn>
              <a:cxn ang="0">
                <a:pos x="175269106" y="348644024"/>
              </a:cxn>
              <a:cxn ang="0">
                <a:pos x="157903705" y="372451332"/>
              </a:cxn>
              <a:cxn ang="0">
                <a:pos x="146192285" y="391013512"/>
              </a:cxn>
              <a:cxn ang="0">
                <a:pos x="141346049" y="401505041"/>
              </a:cxn>
              <a:cxn ang="0">
                <a:pos x="142557926" y="407154814"/>
              </a:cxn>
              <a:cxn ang="0">
                <a:pos x="151038521" y="409172318"/>
              </a:cxn>
              <a:cxn ang="0">
                <a:pos x="167596217" y="409172318"/>
              </a:cxn>
              <a:cxn ang="0">
                <a:pos x="190615520" y="409172318"/>
              </a:cxn>
              <a:cxn ang="0">
                <a:pos x="221307713" y="406347431"/>
              </a:cxn>
              <a:cxn ang="0">
                <a:pos x="259672795" y="401505041"/>
              </a:cxn>
              <a:cxn ang="0">
                <a:pos x="306115573" y="394645146"/>
              </a:cxn>
              <a:cxn ang="0">
                <a:pos x="396576819" y="382136114"/>
              </a:cxn>
              <a:cxn ang="0">
                <a:pos x="464827023" y="375679593"/>
              </a:cxn>
              <a:cxn ang="0">
                <a:pos x="512884578" y="372451332"/>
              </a:cxn>
              <a:cxn ang="0">
                <a:pos x="470480965" y="416838960"/>
              </a:cxn>
              <a:cxn ang="0">
                <a:pos x="390519342" y="432980262"/>
              </a:cxn>
              <a:cxn ang="0">
                <a:pos x="322269058" y="447506799"/>
              </a:cxn>
              <a:cxn ang="0">
                <a:pos x="266538614" y="460015831"/>
              </a:cxn>
              <a:cxn ang="0">
                <a:pos x="221307713" y="470507360"/>
              </a:cxn>
              <a:cxn ang="0">
                <a:pos x="188595937" y="479385394"/>
              </a:cxn>
              <a:cxn ang="0">
                <a:pos x="161538700" y="485841279"/>
              </a:cxn>
              <a:cxn ang="0">
                <a:pos x="127211512" y="496332808"/>
              </a:cxn>
              <a:cxn ang="0">
                <a:pos x="100961384" y="508842476"/>
              </a:cxn>
              <a:cxn ang="0">
                <a:pos x="82788297" y="523369012"/>
              </a:cxn>
              <a:cxn ang="0">
                <a:pos x="63403988" y="537896184"/>
              </a:cxn>
              <a:cxn ang="0">
                <a:pos x="44423215" y="545562826"/>
              </a:cxn>
              <a:cxn ang="0">
                <a:pos x="38365092" y="541527818"/>
              </a:cxn>
              <a:cxn ang="0">
                <a:pos x="29884497" y="531843037"/>
              </a:cxn>
              <a:cxn ang="0">
                <a:pos x="20999731" y="515702370"/>
              </a:cxn>
              <a:cxn ang="0">
                <a:pos x="4846237" y="482209645"/>
              </a:cxn>
              <a:cxn ang="0">
                <a:pos x="807706" y="457191580"/>
              </a:cxn>
              <a:cxn ang="0">
                <a:pos x="16557660" y="437015270"/>
              </a:cxn>
              <a:cxn ang="0">
                <a:pos x="50884863" y="412803952"/>
              </a:cxn>
              <a:cxn ang="0">
                <a:pos x="80769350" y="382136114"/>
              </a:cxn>
            </a:cxnLst>
            <a:rect l="0" t="0" r="0" b="0"/>
            <a:pathLst>
              <a:path w="1299" h="1352">
                <a:moveTo>
                  <a:pt x="217" y="923"/>
                </a:moveTo>
                <a:lnTo>
                  <a:pt x="229" y="909"/>
                </a:lnTo>
                <a:lnTo>
                  <a:pt x="241" y="895"/>
                </a:lnTo>
                <a:lnTo>
                  <a:pt x="255" y="878"/>
                </a:lnTo>
                <a:lnTo>
                  <a:pt x="269" y="859"/>
                </a:lnTo>
                <a:lnTo>
                  <a:pt x="284" y="838"/>
                </a:lnTo>
                <a:lnTo>
                  <a:pt x="300" y="816"/>
                </a:lnTo>
                <a:lnTo>
                  <a:pt x="317" y="792"/>
                </a:lnTo>
                <a:lnTo>
                  <a:pt x="334" y="766"/>
                </a:lnTo>
                <a:lnTo>
                  <a:pt x="353" y="740"/>
                </a:lnTo>
                <a:lnTo>
                  <a:pt x="372" y="709"/>
                </a:lnTo>
                <a:lnTo>
                  <a:pt x="393" y="678"/>
                </a:lnTo>
                <a:lnTo>
                  <a:pt x="415" y="647"/>
                </a:lnTo>
                <a:lnTo>
                  <a:pt x="436" y="612"/>
                </a:lnTo>
                <a:lnTo>
                  <a:pt x="458" y="576"/>
                </a:lnTo>
                <a:lnTo>
                  <a:pt x="481" y="535"/>
                </a:lnTo>
                <a:lnTo>
                  <a:pt x="505" y="495"/>
                </a:lnTo>
                <a:lnTo>
                  <a:pt x="529" y="455"/>
                </a:lnTo>
                <a:lnTo>
                  <a:pt x="550" y="416"/>
                </a:lnTo>
                <a:lnTo>
                  <a:pt x="570" y="381"/>
                </a:lnTo>
                <a:lnTo>
                  <a:pt x="589" y="345"/>
                </a:lnTo>
                <a:lnTo>
                  <a:pt x="605" y="312"/>
                </a:lnTo>
                <a:lnTo>
                  <a:pt x="620" y="281"/>
                </a:lnTo>
                <a:lnTo>
                  <a:pt x="632" y="252"/>
                </a:lnTo>
                <a:lnTo>
                  <a:pt x="643" y="226"/>
                </a:lnTo>
                <a:lnTo>
                  <a:pt x="653" y="202"/>
                </a:lnTo>
                <a:lnTo>
                  <a:pt x="660" y="178"/>
                </a:lnTo>
                <a:lnTo>
                  <a:pt x="667" y="157"/>
                </a:lnTo>
                <a:lnTo>
                  <a:pt x="670" y="138"/>
                </a:lnTo>
                <a:lnTo>
                  <a:pt x="674" y="121"/>
                </a:lnTo>
                <a:lnTo>
                  <a:pt x="674" y="107"/>
                </a:lnTo>
                <a:lnTo>
                  <a:pt x="674" y="93"/>
                </a:lnTo>
                <a:lnTo>
                  <a:pt x="674" y="81"/>
                </a:lnTo>
                <a:lnTo>
                  <a:pt x="670" y="67"/>
                </a:lnTo>
                <a:lnTo>
                  <a:pt x="667" y="52"/>
                </a:lnTo>
                <a:lnTo>
                  <a:pt x="667" y="40"/>
                </a:lnTo>
                <a:lnTo>
                  <a:pt x="667" y="31"/>
                </a:lnTo>
                <a:lnTo>
                  <a:pt x="670" y="26"/>
                </a:lnTo>
                <a:lnTo>
                  <a:pt x="672" y="21"/>
                </a:lnTo>
                <a:lnTo>
                  <a:pt x="674" y="17"/>
                </a:lnTo>
                <a:lnTo>
                  <a:pt x="677" y="12"/>
                </a:lnTo>
                <a:lnTo>
                  <a:pt x="682" y="7"/>
                </a:lnTo>
                <a:lnTo>
                  <a:pt x="686" y="5"/>
                </a:lnTo>
                <a:lnTo>
                  <a:pt x="691" y="2"/>
                </a:lnTo>
                <a:lnTo>
                  <a:pt x="698" y="0"/>
                </a:lnTo>
                <a:lnTo>
                  <a:pt x="703" y="0"/>
                </a:lnTo>
                <a:lnTo>
                  <a:pt x="708" y="0"/>
                </a:lnTo>
                <a:lnTo>
                  <a:pt x="713" y="2"/>
                </a:lnTo>
                <a:lnTo>
                  <a:pt x="717" y="5"/>
                </a:lnTo>
                <a:lnTo>
                  <a:pt x="724" y="7"/>
                </a:lnTo>
                <a:lnTo>
                  <a:pt x="732" y="9"/>
                </a:lnTo>
                <a:lnTo>
                  <a:pt x="736" y="14"/>
                </a:lnTo>
                <a:lnTo>
                  <a:pt x="743" y="19"/>
                </a:lnTo>
                <a:lnTo>
                  <a:pt x="753" y="24"/>
                </a:lnTo>
                <a:lnTo>
                  <a:pt x="760" y="31"/>
                </a:lnTo>
                <a:lnTo>
                  <a:pt x="770" y="38"/>
                </a:lnTo>
                <a:lnTo>
                  <a:pt x="777" y="45"/>
                </a:lnTo>
                <a:lnTo>
                  <a:pt x="786" y="52"/>
                </a:lnTo>
                <a:lnTo>
                  <a:pt x="796" y="62"/>
                </a:lnTo>
                <a:lnTo>
                  <a:pt x="808" y="71"/>
                </a:lnTo>
                <a:lnTo>
                  <a:pt x="817" y="81"/>
                </a:lnTo>
                <a:lnTo>
                  <a:pt x="829" y="95"/>
                </a:lnTo>
                <a:lnTo>
                  <a:pt x="839" y="107"/>
                </a:lnTo>
                <a:lnTo>
                  <a:pt x="848" y="119"/>
                </a:lnTo>
                <a:lnTo>
                  <a:pt x="855" y="128"/>
                </a:lnTo>
                <a:lnTo>
                  <a:pt x="863" y="138"/>
                </a:lnTo>
                <a:lnTo>
                  <a:pt x="870" y="148"/>
                </a:lnTo>
                <a:lnTo>
                  <a:pt x="877" y="157"/>
                </a:lnTo>
                <a:lnTo>
                  <a:pt x="882" y="167"/>
                </a:lnTo>
                <a:lnTo>
                  <a:pt x="886" y="174"/>
                </a:lnTo>
                <a:lnTo>
                  <a:pt x="891" y="183"/>
                </a:lnTo>
                <a:lnTo>
                  <a:pt x="894" y="190"/>
                </a:lnTo>
                <a:lnTo>
                  <a:pt x="898" y="195"/>
                </a:lnTo>
                <a:lnTo>
                  <a:pt x="898" y="202"/>
                </a:lnTo>
                <a:lnTo>
                  <a:pt x="901" y="209"/>
                </a:lnTo>
                <a:lnTo>
                  <a:pt x="901" y="214"/>
                </a:lnTo>
                <a:lnTo>
                  <a:pt x="903" y="219"/>
                </a:lnTo>
                <a:lnTo>
                  <a:pt x="901" y="221"/>
                </a:lnTo>
                <a:lnTo>
                  <a:pt x="901" y="226"/>
                </a:lnTo>
                <a:lnTo>
                  <a:pt x="898" y="231"/>
                </a:lnTo>
                <a:lnTo>
                  <a:pt x="898" y="236"/>
                </a:lnTo>
                <a:lnTo>
                  <a:pt x="896" y="240"/>
                </a:lnTo>
                <a:lnTo>
                  <a:pt x="891" y="247"/>
                </a:lnTo>
                <a:lnTo>
                  <a:pt x="889" y="252"/>
                </a:lnTo>
                <a:lnTo>
                  <a:pt x="884" y="259"/>
                </a:lnTo>
                <a:lnTo>
                  <a:pt x="879" y="269"/>
                </a:lnTo>
                <a:lnTo>
                  <a:pt x="872" y="276"/>
                </a:lnTo>
                <a:lnTo>
                  <a:pt x="867" y="286"/>
                </a:lnTo>
                <a:lnTo>
                  <a:pt x="860" y="295"/>
                </a:lnTo>
                <a:lnTo>
                  <a:pt x="853" y="307"/>
                </a:lnTo>
                <a:lnTo>
                  <a:pt x="846" y="316"/>
                </a:lnTo>
                <a:lnTo>
                  <a:pt x="839" y="328"/>
                </a:lnTo>
                <a:lnTo>
                  <a:pt x="829" y="340"/>
                </a:lnTo>
                <a:lnTo>
                  <a:pt x="820" y="355"/>
                </a:lnTo>
                <a:lnTo>
                  <a:pt x="810" y="369"/>
                </a:lnTo>
                <a:lnTo>
                  <a:pt x="798" y="381"/>
                </a:lnTo>
                <a:lnTo>
                  <a:pt x="789" y="397"/>
                </a:lnTo>
                <a:lnTo>
                  <a:pt x="777" y="412"/>
                </a:lnTo>
                <a:lnTo>
                  <a:pt x="765" y="428"/>
                </a:lnTo>
                <a:lnTo>
                  <a:pt x="753" y="445"/>
                </a:lnTo>
                <a:lnTo>
                  <a:pt x="739" y="462"/>
                </a:lnTo>
                <a:lnTo>
                  <a:pt x="724" y="478"/>
                </a:lnTo>
                <a:lnTo>
                  <a:pt x="710" y="497"/>
                </a:lnTo>
                <a:lnTo>
                  <a:pt x="696" y="516"/>
                </a:lnTo>
                <a:lnTo>
                  <a:pt x="682" y="535"/>
                </a:lnTo>
                <a:lnTo>
                  <a:pt x="648" y="576"/>
                </a:lnTo>
                <a:lnTo>
                  <a:pt x="615" y="619"/>
                </a:lnTo>
                <a:lnTo>
                  <a:pt x="596" y="643"/>
                </a:lnTo>
                <a:lnTo>
                  <a:pt x="579" y="664"/>
                </a:lnTo>
                <a:lnTo>
                  <a:pt x="562" y="688"/>
                </a:lnTo>
                <a:lnTo>
                  <a:pt x="548" y="707"/>
                </a:lnTo>
                <a:lnTo>
                  <a:pt x="531" y="728"/>
                </a:lnTo>
                <a:lnTo>
                  <a:pt x="517" y="747"/>
                </a:lnTo>
                <a:lnTo>
                  <a:pt x="503" y="766"/>
                </a:lnTo>
                <a:lnTo>
                  <a:pt x="491" y="783"/>
                </a:lnTo>
                <a:lnTo>
                  <a:pt x="479" y="802"/>
                </a:lnTo>
                <a:lnTo>
                  <a:pt x="465" y="819"/>
                </a:lnTo>
                <a:lnTo>
                  <a:pt x="455" y="833"/>
                </a:lnTo>
                <a:lnTo>
                  <a:pt x="443" y="847"/>
                </a:lnTo>
                <a:lnTo>
                  <a:pt x="434" y="864"/>
                </a:lnTo>
                <a:lnTo>
                  <a:pt x="424" y="876"/>
                </a:lnTo>
                <a:lnTo>
                  <a:pt x="415" y="890"/>
                </a:lnTo>
                <a:lnTo>
                  <a:pt x="405" y="902"/>
                </a:lnTo>
                <a:lnTo>
                  <a:pt x="398" y="914"/>
                </a:lnTo>
                <a:lnTo>
                  <a:pt x="391" y="923"/>
                </a:lnTo>
                <a:lnTo>
                  <a:pt x="384" y="935"/>
                </a:lnTo>
                <a:lnTo>
                  <a:pt x="377" y="945"/>
                </a:lnTo>
                <a:lnTo>
                  <a:pt x="372" y="952"/>
                </a:lnTo>
                <a:lnTo>
                  <a:pt x="367" y="961"/>
                </a:lnTo>
                <a:lnTo>
                  <a:pt x="362" y="969"/>
                </a:lnTo>
                <a:lnTo>
                  <a:pt x="360" y="976"/>
                </a:lnTo>
                <a:lnTo>
                  <a:pt x="355" y="981"/>
                </a:lnTo>
                <a:lnTo>
                  <a:pt x="353" y="988"/>
                </a:lnTo>
                <a:lnTo>
                  <a:pt x="350" y="992"/>
                </a:lnTo>
                <a:lnTo>
                  <a:pt x="350" y="995"/>
                </a:lnTo>
                <a:lnTo>
                  <a:pt x="348" y="1000"/>
                </a:lnTo>
                <a:lnTo>
                  <a:pt x="348" y="1002"/>
                </a:lnTo>
                <a:lnTo>
                  <a:pt x="348" y="1004"/>
                </a:lnTo>
                <a:lnTo>
                  <a:pt x="350" y="1007"/>
                </a:lnTo>
                <a:lnTo>
                  <a:pt x="353" y="1009"/>
                </a:lnTo>
                <a:lnTo>
                  <a:pt x="355" y="1009"/>
                </a:lnTo>
                <a:lnTo>
                  <a:pt x="360" y="1011"/>
                </a:lnTo>
                <a:lnTo>
                  <a:pt x="365" y="1011"/>
                </a:lnTo>
                <a:lnTo>
                  <a:pt x="369" y="1011"/>
                </a:lnTo>
                <a:lnTo>
                  <a:pt x="374" y="1014"/>
                </a:lnTo>
                <a:lnTo>
                  <a:pt x="381" y="1014"/>
                </a:lnTo>
                <a:lnTo>
                  <a:pt x="388" y="1014"/>
                </a:lnTo>
                <a:lnTo>
                  <a:pt x="396" y="1014"/>
                </a:lnTo>
                <a:lnTo>
                  <a:pt x="405" y="1014"/>
                </a:lnTo>
                <a:lnTo>
                  <a:pt x="415" y="1014"/>
                </a:lnTo>
                <a:lnTo>
                  <a:pt x="424" y="1014"/>
                </a:lnTo>
                <a:lnTo>
                  <a:pt x="436" y="1014"/>
                </a:lnTo>
                <a:lnTo>
                  <a:pt x="446" y="1014"/>
                </a:lnTo>
                <a:lnTo>
                  <a:pt x="460" y="1014"/>
                </a:lnTo>
                <a:lnTo>
                  <a:pt x="472" y="1014"/>
                </a:lnTo>
                <a:lnTo>
                  <a:pt x="486" y="1011"/>
                </a:lnTo>
                <a:lnTo>
                  <a:pt x="500" y="1011"/>
                </a:lnTo>
                <a:lnTo>
                  <a:pt x="515" y="1009"/>
                </a:lnTo>
                <a:lnTo>
                  <a:pt x="531" y="1009"/>
                </a:lnTo>
                <a:lnTo>
                  <a:pt x="548" y="1007"/>
                </a:lnTo>
                <a:lnTo>
                  <a:pt x="565" y="1004"/>
                </a:lnTo>
                <a:lnTo>
                  <a:pt x="584" y="1002"/>
                </a:lnTo>
                <a:lnTo>
                  <a:pt x="603" y="1000"/>
                </a:lnTo>
                <a:lnTo>
                  <a:pt x="622" y="997"/>
                </a:lnTo>
                <a:lnTo>
                  <a:pt x="643" y="995"/>
                </a:lnTo>
                <a:lnTo>
                  <a:pt x="665" y="992"/>
                </a:lnTo>
                <a:lnTo>
                  <a:pt x="686" y="990"/>
                </a:lnTo>
                <a:lnTo>
                  <a:pt x="710" y="985"/>
                </a:lnTo>
                <a:lnTo>
                  <a:pt x="734" y="983"/>
                </a:lnTo>
                <a:lnTo>
                  <a:pt x="758" y="978"/>
                </a:lnTo>
                <a:lnTo>
                  <a:pt x="805" y="971"/>
                </a:lnTo>
                <a:lnTo>
                  <a:pt x="853" y="964"/>
                </a:lnTo>
                <a:lnTo>
                  <a:pt x="898" y="957"/>
                </a:lnTo>
                <a:lnTo>
                  <a:pt x="941" y="952"/>
                </a:lnTo>
                <a:lnTo>
                  <a:pt x="982" y="947"/>
                </a:lnTo>
                <a:lnTo>
                  <a:pt x="1020" y="942"/>
                </a:lnTo>
                <a:lnTo>
                  <a:pt x="1056" y="938"/>
                </a:lnTo>
                <a:lnTo>
                  <a:pt x="1089" y="935"/>
                </a:lnTo>
                <a:lnTo>
                  <a:pt x="1122" y="933"/>
                </a:lnTo>
                <a:lnTo>
                  <a:pt x="1151" y="931"/>
                </a:lnTo>
                <a:lnTo>
                  <a:pt x="1180" y="928"/>
                </a:lnTo>
                <a:lnTo>
                  <a:pt x="1206" y="926"/>
                </a:lnTo>
                <a:lnTo>
                  <a:pt x="1230" y="926"/>
                </a:lnTo>
                <a:lnTo>
                  <a:pt x="1251" y="923"/>
                </a:lnTo>
                <a:lnTo>
                  <a:pt x="1270" y="923"/>
                </a:lnTo>
                <a:lnTo>
                  <a:pt x="1287" y="923"/>
                </a:lnTo>
                <a:lnTo>
                  <a:pt x="1299" y="1007"/>
                </a:lnTo>
                <a:lnTo>
                  <a:pt x="1253" y="1016"/>
                </a:lnTo>
                <a:lnTo>
                  <a:pt x="1208" y="1023"/>
                </a:lnTo>
                <a:lnTo>
                  <a:pt x="1165" y="1033"/>
                </a:lnTo>
                <a:lnTo>
                  <a:pt x="1125" y="1042"/>
                </a:lnTo>
                <a:lnTo>
                  <a:pt x="1082" y="1050"/>
                </a:lnTo>
                <a:lnTo>
                  <a:pt x="1044" y="1059"/>
                </a:lnTo>
                <a:lnTo>
                  <a:pt x="1006" y="1066"/>
                </a:lnTo>
                <a:lnTo>
                  <a:pt x="967" y="1073"/>
                </a:lnTo>
                <a:lnTo>
                  <a:pt x="932" y="1080"/>
                </a:lnTo>
                <a:lnTo>
                  <a:pt x="896" y="1090"/>
                </a:lnTo>
                <a:lnTo>
                  <a:pt x="863" y="1097"/>
                </a:lnTo>
                <a:lnTo>
                  <a:pt x="829" y="1104"/>
                </a:lnTo>
                <a:lnTo>
                  <a:pt x="798" y="1109"/>
                </a:lnTo>
                <a:lnTo>
                  <a:pt x="767" y="1116"/>
                </a:lnTo>
                <a:lnTo>
                  <a:pt x="739" y="1123"/>
                </a:lnTo>
                <a:lnTo>
                  <a:pt x="713" y="1128"/>
                </a:lnTo>
                <a:lnTo>
                  <a:pt x="684" y="1135"/>
                </a:lnTo>
                <a:lnTo>
                  <a:pt x="660" y="1140"/>
                </a:lnTo>
                <a:lnTo>
                  <a:pt x="634" y="1147"/>
                </a:lnTo>
                <a:lnTo>
                  <a:pt x="612" y="1152"/>
                </a:lnTo>
                <a:lnTo>
                  <a:pt x="589" y="1157"/>
                </a:lnTo>
                <a:lnTo>
                  <a:pt x="567" y="1161"/>
                </a:lnTo>
                <a:lnTo>
                  <a:pt x="548" y="1166"/>
                </a:lnTo>
                <a:lnTo>
                  <a:pt x="529" y="1171"/>
                </a:lnTo>
                <a:lnTo>
                  <a:pt x="512" y="1176"/>
                </a:lnTo>
                <a:lnTo>
                  <a:pt x="496" y="1180"/>
                </a:lnTo>
                <a:lnTo>
                  <a:pt x="481" y="1183"/>
                </a:lnTo>
                <a:lnTo>
                  <a:pt x="467" y="1188"/>
                </a:lnTo>
                <a:lnTo>
                  <a:pt x="453" y="1190"/>
                </a:lnTo>
                <a:lnTo>
                  <a:pt x="441" y="1192"/>
                </a:lnTo>
                <a:lnTo>
                  <a:pt x="431" y="1197"/>
                </a:lnTo>
                <a:lnTo>
                  <a:pt x="422" y="1199"/>
                </a:lnTo>
                <a:lnTo>
                  <a:pt x="400" y="1204"/>
                </a:lnTo>
                <a:lnTo>
                  <a:pt x="381" y="1209"/>
                </a:lnTo>
                <a:lnTo>
                  <a:pt x="365" y="1216"/>
                </a:lnTo>
                <a:lnTo>
                  <a:pt x="348" y="1221"/>
                </a:lnTo>
                <a:lnTo>
                  <a:pt x="331" y="1226"/>
                </a:lnTo>
                <a:lnTo>
                  <a:pt x="315" y="1230"/>
                </a:lnTo>
                <a:lnTo>
                  <a:pt x="300" y="1238"/>
                </a:lnTo>
                <a:lnTo>
                  <a:pt x="286" y="1242"/>
                </a:lnTo>
                <a:lnTo>
                  <a:pt x="272" y="1249"/>
                </a:lnTo>
                <a:lnTo>
                  <a:pt x="260" y="1254"/>
                </a:lnTo>
                <a:lnTo>
                  <a:pt x="250" y="1261"/>
                </a:lnTo>
                <a:lnTo>
                  <a:pt x="238" y="1266"/>
                </a:lnTo>
                <a:lnTo>
                  <a:pt x="229" y="1273"/>
                </a:lnTo>
                <a:lnTo>
                  <a:pt x="219" y="1280"/>
                </a:lnTo>
                <a:lnTo>
                  <a:pt x="212" y="1288"/>
                </a:lnTo>
                <a:lnTo>
                  <a:pt x="205" y="1297"/>
                </a:lnTo>
                <a:lnTo>
                  <a:pt x="195" y="1304"/>
                </a:lnTo>
                <a:lnTo>
                  <a:pt x="188" y="1311"/>
                </a:lnTo>
                <a:lnTo>
                  <a:pt x="179" y="1316"/>
                </a:lnTo>
                <a:lnTo>
                  <a:pt x="172" y="1323"/>
                </a:lnTo>
                <a:lnTo>
                  <a:pt x="157" y="1333"/>
                </a:lnTo>
                <a:lnTo>
                  <a:pt x="143" y="1340"/>
                </a:lnTo>
                <a:lnTo>
                  <a:pt x="131" y="1345"/>
                </a:lnTo>
                <a:lnTo>
                  <a:pt x="122" y="1349"/>
                </a:lnTo>
                <a:lnTo>
                  <a:pt x="114" y="1349"/>
                </a:lnTo>
                <a:lnTo>
                  <a:pt x="110" y="1352"/>
                </a:lnTo>
                <a:lnTo>
                  <a:pt x="107" y="1352"/>
                </a:lnTo>
                <a:lnTo>
                  <a:pt x="105" y="1349"/>
                </a:lnTo>
                <a:lnTo>
                  <a:pt x="100" y="1347"/>
                </a:lnTo>
                <a:lnTo>
                  <a:pt x="98" y="1347"/>
                </a:lnTo>
                <a:lnTo>
                  <a:pt x="95" y="1342"/>
                </a:lnTo>
                <a:lnTo>
                  <a:pt x="91" y="1340"/>
                </a:lnTo>
                <a:lnTo>
                  <a:pt x="88" y="1335"/>
                </a:lnTo>
                <a:lnTo>
                  <a:pt x="83" y="1330"/>
                </a:lnTo>
                <a:lnTo>
                  <a:pt x="79" y="1326"/>
                </a:lnTo>
                <a:lnTo>
                  <a:pt x="74" y="1318"/>
                </a:lnTo>
                <a:lnTo>
                  <a:pt x="72" y="1311"/>
                </a:lnTo>
                <a:lnTo>
                  <a:pt x="67" y="1304"/>
                </a:lnTo>
                <a:lnTo>
                  <a:pt x="62" y="1297"/>
                </a:lnTo>
                <a:lnTo>
                  <a:pt x="57" y="1288"/>
                </a:lnTo>
                <a:lnTo>
                  <a:pt x="52" y="1278"/>
                </a:lnTo>
                <a:lnTo>
                  <a:pt x="48" y="1268"/>
                </a:lnTo>
                <a:lnTo>
                  <a:pt x="36" y="1247"/>
                </a:lnTo>
                <a:lnTo>
                  <a:pt x="26" y="1230"/>
                </a:lnTo>
                <a:lnTo>
                  <a:pt x="17" y="1211"/>
                </a:lnTo>
                <a:lnTo>
                  <a:pt x="12" y="1195"/>
                </a:lnTo>
                <a:lnTo>
                  <a:pt x="7" y="1180"/>
                </a:lnTo>
                <a:lnTo>
                  <a:pt x="2" y="1169"/>
                </a:lnTo>
                <a:lnTo>
                  <a:pt x="2" y="1154"/>
                </a:lnTo>
                <a:lnTo>
                  <a:pt x="0" y="1145"/>
                </a:lnTo>
                <a:lnTo>
                  <a:pt x="2" y="1133"/>
                </a:lnTo>
                <a:lnTo>
                  <a:pt x="5" y="1123"/>
                </a:lnTo>
                <a:lnTo>
                  <a:pt x="12" y="1114"/>
                </a:lnTo>
                <a:lnTo>
                  <a:pt x="19" y="1102"/>
                </a:lnTo>
                <a:lnTo>
                  <a:pt x="29" y="1092"/>
                </a:lnTo>
                <a:lnTo>
                  <a:pt x="41" y="1083"/>
                </a:lnTo>
                <a:lnTo>
                  <a:pt x="55" y="1071"/>
                </a:lnTo>
                <a:lnTo>
                  <a:pt x="74" y="1061"/>
                </a:lnTo>
                <a:lnTo>
                  <a:pt x="91" y="1050"/>
                </a:lnTo>
                <a:lnTo>
                  <a:pt x="110" y="1038"/>
                </a:lnTo>
                <a:lnTo>
                  <a:pt x="126" y="1023"/>
                </a:lnTo>
                <a:lnTo>
                  <a:pt x="145" y="1007"/>
                </a:lnTo>
                <a:lnTo>
                  <a:pt x="162" y="990"/>
                </a:lnTo>
                <a:lnTo>
                  <a:pt x="181" y="971"/>
                </a:lnTo>
                <a:lnTo>
                  <a:pt x="191" y="959"/>
                </a:lnTo>
                <a:lnTo>
                  <a:pt x="200" y="947"/>
                </a:lnTo>
                <a:lnTo>
                  <a:pt x="207" y="935"/>
                </a:lnTo>
                <a:lnTo>
                  <a:pt x="217" y="92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9"/>
          <p:cNvSpPr/>
          <p:nvPr/>
        </p:nvSpPr>
        <p:spPr>
          <a:xfrm>
            <a:off x="7994650" y="3016250"/>
            <a:ext cx="328613" cy="542925"/>
          </a:xfrm>
          <a:custGeom>
            <a:avLst/>
            <a:gdLst/>
            <a:ahLst/>
            <a:cxnLst>
              <a:cxn ang="0">
                <a:pos x="73124959" y="191172563"/>
              </a:cxn>
              <a:cxn ang="0">
                <a:pos x="63429291" y="172984581"/>
              </a:cxn>
              <a:cxn ang="0">
                <a:pos x="54945105" y="156818223"/>
              </a:cxn>
              <a:cxn ang="0">
                <a:pos x="47268785" y="140246936"/>
              </a:cxn>
              <a:cxn ang="0">
                <a:pos x="39592455" y="126101010"/>
              </a:cxn>
              <a:cxn ang="0">
                <a:pos x="32724637" y="112359417"/>
              </a:cxn>
              <a:cxn ang="0">
                <a:pos x="27068301" y="99830187"/>
              </a:cxn>
              <a:cxn ang="0">
                <a:pos x="21412601" y="87300956"/>
              </a:cxn>
              <a:cxn ang="0">
                <a:pos x="16564126" y="76792098"/>
              </a:cxn>
              <a:cxn ang="0">
                <a:pos x="12524159" y="67091926"/>
              </a:cxn>
              <a:cxn ang="0">
                <a:pos x="8888440" y="58604752"/>
              </a:cxn>
              <a:cxn ang="0">
                <a:pos x="4847835" y="46883551"/>
              </a:cxn>
              <a:cxn ang="0">
                <a:pos x="1212118" y="35566673"/>
              </a:cxn>
              <a:cxn ang="0">
                <a:pos x="0" y="27887529"/>
              </a:cxn>
              <a:cxn ang="0">
                <a:pos x="0" y="22229413"/>
              </a:cxn>
              <a:cxn ang="0">
                <a:pos x="0" y="12529235"/>
              </a:cxn>
              <a:cxn ang="0">
                <a:pos x="1212118" y="6466784"/>
              </a:cxn>
              <a:cxn ang="0">
                <a:pos x="2827851" y="2021029"/>
              </a:cxn>
              <a:cxn ang="0">
                <a:pos x="6867820" y="0"/>
              </a:cxn>
              <a:cxn ang="0">
                <a:pos x="12524159" y="2021029"/>
              </a:cxn>
              <a:cxn ang="0">
                <a:pos x="21412601" y="5658119"/>
              </a:cxn>
              <a:cxn ang="0">
                <a:pos x="31916771" y="12529235"/>
              </a:cxn>
              <a:cxn ang="0">
                <a:pos x="45248801" y="21017050"/>
              </a:cxn>
              <a:cxn ang="0">
                <a:pos x="59792938" y="31525253"/>
              </a:cxn>
              <a:cxn ang="0">
                <a:pos x="77973428" y="45266856"/>
              </a:cxn>
              <a:cxn ang="0">
                <a:pos x="93325452" y="57796086"/>
              </a:cxn>
              <a:cxn ang="0">
                <a:pos x="105849606" y="67091926"/>
              </a:cxn>
              <a:cxn ang="0">
                <a:pos x="122413727" y="82854547"/>
              </a:cxn>
              <a:cxn ang="0">
                <a:pos x="142614201" y="103871607"/>
              </a:cxn>
              <a:cxn ang="0">
                <a:pos x="160794690" y="126101010"/>
              </a:cxn>
              <a:cxn ang="0">
                <a:pos x="177358852" y="149138443"/>
              </a:cxn>
              <a:cxn ang="0">
                <a:pos x="187863021" y="168134495"/>
              </a:cxn>
              <a:cxn ang="0">
                <a:pos x="192710855" y="181876724"/>
              </a:cxn>
              <a:cxn ang="0">
                <a:pos x="198367191" y="200872736"/>
              </a:cxn>
              <a:cxn ang="0">
                <a:pos x="205235009" y="223101503"/>
              </a:cxn>
              <a:cxn ang="0">
                <a:pos x="208063495" y="242501848"/>
              </a:cxn>
              <a:cxn ang="0">
                <a:pos x="208871361" y="260689830"/>
              </a:cxn>
              <a:cxn ang="0">
                <a:pos x="206851378" y="279685842"/>
              </a:cxn>
              <a:cxn ang="0">
                <a:pos x="203215025" y="296256494"/>
              </a:cxn>
              <a:cxn ang="0">
                <a:pos x="197559325" y="310806752"/>
              </a:cxn>
              <a:cxn ang="0">
                <a:pos x="190690872" y="323335983"/>
              </a:cxn>
              <a:cxn ang="0">
                <a:pos x="183823054" y="333844265"/>
              </a:cxn>
              <a:cxn ang="0">
                <a:pos x="177358852" y="341523409"/>
              </a:cxn>
              <a:cxn ang="0">
                <a:pos x="173318884" y="344353103"/>
              </a:cxn>
              <a:cxn ang="0">
                <a:pos x="171298900" y="345161132"/>
              </a:cxn>
              <a:cxn ang="0">
                <a:pos x="169682532" y="345161132"/>
              </a:cxn>
              <a:cxn ang="0">
                <a:pos x="166450391" y="344353103"/>
              </a:cxn>
              <a:cxn ang="0">
                <a:pos x="163622541" y="341523409"/>
              </a:cxn>
              <a:cxn ang="0">
                <a:pos x="160794690" y="338694351"/>
              </a:cxn>
              <a:cxn ang="0">
                <a:pos x="157158338" y="333844265"/>
              </a:cxn>
              <a:cxn ang="0">
                <a:pos x="153118371" y="327781736"/>
              </a:cxn>
              <a:cxn ang="0">
                <a:pos x="148270537" y="321314955"/>
              </a:cxn>
              <a:cxn ang="0">
                <a:pos x="142614201" y="312423448"/>
              </a:cxn>
              <a:cxn ang="0">
                <a:pos x="136957865" y="303935638"/>
              </a:cxn>
              <a:cxn ang="0">
                <a:pos x="130897913" y="293427436"/>
              </a:cxn>
              <a:cxn ang="0">
                <a:pos x="124433711" y="282919233"/>
              </a:cxn>
              <a:cxn ang="0">
                <a:pos x="116758027" y="270389367"/>
              </a:cxn>
              <a:cxn ang="0">
                <a:pos x="108677456" y="256647774"/>
              </a:cxn>
              <a:cxn ang="0">
                <a:pos x="101001772" y="241289485"/>
              </a:cxn>
              <a:cxn ang="0">
                <a:pos x="92517586" y="225931197"/>
              </a:cxn>
              <a:cxn ang="0">
                <a:pos x="82821262" y="209764243"/>
              </a:cxn>
            </a:cxnLst>
            <a:rect l="0" t="0" r="0" b="0"/>
            <a:pathLst>
              <a:path w="517" h="854">
                <a:moveTo>
                  <a:pt x="193" y="495"/>
                </a:moveTo>
                <a:lnTo>
                  <a:pt x="181" y="473"/>
                </a:lnTo>
                <a:lnTo>
                  <a:pt x="169" y="450"/>
                </a:lnTo>
                <a:lnTo>
                  <a:pt x="157" y="428"/>
                </a:lnTo>
                <a:lnTo>
                  <a:pt x="148" y="407"/>
                </a:lnTo>
                <a:lnTo>
                  <a:pt x="136" y="388"/>
                </a:lnTo>
                <a:lnTo>
                  <a:pt x="126" y="366"/>
                </a:lnTo>
                <a:lnTo>
                  <a:pt x="117" y="347"/>
                </a:lnTo>
                <a:lnTo>
                  <a:pt x="107" y="331"/>
                </a:lnTo>
                <a:lnTo>
                  <a:pt x="98" y="312"/>
                </a:lnTo>
                <a:lnTo>
                  <a:pt x="91" y="295"/>
                </a:lnTo>
                <a:lnTo>
                  <a:pt x="81" y="278"/>
                </a:lnTo>
                <a:lnTo>
                  <a:pt x="74" y="262"/>
                </a:lnTo>
                <a:lnTo>
                  <a:pt x="67" y="247"/>
                </a:lnTo>
                <a:lnTo>
                  <a:pt x="60" y="231"/>
                </a:lnTo>
                <a:lnTo>
                  <a:pt x="53" y="216"/>
                </a:lnTo>
                <a:lnTo>
                  <a:pt x="48" y="205"/>
                </a:lnTo>
                <a:lnTo>
                  <a:pt x="41" y="190"/>
                </a:lnTo>
                <a:lnTo>
                  <a:pt x="36" y="178"/>
                </a:lnTo>
                <a:lnTo>
                  <a:pt x="31" y="166"/>
                </a:lnTo>
                <a:lnTo>
                  <a:pt x="26" y="157"/>
                </a:lnTo>
                <a:lnTo>
                  <a:pt x="22" y="145"/>
                </a:lnTo>
                <a:lnTo>
                  <a:pt x="19" y="135"/>
                </a:lnTo>
                <a:lnTo>
                  <a:pt x="12" y="116"/>
                </a:lnTo>
                <a:lnTo>
                  <a:pt x="7" y="102"/>
                </a:lnTo>
                <a:lnTo>
                  <a:pt x="3" y="88"/>
                </a:lnTo>
                <a:lnTo>
                  <a:pt x="0" y="76"/>
                </a:lnTo>
                <a:lnTo>
                  <a:pt x="0" y="69"/>
                </a:lnTo>
                <a:lnTo>
                  <a:pt x="0" y="62"/>
                </a:lnTo>
                <a:lnTo>
                  <a:pt x="0" y="55"/>
                </a:lnTo>
                <a:lnTo>
                  <a:pt x="0" y="43"/>
                </a:lnTo>
                <a:lnTo>
                  <a:pt x="0" y="31"/>
                </a:lnTo>
                <a:lnTo>
                  <a:pt x="3" y="24"/>
                </a:lnTo>
                <a:lnTo>
                  <a:pt x="3" y="16"/>
                </a:lnTo>
                <a:lnTo>
                  <a:pt x="5" y="9"/>
                </a:lnTo>
                <a:lnTo>
                  <a:pt x="7" y="5"/>
                </a:lnTo>
                <a:lnTo>
                  <a:pt x="12" y="0"/>
                </a:lnTo>
                <a:lnTo>
                  <a:pt x="17" y="0"/>
                </a:lnTo>
                <a:lnTo>
                  <a:pt x="24" y="2"/>
                </a:lnTo>
                <a:lnTo>
                  <a:pt x="31" y="5"/>
                </a:lnTo>
                <a:lnTo>
                  <a:pt x="41" y="9"/>
                </a:lnTo>
                <a:lnTo>
                  <a:pt x="53" y="14"/>
                </a:lnTo>
                <a:lnTo>
                  <a:pt x="65" y="21"/>
                </a:lnTo>
                <a:lnTo>
                  <a:pt x="79" y="31"/>
                </a:lnTo>
                <a:lnTo>
                  <a:pt x="96" y="40"/>
                </a:lnTo>
                <a:lnTo>
                  <a:pt x="112" y="52"/>
                </a:lnTo>
                <a:lnTo>
                  <a:pt x="129" y="64"/>
                </a:lnTo>
                <a:lnTo>
                  <a:pt x="148" y="78"/>
                </a:lnTo>
                <a:lnTo>
                  <a:pt x="169" y="93"/>
                </a:lnTo>
                <a:lnTo>
                  <a:pt x="193" y="112"/>
                </a:lnTo>
                <a:lnTo>
                  <a:pt x="219" y="131"/>
                </a:lnTo>
                <a:lnTo>
                  <a:pt x="231" y="143"/>
                </a:lnTo>
                <a:lnTo>
                  <a:pt x="246" y="155"/>
                </a:lnTo>
                <a:lnTo>
                  <a:pt x="262" y="166"/>
                </a:lnTo>
                <a:lnTo>
                  <a:pt x="277" y="178"/>
                </a:lnTo>
                <a:lnTo>
                  <a:pt x="303" y="205"/>
                </a:lnTo>
                <a:lnTo>
                  <a:pt x="329" y="231"/>
                </a:lnTo>
                <a:lnTo>
                  <a:pt x="353" y="257"/>
                </a:lnTo>
                <a:lnTo>
                  <a:pt x="377" y="283"/>
                </a:lnTo>
                <a:lnTo>
                  <a:pt x="398" y="312"/>
                </a:lnTo>
                <a:lnTo>
                  <a:pt x="420" y="340"/>
                </a:lnTo>
                <a:lnTo>
                  <a:pt x="439" y="369"/>
                </a:lnTo>
                <a:lnTo>
                  <a:pt x="458" y="400"/>
                </a:lnTo>
                <a:lnTo>
                  <a:pt x="465" y="416"/>
                </a:lnTo>
                <a:lnTo>
                  <a:pt x="470" y="435"/>
                </a:lnTo>
                <a:lnTo>
                  <a:pt x="477" y="450"/>
                </a:lnTo>
                <a:lnTo>
                  <a:pt x="482" y="466"/>
                </a:lnTo>
                <a:lnTo>
                  <a:pt x="491" y="497"/>
                </a:lnTo>
                <a:lnTo>
                  <a:pt x="501" y="526"/>
                </a:lnTo>
                <a:lnTo>
                  <a:pt x="508" y="552"/>
                </a:lnTo>
                <a:lnTo>
                  <a:pt x="512" y="576"/>
                </a:lnTo>
                <a:lnTo>
                  <a:pt x="515" y="600"/>
                </a:lnTo>
                <a:lnTo>
                  <a:pt x="517" y="621"/>
                </a:lnTo>
                <a:lnTo>
                  <a:pt x="517" y="645"/>
                </a:lnTo>
                <a:lnTo>
                  <a:pt x="515" y="669"/>
                </a:lnTo>
                <a:lnTo>
                  <a:pt x="512" y="692"/>
                </a:lnTo>
                <a:lnTo>
                  <a:pt x="508" y="714"/>
                </a:lnTo>
                <a:lnTo>
                  <a:pt x="503" y="733"/>
                </a:lnTo>
                <a:lnTo>
                  <a:pt x="496" y="752"/>
                </a:lnTo>
                <a:lnTo>
                  <a:pt x="489" y="769"/>
                </a:lnTo>
                <a:lnTo>
                  <a:pt x="482" y="785"/>
                </a:lnTo>
                <a:lnTo>
                  <a:pt x="472" y="800"/>
                </a:lnTo>
                <a:lnTo>
                  <a:pt x="462" y="814"/>
                </a:lnTo>
                <a:lnTo>
                  <a:pt x="455" y="826"/>
                </a:lnTo>
                <a:lnTo>
                  <a:pt x="446" y="835"/>
                </a:lnTo>
                <a:lnTo>
                  <a:pt x="439" y="845"/>
                </a:lnTo>
                <a:lnTo>
                  <a:pt x="431" y="849"/>
                </a:lnTo>
                <a:lnTo>
                  <a:pt x="429" y="852"/>
                </a:lnTo>
                <a:lnTo>
                  <a:pt x="427" y="854"/>
                </a:lnTo>
                <a:lnTo>
                  <a:pt x="424" y="854"/>
                </a:lnTo>
                <a:lnTo>
                  <a:pt x="422" y="854"/>
                </a:lnTo>
                <a:lnTo>
                  <a:pt x="420" y="854"/>
                </a:lnTo>
                <a:lnTo>
                  <a:pt x="417" y="854"/>
                </a:lnTo>
                <a:lnTo>
                  <a:pt x="412" y="852"/>
                </a:lnTo>
                <a:lnTo>
                  <a:pt x="410" y="849"/>
                </a:lnTo>
                <a:lnTo>
                  <a:pt x="405" y="845"/>
                </a:lnTo>
                <a:lnTo>
                  <a:pt x="403" y="842"/>
                </a:lnTo>
                <a:lnTo>
                  <a:pt x="398" y="838"/>
                </a:lnTo>
                <a:lnTo>
                  <a:pt x="393" y="833"/>
                </a:lnTo>
                <a:lnTo>
                  <a:pt x="389" y="826"/>
                </a:lnTo>
                <a:lnTo>
                  <a:pt x="384" y="819"/>
                </a:lnTo>
                <a:lnTo>
                  <a:pt x="379" y="811"/>
                </a:lnTo>
                <a:lnTo>
                  <a:pt x="372" y="804"/>
                </a:lnTo>
                <a:lnTo>
                  <a:pt x="367" y="795"/>
                </a:lnTo>
                <a:lnTo>
                  <a:pt x="360" y="785"/>
                </a:lnTo>
                <a:lnTo>
                  <a:pt x="353" y="773"/>
                </a:lnTo>
                <a:lnTo>
                  <a:pt x="346" y="764"/>
                </a:lnTo>
                <a:lnTo>
                  <a:pt x="339" y="752"/>
                </a:lnTo>
                <a:lnTo>
                  <a:pt x="331" y="740"/>
                </a:lnTo>
                <a:lnTo>
                  <a:pt x="324" y="726"/>
                </a:lnTo>
                <a:lnTo>
                  <a:pt x="315" y="714"/>
                </a:lnTo>
                <a:lnTo>
                  <a:pt x="308" y="700"/>
                </a:lnTo>
                <a:lnTo>
                  <a:pt x="298" y="683"/>
                </a:lnTo>
                <a:lnTo>
                  <a:pt x="289" y="669"/>
                </a:lnTo>
                <a:lnTo>
                  <a:pt x="279" y="652"/>
                </a:lnTo>
                <a:lnTo>
                  <a:pt x="269" y="635"/>
                </a:lnTo>
                <a:lnTo>
                  <a:pt x="260" y="616"/>
                </a:lnTo>
                <a:lnTo>
                  <a:pt x="250" y="597"/>
                </a:lnTo>
                <a:lnTo>
                  <a:pt x="238" y="578"/>
                </a:lnTo>
                <a:lnTo>
                  <a:pt x="229" y="559"/>
                </a:lnTo>
                <a:lnTo>
                  <a:pt x="217" y="538"/>
                </a:lnTo>
                <a:lnTo>
                  <a:pt x="205" y="519"/>
                </a:lnTo>
                <a:lnTo>
                  <a:pt x="193" y="49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1"/>
          <p:cNvSpPr/>
          <p:nvPr/>
        </p:nvSpPr>
        <p:spPr>
          <a:xfrm>
            <a:off x="7773988" y="1824038"/>
            <a:ext cx="1112837" cy="1047750"/>
          </a:xfrm>
          <a:custGeom>
            <a:avLst/>
            <a:gdLst/>
            <a:ahLst/>
            <a:cxnLst>
              <a:cxn ang="0">
                <a:pos x="1207371" y="16148312"/>
              </a:cxn>
              <a:cxn ang="0">
                <a:pos x="6038125" y="10496563"/>
              </a:cxn>
              <a:cxn ang="0">
                <a:pos x="15296117" y="5651751"/>
              </a:cxn>
              <a:cxn ang="0">
                <a:pos x="28982617" y="807575"/>
              </a:cxn>
              <a:cxn ang="0">
                <a:pos x="55952104" y="2826193"/>
              </a:cxn>
              <a:cxn ang="0">
                <a:pos x="83727360" y="14533799"/>
              </a:cxn>
              <a:cxn ang="0">
                <a:pos x="101036602" y="25837937"/>
              </a:cxn>
              <a:cxn ang="0">
                <a:pos x="122773081" y="50060725"/>
              </a:cxn>
              <a:cxn ang="0">
                <a:pos x="148938067" y="87606273"/>
              </a:cxn>
              <a:cxn ang="0">
                <a:pos x="180336090" y="140089066"/>
              </a:cxn>
              <a:cxn ang="0">
                <a:pos x="217771561" y="207509161"/>
              </a:cxn>
              <a:cxn ang="0">
                <a:pos x="256415037" y="272910599"/>
              </a:cxn>
              <a:cxn ang="0">
                <a:pos x="294655633" y="331449245"/>
              </a:cxn>
              <a:cxn ang="0">
                <a:pos x="332896943" y="381510029"/>
              </a:cxn>
              <a:cxn ang="0">
                <a:pos x="373150035" y="422688689"/>
              </a:cxn>
              <a:cxn ang="0">
                <a:pos x="417429389" y="463060409"/>
              </a:cxn>
              <a:cxn ang="0">
                <a:pos x="468148475" y="501412877"/>
              </a:cxn>
              <a:cxn ang="0">
                <a:pos x="526515935" y="540169449"/>
              </a:cxn>
              <a:cxn ang="0">
                <a:pos x="584078903" y="572466699"/>
              </a:cxn>
              <a:cxn ang="0">
                <a:pos x="615074007" y="591037729"/>
              </a:cxn>
              <a:cxn ang="0">
                <a:pos x="641641238" y="607186036"/>
              </a:cxn>
              <a:cxn ang="0">
                <a:pos x="663780597" y="620508786"/>
              </a:cxn>
              <a:cxn ang="0">
                <a:pos x="681089998" y="633023962"/>
              </a:cxn>
              <a:cxn ang="0">
                <a:pos x="693568488" y="642712947"/>
              </a:cxn>
              <a:cxn ang="0">
                <a:pos x="702424232" y="650383313"/>
              </a:cxn>
              <a:cxn ang="0">
                <a:pos x="706046978" y="655228123"/>
              </a:cxn>
              <a:cxn ang="0">
                <a:pos x="702424232" y="659265358"/>
              </a:cxn>
              <a:cxn ang="0">
                <a:pos x="685114990" y="662898489"/>
              </a:cxn>
              <a:cxn ang="0">
                <a:pos x="653314603" y="664917107"/>
              </a:cxn>
              <a:cxn ang="0">
                <a:pos x="608230759" y="664917107"/>
              </a:cxn>
              <a:cxn ang="0">
                <a:pos x="550668425" y="660879871"/>
              </a:cxn>
              <a:cxn ang="0">
                <a:pos x="501961834" y="656439166"/>
              </a:cxn>
              <a:cxn ang="0">
                <a:pos x="463318358" y="651594992"/>
              </a:cxn>
              <a:cxn ang="0">
                <a:pos x="435543121" y="644731564"/>
              </a:cxn>
              <a:cxn ang="0">
                <a:pos x="416221383" y="637868137"/>
              </a:cxn>
              <a:cxn ang="0">
                <a:pos x="398107650" y="627371578"/>
              </a:cxn>
              <a:cxn ang="0">
                <a:pos x="380798408" y="611223271"/>
              </a:cxn>
              <a:cxn ang="0">
                <a:pos x="365502297" y="588211537"/>
              </a:cxn>
              <a:cxn ang="0">
                <a:pos x="353023806" y="566814950"/>
              </a:cxn>
              <a:cxn ang="0">
                <a:pos x="341752687" y="548647390"/>
              </a:cxn>
              <a:cxn ang="0">
                <a:pos x="328066112" y="524424612"/>
              </a:cxn>
              <a:cxn ang="0">
                <a:pos x="310757504" y="495761128"/>
              </a:cxn>
              <a:cxn ang="0">
                <a:pos x="291838012" y="460234217"/>
              </a:cxn>
              <a:cxn ang="0">
                <a:pos x="269698652" y="419863132"/>
              </a:cxn>
              <a:cxn ang="0">
                <a:pos x="245546797" y="374646601"/>
              </a:cxn>
              <a:cxn ang="0">
                <a:pos x="217771561" y="322971304"/>
              </a:cxn>
              <a:cxn ang="0">
                <a:pos x="187983828" y="268066425"/>
              </a:cxn>
              <a:cxn ang="0">
                <a:pos x="160209187" y="218005720"/>
              </a:cxn>
              <a:cxn ang="0">
                <a:pos x="134447081" y="174808442"/>
              </a:cxn>
              <a:cxn ang="0">
                <a:pos x="110294591" y="138473917"/>
              </a:cxn>
              <a:cxn ang="0">
                <a:pos x="89362602" y="108599390"/>
              </a:cxn>
              <a:cxn ang="0">
                <a:pos x="71248850" y="84375977"/>
              </a:cxn>
              <a:cxn ang="0">
                <a:pos x="55952104" y="66209032"/>
              </a:cxn>
              <a:cxn ang="0">
                <a:pos x="43473613" y="53693856"/>
              </a:cxn>
              <a:cxn ang="0">
                <a:pos x="26164996" y="44004871"/>
              </a:cxn>
              <a:cxn ang="0">
                <a:pos x="12478495" y="36334495"/>
              </a:cxn>
              <a:cxn ang="0">
                <a:pos x="4025628" y="28663493"/>
              </a:cxn>
              <a:cxn ang="0">
                <a:pos x="0" y="23819319"/>
              </a:cxn>
            </a:cxnLst>
            <a:rect l="0" t="0" r="0" b="0"/>
            <a:pathLst>
              <a:path w="1754" h="1649">
                <a:moveTo>
                  <a:pt x="0" y="55"/>
                </a:moveTo>
                <a:lnTo>
                  <a:pt x="0" y="50"/>
                </a:lnTo>
                <a:lnTo>
                  <a:pt x="0" y="45"/>
                </a:lnTo>
                <a:lnTo>
                  <a:pt x="3" y="40"/>
                </a:lnTo>
                <a:lnTo>
                  <a:pt x="5" y="38"/>
                </a:lnTo>
                <a:lnTo>
                  <a:pt x="7" y="33"/>
                </a:lnTo>
                <a:lnTo>
                  <a:pt x="10" y="31"/>
                </a:lnTo>
                <a:lnTo>
                  <a:pt x="15" y="26"/>
                </a:lnTo>
                <a:lnTo>
                  <a:pt x="19" y="24"/>
                </a:lnTo>
                <a:lnTo>
                  <a:pt x="24" y="19"/>
                </a:lnTo>
                <a:lnTo>
                  <a:pt x="31" y="17"/>
                </a:lnTo>
                <a:lnTo>
                  <a:pt x="38" y="14"/>
                </a:lnTo>
                <a:lnTo>
                  <a:pt x="46" y="12"/>
                </a:lnTo>
                <a:lnTo>
                  <a:pt x="53" y="10"/>
                </a:lnTo>
                <a:lnTo>
                  <a:pt x="62" y="5"/>
                </a:lnTo>
                <a:lnTo>
                  <a:pt x="72" y="2"/>
                </a:lnTo>
                <a:lnTo>
                  <a:pt x="84" y="0"/>
                </a:lnTo>
                <a:lnTo>
                  <a:pt x="103" y="0"/>
                </a:lnTo>
                <a:lnTo>
                  <a:pt x="119" y="2"/>
                </a:lnTo>
                <a:lnTo>
                  <a:pt x="139" y="7"/>
                </a:lnTo>
                <a:lnTo>
                  <a:pt x="158" y="12"/>
                </a:lnTo>
                <a:lnTo>
                  <a:pt x="177" y="19"/>
                </a:lnTo>
                <a:lnTo>
                  <a:pt x="198" y="29"/>
                </a:lnTo>
                <a:lnTo>
                  <a:pt x="208" y="36"/>
                </a:lnTo>
                <a:lnTo>
                  <a:pt x="217" y="40"/>
                </a:lnTo>
                <a:lnTo>
                  <a:pt x="229" y="48"/>
                </a:lnTo>
                <a:lnTo>
                  <a:pt x="241" y="55"/>
                </a:lnTo>
                <a:lnTo>
                  <a:pt x="251" y="64"/>
                </a:lnTo>
                <a:lnTo>
                  <a:pt x="265" y="76"/>
                </a:lnTo>
                <a:lnTo>
                  <a:pt x="277" y="90"/>
                </a:lnTo>
                <a:lnTo>
                  <a:pt x="291" y="105"/>
                </a:lnTo>
                <a:lnTo>
                  <a:pt x="305" y="124"/>
                </a:lnTo>
                <a:lnTo>
                  <a:pt x="320" y="143"/>
                </a:lnTo>
                <a:lnTo>
                  <a:pt x="336" y="164"/>
                </a:lnTo>
                <a:lnTo>
                  <a:pt x="353" y="190"/>
                </a:lnTo>
                <a:lnTo>
                  <a:pt x="370" y="217"/>
                </a:lnTo>
                <a:lnTo>
                  <a:pt x="389" y="245"/>
                </a:lnTo>
                <a:lnTo>
                  <a:pt x="408" y="278"/>
                </a:lnTo>
                <a:lnTo>
                  <a:pt x="427" y="312"/>
                </a:lnTo>
                <a:lnTo>
                  <a:pt x="448" y="347"/>
                </a:lnTo>
                <a:lnTo>
                  <a:pt x="470" y="386"/>
                </a:lnTo>
                <a:lnTo>
                  <a:pt x="494" y="426"/>
                </a:lnTo>
                <a:lnTo>
                  <a:pt x="517" y="469"/>
                </a:lnTo>
                <a:lnTo>
                  <a:pt x="541" y="514"/>
                </a:lnTo>
                <a:lnTo>
                  <a:pt x="565" y="557"/>
                </a:lnTo>
                <a:lnTo>
                  <a:pt x="589" y="597"/>
                </a:lnTo>
                <a:lnTo>
                  <a:pt x="613" y="638"/>
                </a:lnTo>
                <a:lnTo>
                  <a:pt x="637" y="676"/>
                </a:lnTo>
                <a:lnTo>
                  <a:pt x="660" y="714"/>
                </a:lnTo>
                <a:lnTo>
                  <a:pt x="684" y="752"/>
                </a:lnTo>
                <a:lnTo>
                  <a:pt x="708" y="788"/>
                </a:lnTo>
                <a:lnTo>
                  <a:pt x="732" y="821"/>
                </a:lnTo>
                <a:lnTo>
                  <a:pt x="756" y="854"/>
                </a:lnTo>
                <a:lnTo>
                  <a:pt x="779" y="885"/>
                </a:lnTo>
                <a:lnTo>
                  <a:pt x="803" y="916"/>
                </a:lnTo>
                <a:lnTo>
                  <a:pt x="827" y="945"/>
                </a:lnTo>
                <a:lnTo>
                  <a:pt x="853" y="971"/>
                </a:lnTo>
                <a:lnTo>
                  <a:pt x="877" y="997"/>
                </a:lnTo>
                <a:lnTo>
                  <a:pt x="901" y="1021"/>
                </a:lnTo>
                <a:lnTo>
                  <a:pt x="927" y="1047"/>
                </a:lnTo>
                <a:lnTo>
                  <a:pt x="951" y="1073"/>
                </a:lnTo>
                <a:lnTo>
                  <a:pt x="980" y="1097"/>
                </a:lnTo>
                <a:lnTo>
                  <a:pt x="1006" y="1123"/>
                </a:lnTo>
                <a:lnTo>
                  <a:pt x="1037" y="1147"/>
                </a:lnTo>
                <a:lnTo>
                  <a:pt x="1065" y="1171"/>
                </a:lnTo>
                <a:lnTo>
                  <a:pt x="1096" y="1195"/>
                </a:lnTo>
                <a:lnTo>
                  <a:pt x="1130" y="1219"/>
                </a:lnTo>
                <a:lnTo>
                  <a:pt x="1163" y="1242"/>
                </a:lnTo>
                <a:lnTo>
                  <a:pt x="1196" y="1266"/>
                </a:lnTo>
                <a:lnTo>
                  <a:pt x="1232" y="1290"/>
                </a:lnTo>
                <a:lnTo>
                  <a:pt x="1270" y="1314"/>
                </a:lnTo>
                <a:lnTo>
                  <a:pt x="1308" y="1338"/>
                </a:lnTo>
                <a:lnTo>
                  <a:pt x="1347" y="1361"/>
                </a:lnTo>
                <a:lnTo>
                  <a:pt x="1387" y="1385"/>
                </a:lnTo>
                <a:lnTo>
                  <a:pt x="1430" y="1409"/>
                </a:lnTo>
                <a:lnTo>
                  <a:pt x="1451" y="1418"/>
                </a:lnTo>
                <a:lnTo>
                  <a:pt x="1470" y="1430"/>
                </a:lnTo>
                <a:lnTo>
                  <a:pt x="1492" y="1442"/>
                </a:lnTo>
                <a:lnTo>
                  <a:pt x="1509" y="1452"/>
                </a:lnTo>
                <a:lnTo>
                  <a:pt x="1528" y="1464"/>
                </a:lnTo>
                <a:lnTo>
                  <a:pt x="1544" y="1473"/>
                </a:lnTo>
                <a:lnTo>
                  <a:pt x="1561" y="1483"/>
                </a:lnTo>
                <a:lnTo>
                  <a:pt x="1578" y="1495"/>
                </a:lnTo>
                <a:lnTo>
                  <a:pt x="1594" y="1504"/>
                </a:lnTo>
                <a:lnTo>
                  <a:pt x="1609" y="1511"/>
                </a:lnTo>
                <a:lnTo>
                  <a:pt x="1623" y="1521"/>
                </a:lnTo>
                <a:lnTo>
                  <a:pt x="1635" y="1530"/>
                </a:lnTo>
                <a:lnTo>
                  <a:pt x="1649" y="1537"/>
                </a:lnTo>
                <a:lnTo>
                  <a:pt x="1661" y="1545"/>
                </a:lnTo>
                <a:lnTo>
                  <a:pt x="1671" y="1554"/>
                </a:lnTo>
                <a:lnTo>
                  <a:pt x="1683" y="1561"/>
                </a:lnTo>
                <a:lnTo>
                  <a:pt x="1692" y="1568"/>
                </a:lnTo>
                <a:lnTo>
                  <a:pt x="1702" y="1573"/>
                </a:lnTo>
                <a:lnTo>
                  <a:pt x="1709" y="1580"/>
                </a:lnTo>
                <a:lnTo>
                  <a:pt x="1716" y="1585"/>
                </a:lnTo>
                <a:lnTo>
                  <a:pt x="1723" y="1592"/>
                </a:lnTo>
                <a:lnTo>
                  <a:pt x="1730" y="1597"/>
                </a:lnTo>
                <a:lnTo>
                  <a:pt x="1735" y="1602"/>
                </a:lnTo>
                <a:lnTo>
                  <a:pt x="1740" y="1607"/>
                </a:lnTo>
                <a:lnTo>
                  <a:pt x="1745" y="1611"/>
                </a:lnTo>
                <a:lnTo>
                  <a:pt x="1749" y="1614"/>
                </a:lnTo>
                <a:lnTo>
                  <a:pt x="1752" y="1618"/>
                </a:lnTo>
                <a:lnTo>
                  <a:pt x="1754" y="1621"/>
                </a:lnTo>
                <a:lnTo>
                  <a:pt x="1754" y="1623"/>
                </a:lnTo>
                <a:lnTo>
                  <a:pt x="1754" y="1626"/>
                </a:lnTo>
                <a:lnTo>
                  <a:pt x="1754" y="1628"/>
                </a:lnTo>
                <a:lnTo>
                  <a:pt x="1752" y="1630"/>
                </a:lnTo>
                <a:lnTo>
                  <a:pt x="1745" y="1633"/>
                </a:lnTo>
                <a:lnTo>
                  <a:pt x="1737" y="1635"/>
                </a:lnTo>
                <a:lnTo>
                  <a:pt x="1728" y="1637"/>
                </a:lnTo>
                <a:lnTo>
                  <a:pt x="1716" y="1640"/>
                </a:lnTo>
                <a:lnTo>
                  <a:pt x="1702" y="1642"/>
                </a:lnTo>
                <a:lnTo>
                  <a:pt x="1685" y="1645"/>
                </a:lnTo>
                <a:lnTo>
                  <a:pt x="1666" y="1647"/>
                </a:lnTo>
                <a:lnTo>
                  <a:pt x="1644" y="1647"/>
                </a:lnTo>
                <a:lnTo>
                  <a:pt x="1623" y="1647"/>
                </a:lnTo>
                <a:lnTo>
                  <a:pt x="1597" y="1649"/>
                </a:lnTo>
                <a:lnTo>
                  <a:pt x="1571" y="1649"/>
                </a:lnTo>
                <a:lnTo>
                  <a:pt x="1542" y="1647"/>
                </a:lnTo>
                <a:lnTo>
                  <a:pt x="1511" y="1647"/>
                </a:lnTo>
                <a:lnTo>
                  <a:pt x="1478" y="1645"/>
                </a:lnTo>
                <a:lnTo>
                  <a:pt x="1442" y="1642"/>
                </a:lnTo>
                <a:lnTo>
                  <a:pt x="1404" y="1640"/>
                </a:lnTo>
                <a:lnTo>
                  <a:pt x="1368" y="1637"/>
                </a:lnTo>
                <a:lnTo>
                  <a:pt x="1335" y="1635"/>
                </a:lnTo>
                <a:lnTo>
                  <a:pt x="1304" y="1633"/>
                </a:lnTo>
                <a:lnTo>
                  <a:pt x="1275" y="1628"/>
                </a:lnTo>
                <a:lnTo>
                  <a:pt x="1247" y="1626"/>
                </a:lnTo>
                <a:lnTo>
                  <a:pt x="1220" y="1623"/>
                </a:lnTo>
                <a:lnTo>
                  <a:pt x="1196" y="1621"/>
                </a:lnTo>
                <a:lnTo>
                  <a:pt x="1173" y="1616"/>
                </a:lnTo>
                <a:lnTo>
                  <a:pt x="1151" y="1614"/>
                </a:lnTo>
                <a:lnTo>
                  <a:pt x="1132" y="1609"/>
                </a:lnTo>
                <a:lnTo>
                  <a:pt x="1113" y="1607"/>
                </a:lnTo>
                <a:lnTo>
                  <a:pt x="1099" y="1602"/>
                </a:lnTo>
                <a:lnTo>
                  <a:pt x="1082" y="1597"/>
                </a:lnTo>
                <a:lnTo>
                  <a:pt x="1070" y="1592"/>
                </a:lnTo>
                <a:lnTo>
                  <a:pt x="1058" y="1587"/>
                </a:lnTo>
                <a:lnTo>
                  <a:pt x="1046" y="1585"/>
                </a:lnTo>
                <a:lnTo>
                  <a:pt x="1034" y="1580"/>
                </a:lnTo>
                <a:lnTo>
                  <a:pt x="1025" y="1576"/>
                </a:lnTo>
                <a:lnTo>
                  <a:pt x="1013" y="1568"/>
                </a:lnTo>
                <a:lnTo>
                  <a:pt x="1001" y="1561"/>
                </a:lnTo>
                <a:lnTo>
                  <a:pt x="989" y="1554"/>
                </a:lnTo>
                <a:lnTo>
                  <a:pt x="980" y="1545"/>
                </a:lnTo>
                <a:lnTo>
                  <a:pt x="968" y="1535"/>
                </a:lnTo>
                <a:lnTo>
                  <a:pt x="958" y="1526"/>
                </a:lnTo>
                <a:lnTo>
                  <a:pt x="946" y="1514"/>
                </a:lnTo>
                <a:lnTo>
                  <a:pt x="937" y="1499"/>
                </a:lnTo>
                <a:lnTo>
                  <a:pt x="927" y="1488"/>
                </a:lnTo>
                <a:lnTo>
                  <a:pt x="918" y="1471"/>
                </a:lnTo>
                <a:lnTo>
                  <a:pt x="908" y="1457"/>
                </a:lnTo>
                <a:lnTo>
                  <a:pt x="899" y="1440"/>
                </a:lnTo>
                <a:lnTo>
                  <a:pt x="889" y="1421"/>
                </a:lnTo>
                <a:lnTo>
                  <a:pt x="884" y="1414"/>
                </a:lnTo>
                <a:lnTo>
                  <a:pt x="877" y="1404"/>
                </a:lnTo>
                <a:lnTo>
                  <a:pt x="870" y="1395"/>
                </a:lnTo>
                <a:lnTo>
                  <a:pt x="863" y="1383"/>
                </a:lnTo>
                <a:lnTo>
                  <a:pt x="856" y="1371"/>
                </a:lnTo>
                <a:lnTo>
                  <a:pt x="849" y="1359"/>
                </a:lnTo>
                <a:lnTo>
                  <a:pt x="841" y="1345"/>
                </a:lnTo>
                <a:lnTo>
                  <a:pt x="832" y="1330"/>
                </a:lnTo>
                <a:lnTo>
                  <a:pt x="822" y="1316"/>
                </a:lnTo>
                <a:lnTo>
                  <a:pt x="815" y="1299"/>
                </a:lnTo>
                <a:lnTo>
                  <a:pt x="806" y="1283"/>
                </a:lnTo>
                <a:lnTo>
                  <a:pt x="794" y="1266"/>
                </a:lnTo>
                <a:lnTo>
                  <a:pt x="784" y="1247"/>
                </a:lnTo>
                <a:lnTo>
                  <a:pt x="772" y="1228"/>
                </a:lnTo>
                <a:lnTo>
                  <a:pt x="763" y="1207"/>
                </a:lnTo>
                <a:lnTo>
                  <a:pt x="751" y="1185"/>
                </a:lnTo>
                <a:lnTo>
                  <a:pt x="739" y="1164"/>
                </a:lnTo>
                <a:lnTo>
                  <a:pt x="725" y="1140"/>
                </a:lnTo>
                <a:lnTo>
                  <a:pt x="713" y="1116"/>
                </a:lnTo>
                <a:lnTo>
                  <a:pt x="698" y="1092"/>
                </a:lnTo>
                <a:lnTo>
                  <a:pt x="684" y="1066"/>
                </a:lnTo>
                <a:lnTo>
                  <a:pt x="670" y="1040"/>
                </a:lnTo>
                <a:lnTo>
                  <a:pt x="656" y="1014"/>
                </a:lnTo>
                <a:lnTo>
                  <a:pt x="641" y="985"/>
                </a:lnTo>
                <a:lnTo>
                  <a:pt x="625" y="957"/>
                </a:lnTo>
                <a:lnTo>
                  <a:pt x="610" y="928"/>
                </a:lnTo>
                <a:lnTo>
                  <a:pt x="594" y="897"/>
                </a:lnTo>
                <a:lnTo>
                  <a:pt x="577" y="866"/>
                </a:lnTo>
                <a:lnTo>
                  <a:pt x="560" y="833"/>
                </a:lnTo>
                <a:lnTo>
                  <a:pt x="541" y="800"/>
                </a:lnTo>
                <a:lnTo>
                  <a:pt x="522" y="766"/>
                </a:lnTo>
                <a:lnTo>
                  <a:pt x="505" y="733"/>
                </a:lnTo>
                <a:lnTo>
                  <a:pt x="486" y="697"/>
                </a:lnTo>
                <a:lnTo>
                  <a:pt x="467" y="664"/>
                </a:lnTo>
                <a:lnTo>
                  <a:pt x="451" y="631"/>
                </a:lnTo>
                <a:lnTo>
                  <a:pt x="432" y="600"/>
                </a:lnTo>
                <a:lnTo>
                  <a:pt x="415" y="569"/>
                </a:lnTo>
                <a:lnTo>
                  <a:pt x="398" y="540"/>
                </a:lnTo>
                <a:lnTo>
                  <a:pt x="382" y="512"/>
                </a:lnTo>
                <a:lnTo>
                  <a:pt x="365" y="486"/>
                </a:lnTo>
                <a:lnTo>
                  <a:pt x="348" y="459"/>
                </a:lnTo>
                <a:lnTo>
                  <a:pt x="334" y="433"/>
                </a:lnTo>
                <a:lnTo>
                  <a:pt x="317" y="409"/>
                </a:lnTo>
                <a:lnTo>
                  <a:pt x="303" y="386"/>
                </a:lnTo>
                <a:lnTo>
                  <a:pt x="289" y="364"/>
                </a:lnTo>
                <a:lnTo>
                  <a:pt x="274" y="343"/>
                </a:lnTo>
                <a:lnTo>
                  <a:pt x="260" y="324"/>
                </a:lnTo>
                <a:lnTo>
                  <a:pt x="248" y="305"/>
                </a:lnTo>
                <a:lnTo>
                  <a:pt x="234" y="286"/>
                </a:lnTo>
                <a:lnTo>
                  <a:pt x="222" y="269"/>
                </a:lnTo>
                <a:lnTo>
                  <a:pt x="210" y="252"/>
                </a:lnTo>
                <a:lnTo>
                  <a:pt x="198" y="236"/>
                </a:lnTo>
                <a:lnTo>
                  <a:pt x="186" y="221"/>
                </a:lnTo>
                <a:lnTo>
                  <a:pt x="177" y="209"/>
                </a:lnTo>
                <a:lnTo>
                  <a:pt x="167" y="195"/>
                </a:lnTo>
                <a:lnTo>
                  <a:pt x="158" y="186"/>
                </a:lnTo>
                <a:lnTo>
                  <a:pt x="148" y="174"/>
                </a:lnTo>
                <a:lnTo>
                  <a:pt x="139" y="164"/>
                </a:lnTo>
                <a:lnTo>
                  <a:pt x="131" y="155"/>
                </a:lnTo>
                <a:lnTo>
                  <a:pt x="122" y="148"/>
                </a:lnTo>
                <a:lnTo>
                  <a:pt x="115" y="140"/>
                </a:lnTo>
                <a:lnTo>
                  <a:pt x="108" y="133"/>
                </a:lnTo>
                <a:lnTo>
                  <a:pt x="103" y="129"/>
                </a:lnTo>
                <a:lnTo>
                  <a:pt x="96" y="124"/>
                </a:lnTo>
                <a:lnTo>
                  <a:pt x="74" y="114"/>
                </a:lnTo>
                <a:lnTo>
                  <a:pt x="65" y="109"/>
                </a:lnTo>
                <a:lnTo>
                  <a:pt x="55" y="105"/>
                </a:lnTo>
                <a:lnTo>
                  <a:pt x="48" y="100"/>
                </a:lnTo>
                <a:lnTo>
                  <a:pt x="38" y="95"/>
                </a:lnTo>
                <a:lnTo>
                  <a:pt x="31" y="90"/>
                </a:lnTo>
                <a:lnTo>
                  <a:pt x="27" y="86"/>
                </a:lnTo>
                <a:lnTo>
                  <a:pt x="19" y="81"/>
                </a:lnTo>
                <a:lnTo>
                  <a:pt x="15" y="76"/>
                </a:lnTo>
                <a:lnTo>
                  <a:pt x="10" y="71"/>
                </a:lnTo>
                <a:lnTo>
                  <a:pt x="7" y="69"/>
                </a:lnTo>
                <a:lnTo>
                  <a:pt x="3" y="64"/>
                </a:lnTo>
                <a:lnTo>
                  <a:pt x="0" y="62"/>
                </a:lnTo>
                <a:lnTo>
                  <a:pt x="0" y="59"/>
                </a:lnTo>
                <a:lnTo>
                  <a:pt x="0" y="5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12702" y="2292862"/>
            <a:ext cx="7283450" cy="316865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 fontAlgn="base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捡到   瞧了瞧     </a:t>
            </a: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135" y="2071397"/>
            <a:ext cx="1814907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jiǎn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7851" y="2107779"/>
            <a:ext cx="1370012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1452" y="2033873"/>
            <a:ext cx="1730375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qiáo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932623" y="732473"/>
            <a:ext cx="2357438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51" name="图片 7" descr="花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623" y="78009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TextBox 30"/>
          <p:cNvSpPr txBox="1"/>
          <p:nvPr/>
        </p:nvSpPr>
        <p:spPr>
          <a:xfrm>
            <a:off x="2432685" y="73247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7660" y="3211195"/>
            <a:ext cx="146812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6130045" y="2553869"/>
            <a:ext cx="17331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拌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71068" y="2176130"/>
            <a:ext cx="7283450" cy="316865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135" y="2071397"/>
            <a:ext cx="181490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1452" y="2033873"/>
            <a:ext cx="173037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932623" y="732473"/>
            <a:ext cx="2357438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51" name="图片 7" descr="花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623" y="78009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TextBox 30"/>
          <p:cNvSpPr txBox="1"/>
          <p:nvPr/>
        </p:nvSpPr>
        <p:spPr>
          <a:xfrm>
            <a:off x="2432685" y="73247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7660" y="3211195"/>
            <a:ext cx="146812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7745" y="2563537"/>
            <a:ext cx="45541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小哥儿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52087" y="2566316"/>
            <a:ext cx="40511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大一点儿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071068" y="2176130"/>
            <a:ext cx="7283450" cy="3168650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0058" y="2183364"/>
            <a:ext cx="181490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1452" y="2033873"/>
            <a:ext cx="1730375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457200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932623" y="732473"/>
            <a:ext cx="2357438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4351" name="图片 7" descr="花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623" y="78009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TextBox 30"/>
          <p:cNvSpPr txBox="1"/>
          <p:nvPr/>
        </p:nvSpPr>
        <p:spPr>
          <a:xfrm>
            <a:off x="2432685" y="732473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7660" y="3211195"/>
            <a:ext cx="146812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85796" y="2535544"/>
            <a:ext cx="35176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73794" y="2127776"/>
            <a:ext cx="960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99991" y="2115330"/>
            <a:ext cx="9890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altLang="zh-CN" sz="4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liǎ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12060949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922" y="526467"/>
            <a:ext cx="3674836" cy="4404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9869" y="867747"/>
            <a:ext cx="327846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父亲和儿子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74433" y="2379306"/>
            <a:ext cx="22717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父子俩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12060949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756" y="0"/>
            <a:ext cx="3873500" cy="5200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4748347" y="915334"/>
            <a:ext cx="3667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母亲和女儿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57191" y="2360645"/>
            <a:ext cx="2584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母女俩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Microsoft Office PowerPoint</Application>
  <PresentationFormat>自定义</PresentationFormat>
  <Paragraphs>162</Paragraphs>
  <Slides>46</Slides>
  <Notes>7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9</cp:revision>
  <dcterms:created xsi:type="dcterms:W3CDTF">2018-03-01T02:03:00Z</dcterms:created>
  <dcterms:modified xsi:type="dcterms:W3CDTF">2020-12-13T13:20:27Z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  <property fmtid="{D5CDD505-2E9C-101B-9397-08002B2CF9AE}" pid="3" name="KSORubyTemplateID">
    <vt:lpwstr>13</vt:lpwstr>
  </property>
</Properties>
</file>