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jpg" ContentType="image/jpeg"/>
  <Default Extension="rels" ContentType="application/vnd.openxmlformats-package.relationships+xml"/>
  <Default Extension="GIF" ContentType="image/gif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6"/>
  </p:notesMasterIdLst>
  <p:sldIdLst>
    <p:sldId id="321" r:id="rId2"/>
    <p:sldId id="257" r:id="rId3"/>
    <p:sldId id="258" r:id="rId4"/>
    <p:sldId id="260" r:id="rId5"/>
    <p:sldId id="267" r:id="rId6"/>
    <p:sldId id="296" r:id="rId7"/>
    <p:sldId id="349" r:id="rId8"/>
    <p:sldId id="346" r:id="rId9"/>
    <p:sldId id="333" r:id="rId10"/>
    <p:sldId id="332" r:id="rId11"/>
    <p:sldId id="268" r:id="rId12"/>
    <p:sldId id="354" r:id="rId13"/>
    <p:sldId id="270" r:id="rId14"/>
    <p:sldId id="325" r:id="rId15"/>
    <p:sldId id="326" r:id="rId16"/>
    <p:sldId id="353" r:id="rId17"/>
    <p:sldId id="351" r:id="rId18"/>
    <p:sldId id="327" r:id="rId19"/>
    <p:sldId id="328" r:id="rId20"/>
    <p:sldId id="338" r:id="rId21"/>
    <p:sldId id="359" r:id="rId22"/>
    <p:sldId id="361" r:id="rId23"/>
    <p:sldId id="362" r:id="rId24"/>
    <p:sldId id="339" r:id="rId25"/>
    <p:sldId id="360" r:id="rId26"/>
    <p:sldId id="340" r:id="rId27"/>
    <p:sldId id="341" r:id="rId28"/>
    <p:sldId id="355" r:id="rId29"/>
    <p:sldId id="344" r:id="rId30"/>
    <p:sldId id="345" r:id="rId31"/>
    <p:sldId id="280" r:id="rId32"/>
    <p:sldId id="281" r:id="rId33"/>
    <p:sldId id="366" r:id="rId34"/>
    <p:sldId id="365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B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34" autoAdjust="0"/>
    <p:restoredTop sz="86442"/>
  </p:normalViewPr>
  <p:slideViewPr>
    <p:cSldViewPr snapToGrid="0">
      <p:cViewPr>
        <p:scale>
          <a:sx n="75" d="100"/>
          <a:sy n="75" d="100"/>
        </p:scale>
        <p:origin x="144" y="2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0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94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3315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en-US" altLang="zh-CN" sz="1200" dirty="0">
                <a:latin typeface="Calibri" panose="020F0502020204030204" pitchFamily="34" charset="0"/>
              </a:rPr>
              <a:t>7</a:t>
            </a:fld>
            <a:endParaRPr lang="en-US" altLang="zh-CN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771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9939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19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4254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20/12/6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800" u="none"/>
          </a:p>
        </p:txBody>
      </p:sp>
      <p:pic>
        <p:nvPicPr>
          <p:cNvPr id="3" name="图片 5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46638"/>
            <a:ext cx="12192000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16809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791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20/12/6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20/12/6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tags" Target="../tags/tag1.xml"/><Relationship Id="rId15" Type="http://schemas.openxmlformats.org/officeDocument/2006/relationships/tags" Target="../tags/tag2.xml"/><Relationship Id="rId16" Type="http://schemas.openxmlformats.org/officeDocument/2006/relationships/tags" Target="../tags/tag3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20/12/6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17"/>
          <a:srcRect b="2311"/>
          <a:stretch>
            <a:fillRect/>
          </a:stretch>
        </p:blipFill>
        <p:spPr>
          <a:xfrm>
            <a:off x="-4445" y="3175"/>
            <a:ext cx="12179300" cy="686181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GIF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3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GIF"/><Relationship Id="rId3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jpg"/><Relationship Id="rId5" Type="http://schemas.openxmlformats.org/officeDocument/2006/relationships/image" Target="../media/image19.tiff"/><Relationship Id="rId6" Type="http://schemas.openxmlformats.org/officeDocument/2006/relationships/image" Target="../media/image20.tiff"/><Relationship Id="rId1" Type="http://schemas.openxmlformats.org/officeDocument/2006/relationships/tags" Target="../tags/tag4.xml"/><Relationship Id="rId2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image" Target="../media/image21.png"/><Relationship Id="rId5" Type="http://schemas.openxmlformats.org/officeDocument/2006/relationships/image" Target="../media/image17.png"/><Relationship Id="rId6" Type="http://schemas.openxmlformats.org/officeDocument/2006/relationships/image" Target="../media/image10.jpeg"/><Relationship Id="rId7" Type="http://schemas.openxmlformats.org/officeDocument/2006/relationships/image" Target="../media/image22.png"/><Relationship Id="rId1" Type="http://schemas.openxmlformats.org/officeDocument/2006/relationships/tags" Target="../tags/tag5.xml"/><Relationship Id="rId2" Type="http://schemas.openxmlformats.org/officeDocument/2006/relationships/tags" Target="../tags/tag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4" Type="http://schemas.openxmlformats.org/officeDocument/2006/relationships/image" Target="../media/image28.png"/><Relationship Id="rId5" Type="http://schemas.microsoft.com/office/2007/relationships/hdphoto" Target="../media/hdphoto1.wdp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3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68251" y="1671145"/>
            <a:ext cx="631597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8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zh-CN" altLang="en-US" sz="8800" b="1" dirty="0"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猜猜我是谁</a:t>
            </a:r>
          </a:p>
        </p:txBody>
      </p:sp>
      <p:grpSp>
        <p:nvGrpSpPr>
          <p:cNvPr id="7" name="组合 2"/>
          <p:cNvGrpSpPr/>
          <p:nvPr/>
        </p:nvGrpSpPr>
        <p:grpSpPr bwMode="auto">
          <a:xfrm>
            <a:off x="323850" y="179633"/>
            <a:ext cx="3957145" cy="1309414"/>
            <a:chOff x="730521" y="1200116"/>
            <a:chExt cx="2904854" cy="666750"/>
          </a:xfrm>
        </p:grpSpPr>
        <p:sp>
          <p:nvSpPr>
            <p:cNvPr id="8" name="圆角矩形 7"/>
            <p:cNvSpPr/>
            <p:nvPr/>
          </p:nvSpPr>
          <p:spPr>
            <a:xfrm>
              <a:off x="1546867" y="1338030"/>
              <a:ext cx="2088508" cy="449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457200" lvl="1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1800" u="none" noProof="1">
                <a:solidFill>
                  <a:srgbClr val="000000"/>
                </a:solidFill>
              </a:endParaRPr>
            </a:p>
          </p:txBody>
        </p:sp>
        <p:pic>
          <p:nvPicPr>
            <p:cNvPr id="9" name="图片 9" descr="book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16"/>
            <p:cNvSpPr txBox="1">
              <a:spLocks noChangeArrowheads="1"/>
            </p:cNvSpPr>
            <p:nvPr/>
          </p:nvSpPr>
          <p:spPr bwMode="auto">
            <a:xfrm>
              <a:off x="1805678" y="1356882"/>
              <a:ext cx="1753728" cy="4231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游 戏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24052">
            <a:off x="2098600" y="2228635"/>
            <a:ext cx="2261173" cy="286262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221463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 txBox="1"/>
          <p:nvPr/>
        </p:nvSpPr>
        <p:spPr>
          <a:xfrm>
            <a:off x="2257425" y="2157730"/>
            <a:ext cx="9255702" cy="87641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r>
              <a:rPr lang="zh-CN" altLang="en-US" sz="5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思考：雾是一个怎样的孩子？</a:t>
            </a:r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5400" b="1" baseline="30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0" name="TextBox 5"/>
          <p:cNvSpPr txBox="1"/>
          <p:nvPr/>
        </p:nvSpPr>
        <p:spPr>
          <a:xfrm>
            <a:off x="4414838" y="1450975"/>
            <a:ext cx="695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wù</a:t>
            </a:r>
          </a:p>
        </p:txBody>
      </p:sp>
    </p:spTree>
    <p:extLst>
      <p:ext uri="{BB962C8B-B14F-4D97-AF65-F5344CB8AC3E}">
        <p14:creationId xmlns:p14="http://schemas.microsoft.com/office/powerpoint/2010/main" val="94119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3" descr="H:\RJ2\第23课 雾在哪里\备课资源包\备课图片\教材原图\1.jpg"/>
          <p:cNvPicPr>
            <a:picLocks noChangeAspect="1" noChangeArrowheads="1"/>
          </p:cNvPicPr>
          <p:nvPr/>
        </p:nvPicPr>
        <p:blipFill>
          <a:blip r:embed="rId2" cstate="print"/>
          <a:srcRect r="70580"/>
          <a:stretch>
            <a:fillRect/>
          </a:stretch>
        </p:blipFill>
        <p:spPr bwMode="auto">
          <a:xfrm>
            <a:off x="4744389" y="3872849"/>
            <a:ext cx="1995310" cy="2428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6" name="矩形 2"/>
          <p:cNvSpPr/>
          <p:nvPr/>
        </p:nvSpPr>
        <p:spPr>
          <a:xfrm>
            <a:off x="2394427" y="2416175"/>
            <a:ext cx="73348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从前有一片雾，他是个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的孩子。</a:t>
            </a:r>
          </a:p>
        </p:txBody>
      </p:sp>
      <p:sp>
        <p:nvSpPr>
          <p:cNvPr id="7" name="矩形 6"/>
          <p:cNvSpPr/>
          <p:nvPr/>
        </p:nvSpPr>
        <p:spPr>
          <a:xfrm>
            <a:off x="6738938" y="235743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1245" y="3509568"/>
            <a:ext cx="4286280" cy="2859482"/>
          </a:xfrm>
          <a:prstGeom prst="cloud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781 -0.061552 C -0.108633 -0.059985 -0.105329 -0.057872 -0.101879 -0.056563 C -0.099321 -0.055506 -0.096926 -0.055768 -0.094522 -0.054722 C -0.092421 -0.053925 -0.090769 -0.050766 -0.088512 -0.049722 C -0.084466 -0.048142 -0.076208 -0.046301 -0.076208 -0.046040 C -0.057144 -0.032356 -0.044088 -0.040243 -0.019764 -0.041040 C -0.016011 -0.043141 -0.012406 -0.045779 -0.008507 -0.048142 C -0.007607 -0.048667 -0.005507 -0.049722 -0.005507 -0.049460 C 0.000503 -0.057608 0.003650 -0.068133 0.008908 -0.076817 C 0.014009 -0.098124 0.016715 -0.120219 0.021210 -0.141800 C 0.025422 -0.187043 0.025267 -0.232822 0.029468 -0.278065 C 0.030074 -0.297011 0.030222 -0.310695 0.034579 -0.327263 C 0.036229 -0.343311 0.038781 -0.358574 0.042680 -0.373563 C 0.044185 -0.390134 0.047938 -0.405659 0.051992 -0.421183 C 0.053341 -0.426967 0.057241 -0.438810 0.060994 -0.441697 C 0.062947 -0.443015 0.065351 -0.442753 0.067297 -0.443549 C 0.076902 -0.442753 0.086664 -0.444071 0.095967 -0.441697 C 0.099271 -0.440912 0.109483 -0.422502 0.110381 -0.421183 C 0.117584 -0.409340 0.121491 -0.393553 0.128695 -0.381985 C 0.129896 -0.376200 0.131549 -0.370404 0.132750 -0.364620 C 0.135448 -0.350413 0.133796 -0.347516 0.138906 -0.332526 C 0.140558 -0.314115 0.146109 -0.301488 0.151366 -0.284906 C 0.154211 -0.275701 0.155569 -0.265699 0.158421 -0.256233 C 0.162320 -0.243084 0.170578 -0.231242 0.177928 -0.225196 C 0.203305 -0.230184 0.225518 -0.254392 0.244582 -0.281484 C 0.260190 -0.304113 0.275805 -0.326480 0.288566 -0.354618 C 0.291871 -0.362256 0.293521 -0.371200 0.296816 -0.378564 C 0.298925 -0.391191 0.301624 -0.403294 0.303870 -0.415921 C 0.305678 -0.426445 0.306579 -0.435389 0.309880 -0.445117 C 0.310927 -0.457756 0.313779 -0.465381 0.316331 -0.477484 C 0.319936 -0.496953 0.320387 -0.514045 0.327442 -0.531934 C 0.330148 -0.549561 0.337496 -0.569825 0.346957 -0.579292 C 0.349362 -0.579030 0.351911 -0.579292 0.354158 -0.577710 C 0.355213 -0.577188 0.355362 -0.574290 0.356113 -0.572711 C 0.361516 -0.562448 0.365123 -0.553505 0.368426 -0.540617 C 0.370225 -0.533514 0.375627 -0.521682 0.375627 -0.521409 C 0.376233 -0.518262 0.381785 -0.506419 0.382831 -0.504840 C 0.384638 -0.501941 0.388986 -0.497998 0.388986 -0.497475 C 0.391536 -0.498260 0.394547 -0.498260 0.397245 -0.499578 C 0.400997 -0.501941 0.399951 -0.506681 0.401145 -0.511420 C 0.402648 -0.517204 0.405052 -0.523522 0.407455 -0.528786 C 0.409849 -0.541139 0.406098 -0.525365 0.411502 -0.538774 C 0.412106 -0.540353 0.412557 -0.543775 0.412557 -0.543514 " pathEditMode="relative" rAng="0" ptsTypes="f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00" y="-2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2"/>
          <p:cNvGrpSpPr/>
          <p:nvPr/>
        </p:nvGrpSpPr>
        <p:grpSpPr bwMode="auto">
          <a:xfrm>
            <a:off x="16698" y="-12306"/>
            <a:ext cx="3581400" cy="1066800"/>
            <a:chOff x="730521" y="1192179"/>
            <a:chExt cx="2904854" cy="666750"/>
          </a:xfrm>
        </p:grpSpPr>
        <p:sp>
          <p:nvSpPr>
            <p:cNvPr id="10" name="圆角矩形 2"/>
            <p:cNvSpPr/>
            <p:nvPr/>
          </p:nvSpPr>
          <p:spPr>
            <a:xfrm>
              <a:off x="1546867" y="1338031"/>
              <a:ext cx="2088508" cy="449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457200" lvl="1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en-US" altLang="en-US" sz="1800" u="none" noProof="1">
                <a:solidFill>
                  <a:srgbClr val="000000"/>
                </a:solidFill>
              </a:endParaRPr>
            </a:p>
          </p:txBody>
        </p:sp>
        <p:pic>
          <p:nvPicPr>
            <p:cNvPr id="12" name="图片 9" descr="book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521" y="1192179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16"/>
            <p:cNvSpPr txBox="1">
              <a:spLocks noChangeArrowheads="1"/>
            </p:cNvSpPr>
            <p:nvPr/>
          </p:nvSpPr>
          <p:spPr bwMode="auto">
            <a:xfrm>
              <a:off x="1805678" y="1333070"/>
              <a:ext cx="1753728" cy="4032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我会阅读</a:t>
              </a:r>
            </a:p>
          </p:txBody>
        </p:sp>
      </p:grpSp>
      <p:pic>
        <p:nvPicPr>
          <p:cNvPr id="11" name="Picture 23" descr="H:\RJ2\第23课 雾在哪里\备课资源包\备课图片\教材原图\1.jpg"/>
          <p:cNvPicPr>
            <a:picLocks noChangeAspect="1" noChangeArrowheads="1"/>
          </p:cNvPicPr>
          <p:nvPr/>
        </p:nvPicPr>
        <p:blipFill>
          <a:blip r:embed="rId3" cstate="print"/>
          <a:srcRect r="70580"/>
          <a:stretch>
            <a:fillRect/>
          </a:stretch>
        </p:blipFill>
        <p:spPr bwMode="auto">
          <a:xfrm>
            <a:off x="9575095" y="580626"/>
            <a:ext cx="1995310" cy="2428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标题 1"/>
          <p:cNvSpPr txBox="1"/>
          <p:nvPr/>
        </p:nvSpPr>
        <p:spPr>
          <a:xfrm>
            <a:off x="2257425" y="2157730"/>
            <a:ext cx="9255702" cy="87641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r>
              <a:rPr lang="zh-CN" altLang="en-US" sz="5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思考：雾孩子藏了哪些事物？</a:t>
            </a:r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5400" b="1" baseline="30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966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1023173" y="1328466"/>
            <a:ext cx="8358188" cy="710387"/>
          </a:xfrm>
          <a:prstGeom prst="rect">
            <a:avLst/>
          </a:prstGeom>
          <a:solidFill>
            <a:schemeClr val="accent5">
              <a:lumMod val="40000"/>
              <a:lumOff val="60000"/>
              <a:alpha val="73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</a:t>
            </a:r>
            <a:r>
              <a:rPr kumimoji="0" lang="zh-CN" altLang="en-US" sz="2800" b="1" kern="1200" cap="none" spc="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3600" b="1" kern="1200" cap="none" spc="0" normalizeH="0" baseline="0" noProof="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600" b="1" kern="1200" cap="none" spc="0" normalizeH="0" baseline="0" noProof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我要把大海藏起来。</a:t>
            </a:r>
            <a:r>
              <a:rPr kumimoji="0" lang="zh-CN" altLang="en-US" sz="3600" b="1" kern="1200" cap="none" spc="0" normalizeH="0" baseline="0" noProof="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zh-CN" altLang="en-US" sz="36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16698" y="-12306"/>
            <a:ext cx="3581400" cy="1066800"/>
            <a:chOff x="730521" y="1192179"/>
            <a:chExt cx="2904854" cy="666750"/>
          </a:xfrm>
        </p:grpSpPr>
        <p:sp>
          <p:nvSpPr>
            <p:cNvPr id="10" name="圆角矩形 2"/>
            <p:cNvSpPr/>
            <p:nvPr/>
          </p:nvSpPr>
          <p:spPr>
            <a:xfrm>
              <a:off x="1546867" y="1338031"/>
              <a:ext cx="2088508" cy="449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457200" lvl="1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en-US" altLang="en-US" sz="1800" u="none" noProof="1">
                <a:solidFill>
                  <a:srgbClr val="000000"/>
                </a:solidFill>
              </a:endParaRPr>
            </a:p>
          </p:txBody>
        </p:sp>
        <p:pic>
          <p:nvPicPr>
            <p:cNvPr id="12" name="图片 9" descr="book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521" y="1192179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16"/>
            <p:cNvSpPr txBox="1">
              <a:spLocks noChangeArrowheads="1"/>
            </p:cNvSpPr>
            <p:nvPr/>
          </p:nvSpPr>
          <p:spPr bwMode="auto">
            <a:xfrm>
              <a:off x="1805678" y="1333070"/>
              <a:ext cx="1753728" cy="403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会朗读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99"/>
          <p:cNvSpPr txBox="1">
            <a:spLocks noChangeArrowheads="1"/>
          </p:cNvSpPr>
          <p:nvPr/>
        </p:nvSpPr>
        <p:spPr bwMode="auto">
          <a:xfrm>
            <a:off x="1023172" y="2561540"/>
            <a:ext cx="9549577" cy="710387"/>
          </a:xfrm>
          <a:prstGeom prst="rect">
            <a:avLst/>
          </a:prstGeom>
          <a:solidFill>
            <a:schemeClr val="accent5">
              <a:lumMod val="40000"/>
              <a:lumOff val="60000"/>
              <a:alpha val="73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“现在我要把天空连同太阳一起藏起来。”</a:t>
            </a:r>
            <a:endParaRPr kumimoji="0" lang="zh-CN" altLang="en-US" sz="36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99"/>
          <p:cNvSpPr txBox="1">
            <a:spLocks noChangeArrowheads="1"/>
          </p:cNvSpPr>
          <p:nvPr/>
        </p:nvSpPr>
        <p:spPr bwMode="auto">
          <a:xfrm>
            <a:off x="1023173" y="4019792"/>
            <a:ext cx="8358188" cy="710387"/>
          </a:xfrm>
          <a:prstGeom prst="rect">
            <a:avLst/>
          </a:prstGeom>
          <a:solidFill>
            <a:schemeClr val="accent5">
              <a:lumMod val="40000"/>
              <a:lumOff val="60000"/>
              <a:alpha val="73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“现在我要把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海岸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藏起来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kumimoji="0" lang="zh-CN" altLang="en-US" sz="3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timg_爱奇艺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"/>
          <a:stretch>
            <a:fillRect/>
          </a:stretch>
        </p:blipFill>
        <p:spPr bwMode="auto">
          <a:xfrm>
            <a:off x="-1" y="-1"/>
            <a:ext cx="12208934" cy="6841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箭头连接符 3"/>
          <p:cNvCxnSpPr>
            <a:cxnSpLocks noChangeShapeType="1"/>
          </p:cNvCxnSpPr>
          <p:nvPr/>
        </p:nvCxnSpPr>
        <p:spPr bwMode="auto">
          <a:xfrm>
            <a:off x="8729134" y="2577571"/>
            <a:ext cx="2592388" cy="240823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Box 9"/>
          <p:cNvSpPr txBox="1"/>
          <p:nvPr/>
        </p:nvSpPr>
        <p:spPr>
          <a:xfrm>
            <a:off x="7937790" y="1889315"/>
            <a:ext cx="1368152" cy="707886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海岸</a:t>
            </a: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8894234" y="4906433"/>
            <a:ext cx="3167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charset="-122"/>
                <a:ea typeface="楷体" charset="-122"/>
              </a:rPr>
              <a:t>大海旁边的陆地。</a:t>
            </a:r>
          </a:p>
        </p:txBody>
      </p:sp>
    </p:spTree>
    <p:extLst>
      <p:ext uri="{BB962C8B-B14F-4D97-AF65-F5344CB8AC3E}">
        <p14:creationId xmlns:p14="http://schemas.microsoft.com/office/powerpoint/2010/main" val="110125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1524000" y="3913356"/>
            <a:ext cx="2697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湖岸</a:t>
            </a:r>
            <a:endParaRPr kumimoji="1" lang="zh-TW" altLang="en-US" sz="54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06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8782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5365498" y="3727605"/>
            <a:ext cx="2697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河岸</a:t>
            </a:r>
            <a:endParaRPr kumimoji="1" lang="zh-TW" altLang="en-US" sz="72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67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5490189" y="3769169"/>
            <a:ext cx="2697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对岸</a:t>
            </a:r>
            <a:endParaRPr kumimoji="1" lang="zh-TW" altLang="en-US" sz="6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8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38" r="4851" b="9564"/>
          <a:stretch>
            <a:fillRect/>
          </a:stretch>
        </p:blipFill>
        <p:spPr bwMode="auto">
          <a:xfrm>
            <a:off x="0" y="0"/>
            <a:ext cx="12192000" cy="6896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2943069" y="3105276"/>
            <a:ext cx="2697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两岸</a:t>
            </a:r>
            <a:endParaRPr kumimoji="1" lang="zh-TW" altLang="en-US" sz="54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367038" y="3217562"/>
            <a:ext cx="2697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两岸</a:t>
            </a:r>
            <a:endParaRPr kumimoji="1" lang="zh-TW" altLang="en-US" sz="54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153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908300" y="2027238"/>
            <a:ext cx="24733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àn</a:t>
            </a:r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</a:p>
        </p:txBody>
      </p:sp>
      <p:grpSp>
        <p:nvGrpSpPr>
          <p:cNvPr id="38915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3891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1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1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1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2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892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9" name="TextBox 48"/>
          <p:cNvSpPr txBox="1"/>
          <p:nvPr/>
        </p:nvSpPr>
        <p:spPr>
          <a:xfrm>
            <a:off x="1779588" y="4538663"/>
            <a:ext cx="60071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岸边  河岸</a:t>
            </a:r>
          </a:p>
        </p:txBody>
      </p:sp>
      <p:sp>
        <p:nvSpPr>
          <p:cNvPr id="38928" name="Rectangle 27"/>
          <p:cNvSpPr/>
          <p:nvPr/>
        </p:nvSpPr>
        <p:spPr>
          <a:xfrm>
            <a:off x="6938963" y="2225675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Freeform 31"/>
          <p:cNvSpPr/>
          <p:nvPr/>
        </p:nvSpPr>
        <p:spPr>
          <a:xfrm>
            <a:off x="7843838" y="2214563"/>
            <a:ext cx="195262" cy="412750"/>
          </a:xfrm>
          <a:custGeom>
            <a:avLst/>
            <a:gdLst/>
            <a:ahLst/>
            <a:cxnLst>
              <a:cxn ang="0">
                <a:pos x="45158" y="95250"/>
              </a:cxn>
              <a:cxn ang="0">
                <a:pos x="34982" y="71120"/>
              </a:cxn>
              <a:cxn ang="0">
                <a:pos x="24169" y="55880"/>
              </a:cxn>
              <a:cxn ang="0">
                <a:pos x="15265" y="46990"/>
              </a:cxn>
              <a:cxn ang="0">
                <a:pos x="7632" y="41275"/>
              </a:cxn>
              <a:cxn ang="0">
                <a:pos x="3180" y="36195"/>
              </a:cxn>
              <a:cxn ang="0">
                <a:pos x="0" y="30480"/>
              </a:cxn>
              <a:cxn ang="0">
                <a:pos x="0" y="26035"/>
              </a:cxn>
              <a:cxn ang="0">
                <a:pos x="1272" y="19685"/>
              </a:cxn>
              <a:cxn ang="0">
                <a:pos x="3180" y="16510"/>
              </a:cxn>
              <a:cxn ang="0">
                <a:pos x="7632" y="12065"/>
              </a:cxn>
              <a:cxn ang="0">
                <a:pos x="12085" y="9525"/>
              </a:cxn>
              <a:cxn ang="0">
                <a:pos x="19717" y="4445"/>
              </a:cxn>
              <a:cxn ang="0">
                <a:pos x="34982" y="1905"/>
              </a:cxn>
              <a:cxn ang="0">
                <a:pos x="52791" y="0"/>
              </a:cxn>
              <a:cxn ang="0">
                <a:pos x="75688" y="3175"/>
              </a:cxn>
              <a:cxn ang="0">
                <a:pos x="95405" y="9525"/>
              </a:cxn>
              <a:cxn ang="0">
                <a:pos x="115122" y="16510"/>
              </a:cxn>
              <a:cxn ang="0">
                <a:pos x="136111" y="27305"/>
              </a:cxn>
              <a:cxn ang="0">
                <a:pos x="151376" y="38100"/>
              </a:cxn>
              <a:cxn ang="0">
                <a:pos x="163460" y="51435"/>
              </a:cxn>
              <a:cxn ang="0">
                <a:pos x="178725" y="67945"/>
              </a:cxn>
              <a:cxn ang="0">
                <a:pos x="189538" y="83185"/>
              </a:cxn>
              <a:cxn ang="0">
                <a:pos x="195262" y="93980"/>
              </a:cxn>
              <a:cxn ang="0">
                <a:pos x="195262" y="97155"/>
              </a:cxn>
              <a:cxn ang="0">
                <a:pos x="193990" y="111760"/>
              </a:cxn>
              <a:cxn ang="0">
                <a:pos x="190810" y="133350"/>
              </a:cxn>
              <a:cxn ang="0">
                <a:pos x="186358" y="160655"/>
              </a:cxn>
              <a:cxn ang="0">
                <a:pos x="179997" y="192405"/>
              </a:cxn>
              <a:cxn ang="0">
                <a:pos x="169821" y="236220"/>
              </a:cxn>
              <a:cxn ang="0">
                <a:pos x="162188" y="282575"/>
              </a:cxn>
              <a:cxn ang="0">
                <a:pos x="159008" y="308610"/>
              </a:cxn>
              <a:cxn ang="0">
                <a:pos x="157736" y="335915"/>
              </a:cxn>
              <a:cxn ang="0">
                <a:pos x="155828" y="365760"/>
              </a:cxn>
              <a:cxn ang="0">
                <a:pos x="155828" y="396240"/>
              </a:cxn>
              <a:cxn ang="0">
                <a:pos x="51519" y="412750"/>
              </a:cxn>
              <a:cxn ang="0">
                <a:pos x="52791" y="379730"/>
              </a:cxn>
              <a:cxn ang="0">
                <a:pos x="52791" y="349250"/>
              </a:cxn>
              <a:cxn ang="0">
                <a:pos x="54699" y="318770"/>
              </a:cxn>
              <a:cxn ang="0">
                <a:pos x="55971" y="293370"/>
              </a:cxn>
              <a:cxn ang="0">
                <a:pos x="55971" y="267970"/>
              </a:cxn>
              <a:cxn ang="0">
                <a:pos x="55971" y="245110"/>
              </a:cxn>
              <a:cxn ang="0">
                <a:pos x="57243" y="224155"/>
              </a:cxn>
              <a:cxn ang="0">
                <a:pos x="57243" y="204470"/>
              </a:cxn>
              <a:cxn ang="0">
                <a:pos x="57243" y="186055"/>
              </a:cxn>
              <a:cxn ang="0">
                <a:pos x="55971" y="170815"/>
              </a:cxn>
              <a:cxn ang="0">
                <a:pos x="55971" y="157480"/>
              </a:cxn>
              <a:cxn ang="0">
                <a:pos x="55971" y="145415"/>
              </a:cxn>
              <a:cxn ang="0">
                <a:pos x="54699" y="134620"/>
              </a:cxn>
              <a:cxn ang="0">
                <a:pos x="52791" y="125730"/>
              </a:cxn>
              <a:cxn ang="0">
                <a:pos x="52791" y="118110"/>
              </a:cxn>
              <a:cxn ang="0">
                <a:pos x="51519" y="113665"/>
              </a:cxn>
            </a:cxnLst>
            <a:rect l="0" t="0" r="0" b="0"/>
            <a:pathLst>
              <a:path w="307" h="650">
                <a:moveTo>
                  <a:pt x="81" y="179"/>
                </a:moveTo>
                <a:lnTo>
                  <a:pt x="71" y="150"/>
                </a:lnTo>
                <a:lnTo>
                  <a:pt x="59" y="124"/>
                </a:lnTo>
                <a:lnTo>
                  <a:pt x="55" y="112"/>
                </a:lnTo>
                <a:lnTo>
                  <a:pt x="47" y="100"/>
                </a:lnTo>
                <a:lnTo>
                  <a:pt x="38" y="88"/>
                </a:lnTo>
                <a:lnTo>
                  <a:pt x="31" y="79"/>
                </a:lnTo>
                <a:lnTo>
                  <a:pt x="24" y="74"/>
                </a:lnTo>
                <a:lnTo>
                  <a:pt x="16" y="69"/>
                </a:lnTo>
                <a:lnTo>
                  <a:pt x="12" y="65"/>
                </a:lnTo>
                <a:lnTo>
                  <a:pt x="9" y="60"/>
                </a:lnTo>
                <a:lnTo>
                  <a:pt x="5" y="57"/>
                </a:lnTo>
                <a:lnTo>
                  <a:pt x="2" y="53"/>
                </a:lnTo>
                <a:lnTo>
                  <a:pt x="0" y="48"/>
                </a:lnTo>
                <a:lnTo>
                  <a:pt x="0" y="43"/>
                </a:lnTo>
                <a:lnTo>
                  <a:pt x="0" y="41"/>
                </a:lnTo>
                <a:lnTo>
                  <a:pt x="0" y="36"/>
                </a:lnTo>
                <a:lnTo>
                  <a:pt x="2" y="31"/>
                </a:lnTo>
                <a:lnTo>
                  <a:pt x="2" y="29"/>
                </a:lnTo>
                <a:lnTo>
                  <a:pt x="5" y="26"/>
                </a:lnTo>
                <a:lnTo>
                  <a:pt x="9" y="22"/>
                </a:lnTo>
                <a:lnTo>
                  <a:pt x="12" y="19"/>
                </a:lnTo>
                <a:lnTo>
                  <a:pt x="16" y="17"/>
                </a:lnTo>
                <a:lnTo>
                  <a:pt x="19" y="15"/>
                </a:lnTo>
                <a:lnTo>
                  <a:pt x="24" y="12"/>
                </a:lnTo>
                <a:lnTo>
                  <a:pt x="31" y="7"/>
                </a:lnTo>
                <a:lnTo>
                  <a:pt x="40" y="5"/>
                </a:lnTo>
                <a:lnTo>
                  <a:pt x="55" y="3"/>
                </a:lnTo>
                <a:lnTo>
                  <a:pt x="66" y="0"/>
                </a:lnTo>
                <a:lnTo>
                  <a:pt x="83" y="0"/>
                </a:lnTo>
                <a:lnTo>
                  <a:pt x="100" y="3"/>
                </a:lnTo>
                <a:lnTo>
                  <a:pt x="119" y="5"/>
                </a:lnTo>
                <a:lnTo>
                  <a:pt x="133" y="10"/>
                </a:lnTo>
                <a:lnTo>
                  <a:pt x="150" y="15"/>
                </a:lnTo>
                <a:lnTo>
                  <a:pt x="164" y="19"/>
                </a:lnTo>
                <a:lnTo>
                  <a:pt x="181" y="26"/>
                </a:lnTo>
                <a:lnTo>
                  <a:pt x="198" y="34"/>
                </a:lnTo>
                <a:lnTo>
                  <a:pt x="214" y="43"/>
                </a:lnTo>
                <a:lnTo>
                  <a:pt x="231" y="55"/>
                </a:lnTo>
                <a:lnTo>
                  <a:pt x="238" y="60"/>
                </a:lnTo>
                <a:lnTo>
                  <a:pt x="245" y="67"/>
                </a:lnTo>
                <a:lnTo>
                  <a:pt x="257" y="81"/>
                </a:lnTo>
                <a:lnTo>
                  <a:pt x="271" y="95"/>
                </a:lnTo>
                <a:lnTo>
                  <a:pt x="281" y="107"/>
                </a:lnTo>
                <a:lnTo>
                  <a:pt x="290" y="119"/>
                </a:lnTo>
                <a:lnTo>
                  <a:pt x="298" y="131"/>
                </a:lnTo>
                <a:lnTo>
                  <a:pt x="302" y="141"/>
                </a:lnTo>
                <a:lnTo>
                  <a:pt x="307" y="148"/>
                </a:lnTo>
                <a:lnTo>
                  <a:pt x="307" y="150"/>
                </a:lnTo>
                <a:lnTo>
                  <a:pt x="307" y="153"/>
                </a:lnTo>
                <a:lnTo>
                  <a:pt x="307" y="165"/>
                </a:lnTo>
                <a:lnTo>
                  <a:pt x="305" y="176"/>
                </a:lnTo>
                <a:lnTo>
                  <a:pt x="302" y="193"/>
                </a:lnTo>
                <a:lnTo>
                  <a:pt x="300" y="210"/>
                </a:lnTo>
                <a:lnTo>
                  <a:pt x="295" y="229"/>
                </a:lnTo>
                <a:lnTo>
                  <a:pt x="293" y="253"/>
                </a:lnTo>
                <a:lnTo>
                  <a:pt x="288" y="276"/>
                </a:lnTo>
                <a:lnTo>
                  <a:pt x="283" y="303"/>
                </a:lnTo>
                <a:lnTo>
                  <a:pt x="274" y="336"/>
                </a:lnTo>
                <a:lnTo>
                  <a:pt x="267" y="372"/>
                </a:lnTo>
                <a:lnTo>
                  <a:pt x="259" y="407"/>
                </a:lnTo>
                <a:lnTo>
                  <a:pt x="255" y="445"/>
                </a:lnTo>
                <a:lnTo>
                  <a:pt x="252" y="464"/>
                </a:lnTo>
                <a:lnTo>
                  <a:pt x="250" y="486"/>
                </a:lnTo>
                <a:lnTo>
                  <a:pt x="248" y="507"/>
                </a:lnTo>
                <a:lnTo>
                  <a:pt x="248" y="529"/>
                </a:lnTo>
                <a:lnTo>
                  <a:pt x="245" y="552"/>
                </a:lnTo>
                <a:lnTo>
                  <a:pt x="245" y="576"/>
                </a:lnTo>
                <a:lnTo>
                  <a:pt x="245" y="600"/>
                </a:lnTo>
                <a:lnTo>
                  <a:pt x="245" y="624"/>
                </a:lnTo>
                <a:lnTo>
                  <a:pt x="162" y="638"/>
                </a:lnTo>
                <a:lnTo>
                  <a:pt x="81" y="650"/>
                </a:lnTo>
                <a:lnTo>
                  <a:pt x="81" y="624"/>
                </a:lnTo>
                <a:lnTo>
                  <a:pt x="83" y="598"/>
                </a:lnTo>
                <a:lnTo>
                  <a:pt x="83" y="574"/>
                </a:lnTo>
                <a:lnTo>
                  <a:pt x="83" y="550"/>
                </a:lnTo>
                <a:lnTo>
                  <a:pt x="86" y="526"/>
                </a:lnTo>
                <a:lnTo>
                  <a:pt x="86" y="502"/>
                </a:lnTo>
                <a:lnTo>
                  <a:pt x="86" y="481"/>
                </a:lnTo>
                <a:lnTo>
                  <a:pt x="88" y="462"/>
                </a:lnTo>
                <a:lnTo>
                  <a:pt x="88" y="441"/>
                </a:lnTo>
                <a:lnTo>
                  <a:pt x="88" y="422"/>
                </a:lnTo>
                <a:lnTo>
                  <a:pt x="88" y="403"/>
                </a:lnTo>
                <a:lnTo>
                  <a:pt x="88" y="386"/>
                </a:lnTo>
                <a:lnTo>
                  <a:pt x="90" y="369"/>
                </a:lnTo>
                <a:lnTo>
                  <a:pt x="90" y="353"/>
                </a:lnTo>
                <a:lnTo>
                  <a:pt x="90" y="336"/>
                </a:lnTo>
                <a:lnTo>
                  <a:pt x="90" y="322"/>
                </a:lnTo>
                <a:lnTo>
                  <a:pt x="90" y="307"/>
                </a:lnTo>
                <a:lnTo>
                  <a:pt x="90" y="293"/>
                </a:lnTo>
                <a:lnTo>
                  <a:pt x="90" y="281"/>
                </a:lnTo>
                <a:lnTo>
                  <a:pt x="88" y="269"/>
                </a:lnTo>
                <a:lnTo>
                  <a:pt x="88" y="257"/>
                </a:lnTo>
                <a:lnTo>
                  <a:pt x="88" y="248"/>
                </a:lnTo>
                <a:lnTo>
                  <a:pt x="88" y="236"/>
                </a:lnTo>
                <a:lnTo>
                  <a:pt x="88" y="229"/>
                </a:lnTo>
                <a:lnTo>
                  <a:pt x="86" y="219"/>
                </a:lnTo>
                <a:lnTo>
                  <a:pt x="86" y="212"/>
                </a:lnTo>
                <a:lnTo>
                  <a:pt x="86" y="205"/>
                </a:lnTo>
                <a:lnTo>
                  <a:pt x="83" y="198"/>
                </a:lnTo>
                <a:lnTo>
                  <a:pt x="83" y="193"/>
                </a:lnTo>
                <a:lnTo>
                  <a:pt x="83" y="186"/>
                </a:lnTo>
                <a:lnTo>
                  <a:pt x="81" y="181"/>
                </a:lnTo>
                <a:lnTo>
                  <a:pt x="81" y="1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34"/>
          <p:cNvSpPr/>
          <p:nvPr/>
        </p:nvSpPr>
        <p:spPr>
          <a:xfrm>
            <a:off x="7526338" y="2768600"/>
            <a:ext cx="898525" cy="219075"/>
          </a:xfrm>
          <a:custGeom>
            <a:avLst/>
            <a:gdLst/>
            <a:ahLst/>
            <a:cxnLst>
              <a:cxn ang="0">
                <a:pos x="874412" y="17780"/>
              </a:cxn>
              <a:cxn ang="0">
                <a:pos x="886469" y="27305"/>
              </a:cxn>
              <a:cxn ang="0">
                <a:pos x="894083" y="34290"/>
              </a:cxn>
              <a:cxn ang="0">
                <a:pos x="898525" y="43815"/>
              </a:cxn>
              <a:cxn ang="0">
                <a:pos x="898525" y="52705"/>
              </a:cxn>
              <a:cxn ang="0">
                <a:pos x="894083" y="61595"/>
              </a:cxn>
              <a:cxn ang="0">
                <a:pos x="886469" y="67945"/>
              </a:cxn>
              <a:cxn ang="0">
                <a:pos x="874412" y="75565"/>
              </a:cxn>
              <a:cxn ang="0">
                <a:pos x="860452" y="80010"/>
              </a:cxn>
              <a:cxn ang="0">
                <a:pos x="847126" y="84455"/>
              </a:cxn>
              <a:cxn ang="0">
                <a:pos x="827455" y="88900"/>
              </a:cxn>
              <a:cxn ang="0">
                <a:pos x="801439" y="96520"/>
              </a:cxn>
              <a:cxn ang="0">
                <a:pos x="777326" y="100965"/>
              </a:cxn>
              <a:cxn ang="0">
                <a:pos x="760827" y="105410"/>
              </a:cxn>
              <a:cxn ang="0">
                <a:pos x="741156" y="108585"/>
              </a:cxn>
              <a:cxn ang="0">
                <a:pos x="721485" y="113030"/>
              </a:cxn>
              <a:cxn ang="0">
                <a:pos x="698641" y="117475"/>
              </a:cxn>
              <a:cxn ang="0">
                <a:pos x="675797" y="122555"/>
              </a:cxn>
              <a:cxn ang="0">
                <a:pos x="650415" y="127000"/>
              </a:cxn>
              <a:cxn ang="0">
                <a:pos x="623130" y="131445"/>
              </a:cxn>
              <a:cxn ang="0">
                <a:pos x="580615" y="137160"/>
              </a:cxn>
              <a:cxn ang="0">
                <a:pos x="519063" y="146685"/>
              </a:cxn>
              <a:cxn ang="0">
                <a:pos x="452435" y="156845"/>
              </a:cxn>
              <a:cxn ang="0">
                <a:pos x="381366" y="167640"/>
              </a:cxn>
              <a:cxn ang="0">
                <a:pos x="305854" y="178435"/>
              </a:cxn>
              <a:cxn ang="0">
                <a:pos x="223997" y="190500"/>
              </a:cxn>
              <a:cxn ang="0">
                <a:pos x="137698" y="202565"/>
              </a:cxn>
              <a:cxn ang="0">
                <a:pos x="46957" y="212725"/>
              </a:cxn>
              <a:cxn ang="0">
                <a:pos x="0" y="132715"/>
              </a:cxn>
              <a:cxn ang="0">
                <a:pos x="34900" y="132715"/>
              </a:cxn>
              <a:cxn ang="0">
                <a:pos x="72973" y="129540"/>
              </a:cxn>
              <a:cxn ang="0">
                <a:pos x="113585" y="127000"/>
              </a:cxn>
              <a:cxn ang="0">
                <a:pos x="157369" y="120650"/>
              </a:cxn>
              <a:cxn ang="0">
                <a:pos x="204326" y="114935"/>
              </a:cxn>
              <a:cxn ang="0">
                <a:pos x="255724" y="107315"/>
              </a:cxn>
              <a:cxn ang="0">
                <a:pos x="310296" y="96520"/>
              </a:cxn>
              <a:cxn ang="0">
                <a:pos x="369309" y="85725"/>
              </a:cxn>
              <a:cxn ang="0">
                <a:pos x="423880" y="76835"/>
              </a:cxn>
              <a:cxn ang="0">
                <a:pos x="473375" y="67945"/>
              </a:cxn>
              <a:cxn ang="0">
                <a:pos x="519063" y="60325"/>
              </a:cxn>
              <a:cxn ang="0">
                <a:pos x="559674" y="51435"/>
              </a:cxn>
              <a:cxn ang="0">
                <a:pos x="594575" y="43815"/>
              </a:cxn>
              <a:cxn ang="0">
                <a:pos x="623130" y="36195"/>
              </a:cxn>
              <a:cxn ang="0">
                <a:pos x="647243" y="28575"/>
              </a:cxn>
              <a:cxn ang="0">
                <a:pos x="665645" y="22225"/>
              </a:cxn>
              <a:cxn ang="0">
                <a:pos x="695469" y="12065"/>
              </a:cxn>
              <a:cxn ang="0">
                <a:pos x="725927" y="4445"/>
              </a:cxn>
              <a:cxn ang="0">
                <a:pos x="756386" y="1270"/>
              </a:cxn>
              <a:cxn ang="0">
                <a:pos x="786209" y="0"/>
              </a:cxn>
              <a:cxn ang="0">
                <a:pos x="809053" y="0"/>
              </a:cxn>
              <a:cxn ang="0">
                <a:pos x="828724" y="4445"/>
              </a:cxn>
              <a:cxn ang="0">
                <a:pos x="848395" y="8890"/>
              </a:cxn>
            </a:cxnLst>
            <a:rect l="0" t="0" r="0" b="0"/>
            <a:pathLst>
              <a:path w="1416" h="345">
                <a:moveTo>
                  <a:pt x="1366" y="24"/>
                </a:moveTo>
                <a:lnTo>
                  <a:pt x="1378" y="28"/>
                </a:lnTo>
                <a:lnTo>
                  <a:pt x="1390" y="35"/>
                </a:lnTo>
                <a:lnTo>
                  <a:pt x="1397" y="43"/>
                </a:lnTo>
                <a:lnTo>
                  <a:pt x="1404" y="47"/>
                </a:lnTo>
                <a:lnTo>
                  <a:pt x="1409" y="54"/>
                </a:lnTo>
                <a:lnTo>
                  <a:pt x="1413" y="62"/>
                </a:lnTo>
                <a:lnTo>
                  <a:pt x="1416" y="69"/>
                </a:lnTo>
                <a:lnTo>
                  <a:pt x="1416" y="74"/>
                </a:lnTo>
                <a:lnTo>
                  <a:pt x="1416" y="83"/>
                </a:lnTo>
                <a:lnTo>
                  <a:pt x="1413" y="90"/>
                </a:lnTo>
                <a:lnTo>
                  <a:pt x="1409" y="97"/>
                </a:lnTo>
                <a:lnTo>
                  <a:pt x="1404" y="102"/>
                </a:lnTo>
                <a:lnTo>
                  <a:pt x="1397" y="107"/>
                </a:lnTo>
                <a:lnTo>
                  <a:pt x="1390" y="114"/>
                </a:lnTo>
                <a:lnTo>
                  <a:pt x="1378" y="119"/>
                </a:lnTo>
                <a:lnTo>
                  <a:pt x="1366" y="124"/>
                </a:lnTo>
                <a:lnTo>
                  <a:pt x="1356" y="126"/>
                </a:lnTo>
                <a:lnTo>
                  <a:pt x="1347" y="128"/>
                </a:lnTo>
                <a:lnTo>
                  <a:pt x="1335" y="133"/>
                </a:lnTo>
                <a:lnTo>
                  <a:pt x="1320" y="135"/>
                </a:lnTo>
                <a:lnTo>
                  <a:pt x="1304" y="140"/>
                </a:lnTo>
                <a:lnTo>
                  <a:pt x="1285" y="145"/>
                </a:lnTo>
                <a:lnTo>
                  <a:pt x="1263" y="152"/>
                </a:lnTo>
                <a:lnTo>
                  <a:pt x="1239" y="157"/>
                </a:lnTo>
                <a:lnTo>
                  <a:pt x="1225" y="159"/>
                </a:lnTo>
                <a:lnTo>
                  <a:pt x="1213" y="162"/>
                </a:lnTo>
                <a:lnTo>
                  <a:pt x="1199" y="166"/>
                </a:lnTo>
                <a:lnTo>
                  <a:pt x="1185" y="169"/>
                </a:lnTo>
                <a:lnTo>
                  <a:pt x="1168" y="171"/>
                </a:lnTo>
                <a:lnTo>
                  <a:pt x="1154" y="176"/>
                </a:lnTo>
                <a:lnTo>
                  <a:pt x="1137" y="178"/>
                </a:lnTo>
                <a:lnTo>
                  <a:pt x="1120" y="181"/>
                </a:lnTo>
                <a:lnTo>
                  <a:pt x="1101" y="185"/>
                </a:lnTo>
                <a:lnTo>
                  <a:pt x="1085" y="188"/>
                </a:lnTo>
                <a:lnTo>
                  <a:pt x="1065" y="193"/>
                </a:lnTo>
                <a:lnTo>
                  <a:pt x="1046" y="195"/>
                </a:lnTo>
                <a:lnTo>
                  <a:pt x="1025" y="200"/>
                </a:lnTo>
                <a:lnTo>
                  <a:pt x="1004" y="202"/>
                </a:lnTo>
                <a:lnTo>
                  <a:pt x="982" y="207"/>
                </a:lnTo>
                <a:lnTo>
                  <a:pt x="961" y="209"/>
                </a:lnTo>
                <a:lnTo>
                  <a:pt x="915" y="216"/>
                </a:lnTo>
                <a:lnTo>
                  <a:pt x="868" y="223"/>
                </a:lnTo>
                <a:lnTo>
                  <a:pt x="818" y="231"/>
                </a:lnTo>
                <a:lnTo>
                  <a:pt x="765" y="240"/>
                </a:lnTo>
                <a:lnTo>
                  <a:pt x="713" y="247"/>
                </a:lnTo>
                <a:lnTo>
                  <a:pt x="658" y="257"/>
                </a:lnTo>
                <a:lnTo>
                  <a:pt x="601" y="264"/>
                </a:lnTo>
                <a:lnTo>
                  <a:pt x="541" y="273"/>
                </a:lnTo>
                <a:lnTo>
                  <a:pt x="482" y="281"/>
                </a:lnTo>
                <a:lnTo>
                  <a:pt x="417" y="290"/>
                </a:lnTo>
                <a:lnTo>
                  <a:pt x="353" y="300"/>
                </a:lnTo>
                <a:lnTo>
                  <a:pt x="286" y="309"/>
                </a:lnTo>
                <a:lnTo>
                  <a:pt x="217" y="319"/>
                </a:lnTo>
                <a:lnTo>
                  <a:pt x="148" y="326"/>
                </a:lnTo>
                <a:lnTo>
                  <a:pt x="74" y="335"/>
                </a:lnTo>
                <a:lnTo>
                  <a:pt x="0" y="345"/>
                </a:lnTo>
                <a:lnTo>
                  <a:pt x="0" y="209"/>
                </a:lnTo>
                <a:lnTo>
                  <a:pt x="27" y="209"/>
                </a:lnTo>
                <a:lnTo>
                  <a:pt x="55" y="209"/>
                </a:lnTo>
                <a:lnTo>
                  <a:pt x="84" y="207"/>
                </a:lnTo>
                <a:lnTo>
                  <a:pt x="115" y="204"/>
                </a:lnTo>
                <a:lnTo>
                  <a:pt x="146" y="202"/>
                </a:lnTo>
                <a:lnTo>
                  <a:pt x="179" y="200"/>
                </a:lnTo>
                <a:lnTo>
                  <a:pt x="212" y="195"/>
                </a:lnTo>
                <a:lnTo>
                  <a:pt x="248" y="190"/>
                </a:lnTo>
                <a:lnTo>
                  <a:pt x="284" y="185"/>
                </a:lnTo>
                <a:lnTo>
                  <a:pt x="322" y="181"/>
                </a:lnTo>
                <a:lnTo>
                  <a:pt x="363" y="176"/>
                </a:lnTo>
                <a:lnTo>
                  <a:pt x="403" y="169"/>
                </a:lnTo>
                <a:lnTo>
                  <a:pt x="446" y="162"/>
                </a:lnTo>
                <a:lnTo>
                  <a:pt x="489" y="152"/>
                </a:lnTo>
                <a:lnTo>
                  <a:pt x="534" y="145"/>
                </a:lnTo>
                <a:lnTo>
                  <a:pt x="582" y="135"/>
                </a:lnTo>
                <a:lnTo>
                  <a:pt x="625" y="128"/>
                </a:lnTo>
                <a:lnTo>
                  <a:pt x="668" y="121"/>
                </a:lnTo>
                <a:lnTo>
                  <a:pt x="708" y="114"/>
                </a:lnTo>
                <a:lnTo>
                  <a:pt x="746" y="107"/>
                </a:lnTo>
                <a:lnTo>
                  <a:pt x="784" y="100"/>
                </a:lnTo>
                <a:lnTo>
                  <a:pt x="818" y="95"/>
                </a:lnTo>
                <a:lnTo>
                  <a:pt x="851" y="88"/>
                </a:lnTo>
                <a:lnTo>
                  <a:pt x="882" y="81"/>
                </a:lnTo>
                <a:lnTo>
                  <a:pt x="911" y="74"/>
                </a:lnTo>
                <a:lnTo>
                  <a:pt x="937" y="69"/>
                </a:lnTo>
                <a:lnTo>
                  <a:pt x="961" y="62"/>
                </a:lnTo>
                <a:lnTo>
                  <a:pt x="982" y="57"/>
                </a:lnTo>
                <a:lnTo>
                  <a:pt x="1004" y="52"/>
                </a:lnTo>
                <a:lnTo>
                  <a:pt x="1020" y="45"/>
                </a:lnTo>
                <a:lnTo>
                  <a:pt x="1037" y="40"/>
                </a:lnTo>
                <a:lnTo>
                  <a:pt x="1049" y="35"/>
                </a:lnTo>
                <a:lnTo>
                  <a:pt x="1073" y="28"/>
                </a:lnTo>
                <a:lnTo>
                  <a:pt x="1096" y="19"/>
                </a:lnTo>
                <a:lnTo>
                  <a:pt x="1120" y="14"/>
                </a:lnTo>
                <a:lnTo>
                  <a:pt x="1144" y="7"/>
                </a:lnTo>
                <a:lnTo>
                  <a:pt x="1168" y="5"/>
                </a:lnTo>
                <a:lnTo>
                  <a:pt x="1192" y="2"/>
                </a:lnTo>
                <a:lnTo>
                  <a:pt x="1216" y="0"/>
                </a:lnTo>
                <a:lnTo>
                  <a:pt x="1239" y="0"/>
                </a:lnTo>
                <a:lnTo>
                  <a:pt x="1256" y="0"/>
                </a:lnTo>
                <a:lnTo>
                  <a:pt x="1275" y="0"/>
                </a:lnTo>
                <a:lnTo>
                  <a:pt x="1292" y="5"/>
                </a:lnTo>
                <a:lnTo>
                  <a:pt x="1306" y="7"/>
                </a:lnTo>
                <a:lnTo>
                  <a:pt x="1323" y="9"/>
                </a:lnTo>
                <a:lnTo>
                  <a:pt x="1337" y="14"/>
                </a:lnTo>
                <a:lnTo>
                  <a:pt x="1366" y="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30"/>
          <p:cNvSpPr/>
          <p:nvPr/>
        </p:nvSpPr>
        <p:spPr>
          <a:xfrm>
            <a:off x="7421563" y="2368550"/>
            <a:ext cx="962025" cy="407988"/>
          </a:xfrm>
          <a:custGeom>
            <a:avLst/>
            <a:gdLst/>
            <a:ahLst/>
            <a:cxnLst>
              <a:cxn ang="0">
                <a:pos x="122555" y="380704"/>
              </a:cxn>
              <a:cxn ang="0">
                <a:pos x="92075" y="394029"/>
              </a:cxn>
              <a:cxn ang="0">
                <a:pos x="71120" y="403546"/>
              </a:cxn>
              <a:cxn ang="0">
                <a:pos x="57785" y="407988"/>
              </a:cxn>
              <a:cxn ang="0">
                <a:pos x="43815" y="401643"/>
              </a:cxn>
              <a:cxn ang="0">
                <a:pos x="27305" y="376263"/>
              </a:cxn>
              <a:cxn ang="0">
                <a:pos x="8890" y="342634"/>
              </a:cxn>
              <a:cxn ang="0">
                <a:pos x="0" y="317253"/>
              </a:cxn>
              <a:cxn ang="0">
                <a:pos x="3175" y="302025"/>
              </a:cxn>
              <a:cxn ang="0">
                <a:pos x="24130" y="279183"/>
              </a:cxn>
              <a:cxn ang="0">
                <a:pos x="52705" y="249361"/>
              </a:cxn>
              <a:cxn ang="0">
                <a:pos x="69850" y="201139"/>
              </a:cxn>
              <a:cxn ang="0">
                <a:pos x="76835" y="146571"/>
              </a:cxn>
              <a:cxn ang="0">
                <a:pos x="74295" y="102790"/>
              </a:cxn>
              <a:cxn ang="0">
                <a:pos x="59055" y="75506"/>
              </a:cxn>
              <a:cxn ang="0">
                <a:pos x="31750" y="51395"/>
              </a:cxn>
              <a:cxn ang="0">
                <a:pos x="12065" y="40608"/>
              </a:cxn>
              <a:cxn ang="0">
                <a:pos x="4445" y="31725"/>
              </a:cxn>
              <a:cxn ang="0">
                <a:pos x="4445" y="12056"/>
              </a:cxn>
              <a:cxn ang="0">
                <a:pos x="15240" y="3173"/>
              </a:cxn>
              <a:cxn ang="0">
                <a:pos x="30480" y="0"/>
              </a:cxn>
              <a:cxn ang="0">
                <a:pos x="72390" y="3173"/>
              </a:cxn>
              <a:cxn ang="0">
                <a:pos x="125730" y="20939"/>
              </a:cxn>
              <a:cxn ang="0">
                <a:pos x="151130" y="31725"/>
              </a:cxn>
              <a:cxn ang="0">
                <a:pos x="160655" y="38070"/>
              </a:cxn>
              <a:cxn ang="0">
                <a:pos x="167640" y="54568"/>
              </a:cxn>
              <a:cxn ang="0">
                <a:pos x="178435" y="86293"/>
              </a:cxn>
              <a:cxn ang="0">
                <a:pos x="177165" y="132612"/>
              </a:cxn>
              <a:cxn ang="0">
                <a:pos x="166370" y="187180"/>
              </a:cxn>
              <a:cxn ang="0">
                <a:pos x="163195" y="217636"/>
              </a:cxn>
              <a:cxn ang="0">
                <a:pos x="161925" y="238575"/>
              </a:cxn>
              <a:cxn ang="0">
                <a:pos x="165100" y="252534"/>
              </a:cxn>
              <a:cxn ang="0">
                <a:pos x="170815" y="259513"/>
              </a:cxn>
              <a:cxn ang="0">
                <a:pos x="190500" y="262686"/>
              </a:cxn>
              <a:cxn ang="0">
                <a:pos x="226695" y="261417"/>
              </a:cxn>
              <a:cxn ang="0">
                <a:pos x="283210" y="253803"/>
              </a:cxn>
              <a:cxn ang="0">
                <a:pos x="346710" y="239844"/>
              </a:cxn>
              <a:cxn ang="0">
                <a:pos x="393065" y="234133"/>
              </a:cxn>
              <a:cxn ang="0">
                <a:pos x="449580" y="225250"/>
              </a:cxn>
              <a:cxn ang="0">
                <a:pos x="515620" y="214463"/>
              </a:cxn>
              <a:cxn ang="0">
                <a:pos x="591820" y="202408"/>
              </a:cxn>
              <a:cxn ang="0">
                <a:pos x="677545" y="189083"/>
              </a:cxn>
              <a:cxn ang="0">
                <a:pos x="773430" y="173855"/>
              </a:cxn>
              <a:cxn ang="0">
                <a:pos x="877570" y="155454"/>
              </a:cxn>
              <a:cxn ang="0">
                <a:pos x="955040" y="218905"/>
              </a:cxn>
              <a:cxn ang="0">
                <a:pos x="859155" y="232864"/>
              </a:cxn>
              <a:cxn ang="0">
                <a:pos x="770255" y="246189"/>
              </a:cxn>
              <a:cxn ang="0">
                <a:pos x="688340" y="259513"/>
              </a:cxn>
              <a:cxn ang="0">
                <a:pos x="614045" y="270300"/>
              </a:cxn>
              <a:cxn ang="0">
                <a:pos x="546100" y="281087"/>
              </a:cxn>
              <a:cxn ang="0">
                <a:pos x="487045" y="289970"/>
              </a:cxn>
              <a:cxn ang="0">
                <a:pos x="435610" y="298853"/>
              </a:cxn>
              <a:cxn ang="0">
                <a:pos x="393065" y="305198"/>
              </a:cxn>
              <a:cxn ang="0">
                <a:pos x="319405" y="318522"/>
              </a:cxn>
              <a:cxn ang="0">
                <a:pos x="254000" y="333751"/>
              </a:cxn>
              <a:cxn ang="0">
                <a:pos x="198120" y="350248"/>
              </a:cxn>
              <a:cxn ang="0">
                <a:pos x="153035" y="368649"/>
              </a:cxn>
            </a:cxnLst>
            <a:rect l="0" t="0" r="0" b="0"/>
            <a:pathLst>
              <a:path w="1515" h="643">
                <a:moveTo>
                  <a:pt x="241" y="581"/>
                </a:moveTo>
                <a:lnTo>
                  <a:pt x="224" y="588"/>
                </a:lnTo>
                <a:lnTo>
                  <a:pt x="207" y="593"/>
                </a:lnTo>
                <a:lnTo>
                  <a:pt x="193" y="600"/>
                </a:lnTo>
                <a:lnTo>
                  <a:pt x="181" y="607"/>
                </a:lnTo>
                <a:lnTo>
                  <a:pt x="169" y="612"/>
                </a:lnTo>
                <a:lnTo>
                  <a:pt x="157" y="616"/>
                </a:lnTo>
                <a:lnTo>
                  <a:pt x="145" y="621"/>
                </a:lnTo>
                <a:lnTo>
                  <a:pt x="136" y="626"/>
                </a:lnTo>
                <a:lnTo>
                  <a:pt x="126" y="628"/>
                </a:lnTo>
                <a:lnTo>
                  <a:pt x="119" y="633"/>
                </a:lnTo>
                <a:lnTo>
                  <a:pt x="112" y="636"/>
                </a:lnTo>
                <a:lnTo>
                  <a:pt x="105" y="638"/>
                </a:lnTo>
                <a:lnTo>
                  <a:pt x="100" y="640"/>
                </a:lnTo>
                <a:lnTo>
                  <a:pt x="95" y="640"/>
                </a:lnTo>
                <a:lnTo>
                  <a:pt x="91" y="643"/>
                </a:lnTo>
                <a:lnTo>
                  <a:pt x="88" y="643"/>
                </a:lnTo>
                <a:lnTo>
                  <a:pt x="83" y="640"/>
                </a:lnTo>
                <a:lnTo>
                  <a:pt x="76" y="638"/>
                </a:lnTo>
                <a:lnTo>
                  <a:pt x="69" y="633"/>
                </a:lnTo>
                <a:lnTo>
                  <a:pt x="62" y="626"/>
                </a:lnTo>
                <a:lnTo>
                  <a:pt x="55" y="616"/>
                </a:lnTo>
                <a:lnTo>
                  <a:pt x="48" y="605"/>
                </a:lnTo>
                <a:lnTo>
                  <a:pt x="43" y="593"/>
                </a:lnTo>
                <a:lnTo>
                  <a:pt x="38" y="581"/>
                </a:lnTo>
                <a:lnTo>
                  <a:pt x="29" y="566"/>
                </a:lnTo>
                <a:lnTo>
                  <a:pt x="21" y="552"/>
                </a:lnTo>
                <a:lnTo>
                  <a:pt x="14" y="540"/>
                </a:lnTo>
                <a:lnTo>
                  <a:pt x="9" y="528"/>
                </a:lnTo>
                <a:lnTo>
                  <a:pt x="5" y="517"/>
                </a:lnTo>
                <a:lnTo>
                  <a:pt x="2" y="507"/>
                </a:lnTo>
                <a:lnTo>
                  <a:pt x="0" y="500"/>
                </a:lnTo>
                <a:lnTo>
                  <a:pt x="0" y="493"/>
                </a:lnTo>
                <a:lnTo>
                  <a:pt x="0" y="488"/>
                </a:lnTo>
                <a:lnTo>
                  <a:pt x="2" y="483"/>
                </a:lnTo>
                <a:lnTo>
                  <a:pt x="5" y="476"/>
                </a:lnTo>
                <a:lnTo>
                  <a:pt x="9" y="467"/>
                </a:lnTo>
                <a:lnTo>
                  <a:pt x="17" y="459"/>
                </a:lnTo>
                <a:lnTo>
                  <a:pt x="26" y="450"/>
                </a:lnTo>
                <a:lnTo>
                  <a:pt x="38" y="440"/>
                </a:lnTo>
                <a:lnTo>
                  <a:pt x="50" y="431"/>
                </a:lnTo>
                <a:lnTo>
                  <a:pt x="62" y="421"/>
                </a:lnTo>
                <a:lnTo>
                  <a:pt x="74" y="409"/>
                </a:lnTo>
                <a:lnTo>
                  <a:pt x="83" y="393"/>
                </a:lnTo>
                <a:lnTo>
                  <a:pt x="91" y="376"/>
                </a:lnTo>
                <a:lnTo>
                  <a:pt x="98" y="359"/>
                </a:lnTo>
                <a:lnTo>
                  <a:pt x="102" y="338"/>
                </a:lnTo>
                <a:lnTo>
                  <a:pt x="110" y="317"/>
                </a:lnTo>
                <a:lnTo>
                  <a:pt x="114" y="295"/>
                </a:lnTo>
                <a:lnTo>
                  <a:pt x="117" y="271"/>
                </a:lnTo>
                <a:lnTo>
                  <a:pt x="119" y="250"/>
                </a:lnTo>
                <a:lnTo>
                  <a:pt x="121" y="231"/>
                </a:lnTo>
                <a:lnTo>
                  <a:pt x="121" y="212"/>
                </a:lnTo>
                <a:lnTo>
                  <a:pt x="121" y="193"/>
                </a:lnTo>
                <a:lnTo>
                  <a:pt x="119" y="176"/>
                </a:lnTo>
                <a:lnTo>
                  <a:pt x="117" y="162"/>
                </a:lnTo>
                <a:lnTo>
                  <a:pt x="114" y="145"/>
                </a:lnTo>
                <a:lnTo>
                  <a:pt x="107" y="138"/>
                </a:lnTo>
                <a:lnTo>
                  <a:pt x="102" y="129"/>
                </a:lnTo>
                <a:lnTo>
                  <a:pt x="93" y="119"/>
                </a:lnTo>
                <a:lnTo>
                  <a:pt x="86" y="110"/>
                </a:lnTo>
                <a:lnTo>
                  <a:pt x="74" y="100"/>
                </a:lnTo>
                <a:lnTo>
                  <a:pt x="64" y="90"/>
                </a:lnTo>
                <a:lnTo>
                  <a:pt x="50" y="81"/>
                </a:lnTo>
                <a:lnTo>
                  <a:pt x="38" y="71"/>
                </a:lnTo>
                <a:lnTo>
                  <a:pt x="31" y="69"/>
                </a:lnTo>
                <a:lnTo>
                  <a:pt x="26" y="67"/>
                </a:lnTo>
                <a:lnTo>
                  <a:pt x="19" y="64"/>
                </a:lnTo>
                <a:lnTo>
                  <a:pt x="17" y="60"/>
                </a:lnTo>
                <a:lnTo>
                  <a:pt x="12" y="57"/>
                </a:lnTo>
                <a:lnTo>
                  <a:pt x="9" y="52"/>
                </a:lnTo>
                <a:lnTo>
                  <a:pt x="7" y="50"/>
                </a:lnTo>
                <a:lnTo>
                  <a:pt x="7" y="45"/>
                </a:lnTo>
                <a:lnTo>
                  <a:pt x="5" y="38"/>
                </a:lnTo>
                <a:lnTo>
                  <a:pt x="5" y="29"/>
                </a:lnTo>
                <a:lnTo>
                  <a:pt x="7" y="19"/>
                </a:lnTo>
                <a:lnTo>
                  <a:pt x="12" y="10"/>
                </a:lnTo>
                <a:lnTo>
                  <a:pt x="14" y="7"/>
                </a:lnTo>
                <a:lnTo>
                  <a:pt x="19" y="5"/>
                </a:lnTo>
                <a:lnTo>
                  <a:pt x="24" y="5"/>
                </a:lnTo>
                <a:lnTo>
                  <a:pt x="29" y="2"/>
                </a:lnTo>
                <a:lnTo>
                  <a:pt x="33" y="2"/>
                </a:lnTo>
                <a:lnTo>
                  <a:pt x="40" y="0"/>
                </a:lnTo>
                <a:lnTo>
                  <a:pt x="48" y="0"/>
                </a:lnTo>
                <a:lnTo>
                  <a:pt x="57" y="0"/>
                </a:lnTo>
                <a:lnTo>
                  <a:pt x="74" y="0"/>
                </a:lnTo>
                <a:lnTo>
                  <a:pt x="93" y="2"/>
                </a:lnTo>
                <a:lnTo>
                  <a:pt x="114" y="5"/>
                </a:lnTo>
                <a:lnTo>
                  <a:pt x="138" y="10"/>
                </a:lnTo>
                <a:lnTo>
                  <a:pt x="162" y="19"/>
                </a:lnTo>
                <a:lnTo>
                  <a:pt x="181" y="26"/>
                </a:lnTo>
                <a:lnTo>
                  <a:pt x="198" y="33"/>
                </a:lnTo>
                <a:lnTo>
                  <a:pt x="214" y="41"/>
                </a:lnTo>
                <a:lnTo>
                  <a:pt x="226" y="45"/>
                </a:lnTo>
                <a:lnTo>
                  <a:pt x="233" y="48"/>
                </a:lnTo>
                <a:lnTo>
                  <a:pt x="238" y="50"/>
                </a:lnTo>
                <a:lnTo>
                  <a:pt x="243" y="52"/>
                </a:lnTo>
                <a:lnTo>
                  <a:pt x="245" y="55"/>
                </a:lnTo>
                <a:lnTo>
                  <a:pt x="250" y="57"/>
                </a:lnTo>
                <a:lnTo>
                  <a:pt x="253" y="60"/>
                </a:lnTo>
                <a:lnTo>
                  <a:pt x="257" y="64"/>
                </a:lnTo>
                <a:lnTo>
                  <a:pt x="260" y="71"/>
                </a:lnTo>
                <a:lnTo>
                  <a:pt x="262" y="79"/>
                </a:lnTo>
                <a:lnTo>
                  <a:pt x="264" y="86"/>
                </a:lnTo>
                <a:lnTo>
                  <a:pt x="269" y="102"/>
                </a:lnTo>
                <a:lnTo>
                  <a:pt x="274" y="112"/>
                </a:lnTo>
                <a:lnTo>
                  <a:pt x="279" y="121"/>
                </a:lnTo>
                <a:lnTo>
                  <a:pt x="281" y="136"/>
                </a:lnTo>
                <a:lnTo>
                  <a:pt x="284" y="152"/>
                </a:lnTo>
                <a:lnTo>
                  <a:pt x="281" y="169"/>
                </a:lnTo>
                <a:lnTo>
                  <a:pt x="281" y="188"/>
                </a:lnTo>
                <a:lnTo>
                  <a:pt x="279" y="209"/>
                </a:lnTo>
                <a:lnTo>
                  <a:pt x="274" y="231"/>
                </a:lnTo>
                <a:lnTo>
                  <a:pt x="269" y="255"/>
                </a:lnTo>
                <a:lnTo>
                  <a:pt x="264" y="283"/>
                </a:lnTo>
                <a:lnTo>
                  <a:pt x="262" y="295"/>
                </a:lnTo>
                <a:lnTo>
                  <a:pt x="262" y="309"/>
                </a:lnTo>
                <a:lnTo>
                  <a:pt x="260" y="321"/>
                </a:lnTo>
                <a:lnTo>
                  <a:pt x="257" y="331"/>
                </a:lnTo>
                <a:lnTo>
                  <a:pt x="257" y="343"/>
                </a:lnTo>
                <a:lnTo>
                  <a:pt x="257" y="352"/>
                </a:lnTo>
                <a:lnTo>
                  <a:pt x="255" y="359"/>
                </a:lnTo>
                <a:lnTo>
                  <a:pt x="255" y="369"/>
                </a:lnTo>
                <a:lnTo>
                  <a:pt x="255" y="376"/>
                </a:lnTo>
                <a:lnTo>
                  <a:pt x="257" y="381"/>
                </a:lnTo>
                <a:lnTo>
                  <a:pt x="257" y="388"/>
                </a:lnTo>
                <a:lnTo>
                  <a:pt x="257" y="393"/>
                </a:lnTo>
                <a:lnTo>
                  <a:pt x="260" y="398"/>
                </a:lnTo>
                <a:lnTo>
                  <a:pt x="262" y="400"/>
                </a:lnTo>
                <a:lnTo>
                  <a:pt x="262" y="405"/>
                </a:lnTo>
                <a:lnTo>
                  <a:pt x="264" y="407"/>
                </a:lnTo>
                <a:lnTo>
                  <a:pt x="269" y="409"/>
                </a:lnTo>
                <a:lnTo>
                  <a:pt x="274" y="412"/>
                </a:lnTo>
                <a:lnTo>
                  <a:pt x="281" y="412"/>
                </a:lnTo>
                <a:lnTo>
                  <a:pt x="288" y="414"/>
                </a:lnTo>
                <a:lnTo>
                  <a:pt x="300" y="414"/>
                </a:lnTo>
                <a:lnTo>
                  <a:pt x="312" y="414"/>
                </a:lnTo>
                <a:lnTo>
                  <a:pt x="324" y="414"/>
                </a:lnTo>
                <a:lnTo>
                  <a:pt x="341" y="414"/>
                </a:lnTo>
                <a:lnTo>
                  <a:pt x="357" y="412"/>
                </a:lnTo>
                <a:lnTo>
                  <a:pt x="379" y="409"/>
                </a:lnTo>
                <a:lnTo>
                  <a:pt x="398" y="407"/>
                </a:lnTo>
                <a:lnTo>
                  <a:pt x="422" y="405"/>
                </a:lnTo>
                <a:lnTo>
                  <a:pt x="446" y="400"/>
                </a:lnTo>
                <a:lnTo>
                  <a:pt x="472" y="395"/>
                </a:lnTo>
                <a:lnTo>
                  <a:pt x="500" y="388"/>
                </a:lnTo>
                <a:lnTo>
                  <a:pt x="531" y="381"/>
                </a:lnTo>
                <a:lnTo>
                  <a:pt x="546" y="378"/>
                </a:lnTo>
                <a:lnTo>
                  <a:pt x="562" y="376"/>
                </a:lnTo>
                <a:lnTo>
                  <a:pt x="581" y="374"/>
                </a:lnTo>
                <a:lnTo>
                  <a:pt x="600" y="371"/>
                </a:lnTo>
                <a:lnTo>
                  <a:pt x="619" y="369"/>
                </a:lnTo>
                <a:lnTo>
                  <a:pt x="641" y="364"/>
                </a:lnTo>
                <a:lnTo>
                  <a:pt x="662" y="362"/>
                </a:lnTo>
                <a:lnTo>
                  <a:pt x="684" y="359"/>
                </a:lnTo>
                <a:lnTo>
                  <a:pt x="708" y="355"/>
                </a:lnTo>
                <a:lnTo>
                  <a:pt x="734" y="350"/>
                </a:lnTo>
                <a:lnTo>
                  <a:pt x="758" y="348"/>
                </a:lnTo>
                <a:lnTo>
                  <a:pt x="784" y="343"/>
                </a:lnTo>
                <a:lnTo>
                  <a:pt x="812" y="338"/>
                </a:lnTo>
                <a:lnTo>
                  <a:pt x="841" y="333"/>
                </a:lnTo>
                <a:lnTo>
                  <a:pt x="870" y="331"/>
                </a:lnTo>
                <a:lnTo>
                  <a:pt x="901" y="326"/>
                </a:lnTo>
                <a:lnTo>
                  <a:pt x="932" y="319"/>
                </a:lnTo>
                <a:lnTo>
                  <a:pt x="965" y="314"/>
                </a:lnTo>
                <a:lnTo>
                  <a:pt x="996" y="309"/>
                </a:lnTo>
                <a:lnTo>
                  <a:pt x="1032" y="305"/>
                </a:lnTo>
                <a:lnTo>
                  <a:pt x="1067" y="298"/>
                </a:lnTo>
                <a:lnTo>
                  <a:pt x="1103" y="293"/>
                </a:lnTo>
                <a:lnTo>
                  <a:pt x="1139" y="286"/>
                </a:lnTo>
                <a:lnTo>
                  <a:pt x="1177" y="279"/>
                </a:lnTo>
                <a:lnTo>
                  <a:pt x="1218" y="274"/>
                </a:lnTo>
                <a:lnTo>
                  <a:pt x="1256" y="267"/>
                </a:lnTo>
                <a:lnTo>
                  <a:pt x="1299" y="259"/>
                </a:lnTo>
                <a:lnTo>
                  <a:pt x="1339" y="252"/>
                </a:lnTo>
                <a:lnTo>
                  <a:pt x="1382" y="245"/>
                </a:lnTo>
                <a:lnTo>
                  <a:pt x="1425" y="236"/>
                </a:lnTo>
                <a:lnTo>
                  <a:pt x="1470" y="229"/>
                </a:lnTo>
                <a:lnTo>
                  <a:pt x="1515" y="221"/>
                </a:lnTo>
                <a:lnTo>
                  <a:pt x="1504" y="345"/>
                </a:lnTo>
                <a:lnTo>
                  <a:pt x="1465" y="350"/>
                </a:lnTo>
                <a:lnTo>
                  <a:pt x="1427" y="357"/>
                </a:lnTo>
                <a:lnTo>
                  <a:pt x="1389" y="362"/>
                </a:lnTo>
                <a:lnTo>
                  <a:pt x="1353" y="367"/>
                </a:lnTo>
                <a:lnTo>
                  <a:pt x="1318" y="374"/>
                </a:lnTo>
                <a:lnTo>
                  <a:pt x="1282" y="378"/>
                </a:lnTo>
                <a:lnTo>
                  <a:pt x="1246" y="383"/>
                </a:lnTo>
                <a:lnTo>
                  <a:pt x="1213" y="388"/>
                </a:lnTo>
                <a:lnTo>
                  <a:pt x="1179" y="395"/>
                </a:lnTo>
                <a:lnTo>
                  <a:pt x="1146" y="400"/>
                </a:lnTo>
                <a:lnTo>
                  <a:pt x="1115" y="405"/>
                </a:lnTo>
                <a:lnTo>
                  <a:pt x="1084" y="409"/>
                </a:lnTo>
                <a:lnTo>
                  <a:pt x="1053" y="414"/>
                </a:lnTo>
                <a:lnTo>
                  <a:pt x="1025" y="419"/>
                </a:lnTo>
                <a:lnTo>
                  <a:pt x="996" y="424"/>
                </a:lnTo>
                <a:lnTo>
                  <a:pt x="967" y="426"/>
                </a:lnTo>
                <a:lnTo>
                  <a:pt x="939" y="431"/>
                </a:lnTo>
                <a:lnTo>
                  <a:pt x="913" y="436"/>
                </a:lnTo>
                <a:lnTo>
                  <a:pt x="886" y="440"/>
                </a:lnTo>
                <a:lnTo>
                  <a:pt x="860" y="443"/>
                </a:lnTo>
                <a:lnTo>
                  <a:pt x="836" y="447"/>
                </a:lnTo>
                <a:lnTo>
                  <a:pt x="812" y="450"/>
                </a:lnTo>
                <a:lnTo>
                  <a:pt x="791" y="455"/>
                </a:lnTo>
                <a:lnTo>
                  <a:pt x="767" y="457"/>
                </a:lnTo>
                <a:lnTo>
                  <a:pt x="746" y="462"/>
                </a:lnTo>
                <a:lnTo>
                  <a:pt x="727" y="464"/>
                </a:lnTo>
                <a:lnTo>
                  <a:pt x="705" y="467"/>
                </a:lnTo>
                <a:lnTo>
                  <a:pt x="686" y="471"/>
                </a:lnTo>
                <a:lnTo>
                  <a:pt x="670" y="474"/>
                </a:lnTo>
                <a:lnTo>
                  <a:pt x="650" y="476"/>
                </a:lnTo>
                <a:lnTo>
                  <a:pt x="634" y="478"/>
                </a:lnTo>
                <a:lnTo>
                  <a:pt x="619" y="481"/>
                </a:lnTo>
                <a:lnTo>
                  <a:pt x="589" y="486"/>
                </a:lnTo>
                <a:lnTo>
                  <a:pt x="560" y="490"/>
                </a:lnTo>
                <a:lnTo>
                  <a:pt x="531" y="497"/>
                </a:lnTo>
                <a:lnTo>
                  <a:pt x="503" y="502"/>
                </a:lnTo>
                <a:lnTo>
                  <a:pt x="477" y="507"/>
                </a:lnTo>
                <a:lnTo>
                  <a:pt x="450" y="514"/>
                </a:lnTo>
                <a:lnTo>
                  <a:pt x="424" y="519"/>
                </a:lnTo>
                <a:lnTo>
                  <a:pt x="400" y="526"/>
                </a:lnTo>
                <a:lnTo>
                  <a:pt x="376" y="533"/>
                </a:lnTo>
                <a:lnTo>
                  <a:pt x="355" y="538"/>
                </a:lnTo>
                <a:lnTo>
                  <a:pt x="334" y="545"/>
                </a:lnTo>
                <a:lnTo>
                  <a:pt x="312" y="552"/>
                </a:lnTo>
                <a:lnTo>
                  <a:pt x="293" y="559"/>
                </a:lnTo>
                <a:lnTo>
                  <a:pt x="274" y="566"/>
                </a:lnTo>
                <a:lnTo>
                  <a:pt x="257" y="574"/>
                </a:lnTo>
                <a:lnTo>
                  <a:pt x="241" y="58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32"/>
          <p:cNvSpPr/>
          <p:nvPr/>
        </p:nvSpPr>
        <p:spPr>
          <a:xfrm>
            <a:off x="8320088" y="2287588"/>
            <a:ext cx="217487" cy="409575"/>
          </a:xfrm>
          <a:custGeom>
            <a:avLst/>
            <a:gdLst/>
            <a:ahLst/>
            <a:cxnLst>
              <a:cxn ang="0">
                <a:pos x="51661" y="179705"/>
              </a:cxn>
              <a:cxn ang="0">
                <a:pos x="58039" y="149860"/>
              </a:cxn>
              <a:cxn ang="0">
                <a:pos x="63779" y="127000"/>
              </a:cxn>
              <a:cxn ang="0">
                <a:pos x="70157" y="108585"/>
              </a:cxn>
              <a:cxn ang="0">
                <a:pos x="73346" y="98425"/>
              </a:cxn>
              <a:cxn ang="0">
                <a:pos x="70157" y="87630"/>
              </a:cxn>
              <a:cxn ang="0">
                <a:pos x="65693" y="72390"/>
              </a:cxn>
              <a:cxn ang="0">
                <a:pos x="56763" y="46990"/>
              </a:cxn>
              <a:cxn ang="0">
                <a:pos x="51661" y="39370"/>
              </a:cxn>
              <a:cxn ang="0">
                <a:pos x="45921" y="25400"/>
              </a:cxn>
              <a:cxn ang="0">
                <a:pos x="42732" y="16510"/>
              </a:cxn>
              <a:cxn ang="0">
                <a:pos x="45921" y="10795"/>
              </a:cxn>
              <a:cxn ang="0">
                <a:pos x="51661" y="4445"/>
              </a:cxn>
              <a:cxn ang="0">
                <a:pos x="61228" y="1270"/>
              </a:cxn>
              <a:cxn ang="0">
                <a:pos x="75897" y="0"/>
              </a:cxn>
              <a:cxn ang="0">
                <a:pos x="89929" y="1270"/>
              </a:cxn>
              <a:cxn ang="0">
                <a:pos x="94393" y="4445"/>
              </a:cxn>
              <a:cxn ang="0">
                <a:pos x="100771" y="7620"/>
              </a:cxn>
              <a:cxn ang="0">
                <a:pos x="112889" y="13335"/>
              </a:cxn>
              <a:cxn ang="0">
                <a:pos x="133936" y="24130"/>
              </a:cxn>
              <a:cxn ang="0">
                <a:pos x="153708" y="34925"/>
              </a:cxn>
              <a:cxn ang="0">
                <a:pos x="169015" y="43815"/>
              </a:cxn>
              <a:cxn ang="0">
                <a:pos x="181133" y="51435"/>
              </a:cxn>
              <a:cxn ang="0">
                <a:pos x="191975" y="59055"/>
              </a:cxn>
              <a:cxn ang="0">
                <a:pos x="200904" y="66675"/>
              </a:cxn>
              <a:cxn ang="0">
                <a:pos x="208558" y="72390"/>
              </a:cxn>
              <a:cxn ang="0">
                <a:pos x="213022" y="80010"/>
              </a:cxn>
              <a:cxn ang="0">
                <a:pos x="216211" y="86360"/>
              </a:cxn>
              <a:cxn ang="0">
                <a:pos x="217487" y="90805"/>
              </a:cxn>
              <a:cxn ang="0">
                <a:pos x="217487" y="100965"/>
              </a:cxn>
              <a:cxn ang="0">
                <a:pos x="214298" y="116205"/>
              </a:cxn>
              <a:cxn ang="0">
                <a:pos x="206645" y="134620"/>
              </a:cxn>
              <a:cxn ang="0">
                <a:pos x="193251" y="158750"/>
              </a:cxn>
              <a:cxn ang="0">
                <a:pos x="185597" y="172085"/>
              </a:cxn>
              <a:cxn ang="0">
                <a:pos x="167101" y="203835"/>
              </a:cxn>
              <a:cxn ang="0">
                <a:pos x="147330" y="237490"/>
              </a:cxn>
              <a:cxn ang="0">
                <a:pos x="125007" y="274955"/>
              </a:cxn>
              <a:cxn ang="0">
                <a:pos x="97582" y="314325"/>
              </a:cxn>
              <a:cxn ang="0">
                <a:pos x="82275" y="337185"/>
              </a:cxn>
              <a:cxn ang="0">
                <a:pos x="70157" y="356870"/>
              </a:cxn>
              <a:cxn ang="0">
                <a:pos x="58039" y="371475"/>
              </a:cxn>
              <a:cxn ang="0">
                <a:pos x="49110" y="385445"/>
              </a:cxn>
              <a:cxn ang="0">
                <a:pos x="39543" y="395605"/>
              </a:cxn>
              <a:cxn ang="0">
                <a:pos x="33803" y="403225"/>
              </a:cxn>
              <a:cxn ang="0">
                <a:pos x="27425" y="408305"/>
              </a:cxn>
              <a:cxn ang="0">
                <a:pos x="24236" y="409575"/>
              </a:cxn>
              <a:cxn ang="0">
                <a:pos x="14031" y="408305"/>
              </a:cxn>
              <a:cxn ang="0">
                <a:pos x="6378" y="401955"/>
              </a:cxn>
              <a:cxn ang="0">
                <a:pos x="1913" y="393065"/>
              </a:cxn>
              <a:cxn ang="0">
                <a:pos x="0" y="377825"/>
              </a:cxn>
              <a:cxn ang="0">
                <a:pos x="1913" y="359410"/>
              </a:cxn>
              <a:cxn ang="0">
                <a:pos x="6378" y="341630"/>
              </a:cxn>
              <a:cxn ang="0">
                <a:pos x="14031" y="321945"/>
              </a:cxn>
              <a:cxn ang="0">
                <a:pos x="24236" y="299085"/>
              </a:cxn>
              <a:cxn ang="0">
                <a:pos x="30614" y="278130"/>
              </a:cxn>
              <a:cxn ang="0">
                <a:pos x="36992" y="254000"/>
              </a:cxn>
              <a:cxn ang="0">
                <a:pos x="42732" y="225425"/>
              </a:cxn>
            </a:cxnLst>
            <a:rect l="0" t="0" r="0" b="0"/>
            <a:pathLst>
              <a:path w="341" h="645">
                <a:moveTo>
                  <a:pt x="77" y="309"/>
                </a:moveTo>
                <a:lnTo>
                  <a:pt x="81" y="283"/>
                </a:lnTo>
                <a:lnTo>
                  <a:pt x="86" y="259"/>
                </a:lnTo>
                <a:lnTo>
                  <a:pt x="91" y="236"/>
                </a:lnTo>
                <a:lnTo>
                  <a:pt x="96" y="216"/>
                </a:lnTo>
                <a:lnTo>
                  <a:pt x="100" y="200"/>
                </a:lnTo>
                <a:lnTo>
                  <a:pt x="105" y="183"/>
                </a:lnTo>
                <a:lnTo>
                  <a:pt x="110" y="171"/>
                </a:lnTo>
                <a:lnTo>
                  <a:pt x="115" y="162"/>
                </a:lnTo>
                <a:lnTo>
                  <a:pt x="115" y="155"/>
                </a:lnTo>
                <a:lnTo>
                  <a:pt x="112" y="147"/>
                </a:lnTo>
                <a:lnTo>
                  <a:pt x="110" y="138"/>
                </a:lnTo>
                <a:lnTo>
                  <a:pt x="105" y="126"/>
                </a:lnTo>
                <a:lnTo>
                  <a:pt x="103" y="114"/>
                </a:lnTo>
                <a:lnTo>
                  <a:pt x="98" y="102"/>
                </a:lnTo>
                <a:lnTo>
                  <a:pt x="89" y="74"/>
                </a:lnTo>
                <a:lnTo>
                  <a:pt x="84" y="67"/>
                </a:lnTo>
                <a:lnTo>
                  <a:pt x="81" y="62"/>
                </a:lnTo>
                <a:lnTo>
                  <a:pt x="74" y="50"/>
                </a:lnTo>
                <a:lnTo>
                  <a:pt x="72" y="40"/>
                </a:lnTo>
                <a:lnTo>
                  <a:pt x="69" y="33"/>
                </a:lnTo>
                <a:lnTo>
                  <a:pt x="67" y="26"/>
                </a:lnTo>
                <a:lnTo>
                  <a:pt x="69" y="21"/>
                </a:lnTo>
                <a:lnTo>
                  <a:pt x="72" y="17"/>
                </a:lnTo>
                <a:lnTo>
                  <a:pt x="77" y="12"/>
                </a:lnTo>
                <a:lnTo>
                  <a:pt x="81" y="7"/>
                </a:lnTo>
                <a:lnTo>
                  <a:pt x="89" y="5"/>
                </a:lnTo>
                <a:lnTo>
                  <a:pt x="96" y="2"/>
                </a:lnTo>
                <a:lnTo>
                  <a:pt x="103" y="2"/>
                </a:lnTo>
                <a:lnTo>
                  <a:pt x="119" y="0"/>
                </a:lnTo>
                <a:lnTo>
                  <a:pt x="139" y="0"/>
                </a:lnTo>
                <a:lnTo>
                  <a:pt x="141" y="2"/>
                </a:lnTo>
                <a:lnTo>
                  <a:pt x="146" y="5"/>
                </a:lnTo>
                <a:lnTo>
                  <a:pt x="148" y="7"/>
                </a:lnTo>
                <a:lnTo>
                  <a:pt x="153" y="9"/>
                </a:lnTo>
                <a:lnTo>
                  <a:pt x="158" y="12"/>
                </a:lnTo>
                <a:lnTo>
                  <a:pt x="165" y="14"/>
                </a:lnTo>
                <a:lnTo>
                  <a:pt x="177" y="21"/>
                </a:lnTo>
                <a:lnTo>
                  <a:pt x="193" y="28"/>
                </a:lnTo>
                <a:lnTo>
                  <a:pt x="210" y="38"/>
                </a:lnTo>
                <a:lnTo>
                  <a:pt x="231" y="48"/>
                </a:lnTo>
                <a:lnTo>
                  <a:pt x="241" y="55"/>
                </a:lnTo>
                <a:lnTo>
                  <a:pt x="253" y="62"/>
                </a:lnTo>
                <a:lnTo>
                  <a:pt x="265" y="69"/>
                </a:lnTo>
                <a:lnTo>
                  <a:pt x="274" y="76"/>
                </a:lnTo>
                <a:lnTo>
                  <a:pt x="284" y="81"/>
                </a:lnTo>
                <a:lnTo>
                  <a:pt x="293" y="88"/>
                </a:lnTo>
                <a:lnTo>
                  <a:pt x="301" y="93"/>
                </a:lnTo>
                <a:lnTo>
                  <a:pt x="308" y="100"/>
                </a:lnTo>
                <a:lnTo>
                  <a:pt x="315" y="105"/>
                </a:lnTo>
                <a:lnTo>
                  <a:pt x="322" y="109"/>
                </a:lnTo>
                <a:lnTo>
                  <a:pt x="327" y="114"/>
                </a:lnTo>
                <a:lnTo>
                  <a:pt x="329" y="119"/>
                </a:lnTo>
                <a:lnTo>
                  <a:pt x="334" y="126"/>
                </a:lnTo>
                <a:lnTo>
                  <a:pt x="336" y="131"/>
                </a:lnTo>
                <a:lnTo>
                  <a:pt x="339" y="136"/>
                </a:lnTo>
                <a:lnTo>
                  <a:pt x="341" y="138"/>
                </a:lnTo>
                <a:lnTo>
                  <a:pt x="341" y="143"/>
                </a:lnTo>
                <a:lnTo>
                  <a:pt x="341" y="147"/>
                </a:lnTo>
                <a:lnTo>
                  <a:pt x="341" y="159"/>
                </a:lnTo>
                <a:lnTo>
                  <a:pt x="339" y="169"/>
                </a:lnTo>
                <a:lnTo>
                  <a:pt x="336" y="183"/>
                </a:lnTo>
                <a:lnTo>
                  <a:pt x="332" y="197"/>
                </a:lnTo>
                <a:lnTo>
                  <a:pt x="324" y="212"/>
                </a:lnTo>
                <a:lnTo>
                  <a:pt x="315" y="231"/>
                </a:lnTo>
                <a:lnTo>
                  <a:pt x="303" y="250"/>
                </a:lnTo>
                <a:lnTo>
                  <a:pt x="298" y="262"/>
                </a:lnTo>
                <a:lnTo>
                  <a:pt x="291" y="271"/>
                </a:lnTo>
                <a:lnTo>
                  <a:pt x="277" y="297"/>
                </a:lnTo>
                <a:lnTo>
                  <a:pt x="262" y="321"/>
                </a:lnTo>
                <a:lnTo>
                  <a:pt x="248" y="347"/>
                </a:lnTo>
                <a:lnTo>
                  <a:pt x="231" y="374"/>
                </a:lnTo>
                <a:lnTo>
                  <a:pt x="215" y="402"/>
                </a:lnTo>
                <a:lnTo>
                  <a:pt x="196" y="433"/>
                </a:lnTo>
                <a:lnTo>
                  <a:pt x="174" y="464"/>
                </a:lnTo>
                <a:lnTo>
                  <a:pt x="153" y="495"/>
                </a:lnTo>
                <a:lnTo>
                  <a:pt x="141" y="514"/>
                </a:lnTo>
                <a:lnTo>
                  <a:pt x="129" y="531"/>
                </a:lnTo>
                <a:lnTo>
                  <a:pt x="119" y="547"/>
                </a:lnTo>
                <a:lnTo>
                  <a:pt x="110" y="562"/>
                </a:lnTo>
                <a:lnTo>
                  <a:pt x="100" y="573"/>
                </a:lnTo>
                <a:lnTo>
                  <a:pt x="91" y="585"/>
                </a:lnTo>
                <a:lnTo>
                  <a:pt x="84" y="597"/>
                </a:lnTo>
                <a:lnTo>
                  <a:pt x="77" y="607"/>
                </a:lnTo>
                <a:lnTo>
                  <a:pt x="69" y="616"/>
                </a:lnTo>
                <a:lnTo>
                  <a:pt x="62" y="623"/>
                </a:lnTo>
                <a:lnTo>
                  <a:pt x="58" y="631"/>
                </a:lnTo>
                <a:lnTo>
                  <a:pt x="53" y="635"/>
                </a:lnTo>
                <a:lnTo>
                  <a:pt x="48" y="640"/>
                </a:lnTo>
                <a:lnTo>
                  <a:pt x="43" y="643"/>
                </a:lnTo>
                <a:lnTo>
                  <a:pt x="41" y="643"/>
                </a:lnTo>
                <a:lnTo>
                  <a:pt x="38" y="645"/>
                </a:lnTo>
                <a:lnTo>
                  <a:pt x="29" y="643"/>
                </a:lnTo>
                <a:lnTo>
                  <a:pt x="22" y="643"/>
                </a:lnTo>
                <a:lnTo>
                  <a:pt x="15" y="638"/>
                </a:lnTo>
                <a:lnTo>
                  <a:pt x="10" y="633"/>
                </a:lnTo>
                <a:lnTo>
                  <a:pt x="5" y="626"/>
                </a:lnTo>
                <a:lnTo>
                  <a:pt x="3" y="619"/>
                </a:lnTo>
                <a:lnTo>
                  <a:pt x="0" y="607"/>
                </a:lnTo>
                <a:lnTo>
                  <a:pt x="0" y="595"/>
                </a:lnTo>
                <a:lnTo>
                  <a:pt x="0" y="581"/>
                </a:lnTo>
                <a:lnTo>
                  <a:pt x="3" y="566"/>
                </a:lnTo>
                <a:lnTo>
                  <a:pt x="5" y="552"/>
                </a:lnTo>
                <a:lnTo>
                  <a:pt x="10" y="538"/>
                </a:lnTo>
                <a:lnTo>
                  <a:pt x="15" y="521"/>
                </a:lnTo>
                <a:lnTo>
                  <a:pt x="22" y="507"/>
                </a:lnTo>
                <a:lnTo>
                  <a:pt x="29" y="488"/>
                </a:lnTo>
                <a:lnTo>
                  <a:pt x="38" y="471"/>
                </a:lnTo>
                <a:lnTo>
                  <a:pt x="43" y="454"/>
                </a:lnTo>
                <a:lnTo>
                  <a:pt x="48" y="438"/>
                </a:lnTo>
                <a:lnTo>
                  <a:pt x="53" y="419"/>
                </a:lnTo>
                <a:lnTo>
                  <a:pt x="58" y="400"/>
                </a:lnTo>
                <a:lnTo>
                  <a:pt x="62" y="378"/>
                </a:lnTo>
                <a:lnTo>
                  <a:pt x="67" y="355"/>
                </a:lnTo>
                <a:lnTo>
                  <a:pt x="77" y="30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33"/>
          <p:cNvSpPr/>
          <p:nvPr/>
        </p:nvSpPr>
        <p:spPr>
          <a:xfrm>
            <a:off x="6954838" y="2884488"/>
            <a:ext cx="644525" cy="1073150"/>
          </a:xfrm>
          <a:custGeom>
            <a:avLst/>
            <a:gdLst/>
            <a:ahLst/>
            <a:cxnLst>
              <a:cxn ang="0">
                <a:pos x="514350" y="119239"/>
              </a:cxn>
              <a:cxn ang="0">
                <a:pos x="505460" y="81184"/>
              </a:cxn>
              <a:cxn ang="0">
                <a:pos x="491490" y="57082"/>
              </a:cxn>
              <a:cxn ang="0">
                <a:pos x="479425" y="48203"/>
              </a:cxn>
              <a:cxn ang="0">
                <a:pos x="473075" y="39323"/>
              </a:cxn>
              <a:cxn ang="0">
                <a:pos x="470535" y="28541"/>
              </a:cxn>
              <a:cxn ang="0">
                <a:pos x="474980" y="10148"/>
              </a:cxn>
              <a:cxn ang="0">
                <a:pos x="482600" y="5708"/>
              </a:cxn>
              <a:cxn ang="0">
                <a:pos x="492760" y="2537"/>
              </a:cxn>
              <a:cxn ang="0">
                <a:pos x="509905" y="0"/>
              </a:cxn>
              <a:cxn ang="0">
                <a:pos x="530860" y="0"/>
              </a:cxn>
              <a:cxn ang="0">
                <a:pos x="554990" y="1268"/>
              </a:cxn>
              <a:cxn ang="0">
                <a:pos x="581025" y="5708"/>
              </a:cxn>
              <a:cxn ang="0">
                <a:pos x="601980" y="8879"/>
              </a:cxn>
              <a:cxn ang="0">
                <a:pos x="618490" y="13319"/>
              </a:cxn>
              <a:cxn ang="0">
                <a:pos x="630555" y="16490"/>
              </a:cxn>
              <a:cxn ang="0">
                <a:pos x="640080" y="17759"/>
              </a:cxn>
              <a:cxn ang="0">
                <a:pos x="644525" y="19662"/>
              </a:cxn>
              <a:cxn ang="0">
                <a:pos x="642620" y="29810"/>
              </a:cxn>
              <a:cxn ang="0">
                <a:pos x="642620" y="46300"/>
              </a:cxn>
              <a:cxn ang="0">
                <a:pos x="641350" y="72304"/>
              </a:cxn>
              <a:cxn ang="0">
                <a:pos x="640080" y="104017"/>
              </a:cxn>
              <a:cxn ang="0">
                <a:pos x="635000" y="143340"/>
              </a:cxn>
              <a:cxn ang="0">
                <a:pos x="629285" y="190275"/>
              </a:cxn>
              <a:cxn ang="0">
                <a:pos x="617220" y="242918"/>
              </a:cxn>
              <a:cxn ang="0">
                <a:pos x="601980" y="300000"/>
              </a:cxn>
              <a:cxn ang="0">
                <a:pos x="583565" y="363425"/>
              </a:cxn>
              <a:cxn ang="0">
                <a:pos x="562610" y="433192"/>
              </a:cxn>
              <a:cxn ang="0">
                <a:pos x="539750" y="506765"/>
              </a:cxn>
              <a:cxn ang="0">
                <a:pos x="511175" y="576533"/>
              </a:cxn>
              <a:cxn ang="0">
                <a:pos x="478155" y="641226"/>
              </a:cxn>
              <a:cxn ang="0">
                <a:pos x="440055" y="703383"/>
              </a:cxn>
              <a:cxn ang="0">
                <a:pos x="399415" y="760465"/>
              </a:cxn>
              <a:cxn ang="0">
                <a:pos x="340360" y="832770"/>
              </a:cxn>
              <a:cxn ang="0">
                <a:pos x="296545" y="882875"/>
              </a:cxn>
              <a:cxn ang="0">
                <a:pos x="250825" y="926638"/>
              </a:cxn>
              <a:cxn ang="0">
                <a:pos x="205740" y="964059"/>
              </a:cxn>
              <a:cxn ang="0">
                <a:pos x="160020" y="997674"/>
              </a:cxn>
              <a:cxn ang="0">
                <a:pos x="114935" y="1023044"/>
              </a:cxn>
              <a:cxn ang="0">
                <a:pos x="76835" y="1042706"/>
              </a:cxn>
              <a:cxn ang="0">
                <a:pos x="46990" y="1057928"/>
              </a:cxn>
              <a:cxn ang="0">
                <a:pos x="24130" y="1068710"/>
              </a:cxn>
              <a:cxn ang="0">
                <a:pos x="8890" y="1073150"/>
              </a:cxn>
              <a:cxn ang="0">
                <a:pos x="1270" y="1071247"/>
              </a:cxn>
              <a:cxn ang="0">
                <a:pos x="0" y="1065539"/>
              </a:cxn>
              <a:cxn ang="0">
                <a:pos x="5715" y="1056660"/>
              </a:cxn>
              <a:cxn ang="0">
                <a:pos x="16510" y="1042706"/>
              </a:cxn>
              <a:cxn ang="0">
                <a:pos x="34290" y="1027484"/>
              </a:cxn>
              <a:cxn ang="0">
                <a:pos x="57150" y="1007822"/>
              </a:cxn>
              <a:cxn ang="0">
                <a:pos x="102870" y="969133"/>
              </a:cxn>
              <a:cxn ang="0">
                <a:pos x="163195" y="910148"/>
              </a:cxn>
              <a:cxn ang="0">
                <a:pos x="226695" y="843552"/>
              </a:cxn>
              <a:cxn ang="0">
                <a:pos x="285750" y="769345"/>
              </a:cxn>
              <a:cxn ang="0">
                <a:pos x="338455" y="684989"/>
              </a:cxn>
              <a:cxn ang="0">
                <a:pos x="370205" y="623467"/>
              </a:cxn>
              <a:cxn ang="0">
                <a:pos x="414655" y="530867"/>
              </a:cxn>
              <a:cxn ang="0">
                <a:pos x="454025" y="430021"/>
              </a:cxn>
              <a:cxn ang="0">
                <a:pos x="474980" y="355814"/>
              </a:cxn>
              <a:cxn ang="0">
                <a:pos x="487045" y="306342"/>
              </a:cxn>
              <a:cxn ang="0">
                <a:pos x="497840" y="260677"/>
              </a:cxn>
              <a:cxn ang="0">
                <a:pos x="506730" y="220085"/>
              </a:cxn>
              <a:cxn ang="0">
                <a:pos x="512445" y="187104"/>
              </a:cxn>
              <a:cxn ang="0">
                <a:pos x="515620" y="159831"/>
              </a:cxn>
            </a:cxnLst>
            <a:rect l="0" t="0" r="0" b="0"/>
            <a:pathLst>
              <a:path w="1015" h="1692">
                <a:moveTo>
                  <a:pt x="812" y="240"/>
                </a:moveTo>
                <a:lnTo>
                  <a:pt x="810" y="211"/>
                </a:lnTo>
                <a:lnTo>
                  <a:pt x="810" y="188"/>
                </a:lnTo>
                <a:lnTo>
                  <a:pt x="805" y="166"/>
                </a:lnTo>
                <a:lnTo>
                  <a:pt x="803" y="147"/>
                </a:lnTo>
                <a:lnTo>
                  <a:pt x="796" y="128"/>
                </a:lnTo>
                <a:lnTo>
                  <a:pt x="791" y="114"/>
                </a:lnTo>
                <a:lnTo>
                  <a:pt x="781" y="102"/>
                </a:lnTo>
                <a:lnTo>
                  <a:pt x="774" y="90"/>
                </a:lnTo>
                <a:lnTo>
                  <a:pt x="767" y="85"/>
                </a:lnTo>
                <a:lnTo>
                  <a:pt x="762" y="81"/>
                </a:lnTo>
                <a:lnTo>
                  <a:pt x="755" y="76"/>
                </a:lnTo>
                <a:lnTo>
                  <a:pt x="753" y="71"/>
                </a:lnTo>
                <a:lnTo>
                  <a:pt x="748" y="66"/>
                </a:lnTo>
                <a:lnTo>
                  <a:pt x="745" y="62"/>
                </a:lnTo>
                <a:lnTo>
                  <a:pt x="743" y="57"/>
                </a:lnTo>
                <a:lnTo>
                  <a:pt x="743" y="54"/>
                </a:lnTo>
                <a:lnTo>
                  <a:pt x="741" y="45"/>
                </a:lnTo>
                <a:lnTo>
                  <a:pt x="741" y="35"/>
                </a:lnTo>
                <a:lnTo>
                  <a:pt x="743" y="26"/>
                </a:lnTo>
                <a:lnTo>
                  <a:pt x="748" y="16"/>
                </a:lnTo>
                <a:lnTo>
                  <a:pt x="750" y="14"/>
                </a:lnTo>
                <a:lnTo>
                  <a:pt x="755" y="12"/>
                </a:lnTo>
                <a:lnTo>
                  <a:pt x="760" y="9"/>
                </a:lnTo>
                <a:lnTo>
                  <a:pt x="765" y="7"/>
                </a:lnTo>
                <a:lnTo>
                  <a:pt x="772" y="4"/>
                </a:lnTo>
                <a:lnTo>
                  <a:pt x="776" y="4"/>
                </a:lnTo>
                <a:lnTo>
                  <a:pt x="786" y="2"/>
                </a:lnTo>
                <a:lnTo>
                  <a:pt x="793" y="0"/>
                </a:lnTo>
                <a:lnTo>
                  <a:pt x="803" y="0"/>
                </a:lnTo>
                <a:lnTo>
                  <a:pt x="812" y="0"/>
                </a:lnTo>
                <a:lnTo>
                  <a:pt x="824" y="0"/>
                </a:lnTo>
                <a:lnTo>
                  <a:pt x="836" y="0"/>
                </a:lnTo>
                <a:lnTo>
                  <a:pt x="848" y="0"/>
                </a:lnTo>
                <a:lnTo>
                  <a:pt x="860" y="0"/>
                </a:lnTo>
                <a:lnTo>
                  <a:pt x="874" y="2"/>
                </a:lnTo>
                <a:lnTo>
                  <a:pt x="886" y="4"/>
                </a:lnTo>
                <a:lnTo>
                  <a:pt x="900" y="7"/>
                </a:lnTo>
                <a:lnTo>
                  <a:pt x="915" y="9"/>
                </a:lnTo>
                <a:lnTo>
                  <a:pt x="927" y="12"/>
                </a:lnTo>
                <a:lnTo>
                  <a:pt x="936" y="14"/>
                </a:lnTo>
                <a:lnTo>
                  <a:pt x="948" y="14"/>
                </a:lnTo>
                <a:lnTo>
                  <a:pt x="958" y="16"/>
                </a:lnTo>
                <a:lnTo>
                  <a:pt x="967" y="19"/>
                </a:lnTo>
                <a:lnTo>
                  <a:pt x="974" y="21"/>
                </a:lnTo>
                <a:lnTo>
                  <a:pt x="981" y="23"/>
                </a:lnTo>
                <a:lnTo>
                  <a:pt x="989" y="23"/>
                </a:lnTo>
                <a:lnTo>
                  <a:pt x="993" y="26"/>
                </a:lnTo>
                <a:lnTo>
                  <a:pt x="998" y="26"/>
                </a:lnTo>
                <a:lnTo>
                  <a:pt x="1003" y="28"/>
                </a:lnTo>
                <a:lnTo>
                  <a:pt x="1008" y="28"/>
                </a:lnTo>
                <a:lnTo>
                  <a:pt x="1010" y="28"/>
                </a:lnTo>
                <a:lnTo>
                  <a:pt x="1015" y="28"/>
                </a:lnTo>
                <a:lnTo>
                  <a:pt x="1015" y="31"/>
                </a:lnTo>
                <a:lnTo>
                  <a:pt x="1015" y="35"/>
                </a:lnTo>
                <a:lnTo>
                  <a:pt x="1012" y="40"/>
                </a:lnTo>
                <a:lnTo>
                  <a:pt x="1012" y="47"/>
                </a:lnTo>
                <a:lnTo>
                  <a:pt x="1012" y="54"/>
                </a:lnTo>
                <a:lnTo>
                  <a:pt x="1012" y="64"/>
                </a:lnTo>
                <a:lnTo>
                  <a:pt x="1012" y="73"/>
                </a:lnTo>
                <a:lnTo>
                  <a:pt x="1012" y="85"/>
                </a:lnTo>
                <a:lnTo>
                  <a:pt x="1012" y="100"/>
                </a:lnTo>
                <a:lnTo>
                  <a:pt x="1010" y="114"/>
                </a:lnTo>
                <a:lnTo>
                  <a:pt x="1010" y="128"/>
                </a:lnTo>
                <a:lnTo>
                  <a:pt x="1008" y="145"/>
                </a:lnTo>
                <a:lnTo>
                  <a:pt x="1008" y="164"/>
                </a:lnTo>
                <a:lnTo>
                  <a:pt x="1005" y="183"/>
                </a:lnTo>
                <a:lnTo>
                  <a:pt x="1003" y="204"/>
                </a:lnTo>
                <a:lnTo>
                  <a:pt x="1000" y="226"/>
                </a:lnTo>
                <a:lnTo>
                  <a:pt x="998" y="250"/>
                </a:lnTo>
                <a:lnTo>
                  <a:pt x="996" y="276"/>
                </a:lnTo>
                <a:lnTo>
                  <a:pt x="991" y="300"/>
                </a:lnTo>
                <a:lnTo>
                  <a:pt x="984" y="328"/>
                </a:lnTo>
                <a:lnTo>
                  <a:pt x="979" y="354"/>
                </a:lnTo>
                <a:lnTo>
                  <a:pt x="972" y="383"/>
                </a:lnTo>
                <a:lnTo>
                  <a:pt x="965" y="411"/>
                </a:lnTo>
                <a:lnTo>
                  <a:pt x="958" y="442"/>
                </a:lnTo>
                <a:lnTo>
                  <a:pt x="948" y="473"/>
                </a:lnTo>
                <a:lnTo>
                  <a:pt x="939" y="507"/>
                </a:lnTo>
                <a:lnTo>
                  <a:pt x="929" y="540"/>
                </a:lnTo>
                <a:lnTo>
                  <a:pt x="919" y="573"/>
                </a:lnTo>
                <a:lnTo>
                  <a:pt x="908" y="609"/>
                </a:lnTo>
                <a:lnTo>
                  <a:pt x="898" y="645"/>
                </a:lnTo>
                <a:lnTo>
                  <a:pt x="886" y="683"/>
                </a:lnTo>
                <a:lnTo>
                  <a:pt x="874" y="723"/>
                </a:lnTo>
                <a:lnTo>
                  <a:pt x="862" y="761"/>
                </a:lnTo>
                <a:lnTo>
                  <a:pt x="850" y="799"/>
                </a:lnTo>
                <a:lnTo>
                  <a:pt x="836" y="837"/>
                </a:lnTo>
                <a:lnTo>
                  <a:pt x="819" y="873"/>
                </a:lnTo>
                <a:lnTo>
                  <a:pt x="805" y="909"/>
                </a:lnTo>
                <a:lnTo>
                  <a:pt x="788" y="945"/>
                </a:lnTo>
                <a:lnTo>
                  <a:pt x="772" y="978"/>
                </a:lnTo>
                <a:lnTo>
                  <a:pt x="753" y="1011"/>
                </a:lnTo>
                <a:lnTo>
                  <a:pt x="734" y="1044"/>
                </a:lnTo>
                <a:lnTo>
                  <a:pt x="715" y="1078"/>
                </a:lnTo>
                <a:lnTo>
                  <a:pt x="693" y="1109"/>
                </a:lnTo>
                <a:lnTo>
                  <a:pt x="674" y="1140"/>
                </a:lnTo>
                <a:lnTo>
                  <a:pt x="653" y="1168"/>
                </a:lnTo>
                <a:lnTo>
                  <a:pt x="629" y="1199"/>
                </a:lnTo>
                <a:lnTo>
                  <a:pt x="583" y="1256"/>
                </a:lnTo>
                <a:lnTo>
                  <a:pt x="560" y="1285"/>
                </a:lnTo>
                <a:lnTo>
                  <a:pt x="536" y="1313"/>
                </a:lnTo>
                <a:lnTo>
                  <a:pt x="514" y="1342"/>
                </a:lnTo>
                <a:lnTo>
                  <a:pt x="491" y="1368"/>
                </a:lnTo>
                <a:lnTo>
                  <a:pt x="467" y="1392"/>
                </a:lnTo>
                <a:lnTo>
                  <a:pt x="443" y="1418"/>
                </a:lnTo>
                <a:lnTo>
                  <a:pt x="419" y="1440"/>
                </a:lnTo>
                <a:lnTo>
                  <a:pt x="395" y="1461"/>
                </a:lnTo>
                <a:lnTo>
                  <a:pt x="371" y="1482"/>
                </a:lnTo>
                <a:lnTo>
                  <a:pt x="348" y="1501"/>
                </a:lnTo>
                <a:lnTo>
                  <a:pt x="324" y="1520"/>
                </a:lnTo>
                <a:lnTo>
                  <a:pt x="300" y="1540"/>
                </a:lnTo>
                <a:lnTo>
                  <a:pt x="276" y="1556"/>
                </a:lnTo>
                <a:lnTo>
                  <a:pt x="252" y="1573"/>
                </a:lnTo>
                <a:lnTo>
                  <a:pt x="228" y="1587"/>
                </a:lnTo>
                <a:lnTo>
                  <a:pt x="205" y="1604"/>
                </a:lnTo>
                <a:lnTo>
                  <a:pt x="181" y="1613"/>
                </a:lnTo>
                <a:lnTo>
                  <a:pt x="159" y="1625"/>
                </a:lnTo>
                <a:lnTo>
                  <a:pt x="140" y="1635"/>
                </a:lnTo>
                <a:lnTo>
                  <a:pt x="121" y="1644"/>
                </a:lnTo>
                <a:lnTo>
                  <a:pt x="105" y="1654"/>
                </a:lnTo>
                <a:lnTo>
                  <a:pt x="88" y="1661"/>
                </a:lnTo>
                <a:lnTo>
                  <a:pt x="74" y="1668"/>
                </a:lnTo>
                <a:lnTo>
                  <a:pt x="62" y="1675"/>
                </a:lnTo>
                <a:lnTo>
                  <a:pt x="50" y="1680"/>
                </a:lnTo>
                <a:lnTo>
                  <a:pt x="38" y="1685"/>
                </a:lnTo>
                <a:lnTo>
                  <a:pt x="28" y="1687"/>
                </a:lnTo>
                <a:lnTo>
                  <a:pt x="21" y="1689"/>
                </a:lnTo>
                <a:lnTo>
                  <a:pt x="14" y="1692"/>
                </a:lnTo>
                <a:lnTo>
                  <a:pt x="9" y="1692"/>
                </a:lnTo>
                <a:lnTo>
                  <a:pt x="4" y="1692"/>
                </a:lnTo>
                <a:lnTo>
                  <a:pt x="2" y="1689"/>
                </a:lnTo>
                <a:lnTo>
                  <a:pt x="0" y="1687"/>
                </a:lnTo>
                <a:lnTo>
                  <a:pt x="0" y="1685"/>
                </a:lnTo>
                <a:lnTo>
                  <a:pt x="0" y="1680"/>
                </a:lnTo>
                <a:lnTo>
                  <a:pt x="2" y="1675"/>
                </a:lnTo>
                <a:lnTo>
                  <a:pt x="4" y="1670"/>
                </a:lnTo>
                <a:lnTo>
                  <a:pt x="9" y="1666"/>
                </a:lnTo>
                <a:lnTo>
                  <a:pt x="14" y="1659"/>
                </a:lnTo>
                <a:lnTo>
                  <a:pt x="21" y="1654"/>
                </a:lnTo>
                <a:lnTo>
                  <a:pt x="26" y="1644"/>
                </a:lnTo>
                <a:lnTo>
                  <a:pt x="35" y="1637"/>
                </a:lnTo>
                <a:lnTo>
                  <a:pt x="45" y="1630"/>
                </a:lnTo>
                <a:lnTo>
                  <a:pt x="54" y="1620"/>
                </a:lnTo>
                <a:lnTo>
                  <a:pt x="64" y="1611"/>
                </a:lnTo>
                <a:lnTo>
                  <a:pt x="76" y="1601"/>
                </a:lnTo>
                <a:lnTo>
                  <a:pt x="90" y="1589"/>
                </a:lnTo>
                <a:lnTo>
                  <a:pt x="105" y="1578"/>
                </a:lnTo>
                <a:lnTo>
                  <a:pt x="133" y="1554"/>
                </a:lnTo>
                <a:lnTo>
                  <a:pt x="162" y="1528"/>
                </a:lnTo>
                <a:lnTo>
                  <a:pt x="193" y="1499"/>
                </a:lnTo>
                <a:lnTo>
                  <a:pt x="226" y="1468"/>
                </a:lnTo>
                <a:lnTo>
                  <a:pt x="257" y="1435"/>
                </a:lnTo>
                <a:lnTo>
                  <a:pt x="290" y="1401"/>
                </a:lnTo>
                <a:lnTo>
                  <a:pt x="324" y="1366"/>
                </a:lnTo>
                <a:lnTo>
                  <a:pt x="357" y="1330"/>
                </a:lnTo>
                <a:lnTo>
                  <a:pt x="388" y="1292"/>
                </a:lnTo>
                <a:lnTo>
                  <a:pt x="419" y="1254"/>
                </a:lnTo>
                <a:lnTo>
                  <a:pt x="450" y="1213"/>
                </a:lnTo>
                <a:lnTo>
                  <a:pt x="479" y="1171"/>
                </a:lnTo>
                <a:lnTo>
                  <a:pt x="507" y="1125"/>
                </a:lnTo>
                <a:lnTo>
                  <a:pt x="533" y="1080"/>
                </a:lnTo>
                <a:lnTo>
                  <a:pt x="560" y="1033"/>
                </a:lnTo>
                <a:lnTo>
                  <a:pt x="572" y="1009"/>
                </a:lnTo>
                <a:lnTo>
                  <a:pt x="583" y="983"/>
                </a:lnTo>
                <a:lnTo>
                  <a:pt x="607" y="935"/>
                </a:lnTo>
                <a:lnTo>
                  <a:pt x="631" y="887"/>
                </a:lnTo>
                <a:lnTo>
                  <a:pt x="653" y="837"/>
                </a:lnTo>
                <a:lnTo>
                  <a:pt x="676" y="785"/>
                </a:lnTo>
                <a:lnTo>
                  <a:pt x="695" y="733"/>
                </a:lnTo>
                <a:lnTo>
                  <a:pt x="715" y="678"/>
                </a:lnTo>
                <a:lnTo>
                  <a:pt x="734" y="621"/>
                </a:lnTo>
                <a:lnTo>
                  <a:pt x="741" y="592"/>
                </a:lnTo>
                <a:lnTo>
                  <a:pt x="748" y="561"/>
                </a:lnTo>
                <a:lnTo>
                  <a:pt x="755" y="535"/>
                </a:lnTo>
                <a:lnTo>
                  <a:pt x="762" y="507"/>
                </a:lnTo>
                <a:lnTo>
                  <a:pt x="767" y="483"/>
                </a:lnTo>
                <a:lnTo>
                  <a:pt x="774" y="457"/>
                </a:lnTo>
                <a:lnTo>
                  <a:pt x="779" y="433"/>
                </a:lnTo>
                <a:lnTo>
                  <a:pt x="784" y="411"/>
                </a:lnTo>
                <a:lnTo>
                  <a:pt x="788" y="388"/>
                </a:lnTo>
                <a:lnTo>
                  <a:pt x="793" y="369"/>
                </a:lnTo>
                <a:lnTo>
                  <a:pt x="798" y="347"/>
                </a:lnTo>
                <a:lnTo>
                  <a:pt x="800" y="328"/>
                </a:lnTo>
                <a:lnTo>
                  <a:pt x="805" y="311"/>
                </a:lnTo>
                <a:lnTo>
                  <a:pt x="807" y="295"/>
                </a:lnTo>
                <a:lnTo>
                  <a:pt x="810" y="278"/>
                </a:lnTo>
                <a:lnTo>
                  <a:pt x="810" y="264"/>
                </a:lnTo>
                <a:lnTo>
                  <a:pt x="812" y="252"/>
                </a:lnTo>
                <a:lnTo>
                  <a:pt x="812" y="24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35"/>
          <p:cNvSpPr/>
          <p:nvPr/>
        </p:nvSpPr>
        <p:spPr>
          <a:xfrm>
            <a:off x="7704138" y="3051175"/>
            <a:ext cx="679450" cy="165100"/>
          </a:xfrm>
          <a:custGeom>
            <a:avLst/>
            <a:gdLst/>
            <a:ahLst/>
            <a:cxnLst>
              <a:cxn ang="0">
                <a:pos x="58945" y="96893"/>
              </a:cxn>
              <a:cxn ang="0">
                <a:pos x="141975" y="79044"/>
              </a:cxn>
              <a:cxn ang="0">
                <a:pos x="219300" y="61833"/>
              </a:cxn>
              <a:cxn ang="0">
                <a:pos x="287118" y="48446"/>
              </a:cxn>
              <a:cxn ang="0">
                <a:pos x="347331" y="36335"/>
              </a:cxn>
              <a:cxn ang="0">
                <a:pos x="400571" y="24223"/>
              </a:cxn>
              <a:cxn ang="0">
                <a:pos x="445572" y="16574"/>
              </a:cxn>
              <a:cxn ang="0">
                <a:pos x="483601" y="8924"/>
              </a:cxn>
              <a:cxn ang="0">
                <a:pos x="515292" y="4462"/>
              </a:cxn>
              <a:cxn ang="0">
                <a:pos x="537475" y="1275"/>
              </a:cxn>
              <a:cxn ang="0">
                <a:pos x="552687" y="0"/>
              </a:cxn>
              <a:cxn ang="0">
                <a:pos x="593885" y="3187"/>
              </a:cxn>
              <a:cxn ang="0">
                <a:pos x="628111" y="10199"/>
              </a:cxn>
              <a:cxn ang="0">
                <a:pos x="657266" y="19761"/>
              </a:cxn>
              <a:cxn ang="0">
                <a:pos x="673746" y="33147"/>
              </a:cxn>
              <a:cxn ang="0">
                <a:pos x="679450" y="49721"/>
              </a:cxn>
              <a:cxn ang="0">
                <a:pos x="679450" y="59283"/>
              </a:cxn>
              <a:cxn ang="0">
                <a:pos x="673746" y="63745"/>
              </a:cxn>
              <a:cxn ang="0">
                <a:pos x="664872" y="68207"/>
              </a:cxn>
              <a:cxn ang="0">
                <a:pos x="649661" y="73944"/>
              </a:cxn>
              <a:cxn ang="0">
                <a:pos x="630012" y="80319"/>
              </a:cxn>
              <a:cxn ang="0">
                <a:pos x="605927" y="86056"/>
              </a:cxn>
              <a:cxn ang="0">
                <a:pos x="576772" y="92430"/>
              </a:cxn>
              <a:cxn ang="0">
                <a:pos x="543813" y="98805"/>
              </a:cxn>
              <a:cxn ang="0">
                <a:pos x="505785" y="104542"/>
              </a:cxn>
              <a:cxn ang="0">
                <a:pos x="463953" y="112191"/>
              </a:cxn>
              <a:cxn ang="0">
                <a:pos x="415149" y="117929"/>
              </a:cxn>
              <a:cxn ang="0">
                <a:pos x="368880" y="127490"/>
              </a:cxn>
              <a:cxn ang="0">
                <a:pos x="324513" y="135140"/>
              </a:cxn>
              <a:cxn ang="0">
                <a:pos x="283949" y="142789"/>
              </a:cxn>
              <a:cxn ang="0">
                <a:pos x="249089" y="147251"/>
              </a:cxn>
              <a:cxn ang="0">
                <a:pos x="216131" y="152988"/>
              </a:cxn>
              <a:cxn ang="0">
                <a:pos x="188877" y="157451"/>
              </a:cxn>
              <a:cxn ang="0">
                <a:pos x="164792" y="160638"/>
              </a:cxn>
              <a:cxn ang="0">
                <a:pos x="145144" y="163825"/>
              </a:cxn>
              <a:cxn ang="0">
                <a:pos x="128664" y="165100"/>
              </a:cxn>
              <a:cxn ang="0">
                <a:pos x="116622" y="165100"/>
              </a:cxn>
              <a:cxn ang="0">
                <a:pos x="99509" y="165100"/>
              </a:cxn>
              <a:cxn ang="0">
                <a:pos x="69720" y="160638"/>
              </a:cxn>
              <a:cxn ang="0">
                <a:pos x="45635" y="152988"/>
              </a:cxn>
              <a:cxn ang="0">
                <a:pos x="24085" y="144064"/>
              </a:cxn>
              <a:cxn ang="0">
                <a:pos x="8873" y="131952"/>
              </a:cxn>
              <a:cxn ang="0">
                <a:pos x="0" y="110917"/>
              </a:cxn>
            </a:cxnLst>
            <a:rect l="0" t="0" r="0" b="0"/>
            <a:pathLst>
              <a:path w="1072" h="259">
                <a:moveTo>
                  <a:pt x="0" y="174"/>
                </a:moveTo>
                <a:lnTo>
                  <a:pt x="48" y="164"/>
                </a:lnTo>
                <a:lnTo>
                  <a:pt x="93" y="152"/>
                </a:lnTo>
                <a:lnTo>
                  <a:pt x="138" y="143"/>
                </a:lnTo>
                <a:lnTo>
                  <a:pt x="184" y="133"/>
                </a:lnTo>
                <a:lnTo>
                  <a:pt x="224" y="124"/>
                </a:lnTo>
                <a:lnTo>
                  <a:pt x="267" y="116"/>
                </a:lnTo>
                <a:lnTo>
                  <a:pt x="305" y="107"/>
                </a:lnTo>
                <a:lnTo>
                  <a:pt x="346" y="97"/>
                </a:lnTo>
                <a:lnTo>
                  <a:pt x="381" y="90"/>
                </a:lnTo>
                <a:lnTo>
                  <a:pt x="417" y="83"/>
                </a:lnTo>
                <a:lnTo>
                  <a:pt x="453" y="76"/>
                </a:lnTo>
                <a:lnTo>
                  <a:pt x="486" y="69"/>
                </a:lnTo>
                <a:lnTo>
                  <a:pt x="517" y="62"/>
                </a:lnTo>
                <a:lnTo>
                  <a:pt x="548" y="57"/>
                </a:lnTo>
                <a:lnTo>
                  <a:pt x="577" y="50"/>
                </a:lnTo>
                <a:lnTo>
                  <a:pt x="605" y="45"/>
                </a:lnTo>
                <a:lnTo>
                  <a:pt x="632" y="38"/>
                </a:lnTo>
                <a:lnTo>
                  <a:pt x="658" y="33"/>
                </a:lnTo>
                <a:lnTo>
                  <a:pt x="682" y="28"/>
                </a:lnTo>
                <a:lnTo>
                  <a:pt x="703" y="26"/>
                </a:lnTo>
                <a:lnTo>
                  <a:pt x="725" y="21"/>
                </a:lnTo>
                <a:lnTo>
                  <a:pt x="746" y="16"/>
                </a:lnTo>
                <a:lnTo>
                  <a:pt x="763" y="14"/>
                </a:lnTo>
                <a:lnTo>
                  <a:pt x="782" y="12"/>
                </a:lnTo>
                <a:lnTo>
                  <a:pt x="796" y="9"/>
                </a:lnTo>
                <a:lnTo>
                  <a:pt x="813" y="7"/>
                </a:lnTo>
                <a:lnTo>
                  <a:pt x="825" y="5"/>
                </a:lnTo>
                <a:lnTo>
                  <a:pt x="837" y="2"/>
                </a:lnTo>
                <a:lnTo>
                  <a:pt x="848" y="2"/>
                </a:lnTo>
                <a:lnTo>
                  <a:pt x="856" y="0"/>
                </a:lnTo>
                <a:lnTo>
                  <a:pt x="865" y="0"/>
                </a:lnTo>
                <a:lnTo>
                  <a:pt x="872" y="0"/>
                </a:lnTo>
                <a:lnTo>
                  <a:pt x="894" y="0"/>
                </a:lnTo>
                <a:lnTo>
                  <a:pt x="915" y="2"/>
                </a:lnTo>
                <a:lnTo>
                  <a:pt x="937" y="5"/>
                </a:lnTo>
                <a:lnTo>
                  <a:pt x="956" y="7"/>
                </a:lnTo>
                <a:lnTo>
                  <a:pt x="975" y="12"/>
                </a:lnTo>
                <a:lnTo>
                  <a:pt x="991" y="16"/>
                </a:lnTo>
                <a:lnTo>
                  <a:pt x="1008" y="21"/>
                </a:lnTo>
                <a:lnTo>
                  <a:pt x="1022" y="26"/>
                </a:lnTo>
                <a:lnTo>
                  <a:pt x="1037" y="31"/>
                </a:lnTo>
                <a:lnTo>
                  <a:pt x="1046" y="36"/>
                </a:lnTo>
                <a:lnTo>
                  <a:pt x="1056" y="43"/>
                </a:lnTo>
                <a:lnTo>
                  <a:pt x="1063" y="52"/>
                </a:lnTo>
                <a:lnTo>
                  <a:pt x="1068" y="59"/>
                </a:lnTo>
                <a:lnTo>
                  <a:pt x="1070" y="69"/>
                </a:lnTo>
                <a:lnTo>
                  <a:pt x="1072" y="78"/>
                </a:lnTo>
                <a:lnTo>
                  <a:pt x="1072" y="88"/>
                </a:lnTo>
                <a:lnTo>
                  <a:pt x="1072" y="90"/>
                </a:lnTo>
                <a:lnTo>
                  <a:pt x="1072" y="93"/>
                </a:lnTo>
                <a:lnTo>
                  <a:pt x="1070" y="95"/>
                </a:lnTo>
                <a:lnTo>
                  <a:pt x="1068" y="97"/>
                </a:lnTo>
                <a:lnTo>
                  <a:pt x="1063" y="100"/>
                </a:lnTo>
                <a:lnTo>
                  <a:pt x="1058" y="102"/>
                </a:lnTo>
                <a:lnTo>
                  <a:pt x="1053" y="105"/>
                </a:lnTo>
                <a:lnTo>
                  <a:pt x="1049" y="107"/>
                </a:lnTo>
                <a:lnTo>
                  <a:pt x="1041" y="109"/>
                </a:lnTo>
                <a:lnTo>
                  <a:pt x="1032" y="114"/>
                </a:lnTo>
                <a:lnTo>
                  <a:pt x="1025" y="116"/>
                </a:lnTo>
                <a:lnTo>
                  <a:pt x="1015" y="119"/>
                </a:lnTo>
                <a:lnTo>
                  <a:pt x="1006" y="121"/>
                </a:lnTo>
                <a:lnTo>
                  <a:pt x="994" y="126"/>
                </a:lnTo>
                <a:lnTo>
                  <a:pt x="982" y="128"/>
                </a:lnTo>
                <a:lnTo>
                  <a:pt x="970" y="131"/>
                </a:lnTo>
                <a:lnTo>
                  <a:pt x="956" y="135"/>
                </a:lnTo>
                <a:lnTo>
                  <a:pt x="941" y="138"/>
                </a:lnTo>
                <a:lnTo>
                  <a:pt x="927" y="140"/>
                </a:lnTo>
                <a:lnTo>
                  <a:pt x="910" y="145"/>
                </a:lnTo>
                <a:lnTo>
                  <a:pt x="894" y="147"/>
                </a:lnTo>
                <a:lnTo>
                  <a:pt x="877" y="152"/>
                </a:lnTo>
                <a:lnTo>
                  <a:pt x="858" y="155"/>
                </a:lnTo>
                <a:lnTo>
                  <a:pt x="839" y="157"/>
                </a:lnTo>
                <a:lnTo>
                  <a:pt x="820" y="162"/>
                </a:lnTo>
                <a:lnTo>
                  <a:pt x="798" y="164"/>
                </a:lnTo>
                <a:lnTo>
                  <a:pt x="777" y="169"/>
                </a:lnTo>
                <a:lnTo>
                  <a:pt x="753" y="171"/>
                </a:lnTo>
                <a:lnTo>
                  <a:pt x="732" y="176"/>
                </a:lnTo>
                <a:lnTo>
                  <a:pt x="708" y="178"/>
                </a:lnTo>
                <a:lnTo>
                  <a:pt x="682" y="183"/>
                </a:lnTo>
                <a:lnTo>
                  <a:pt x="655" y="185"/>
                </a:lnTo>
                <a:lnTo>
                  <a:pt x="632" y="190"/>
                </a:lnTo>
                <a:lnTo>
                  <a:pt x="605" y="195"/>
                </a:lnTo>
                <a:lnTo>
                  <a:pt x="582" y="200"/>
                </a:lnTo>
                <a:lnTo>
                  <a:pt x="558" y="205"/>
                </a:lnTo>
                <a:lnTo>
                  <a:pt x="534" y="207"/>
                </a:lnTo>
                <a:lnTo>
                  <a:pt x="512" y="212"/>
                </a:lnTo>
                <a:lnTo>
                  <a:pt x="491" y="216"/>
                </a:lnTo>
                <a:lnTo>
                  <a:pt x="470" y="219"/>
                </a:lnTo>
                <a:lnTo>
                  <a:pt x="448" y="224"/>
                </a:lnTo>
                <a:lnTo>
                  <a:pt x="429" y="226"/>
                </a:lnTo>
                <a:lnTo>
                  <a:pt x="410" y="228"/>
                </a:lnTo>
                <a:lnTo>
                  <a:pt x="393" y="231"/>
                </a:lnTo>
                <a:lnTo>
                  <a:pt x="374" y="235"/>
                </a:lnTo>
                <a:lnTo>
                  <a:pt x="358" y="238"/>
                </a:lnTo>
                <a:lnTo>
                  <a:pt x="341" y="240"/>
                </a:lnTo>
                <a:lnTo>
                  <a:pt x="327" y="243"/>
                </a:lnTo>
                <a:lnTo>
                  <a:pt x="312" y="245"/>
                </a:lnTo>
                <a:lnTo>
                  <a:pt x="298" y="247"/>
                </a:lnTo>
                <a:lnTo>
                  <a:pt x="284" y="247"/>
                </a:lnTo>
                <a:lnTo>
                  <a:pt x="272" y="250"/>
                </a:lnTo>
                <a:lnTo>
                  <a:pt x="260" y="252"/>
                </a:lnTo>
                <a:lnTo>
                  <a:pt x="248" y="254"/>
                </a:lnTo>
                <a:lnTo>
                  <a:pt x="238" y="254"/>
                </a:lnTo>
                <a:lnTo>
                  <a:pt x="229" y="257"/>
                </a:lnTo>
                <a:lnTo>
                  <a:pt x="219" y="257"/>
                </a:lnTo>
                <a:lnTo>
                  <a:pt x="210" y="257"/>
                </a:lnTo>
                <a:lnTo>
                  <a:pt x="203" y="259"/>
                </a:lnTo>
                <a:lnTo>
                  <a:pt x="196" y="259"/>
                </a:lnTo>
                <a:lnTo>
                  <a:pt x="191" y="259"/>
                </a:lnTo>
                <a:lnTo>
                  <a:pt x="184" y="259"/>
                </a:lnTo>
                <a:lnTo>
                  <a:pt x="179" y="259"/>
                </a:lnTo>
                <a:lnTo>
                  <a:pt x="176" y="259"/>
                </a:lnTo>
                <a:lnTo>
                  <a:pt x="157" y="259"/>
                </a:lnTo>
                <a:lnTo>
                  <a:pt x="141" y="259"/>
                </a:lnTo>
                <a:lnTo>
                  <a:pt x="124" y="257"/>
                </a:lnTo>
                <a:lnTo>
                  <a:pt x="110" y="252"/>
                </a:lnTo>
                <a:lnTo>
                  <a:pt x="95" y="250"/>
                </a:lnTo>
                <a:lnTo>
                  <a:pt x="84" y="245"/>
                </a:lnTo>
                <a:lnTo>
                  <a:pt x="72" y="240"/>
                </a:lnTo>
                <a:lnTo>
                  <a:pt x="62" y="235"/>
                </a:lnTo>
                <a:lnTo>
                  <a:pt x="50" y="231"/>
                </a:lnTo>
                <a:lnTo>
                  <a:pt x="38" y="226"/>
                </a:lnTo>
                <a:lnTo>
                  <a:pt x="29" y="221"/>
                </a:lnTo>
                <a:lnTo>
                  <a:pt x="22" y="214"/>
                </a:lnTo>
                <a:lnTo>
                  <a:pt x="14" y="207"/>
                </a:lnTo>
                <a:lnTo>
                  <a:pt x="10" y="197"/>
                </a:lnTo>
                <a:lnTo>
                  <a:pt x="5" y="185"/>
                </a:lnTo>
                <a:lnTo>
                  <a:pt x="0" y="17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36"/>
          <p:cNvSpPr/>
          <p:nvPr/>
        </p:nvSpPr>
        <p:spPr>
          <a:xfrm>
            <a:off x="7397750" y="3311525"/>
            <a:ext cx="1323975" cy="234950"/>
          </a:xfrm>
          <a:custGeom>
            <a:avLst/>
            <a:gdLst/>
            <a:ahLst/>
            <a:cxnLst>
              <a:cxn ang="0">
                <a:pos x="1254125" y="145023"/>
              </a:cxn>
              <a:cxn ang="0">
                <a:pos x="1213485" y="135524"/>
              </a:cxn>
              <a:cxn ang="0">
                <a:pos x="1183005" y="129824"/>
              </a:cxn>
              <a:cxn ang="0">
                <a:pos x="1146810" y="126658"/>
              </a:cxn>
              <a:cxn ang="0">
                <a:pos x="1101725" y="125391"/>
              </a:cxn>
              <a:cxn ang="0">
                <a:pos x="1043940" y="125391"/>
              </a:cxn>
              <a:cxn ang="0">
                <a:pos x="974090" y="126658"/>
              </a:cxn>
              <a:cxn ang="0">
                <a:pos x="892810" y="129824"/>
              </a:cxn>
              <a:cxn ang="0">
                <a:pos x="797560" y="137424"/>
              </a:cxn>
              <a:cxn ang="0">
                <a:pos x="687070" y="146290"/>
              </a:cxn>
              <a:cxn ang="0">
                <a:pos x="573405" y="161489"/>
              </a:cxn>
              <a:cxn ang="0">
                <a:pos x="474980" y="176687"/>
              </a:cxn>
              <a:cxn ang="0">
                <a:pos x="394970" y="188720"/>
              </a:cxn>
              <a:cxn ang="0">
                <a:pos x="332740" y="200752"/>
              </a:cxn>
              <a:cxn ang="0">
                <a:pos x="282575" y="215951"/>
              </a:cxn>
              <a:cxn ang="0">
                <a:pos x="243205" y="226084"/>
              </a:cxn>
              <a:cxn ang="0">
                <a:pos x="211455" y="233683"/>
              </a:cxn>
              <a:cxn ang="0">
                <a:pos x="189230" y="234950"/>
              </a:cxn>
              <a:cxn ang="0">
                <a:pos x="167640" y="233683"/>
              </a:cxn>
              <a:cxn ang="0">
                <a:pos x="133350" y="221651"/>
              </a:cxn>
              <a:cxn ang="0">
                <a:pos x="83185" y="200752"/>
              </a:cxn>
              <a:cxn ang="0">
                <a:pos x="17780" y="167188"/>
              </a:cxn>
              <a:cxn ang="0">
                <a:pos x="45085" y="145023"/>
              </a:cxn>
              <a:cxn ang="0">
                <a:pos x="81915" y="141857"/>
              </a:cxn>
              <a:cxn ang="0">
                <a:pos x="122555" y="140590"/>
              </a:cxn>
              <a:cxn ang="0">
                <a:pos x="155575" y="137424"/>
              </a:cxn>
              <a:cxn ang="0">
                <a:pos x="190500" y="132991"/>
              </a:cxn>
              <a:cxn ang="0">
                <a:pos x="216535" y="132991"/>
              </a:cxn>
              <a:cxn ang="0">
                <a:pos x="250825" y="129824"/>
              </a:cxn>
              <a:cxn ang="0">
                <a:pos x="292100" y="125391"/>
              </a:cxn>
              <a:cxn ang="0">
                <a:pos x="341630" y="119058"/>
              </a:cxn>
              <a:cxn ang="0">
                <a:pos x="399415" y="111459"/>
              </a:cxn>
              <a:cxn ang="0">
                <a:pos x="462915" y="101326"/>
              </a:cxn>
              <a:cxn ang="0">
                <a:pos x="535305" y="89294"/>
              </a:cxn>
              <a:cxn ang="0">
                <a:pos x="614045" y="75361"/>
              </a:cxn>
              <a:cxn ang="0">
                <a:pos x="689610" y="65229"/>
              </a:cxn>
              <a:cxn ang="0">
                <a:pos x="759460" y="54463"/>
              </a:cxn>
              <a:cxn ang="0">
                <a:pos x="821690" y="43697"/>
              </a:cxn>
              <a:cxn ang="0">
                <a:pos x="875665" y="36097"/>
              </a:cxn>
              <a:cxn ang="0">
                <a:pos x="922655" y="28498"/>
              </a:cxn>
              <a:cxn ang="0">
                <a:pos x="962025" y="22798"/>
              </a:cxn>
              <a:cxn ang="0">
                <a:pos x="992505" y="18365"/>
              </a:cxn>
              <a:cxn ang="0">
                <a:pos x="1031875" y="12032"/>
              </a:cxn>
              <a:cxn ang="0">
                <a:pos x="1101725" y="3166"/>
              </a:cxn>
              <a:cxn ang="0">
                <a:pos x="1163320" y="0"/>
              </a:cxn>
              <a:cxn ang="0">
                <a:pos x="1222375" y="16465"/>
              </a:cxn>
              <a:cxn ang="0">
                <a:pos x="1275715" y="43697"/>
              </a:cxn>
              <a:cxn ang="0">
                <a:pos x="1297940" y="62062"/>
              </a:cxn>
              <a:cxn ang="0">
                <a:pos x="1314450" y="78528"/>
              </a:cxn>
              <a:cxn ang="0">
                <a:pos x="1322070" y="91827"/>
              </a:cxn>
              <a:cxn ang="0">
                <a:pos x="1323975" y="108926"/>
              </a:cxn>
              <a:cxn ang="0">
                <a:pos x="1307465" y="129824"/>
              </a:cxn>
            </a:cxnLst>
            <a:rect l="0" t="0" r="0" b="0"/>
            <a:pathLst>
              <a:path w="2085" h="371">
                <a:moveTo>
                  <a:pt x="2023" y="224"/>
                </a:moveTo>
                <a:lnTo>
                  <a:pt x="2009" y="226"/>
                </a:lnTo>
                <a:lnTo>
                  <a:pt x="1992" y="229"/>
                </a:lnTo>
                <a:lnTo>
                  <a:pt x="1975" y="229"/>
                </a:lnTo>
                <a:lnTo>
                  <a:pt x="1958" y="226"/>
                </a:lnTo>
                <a:lnTo>
                  <a:pt x="1942" y="224"/>
                </a:lnTo>
                <a:lnTo>
                  <a:pt x="1925" y="219"/>
                </a:lnTo>
                <a:lnTo>
                  <a:pt x="1911" y="214"/>
                </a:lnTo>
                <a:lnTo>
                  <a:pt x="1897" y="210"/>
                </a:lnTo>
                <a:lnTo>
                  <a:pt x="1887" y="210"/>
                </a:lnTo>
                <a:lnTo>
                  <a:pt x="1875" y="207"/>
                </a:lnTo>
                <a:lnTo>
                  <a:pt x="1863" y="205"/>
                </a:lnTo>
                <a:lnTo>
                  <a:pt x="1851" y="202"/>
                </a:lnTo>
                <a:lnTo>
                  <a:pt x="1837" y="202"/>
                </a:lnTo>
                <a:lnTo>
                  <a:pt x="1823" y="202"/>
                </a:lnTo>
                <a:lnTo>
                  <a:pt x="1806" y="200"/>
                </a:lnTo>
                <a:lnTo>
                  <a:pt x="1789" y="200"/>
                </a:lnTo>
                <a:lnTo>
                  <a:pt x="1773" y="200"/>
                </a:lnTo>
                <a:lnTo>
                  <a:pt x="1754" y="200"/>
                </a:lnTo>
                <a:lnTo>
                  <a:pt x="1735" y="198"/>
                </a:lnTo>
                <a:lnTo>
                  <a:pt x="1713" y="198"/>
                </a:lnTo>
                <a:lnTo>
                  <a:pt x="1692" y="198"/>
                </a:lnTo>
                <a:lnTo>
                  <a:pt x="1668" y="198"/>
                </a:lnTo>
                <a:lnTo>
                  <a:pt x="1644" y="198"/>
                </a:lnTo>
                <a:lnTo>
                  <a:pt x="1618" y="198"/>
                </a:lnTo>
                <a:lnTo>
                  <a:pt x="1592" y="198"/>
                </a:lnTo>
                <a:lnTo>
                  <a:pt x="1563" y="200"/>
                </a:lnTo>
                <a:lnTo>
                  <a:pt x="1534" y="200"/>
                </a:lnTo>
                <a:lnTo>
                  <a:pt x="1503" y="200"/>
                </a:lnTo>
                <a:lnTo>
                  <a:pt x="1472" y="202"/>
                </a:lnTo>
                <a:lnTo>
                  <a:pt x="1439" y="202"/>
                </a:lnTo>
                <a:lnTo>
                  <a:pt x="1406" y="205"/>
                </a:lnTo>
                <a:lnTo>
                  <a:pt x="1370" y="207"/>
                </a:lnTo>
                <a:lnTo>
                  <a:pt x="1332" y="210"/>
                </a:lnTo>
                <a:lnTo>
                  <a:pt x="1294" y="212"/>
                </a:lnTo>
                <a:lnTo>
                  <a:pt x="1256" y="217"/>
                </a:lnTo>
                <a:lnTo>
                  <a:pt x="1215" y="219"/>
                </a:lnTo>
                <a:lnTo>
                  <a:pt x="1172" y="224"/>
                </a:lnTo>
                <a:lnTo>
                  <a:pt x="1127" y="226"/>
                </a:lnTo>
                <a:lnTo>
                  <a:pt x="1082" y="231"/>
                </a:lnTo>
                <a:lnTo>
                  <a:pt x="1036" y="236"/>
                </a:lnTo>
                <a:lnTo>
                  <a:pt x="989" y="243"/>
                </a:lnTo>
                <a:lnTo>
                  <a:pt x="946" y="250"/>
                </a:lnTo>
                <a:lnTo>
                  <a:pt x="903" y="255"/>
                </a:lnTo>
                <a:lnTo>
                  <a:pt x="860" y="262"/>
                </a:lnTo>
                <a:lnTo>
                  <a:pt x="822" y="267"/>
                </a:lnTo>
                <a:lnTo>
                  <a:pt x="784" y="274"/>
                </a:lnTo>
                <a:lnTo>
                  <a:pt x="748" y="279"/>
                </a:lnTo>
                <a:lnTo>
                  <a:pt x="715" y="283"/>
                </a:lnTo>
                <a:lnTo>
                  <a:pt x="681" y="288"/>
                </a:lnTo>
                <a:lnTo>
                  <a:pt x="650" y="293"/>
                </a:lnTo>
                <a:lnTo>
                  <a:pt x="622" y="298"/>
                </a:lnTo>
                <a:lnTo>
                  <a:pt x="596" y="302"/>
                </a:lnTo>
                <a:lnTo>
                  <a:pt x="569" y="307"/>
                </a:lnTo>
                <a:lnTo>
                  <a:pt x="548" y="312"/>
                </a:lnTo>
                <a:lnTo>
                  <a:pt x="524" y="317"/>
                </a:lnTo>
                <a:lnTo>
                  <a:pt x="505" y="321"/>
                </a:lnTo>
                <a:lnTo>
                  <a:pt x="484" y="329"/>
                </a:lnTo>
                <a:lnTo>
                  <a:pt x="464" y="336"/>
                </a:lnTo>
                <a:lnTo>
                  <a:pt x="445" y="341"/>
                </a:lnTo>
                <a:lnTo>
                  <a:pt x="429" y="345"/>
                </a:lnTo>
                <a:lnTo>
                  <a:pt x="412" y="350"/>
                </a:lnTo>
                <a:lnTo>
                  <a:pt x="398" y="355"/>
                </a:lnTo>
                <a:lnTo>
                  <a:pt x="383" y="357"/>
                </a:lnTo>
                <a:lnTo>
                  <a:pt x="369" y="362"/>
                </a:lnTo>
                <a:lnTo>
                  <a:pt x="357" y="364"/>
                </a:lnTo>
                <a:lnTo>
                  <a:pt x="345" y="367"/>
                </a:lnTo>
                <a:lnTo>
                  <a:pt x="333" y="369"/>
                </a:lnTo>
                <a:lnTo>
                  <a:pt x="324" y="369"/>
                </a:lnTo>
                <a:lnTo>
                  <a:pt x="314" y="371"/>
                </a:lnTo>
                <a:lnTo>
                  <a:pt x="305" y="371"/>
                </a:lnTo>
                <a:lnTo>
                  <a:pt x="298" y="371"/>
                </a:lnTo>
                <a:lnTo>
                  <a:pt x="291" y="371"/>
                </a:lnTo>
                <a:lnTo>
                  <a:pt x="283" y="371"/>
                </a:lnTo>
                <a:lnTo>
                  <a:pt x="274" y="371"/>
                </a:lnTo>
                <a:lnTo>
                  <a:pt x="264" y="369"/>
                </a:lnTo>
                <a:lnTo>
                  <a:pt x="252" y="364"/>
                </a:lnTo>
                <a:lnTo>
                  <a:pt x="238" y="362"/>
                </a:lnTo>
                <a:lnTo>
                  <a:pt x="224" y="357"/>
                </a:lnTo>
                <a:lnTo>
                  <a:pt x="210" y="350"/>
                </a:lnTo>
                <a:lnTo>
                  <a:pt x="193" y="343"/>
                </a:lnTo>
                <a:lnTo>
                  <a:pt x="174" y="336"/>
                </a:lnTo>
                <a:lnTo>
                  <a:pt x="152" y="326"/>
                </a:lnTo>
                <a:lnTo>
                  <a:pt x="131" y="317"/>
                </a:lnTo>
                <a:lnTo>
                  <a:pt x="109" y="305"/>
                </a:lnTo>
                <a:lnTo>
                  <a:pt x="83" y="293"/>
                </a:lnTo>
                <a:lnTo>
                  <a:pt x="57" y="279"/>
                </a:lnTo>
                <a:lnTo>
                  <a:pt x="28" y="264"/>
                </a:lnTo>
                <a:lnTo>
                  <a:pt x="0" y="248"/>
                </a:lnTo>
                <a:lnTo>
                  <a:pt x="28" y="238"/>
                </a:lnTo>
                <a:lnTo>
                  <a:pt x="57" y="231"/>
                </a:lnTo>
                <a:lnTo>
                  <a:pt x="71" y="229"/>
                </a:lnTo>
                <a:lnTo>
                  <a:pt x="86" y="226"/>
                </a:lnTo>
                <a:lnTo>
                  <a:pt x="100" y="224"/>
                </a:lnTo>
                <a:lnTo>
                  <a:pt x="114" y="224"/>
                </a:lnTo>
                <a:lnTo>
                  <a:pt x="129" y="224"/>
                </a:lnTo>
                <a:lnTo>
                  <a:pt x="145" y="224"/>
                </a:lnTo>
                <a:lnTo>
                  <a:pt x="162" y="222"/>
                </a:lnTo>
                <a:lnTo>
                  <a:pt x="183" y="222"/>
                </a:lnTo>
                <a:lnTo>
                  <a:pt x="193" y="222"/>
                </a:lnTo>
                <a:lnTo>
                  <a:pt x="205" y="219"/>
                </a:lnTo>
                <a:lnTo>
                  <a:pt x="217" y="219"/>
                </a:lnTo>
                <a:lnTo>
                  <a:pt x="231" y="219"/>
                </a:lnTo>
                <a:lnTo>
                  <a:pt x="245" y="217"/>
                </a:lnTo>
                <a:lnTo>
                  <a:pt x="260" y="214"/>
                </a:lnTo>
                <a:lnTo>
                  <a:pt x="274" y="212"/>
                </a:lnTo>
                <a:lnTo>
                  <a:pt x="291" y="210"/>
                </a:lnTo>
                <a:lnTo>
                  <a:pt x="300" y="210"/>
                </a:lnTo>
                <a:lnTo>
                  <a:pt x="307" y="210"/>
                </a:lnTo>
                <a:lnTo>
                  <a:pt x="319" y="210"/>
                </a:lnTo>
                <a:lnTo>
                  <a:pt x="329" y="210"/>
                </a:lnTo>
                <a:lnTo>
                  <a:pt x="341" y="210"/>
                </a:lnTo>
                <a:lnTo>
                  <a:pt x="352" y="207"/>
                </a:lnTo>
                <a:lnTo>
                  <a:pt x="367" y="207"/>
                </a:lnTo>
                <a:lnTo>
                  <a:pt x="381" y="207"/>
                </a:lnTo>
                <a:lnTo>
                  <a:pt x="395" y="205"/>
                </a:lnTo>
                <a:lnTo>
                  <a:pt x="410" y="202"/>
                </a:lnTo>
                <a:lnTo>
                  <a:pt x="426" y="202"/>
                </a:lnTo>
                <a:lnTo>
                  <a:pt x="443" y="200"/>
                </a:lnTo>
                <a:lnTo>
                  <a:pt x="460" y="198"/>
                </a:lnTo>
                <a:lnTo>
                  <a:pt x="479" y="195"/>
                </a:lnTo>
                <a:lnTo>
                  <a:pt x="498" y="193"/>
                </a:lnTo>
                <a:lnTo>
                  <a:pt x="517" y="191"/>
                </a:lnTo>
                <a:lnTo>
                  <a:pt x="538" y="188"/>
                </a:lnTo>
                <a:lnTo>
                  <a:pt x="560" y="186"/>
                </a:lnTo>
                <a:lnTo>
                  <a:pt x="581" y="183"/>
                </a:lnTo>
                <a:lnTo>
                  <a:pt x="605" y="179"/>
                </a:lnTo>
                <a:lnTo>
                  <a:pt x="629" y="176"/>
                </a:lnTo>
                <a:lnTo>
                  <a:pt x="653" y="172"/>
                </a:lnTo>
                <a:lnTo>
                  <a:pt x="677" y="169"/>
                </a:lnTo>
                <a:lnTo>
                  <a:pt x="703" y="164"/>
                </a:lnTo>
                <a:lnTo>
                  <a:pt x="729" y="160"/>
                </a:lnTo>
                <a:lnTo>
                  <a:pt x="758" y="155"/>
                </a:lnTo>
                <a:lnTo>
                  <a:pt x="784" y="150"/>
                </a:lnTo>
                <a:lnTo>
                  <a:pt x="812" y="145"/>
                </a:lnTo>
                <a:lnTo>
                  <a:pt x="843" y="141"/>
                </a:lnTo>
                <a:lnTo>
                  <a:pt x="872" y="136"/>
                </a:lnTo>
                <a:lnTo>
                  <a:pt x="903" y="129"/>
                </a:lnTo>
                <a:lnTo>
                  <a:pt x="936" y="124"/>
                </a:lnTo>
                <a:lnTo>
                  <a:pt x="967" y="119"/>
                </a:lnTo>
                <a:lnTo>
                  <a:pt x="998" y="114"/>
                </a:lnTo>
                <a:lnTo>
                  <a:pt x="1029" y="110"/>
                </a:lnTo>
                <a:lnTo>
                  <a:pt x="1058" y="105"/>
                </a:lnTo>
                <a:lnTo>
                  <a:pt x="1086" y="103"/>
                </a:lnTo>
                <a:lnTo>
                  <a:pt x="1115" y="98"/>
                </a:lnTo>
                <a:lnTo>
                  <a:pt x="1144" y="93"/>
                </a:lnTo>
                <a:lnTo>
                  <a:pt x="1170" y="88"/>
                </a:lnTo>
                <a:lnTo>
                  <a:pt x="1196" y="86"/>
                </a:lnTo>
                <a:lnTo>
                  <a:pt x="1220" y="81"/>
                </a:lnTo>
                <a:lnTo>
                  <a:pt x="1246" y="76"/>
                </a:lnTo>
                <a:lnTo>
                  <a:pt x="1270" y="74"/>
                </a:lnTo>
                <a:lnTo>
                  <a:pt x="1294" y="69"/>
                </a:lnTo>
                <a:lnTo>
                  <a:pt x="1315" y="67"/>
                </a:lnTo>
                <a:lnTo>
                  <a:pt x="1337" y="64"/>
                </a:lnTo>
                <a:lnTo>
                  <a:pt x="1358" y="60"/>
                </a:lnTo>
                <a:lnTo>
                  <a:pt x="1379" y="57"/>
                </a:lnTo>
                <a:lnTo>
                  <a:pt x="1399" y="55"/>
                </a:lnTo>
                <a:lnTo>
                  <a:pt x="1418" y="50"/>
                </a:lnTo>
                <a:lnTo>
                  <a:pt x="1437" y="48"/>
                </a:lnTo>
                <a:lnTo>
                  <a:pt x="1453" y="45"/>
                </a:lnTo>
                <a:lnTo>
                  <a:pt x="1470" y="43"/>
                </a:lnTo>
                <a:lnTo>
                  <a:pt x="1484" y="41"/>
                </a:lnTo>
                <a:lnTo>
                  <a:pt x="1501" y="38"/>
                </a:lnTo>
                <a:lnTo>
                  <a:pt x="1515" y="36"/>
                </a:lnTo>
                <a:lnTo>
                  <a:pt x="1527" y="34"/>
                </a:lnTo>
                <a:lnTo>
                  <a:pt x="1542" y="34"/>
                </a:lnTo>
                <a:lnTo>
                  <a:pt x="1553" y="31"/>
                </a:lnTo>
                <a:lnTo>
                  <a:pt x="1563" y="29"/>
                </a:lnTo>
                <a:lnTo>
                  <a:pt x="1575" y="26"/>
                </a:lnTo>
                <a:lnTo>
                  <a:pt x="1584" y="26"/>
                </a:lnTo>
                <a:lnTo>
                  <a:pt x="1592" y="24"/>
                </a:lnTo>
                <a:lnTo>
                  <a:pt x="1625" y="19"/>
                </a:lnTo>
                <a:lnTo>
                  <a:pt x="1654" y="14"/>
                </a:lnTo>
                <a:lnTo>
                  <a:pt x="1682" y="12"/>
                </a:lnTo>
                <a:lnTo>
                  <a:pt x="1708" y="7"/>
                </a:lnTo>
                <a:lnTo>
                  <a:pt x="1735" y="5"/>
                </a:lnTo>
                <a:lnTo>
                  <a:pt x="1761" y="3"/>
                </a:lnTo>
                <a:lnTo>
                  <a:pt x="1785" y="0"/>
                </a:lnTo>
                <a:lnTo>
                  <a:pt x="1808" y="0"/>
                </a:lnTo>
                <a:lnTo>
                  <a:pt x="1832" y="0"/>
                </a:lnTo>
                <a:lnTo>
                  <a:pt x="1854" y="5"/>
                </a:lnTo>
                <a:lnTo>
                  <a:pt x="1877" y="10"/>
                </a:lnTo>
                <a:lnTo>
                  <a:pt x="1901" y="17"/>
                </a:lnTo>
                <a:lnTo>
                  <a:pt x="1925" y="26"/>
                </a:lnTo>
                <a:lnTo>
                  <a:pt x="1949" y="36"/>
                </a:lnTo>
                <a:lnTo>
                  <a:pt x="1973" y="48"/>
                </a:lnTo>
                <a:lnTo>
                  <a:pt x="1997" y="62"/>
                </a:lnTo>
                <a:lnTo>
                  <a:pt x="2009" y="69"/>
                </a:lnTo>
                <a:lnTo>
                  <a:pt x="2018" y="76"/>
                </a:lnTo>
                <a:lnTo>
                  <a:pt x="2028" y="83"/>
                </a:lnTo>
                <a:lnTo>
                  <a:pt x="2037" y="91"/>
                </a:lnTo>
                <a:lnTo>
                  <a:pt x="2044" y="98"/>
                </a:lnTo>
                <a:lnTo>
                  <a:pt x="2051" y="103"/>
                </a:lnTo>
                <a:lnTo>
                  <a:pt x="2059" y="110"/>
                </a:lnTo>
                <a:lnTo>
                  <a:pt x="2066" y="117"/>
                </a:lnTo>
                <a:lnTo>
                  <a:pt x="2070" y="124"/>
                </a:lnTo>
                <a:lnTo>
                  <a:pt x="2073" y="129"/>
                </a:lnTo>
                <a:lnTo>
                  <a:pt x="2078" y="136"/>
                </a:lnTo>
                <a:lnTo>
                  <a:pt x="2080" y="141"/>
                </a:lnTo>
                <a:lnTo>
                  <a:pt x="2082" y="145"/>
                </a:lnTo>
                <a:lnTo>
                  <a:pt x="2085" y="153"/>
                </a:lnTo>
                <a:lnTo>
                  <a:pt x="2085" y="157"/>
                </a:lnTo>
                <a:lnTo>
                  <a:pt x="2085" y="162"/>
                </a:lnTo>
                <a:lnTo>
                  <a:pt x="2085" y="172"/>
                </a:lnTo>
                <a:lnTo>
                  <a:pt x="2080" y="179"/>
                </a:lnTo>
                <a:lnTo>
                  <a:pt x="2075" y="188"/>
                </a:lnTo>
                <a:lnTo>
                  <a:pt x="2068" y="198"/>
                </a:lnTo>
                <a:lnTo>
                  <a:pt x="2059" y="205"/>
                </a:lnTo>
                <a:lnTo>
                  <a:pt x="2049" y="212"/>
                </a:lnTo>
                <a:lnTo>
                  <a:pt x="2035" y="219"/>
                </a:lnTo>
                <a:lnTo>
                  <a:pt x="2023" y="2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37"/>
          <p:cNvSpPr/>
          <p:nvPr/>
        </p:nvSpPr>
        <p:spPr>
          <a:xfrm>
            <a:off x="7975600" y="3130550"/>
            <a:ext cx="128588" cy="1008063"/>
          </a:xfrm>
          <a:custGeom>
            <a:avLst/>
            <a:gdLst/>
            <a:ahLst/>
            <a:cxnLst>
              <a:cxn ang="0">
                <a:pos x="128588" y="45099"/>
              </a:cxn>
              <a:cxn ang="0">
                <a:pos x="128588" y="131486"/>
              </a:cxn>
              <a:cxn ang="0">
                <a:pos x="128588" y="212792"/>
              </a:cxn>
              <a:cxn ang="0">
                <a:pos x="128588" y="290287"/>
              </a:cxn>
              <a:cxn ang="0">
                <a:pos x="128588" y="360794"/>
              </a:cxn>
              <a:cxn ang="0">
                <a:pos x="128588" y="427490"/>
              </a:cxn>
              <a:cxn ang="0">
                <a:pos x="128588" y="489739"/>
              </a:cxn>
              <a:cxn ang="0">
                <a:pos x="128588" y="545637"/>
              </a:cxn>
              <a:cxn ang="0">
                <a:pos x="128588" y="597088"/>
              </a:cxn>
              <a:cxn ang="0">
                <a:pos x="128588" y="643458"/>
              </a:cxn>
              <a:cxn ang="0">
                <a:pos x="128588" y="684746"/>
              </a:cxn>
              <a:cxn ang="0">
                <a:pos x="128588" y="720953"/>
              </a:cxn>
              <a:cxn ang="0">
                <a:pos x="128588" y="750807"/>
              </a:cxn>
              <a:cxn ang="0">
                <a:pos x="128588" y="776850"/>
              </a:cxn>
              <a:cxn ang="0">
                <a:pos x="128588" y="797812"/>
              </a:cxn>
              <a:cxn ang="0">
                <a:pos x="128588" y="813057"/>
              </a:cxn>
              <a:cxn ang="0">
                <a:pos x="125421" y="838465"/>
              </a:cxn>
              <a:cxn ang="0">
                <a:pos x="119086" y="875306"/>
              </a:cxn>
              <a:cxn ang="0">
                <a:pos x="113385" y="908337"/>
              </a:cxn>
              <a:cxn ang="0">
                <a:pos x="103884" y="952165"/>
              </a:cxn>
              <a:cxn ang="0">
                <a:pos x="101350" y="965505"/>
              </a:cxn>
              <a:cxn ang="0">
                <a:pos x="98183" y="977573"/>
              </a:cxn>
              <a:cxn ang="0">
                <a:pos x="95016" y="987101"/>
              </a:cxn>
              <a:cxn ang="0">
                <a:pos x="91849" y="994724"/>
              </a:cxn>
              <a:cxn ang="0">
                <a:pos x="89315" y="1000441"/>
              </a:cxn>
              <a:cxn ang="0">
                <a:pos x="86148" y="1004887"/>
              </a:cxn>
              <a:cxn ang="0">
                <a:pos x="82980" y="1006793"/>
              </a:cxn>
              <a:cxn ang="0">
                <a:pos x="79813" y="1008063"/>
              </a:cxn>
              <a:cxn ang="0">
                <a:pos x="77279" y="1006793"/>
              </a:cxn>
              <a:cxn ang="0">
                <a:pos x="72212" y="1003617"/>
              </a:cxn>
              <a:cxn ang="0">
                <a:pos x="67778" y="999170"/>
              </a:cxn>
              <a:cxn ang="0">
                <a:pos x="63344" y="991548"/>
              </a:cxn>
              <a:cxn ang="0">
                <a:pos x="57643" y="982655"/>
              </a:cxn>
              <a:cxn ang="0">
                <a:pos x="51309" y="971857"/>
              </a:cxn>
              <a:cxn ang="0">
                <a:pos x="45608" y="958517"/>
              </a:cxn>
              <a:cxn ang="0">
                <a:pos x="39273" y="944543"/>
              </a:cxn>
              <a:cxn ang="0">
                <a:pos x="31672" y="929298"/>
              </a:cxn>
              <a:cxn ang="0">
                <a:pos x="24071" y="911513"/>
              </a:cxn>
              <a:cxn ang="0">
                <a:pos x="19637" y="889916"/>
              </a:cxn>
              <a:cxn ang="0">
                <a:pos x="15203" y="868954"/>
              </a:cxn>
              <a:cxn ang="0">
                <a:pos x="12035" y="844817"/>
              </a:cxn>
              <a:cxn ang="0">
                <a:pos x="8868" y="819409"/>
              </a:cxn>
              <a:cxn ang="0">
                <a:pos x="7601" y="792095"/>
              </a:cxn>
              <a:cxn ang="0">
                <a:pos x="7601" y="762876"/>
              </a:cxn>
              <a:cxn ang="0">
                <a:pos x="7601" y="731751"/>
              </a:cxn>
              <a:cxn ang="0">
                <a:pos x="7601" y="694909"/>
              </a:cxn>
              <a:cxn ang="0">
                <a:pos x="7601" y="656162"/>
              </a:cxn>
              <a:cxn ang="0">
                <a:pos x="7601" y="610428"/>
              </a:cxn>
              <a:cxn ang="0">
                <a:pos x="7601" y="560882"/>
              </a:cxn>
              <a:cxn ang="0">
                <a:pos x="7601" y="506255"/>
              </a:cxn>
              <a:cxn ang="0">
                <a:pos x="7601" y="448451"/>
              </a:cxn>
              <a:cxn ang="0">
                <a:pos x="7601" y="384931"/>
              </a:cxn>
              <a:cxn ang="0">
                <a:pos x="4434" y="323317"/>
              </a:cxn>
              <a:cxn ang="0">
                <a:pos x="3167" y="264243"/>
              </a:cxn>
              <a:cxn ang="0">
                <a:pos x="1267" y="209616"/>
              </a:cxn>
              <a:cxn ang="0">
                <a:pos x="1267" y="160070"/>
              </a:cxn>
              <a:cxn ang="0">
                <a:pos x="0" y="114336"/>
              </a:cxn>
              <a:cxn ang="0">
                <a:pos x="0" y="72413"/>
              </a:cxn>
              <a:cxn ang="0">
                <a:pos x="0" y="34301"/>
              </a:cxn>
              <a:cxn ang="0">
                <a:pos x="0" y="0"/>
              </a:cxn>
            </a:cxnLst>
            <a:rect l="0" t="0" r="0" b="0"/>
            <a:pathLst>
              <a:path w="203" h="1587">
                <a:moveTo>
                  <a:pt x="203" y="0"/>
                </a:moveTo>
                <a:lnTo>
                  <a:pt x="203" y="71"/>
                </a:lnTo>
                <a:lnTo>
                  <a:pt x="203" y="140"/>
                </a:lnTo>
                <a:lnTo>
                  <a:pt x="203" y="207"/>
                </a:lnTo>
                <a:lnTo>
                  <a:pt x="203" y="273"/>
                </a:lnTo>
                <a:lnTo>
                  <a:pt x="203" y="335"/>
                </a:lnTo>
                <a:lnTo>
                  <a:pt x="203" y="397"/>
                </a:lnTo>
                <a:lnTo>
                  <a:pt x="203" y="457"/>
                </a:lnTo>
                <a:lnTo>
                  <a:pt x="203" y="514"/>
                </a:lnTo>
                <a:lnTo>
                  <a:pt x="203" y="568"/>
                </a:lnTo>
                <a:lnTo>
                  <a:pt x="203" y="623"/>
                </a:lnTo>
                <a:lnTo>
                  <a:pt x="203" y="673"/>
                </a:lnTo>
                <a:lnTo>
                  <a:pt x="203" y="723"/>
                </a:lnTo>
                <a:lnTo>
                  <a:pt x="203" y="771"/>
                </a:lnTo>
                <a:lnTo>
                  <a:pt x="203" y="816"/>
                </a:lnTo>
                <a:lnTo>
                  <a:pt x="203" y="859"/>
                </a:lnTo>
                <a:lnTo>
                  <a:pt x="203" y="899"/>
                </a:lnTo>
                <a:lnTo>
                  <a:pt x="203" y="940"/>
                </a:lnTo>
                <a:lnTo>
                  <a:pt x="203" y="978"/>
                </a:lnTo>
                <a:lnTo>
                  <a:pt x="203" y="1013"/>
                </a:lnTo>
                <a:lnTo>
                  <a:pt x="203" y="1047"/>
                </a:lnTo>
                <a:lnTo>
                  <a:pt x="203" y="1078"/>
                </a:lnTo>
                <a:lnTo>
                  <a:pt x="203" y="1106"/>
                </a:lnTo>
                <a:lnTo>
                  <a:pt x="203" y="1135"/>
                </a:lnTo>
                <a:lnTo>
                  <a:pt x="203" y="1159"/>
                </a:lnTo>
                <a:lnTo>
                  <a:pt x="203" y="1182"/>
                </a:lnTo>
                <a:lnTo>
                  <a:pt x="203" y="1204"/>
                </a:lnTo>
                <a:lnTo>
                  <a:pt x="203" y="1223"/>
                </a:lnTo>
                <a:lnTo>
                  <a:pt x="203" y="1240"/>
                </a:lnTo>
                <a:lnTo>
                  <a:pt x="203" y="1256"/>
                </a:lnTo>
                <a:lnTo>
                  <a:pt x="203" y="1268"/>
                </a:lnTo>
                <a:lnTo>
                  <a:pt x="203" y="1280"/>
                </a:lnTo>
                <a:lnTo>
                  <a:pt x="203" y="1290"/>
                </a:lnTo>
                <a:lnTo>
                  <a:pt x="198" y="1320"/>
                </a:lnTo>
                <a:lnTo>
                  <a:pt x="193" y="1349"/>
                </a:lnTo>
                <a:lnTo>
                  <a:pt x="188" y="1378"/>
                </a:lnTo>
                <a:lnTo>
                  <a:pt x="184" y="1404"/>
                </a:lnTo>
                <a:lnTo>
                  <a:pt x="179" y="1430"/>
                </a:lnTo>
                <a:lnTo>
                  <a:pt x="174" y="1454"/>
                </a:lnTo>
                <a:lnTo>
                  <a:pt x="164" y="1499"/>
                </a:lnTo>
                <a:lnTo>
                  <a:pt x="162" y="1511"/>
                </a:lnTo>
                <a:lnTo>
                  <a:pt x="160" y="1520"/>
                </a:lnTo>
                <a:lnTo>
                  <a:pt x="157" y="1530"/>
                </a:lnTo>
                <a:lnTo>
                  <a:pt x="155" y="1539"/>
                </a:lnTo>
                <a:lnTo>
                  <a:pt x="153" y="1547"/>
                </a:lnTo>
                <a:lnTo>
                  <a:pt x="150" y="1554"/>
                </a:lnTo>
                <a:lnTo>
                  <a:pt x="148" y="1561"/>
                </a:lnTo>
                <a:lnTo>
                  <a:pt x="145" y="1566"/>
                </a:lnTo>
                <a:lnTo>
                  <a:pt x="143" y="1570"/>
                </a:lnTo>
                <a:lnTo>
                  <a:pt x="141" y="1575"/>
                </a:lnTo>
                <a:lnTo>
                  <a:pt x="138" y="1580"/>
                </a:lnTo>
                <a:lnTo>
                  <a:pt x="136" y="1582"/>
                </a:lnTo>
                <a:lnTo>
                  <a:pt x="134" y="1585"/>
                </a:lnTo>
                <a:lnTo>
                  <a:pt x="131" y="1585"/>
                </a:lnTo>
                <a:lnTo>
                  <a:pt x="129" y="1587"/>
                </a:lnTo>
                <a:lnTo>
                  <a:pt x="126" y="1587"/>
                </a:lnTo>
                <a:lnTo>
                  <a:pt x="124" y="1587"/>
                </a:lnTo>
                <a:lnTo>
                  <a:pt x="122" y="1585"/>
                </a:lnTo>
                <a:lnTo>
                  <a:pt x="117" y="1582"/>
                </a:lnTo>
                <a:lnTo>
                  <a:pt x="114" y="1580"/>
                </a:lnTo>
                <a:lnTo>
                  <a:pt x="112" y="1575"/>
                </a:lnTo>
                <a:lnTo>
                  <a:pt x="107" y="1573"/>
                </a:lnTo>
                <a:lnTo>
                  <a:pt x="103" y="1566"/>
                </a:lnTo>
                <a:lnTo>
                  <a:pt x="100" y="1561"/>
                </a:lnTo>
                <a:lnTo>
                  <a:pt x="95" y="1554"/>
                </a:lnTo>
                <a:lnTo>
                  <a:pt x="91" y="1547"/>
                </a:lnTo>
                <a:lnTo>
                  <a:pt x="86" y="1537"/>
                </a:lnTo>
                <a:lnTo>
                  <a:pt x="81" y="1530"/>
                </a:lnTo>
                <a:lnTo>
                  <a:pt x="76" y="1520"/>
                </a:lnTo>
                <a:lnTo>
                  <a:pt x="72" y="1509"/>
                </a:lnTo>
                <a:lnTo>
                  <a:pt x="67" y="1499"/>
                </a:lnTo>
                <a:lnTo>
                  <a:pt x="62" y="1487"/>
                </a:lnTo>
                <a:lnTo>
                  <a:pt x="57" y="1475"/>
                </a:lnTo>
                <a:lnTo>
                  <a:pt x="50" y="1463"/>
                </a:lnTo>
                <a:lnTo>
                  <a:pt x="45" y="1449"/>
                </a:lnTo>
                <a:lnTo>
                  <a:pt x="38" y="1435"/>
                </a:lnTo>
                <a:lnTo>
                  <a:pt x="36" y="1418"/>
                </a:lnTo>
                <a:lnTo>
                  <a:pt x="31" y="1401"/>
                </a:lnTo>
                <a:lnTo>
                  <a:pt x="26" y="1385"/>
                </a:lnTo>
                <a:lnTo>
                  <a:pt x="24" y="1368"/>
                </a:lnTo>
                <a:lnTo>
                  <a:pt x="22" y="1349"/>
                </a:lnTo>
                <a:lnTo>
                  <a:pt x="19" y="1330"/>
                </a:lnTo>
                <a:lnTo>
                  <a:pt x="17" y="1311"/>
                </a:lnTo>
                <a:lnTo>
                  <a:pt x="14" y="1290"/>
                </a:lnTo>
                <a:lnTo>
                  <a:pt x="14" y="1271"/>
                </a:lnTo>
                <a:lnTo>
                  <a:pt x="12" y="1247"/>
                </a:lnTo>
                <a:lnTo>
                  <a:pt x="12" y="1225"/>
                </a:lnTo>
                <a:lnTo>
                  <a:pt x="12" y="1201"/>
                </a:lnTo>
                <a:lnTo>
                  <a:pt x="12" y="1178"/>
                </a:lnTo>
                <a:lnTo>
                  <a:pt x="12" y="1152"/>
                </a:lnTo>
                <a:lnTo>
                  <a:pt x="12" y="1125"/>
                </a:lnTo>
                <a:lnTo>
                  <a:pt x="12" y="1094"/>
                </a:lnTo>
                <a:lnTo>
                  <a:pt x="12" y="1063"/>
                </a:lnTo>
                <a:lnTo>
                  <a:pt x="12" y="1033"/>
                </a:lnTo>
                <a:lnTo>
                  <a:pt x="12" y="997"/>
                </a:lnTo>
                <a:lnTo>
                  <a:pt x="12" y="961"/>
                </a:lnTo>
                <a:lnTo>
                  <a:pt x="12" y="923"/>
                </a:lnTo>
                <a:lnTo>
                  <a:pt x="12" y="883"/>
                </a:lnTo>
                <a:lnTo>
                  <a:pt x="12" y="842"/>
                </a:lnTo>
                <a:lnTo>
                  <a:pt x="12" y="797"/>
                </a:lnTo>
                <a:lnTo>
                  <a:pt x="12" y="754"/>
                </a:lnTo>
                <a:lnTo>
                  <a:pt x="12" y="706"/>
                </a:lnTo>
                <a:lnTo>
                  <a:pt x="12" y="656"/>
                </a:lnTo>
                <a:lnTo>
                  <a:pt x="12" y="606"/>
                </a:lnTo>
                <a:lnTo>
                  <a:pt x="10" y="557"/>
                </a:lnTo>
                <a:lnTo>
                  <a:pt x="7" y="509"/>
                </a:lnTo>
                <a:lnTo>
                  <a:pt x="7" y="461"/>
                </a:lnTo>
                <a:lnTo>
                  <a:pt x="5" y="416"/>
                </a:lnTo>
                <a:lnTo>
                  <a:pt x="5" y="373"/>
                </a:lnTo>
                <a:lnTo>
                  <a:pt x="2" y="330"/>
                </a:lnTo>
                <a:lnTo>
                  <a:pt x="2" y="290"/>
                </a:lnTo>
                <a:lnTo>
                  <a:pt x="2" y="252"/>
                </a:lnTo>
                <a:lnTo>
                  <a:pt x="0" y="216"/>
                </a:lnTo>
                <a:lnTo>
                  <a:pt x="0" y="180"/>
                </a:lnTo>
                <a:lnTo>
                  <a:pt x="0" y="147"/>
                </a:lnTo>
                <a:lnTo>
                  <a:pt x="0" y="114"/>
                </a:lnTo>
                <a:lnTo>
                  <a:pt x="0" y="83"/>
                </a:lnTo>
                <a:lnTo>
                  <a:pt x="0" y="54"/>
                </a:lnTo>
                <a:lnTo>
                  <a:pt x="0" y="26"/>
                </a:lnTo>
                <a:lnTo>
                  <a:pt x="0" y="0"/>
                </a:lnTo>
                <a:lnTo>
                  <a:pt x="203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400050" y="284163"/>
            <a:ext cx="3581400" cy="1066800"/>
            <a:chOff x="730521" y="1192179"/>
            <a:chExt cx="2904854" cy="666750"/>
          </a:xfrm>
        </p:grpSpPr>
        <p:sp>
          <p:nvSpPr>
            <p:cNvPr id="26" name="圆角矩形 11"/>
            <p:cNvSpPr/>
            <p:nvPr/>
          </p:nvSpPr>
          <p:spPr>
            <a:xfrm>
              <a:off x="1546867" y="1338031"/>
              <a:ext cx="2088508" cy="449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457200" lvl="1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en-US" altLang="en-US" sz="1800" u="none" noProof="1">
                <a:solidFill>
                  <a:srgbClr val="000000"/>
                </a:solidFill>
              </a:endParaRPr>
            </a:p>
          </p:txBody>
        </p:sp>
        <p:pic>
          <p:nvPicPr>
            <p:cNvPr id="27" name="图片 9" descr="book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0521" y="1192179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文本框 16"/>
            <p:cNvSpPr txBox="1">
              <a:spLocks noChangeArrowheads="1"/>
            </p:cNvSpPr>
            <p:nvPr/>
          </p:nvSpPr>
          <p:spPr bwMode="auto">
            <a:xfrm>
              <a:off x="1805678" y="1333070"/>
              <a:ext cx="1753728" cy="4008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600" b="1" u="none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我会书写</a:t>
              </a:r>
              <a:endParaRPr lang="en-US" altLang="zh-CN" sz="3600" b="1" u="none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84558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5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" y="0"/>
            <a:ext cx="12190095" cy="6878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5894834" y="1329056"/>
            <a:ext cx="131959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雾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096317" y="808039"/>
            <a:ext cx="800219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7"/>
          <p:cNvSpPr txBox="1">
            <a:spLocks noChangeArrowheads="1"/>
          </p:cNvSpPr>
          <p:nvPr/>
        </p:nvSpPr>
        <p:spPr bwMode="auto">
          <a:xfrm>
            <a:off x="1068951" y="1718248"/>
            <a:ext cx="9604045" cy="2062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4267" b="1" dirty="0" smtClean="0">
                <a:latin typeface="楷体" charset="-122"/>
                <a:ea typeface="楷体" charset="-122"/>
              </a:rPr>
              <a:t>  “</a:t>
            </a:r>
            <a:r>
              <a:rPr lang="zh-CN" altLang="en-US" sz="4267" b="1" dirty="0">
                <a:latin typeface="楷体" charset="-122"/>
                <a:ea typeface="楷体" charset="-122"/>
              </a:rPr>
              <a:t>我要把大海藏起来。”于是，他把大海藏了起来。无论是海水、船只，还是蓝色的远方，都看不见了。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189642" y="162926"/>
            <a:ext cx="2571750" cy="71437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282987" y="232141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我会读课文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3195923" y="292526"/>
            <a:ext cx="7477073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数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一数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这段有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几句话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？</a:t>
            </a:r>
            <a:endParaRPr lang="zh-CN" altLang="en-US" sz="32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1443038" y="1835192"/>
            <a:ext cx="288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</a:rPr>
              <a:t>①</a:t>
            </a: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7454371" y="1718248"/>
            <a:ext cx="647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</a:rPr>
              <a:t>②</a:t>
            </a: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4633912" y="2324630"/>
            <a:ext cx="504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</a:rPr>
              <a:t>③</a:t>
            </a:r>
          </a:p>
        </p:txBody>
      </p:sp>
    </p:spTree>
    <p:extLst>
      <p:ext uri="{BB962C8B-B14F-4D97-AF65-F5344CB8AC3E}">
        <p14:creationId xmlns:p14="http://schemas.microsoft.com/office/powerpoint/2010/main" val="186481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1522189" y="1579686"/>
            <a:ext cx="875779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我要把大海藏起来。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endParaRPr lang="en-US" altLang="zh-CN" sz="4000" b="1" dirty="0" smtClean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endParaRPr lang="en-US" altLang="zh-CN" sz="4000" b="1" dirty="0" smtClean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  </a:t>
            </a:r>
            <a:r>
              <a:rPr lang="zh-CN" altLang="en-US" sz="4000" b="1" dirty="0" smtClean="0">
                <a:latin typeface="楷体" charset="-122"/>
                <a:ea typeface="楷体" charset="-122"/>
              </a:rPr>
              <a:t>于是</a:t>
            </a:r>
            <a:r>
              <a:rPr lang="zh-CN" altLang="en-US" sz="4000" b="1" dirty="0">
                <a:latin typeface="楷体" charset="-122"/>
                <a:ea typeface="楷体" charset="-122"/>
              </a:rPr>
              <a:t>，他把大</a:t>
            </a:r>
            <a:r>
              <a:rPr lang="zh-CN" altLang="en-US" sz="4000" b="1" dirty="0" smtClean="0">
                <a:latin typeface="楷体" charset="-122"/>
                <a:ea typeface="楷体" charset="-122"/>
              </a:rPr>
              <a:t>海藏</a:t>
            </a:r>
            <a:r>
              <a:rPr lang="zh-CN" altLang="en-US" sz="4000" b="1" dirty="0">
                <a:latin typeface="楷体" charset="-122"/>
                <a:ea typeface="楷体" charset="-122"/>
              </a:rPr>
              <a:t>了起来</a:t>
            </a:r>
            <a:r>
              <a:rPr lang="zh-CN" altLang="en-US" sz="4000" b="1" dirty="0" smtClean="0">
                <a:latin typeface="楷体" charset="-122"/>
                <a:ea typeface="楷体" charset="-122"/>
              </a:rPr>
              <a:t>。</a:t>
            </a:r>
            <a:endParaRPr lang="en-US" altLang="zh-CN" sz="4000" b="1" dirty="0" smtClean="0"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endParaRPr lang="en-US" altLang="zh-CN" sz="4000" b="1" dirty="0" smtClean="0"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charset="-122"/>
                <a:ea typeface="楷体" charset="-122"/>
              </a:rPr>
              <a:t>  无论</a:t>
            </a:r>
            <a:r>
              <a:rPr lang="zh-CN" altLang="en-US" sz="40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是海水、船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charset="-122"/>
                <a:ea typeface="楷体" charset="-122"/>
              </a:rPr>
              <a:t>只，还是</a:t>
            </a:r>
            <a:r>
              <a:rPr lang="zh-CN" altLang="en-US" sz="40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蓝色的远方，都看不见了。</a:t>
            </a:r>
            <a:endParaRPr lang="zh-CN" altLang="en-US" sz="3600" b="1" dirty="0">
              <a:solidFill>
                <a:srgbClr val="0000FF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89642" y="162926"/>
            <a:ext cx="2571750" cy="71437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282987" y="232141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我会读课文</a:t>
            </a:r>
          </a:p>
        </p:txBody>
      </p:sp>
      <p:sp>
        <p:nvSpPr>
          <p:cNvPr id="7" name="矩形 6"/>
          <p:cNvSpPr/>
          <p:nvPr/>
        </p:nvSpPr>
        <p:spPr>
          <a:xfrm>
            <a:off x="2276020" y="283375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于是</a:t>
            </a:r>
            <a:endParaRPr lang="zh-TW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6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803473" y="887049"/>
            <a:ext cx="63373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3200" b="1" dirty="0" smtClean="0">
                <a:latin typeface="华文楷体" charset="-122"/>
                <a:ea typeface="华文楷体" charset="-122"/>
              </a:rPr>
              <a:t>上课铃声响起了，</a:t>
            </a:r>
            <a:endParaRPr lang="en-US" altLang="zh-CN" sz="3200" b="1" dirty="0">
              <a:latin typeface="华文楷体" charset="-122"/>
              <a:ea typeface="华文楷体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于是</a:t>
            </a:r>
            <a:r>
              <a:rPr lang="zh-CN" altLang="en-US" sz="3200" b="1" u="sng" dirty="0">
                <a:latin typeface="华文楷体" charset="-122"/>
                <a:ea typeface="华文楷体" charset="-122"/>
              </a:rPr>
              <a:t>                                    </a:t>
            </a:r>
            <a:r>
              <a:rPr lang="zh-CN" altLang="en-US" sz="3200" b="1" dirty="0">
                <a:latin typeface="华文楷体" charset="-122"/>
                <a:ea typeface="华文楷体" charset="-122"/>
              </a:rPr>
              <a:t>。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803473" y="3048131"/>
            <a:ext cx="63373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3200" b="1" dirty="0" smtClean="0">
                <a:latin typeface="华文楷体" charset="-122"/>
                <a:ea typeface="华文楷体" charset="-122"/>
              </a:rPr>
              <a:t>我忘了带橡皮擦，</a:t>
            </a:r>
            <a:endParaRPr lang="en-US" altLang="zh-CN" sz="3200" b="1" dirty="0">
              <a:latin typeface="华文楷体" charset="-122"/>
              <a:ea typeface="华文楷体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楷体" charset="-122"/>
                <a:ea typeface="华文楷体" charset="-122"/>
              </a:rPr>
              <a:t>于是</a:t>
            </a:r>
            <a:r>
              <a:rPr lang="zh-CN" altLang="en-US" sz="3200" b="1" u="sng" dirty="0">
                <a:latin typeface="华文楷体" charset="-122"/>
                <a:ea typeface="华文楷体" charset="-122"/>
              </a:rPr>
              <a:t>                                    </a:t>
            </a:r>
            <a:r>
              <a:rPr lang="zh-CN" altLang="en-US" sz="3200" b="1" dirty="0">
                <a:latin typeface="华文楷体" charset="-122"/>
                <a:ea typeface="华文楷体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6112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1270621" y="1887463"/>
            <a:ext cx="8757799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我要把大海藏起来。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endParaRPr lang="en-US" altLang="zh-CN" sz="4000" b="1" dirty="0" smtClean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  于是</a:t>
            </a:r>
            <a:r>
              <a:rPr lang="zh-CN" altLang="en-US" sz="4000" b="1" dirty="0">
                <a:latin typeface="楷体" charset="-122"/>
                <a:ea typeface="楷体" charset="-122"/>
              </a:rPr>
              <a:t>，他把大</a:t>
            </a:r>
            <a:r>
              <a:rPr lang="zh-CN" altLang="en-US" sz="4000" b="1" dirty="0" smtClean="0">
                <a:latin typeface="楷体" charset="-122"/>
                <a:ea typeface="楷体" charset="-122"/>
              </a:rPr>
              <a:t>海藏</a:t>
            </a:r>
            <a:r>
              <a:rPr lang="zh-CN" altLang="en-US" sz="4000" b="1" dirty="0">
                <a:latin typeface="楷体" charset="-122"/>
                <a:ea typeface="楷体" charset="-122"/>
              </a:rPr>
              <a:t>了起来</a:t>
            </a:r>
            <a:r>
              <a:rPr lang="zh-CN" altLang="en-US" sz="4000" b="1" dirty="0" smtClean="0">
                <a:latin typeface="楷体" charset="-122"/>
                <a:ea typeface="楷体" charset="-122"/>
              </a:rPr>
              <a:t>。</a:t>
            </a:r>
            <a:endParaRPr lang="en-US" altLang="zh-CN" sz="4000" b="1" dirty="0" smtClean="0"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charset="-122"/>
                <a:ea typeface="楷体" charset="-122"/>
              </a:rPr>
              <a:t>  无论</a:t>
            </a:r>
            <a:r>
              <a:rPr lang="zh-CN" altLang="en-US" sz="40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是海水、船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charset="-122"/>
                <a:ea typeface="楷体" charset="-122"/>
              </a:rPr>
              <a:t>只，还是</a:t>
            </a:r>
            <a:r>
              <a:rPr lang="zh-CN" altLang="en-US" sz="40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蓝色的远方，都看不见了。</a:t>
            </a:r>
            <a:endParaRPr lang="zh-CN" altLang="en-US" sz="3600" b="1" dirty="0">
              <a:solidFill>
                <a:srgbClr val="0000FF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89642" y="162926"/>
            <a:ext cx="2571750" cy="71437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282987" y="232141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我会读课文</a:t>
            </a:r>
          </a:p>
        </p:txBody>
      </p:sp>
    </p:spTree>
    <p:extLst>
      <p:ext uri="{BB962C8B-B14F-4D97-AF65-F5344CB8AC3E}">
        <p14:creationId xmlns:p14="http://schemas.microsoft.com/office/powerpoint/2010/main" val="81327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Box 8"/>
          <p:cNvSpPr txBox="1">
            <a:spLocks noChangeArrowheads="1"/>
          </p:cNvSpPr>
          <p:nvPr/>
        </p:nvSpPr>
        <p:spPr bwMode="auto">
          <a:xfrm>
            <a:off x="958085" y="2206584"/>
            <a:ext cx="9085324" cy="337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4267" b="1" dirty="0" smtClean="0">
                <a:solidFill>
                  <a:srgbClr val="0000FF"/>
                </a:solidFill>
                <a:latin typeface="楷体" charset="-122"/>
                <a:ea typeface="楷体" charset="-122"/>
              </a:rPr>
              <a:t>   </a:t>
            </a:r>
            <a:r>
              <a:rPr lang="zh-CN" altLang="en-US" sz="4267" b="1" dirty="0" smtClean="0">
                <a:latin typeface="楷体" charset="-122"/>
                <a:ea typeface="楷体" charset="-122"/>
              </a:rPr>
              <a:t>“</a:t>
            </a:r>
            <a:r>
              <a:rPr lang="zh-CN" altLang="en-US" sz="4267" b="1" dirty="0">
                <a:latin typeface="楷体" charset="-122"/>
                <a:ea typeface="楷体" charset="-122"/>
              </a:rPr>
              <a:t>现在我要把天空连同太阳一起藏起来。”于是，他把天空连同太阳一起藏了起来。霎时，四周变暗了，无论是天空，还是天空中的太阳，都看不见了。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189642" y="162926"/>
            <a:ext cx="2571750" cy="71437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</p:txBody>
      </p:sp>
      <p:sp>
        <p:nvSpPr>
          <p:cNvPr id="16" name="Rectangle 5"/>
          <p:cNvSpPr/>
          <p:nvPr/>
        </p:nvSpPr>
        <p:spPr>
          <a:xfrm>
            <a:off x="282987" y="232141"/>
            <a:ext cx="2031325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同桌合作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195923" y="292526"/>
            <a:ext cx="6015810" cy="138499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70C0"/>
                </a:solidFill>
                <a:latin typeface="楷体" charset="-122"/>
                <a:ea typeface="楷体" charset="-122"/>
              </a:rPr>
              <a:t>用“</a:t>
            </a:r>
            <a:r>
              <a:rPr lang="en-US" altLang="zh-CN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_____</a:t>
            </a:r>
            <a:r>
              <a:rPr lang="zh-CN" altLang="en-US" sz="2800" b="1" dirty="0">
                <a:solidFill>
                  <a:srgbClr val="0070C0"/>
                </a:solidFill>
                <a:latin typeface="楷体" charset="-122"/>
                <a:ea typeface="楷体" charset="-122"/>
              </a:rPr>
              <a:t>””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charset="-122"/>
                <a:ea typeface="楷体" charset="-122"/>
              </a:rPr>
              <a:t>画出雾说了什么。 </a:t>
            </a:r>
            <a:endParaRPr lang="en-US" altLang="zh-CN" sz="2800" b="1" dirty="0" smtClean="0">
              <a:solidFill>
                <a:srgbClr val="0070C0"/>
              </a:solidFill>
              <a:latin typeface="楷体" charset="-122"/>
              <a:ea typeface="楷体" charset="-122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楷体" charset="-122"/>
                <a:ea typeface="楷体" charset="-122"/>
              </a:rPr>
              <a:t>用“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﹏﹏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charset="-122"/>
                <a:ea typeface="楷体" charset="-122"/>
              </a:rPr>
              <a:t>” 画出雾做了什么。</a:t>
            </a:r>
            <a:endParaRPr lang="en-US" altLang="zh-CN" sz="2800" b="1" dirty="0" smtClean="0">
              <a:solidFill>
                <a:srgbClr val="0070C0"/>
              </a:solidFill>
              <a:latin typeface="楷体" charset="-122"/>
              <a:ea typeface="楷体" charset="-122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楷体" charset="-122"/>
                <a:ea typeface="楷体" charset="-122"/>
              </a:rPr>
              <a:t>用“</a:t>
            </a:r>
            <a:r>
              <a:rPr lang="en-US" altLang="zh-TW" sz="2800" dirty="0">
                <a:solidFill>
                  <a:srgbClr val="FF0000"/>
                </a:solidFill>
              </a:rPr>
              <a:t>════</a:t>
            </a:r>
            <a:r>
              <a:rPr lang="zh-TW" altLang="zh-TW" sz="2800" dirty="0"/>
              <a:t> 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charset="-122"/>
                <a:ea typeface="楷体" charset="-122"/>
              </a:rPr>
              <a:t>”画出雾的带来的变化。</a:t>
            </a:r>
            <a:endParaRPr lang="zh-CN" altLang="en-US" sz="2800" b="1" dirty="0">
              <a:solidFill>
                <a:srgbClr val="0070C0"/>
              </a:solidFill>
              <a:latin typeface="楷体" charset="-122"/>
              <a:ea typeface="楷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55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Box 8"/>
          <p:cNvSpPr txBox="1">
            <a:spLocks noChangeArrowheads="1"/>
          </p:cNvSpPr>
          <p:nvPr/>
        </p:nvSpPr>
        <p:spPr bwMode="auto">
          <a:xfrm>
            <a:off x="928105" y="1702898"/>
            <a:ext cx="9085324" cy="337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4267" b="1" dirty="0" smtClean="0">
                <a:solidFill>
                  <a:srgbClr val="0000FF"/>
                </a:solidFill>
                <a:latin typeface="楷体" charset="-122"/>
                <a:ea typeface="楷体" charset="-122"/>
              </a:rPr>
              <a:t>   </a:t>
            </a:r>
            <a:r>
              <a:rPr lang="zh-CN" altLang="en-US" sz="4267" b="1" dirty="0" smtClean="0">
                <a:latin typeface="楷体" charset="-122"/>
                <a:ea typeface="楷体" charset="-122"/>
              </a:rPr>
              <a:t>“</a:t>
            </a:r>
            <a:r>
              <a:rPr lang="zh-CN" altLang="en-US" sz="4267" b="1" dirty="0">
                <a:latin typeface="楷体" charset="-122"/>
                <a:ea typeface="楷体" charset="-122"/>
              </a:rPr>
              <a:t>现在我要把天空连同太阳一起藏起来。”于是，他把天空连同太阳一起藏了起来。霎时，四周变暗了，无论是天空，还是天空中的太阳，都看不见了</a:t>
            </a:r>
            <a:r>
              <a:rPr lang="zh-CN" altLang="en-US" sz="4267" b="1" dirty="0" smtClean="0">
                <a:latin typeface="楷体" charset="-122"/>
                <a:ea typeface="楷体" charset="-122"/>
              </a:rPr>
              <a:t>。</a:t>
            </a:r>
            <a:endParaRPr lang="zh-CN" altLang="en-US" sz="4267" b="1" dirty="0">
              <a:ea typeface="Calibri" charset="0"/>
              <a:cs typeface="Calibri" charset="0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189642" y="162926"/>
            <a:ext cx="2571750" cy="71437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</p:txBody>
      </p:sp>
      <p:sp>
        <p:nvSpPr>
          <p:cNvPr id="16" name="Rectangle 5"/>
          <p:cNvSpPr/>
          <p:nvPr/>
        </p:nvSpPr>
        <p:spPr>
          <a:xfrm>
            <a:off x="282987" y="232141"/>
            <a:ext cx="2031325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同桌合作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cxnSp>
        <p:nvCxnSpPr>
          <p:cNvPr id="5" name="直線接點 4"/>
          <p:cNvCxnSpPr/>
          <p:nvPr/>
        </p:nvCxnSpPr>
        <p:spPr>
          <a:xfrm flipV="1">
            <a:off x="2314312" y="2386014"/>
            <a:ext cx="7066755" cy="7759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 flipV="1">
            <a:off x="928105" y="3090649"/>
            <a:ext cx="2052162" cy="4375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738519" y="268843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﹏﹏﹏﹏﹏﹏﹏﹏﹏﹏﹏﹏﹏﹏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3695" y="33281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﹏﹏﹏﹏﹏﹏﹏﹏﹏﹏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11984" y="26884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﹏﹏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5970" y="3604861"/>
            <a:ext cx="43874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  <a:latin typeface="PingFang SC" charset="-122"/>
                <a:ea typeface="宋体" charset="-122"/>
                <a:cs typeface="PingFang SC" charset="-122"/>
              </a:rPr>
              <a:t>════════════════</a:t>
            </a:r>
            <a:r>
              <a:rPr lang="en-US" altLang="zh-TW" dirty="0">
                <a:solidFill>
                  <a:srgbClr val="FF0000"/>
                </a:solidFill>
                <a:latin typeface="PingFang SC" charset="-122"/>
                <a:ea typeface="宋体" charset="-122"/>
                <a:cs typeface="PingFang SC" charset="-122"/>
              </a:rPr>
              <a:t>══</a:t>
            </a:r>
            <a:r>
              <a:rPr lang="zh-TW" altLang="zh-TW" dirty="0" smtClean="0">
                <a:solidFill>
                  <a:srgbClr val="FF0000"/>
                </a:solidFill>
              </a:rPr>
              <a:t> </a:t>
            </a:r>
            <a:endParaRPr lang="zh-TW" altLang="en-US" dirty="0">
              <a:solidFill>
                <a:srgbClr val="FF0000"/>
              </a:solidFill>
            </a:endParaRPr>
          </a:p>
          <a:p>
            <a:r>
              <a:rPr lang="zh-TW" altLang="zh-TW" dirty="0" smtClean="0">
                <a:solidFill>
                  <a:srgbClr val="FF0000"/>
                </a:solidFill>
              </a:rPr>
              <a:t> 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8105" y="4231577"/>
            <a:ext cx="9209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  <a:latin typeface="PingFang SC" charset="-122"/>
                <a:ea typeface="宋体" charset="-122"/>
                <a:cs typeface="PingFang SC" charset="-122"/>
              </a:rPr>
              <a:t>════════════════════════════════════</a:t>
            </a:r>
            <a:r>
              <a:rPr lang="en-US" altLang="zh-TW" dirty="0">
                <a:solidFill>
                  <a:srgbClr val="FF0000"/>
                </a:solidFill>
                <a:latin typeface="PingFang SC" charset="-122"/>
                <a:ea typeface="宋体" charset="-122"/>
                <a:cs typeface="PingFang SC" charset="-122"/>
              </a:rPr>
              <a:t>══</a:t>
            </a:r>
            <a:r>
              <a:rPr lang="zh-TW" altLang="zh-TW" dirty="0" smtClean="0">
                <a:solidFill>
                  <a:srgbClr val="FF0000"/>
                </a:solidFill>
              </a:rPr>
              <a:t> </a:t>
            </a:r>
            <a:endParaRPr lang="zh-TW" altLang="en-US" dirty="0">
              <a:solidFill>
                <a:srgbClr val="FF0000"/>
              </a:solidFill>
            </a:endParaRPr>
          </a:p>
          <a:p>
            <a:r>
              <a:rPr lang="zh-TW" altLang="zh-TW" dirty="0" smtClean="0">
                <a:solidFill>
                  <a:srgbClr val="FF0000"/>
                </a:solidFill>
              </a:rPr>
              <a:t> 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8105" y="4888985"/>
            <a:ext cx="9209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  <a:latin typeface="PingFang SC" charset="-122"/>
                <a:ea typeface="宋体" charset="-122"/>
                <a:cs typeface="PingFang SC" charset="-122"/>
              </a:rPr>
              <a:t>═════════</a:t>
            </a:r>
            <a:endParaRPr lang="zh-TW" altLang="en-US" dirty="0">
              <a:solidFill>
                <a:srgbClr val="FF0000"/>
              </a:solidFill>
            </a:endParaRPr>
          </a:p>
          <a:p>
            <a:r>
              <a:rPr lang="zh-TW" altLang="zh-TW" dirty="0" smtClean="0">
                <a:solidFill>
                  <a:srgbClr val="FF0000"/>
                </a:solidFill>
              </a:rPr>
              <a:t> 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0" grpId="0"/>
      <p:bldP spid="7" grpId="0"/>
      <p:bldP spid="17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656024" y="1287857"/>
            <a:ext cx="345757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“我要把大海藏起来。”</a:t>
            </a:r>
            <a:endParaRPr lang="en-US" altLang="zh-CN" sz="32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于是，他把大海  藏了起来。</a:t>
            </a:r>
            <a:endParaRPr lang="en-US" altLang="zh-CN" sz="3200" b="1" dirty="0"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无论是海水、船只，还是蓝色的远方，都看不见了。</a:t>
            </a:r>
          </a:p>
        </p:txBody>
      </p:sp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5614418" y="1289445"/>
            <a:ext cx="435610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“现在我要把天空连同太阳一起藏起来。”</a:t>
            </a:r>
            <a:endParaRPr lang="en-US" altLang="zh-CN" sz="32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 于是，他把天空连同太阳一起藏了起来。</a:t>
            </a:r>
            <a:endParaRPr lang="en-US" altLang="zh-CN" sz="3200" b="1" dirty="0"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 霎时，四周变暗了，无论是天空，还是天空中的太阳，都看不见了。</a:t>
            </a:r>
          </a:p>
        </p:txBody>
      </p:sp>
      <p:grpSp>
        <p:nvGrpSpPr>
          <p:cNvPr id="4" name="组合 2"/>
          <p:cNvGrpSpPr/>
          <p:nvPr/>
        </p:nvGrpSpPr>
        <p:grpSpPr bwMode="auto">
          <a:xfrm>
            <a:off x="16698" y="-12306"/>
            <a:ext cx="3581400" cy="1066800"/>
            <a:chOff x="730521" y="1192179"/>
            <a:chExt cx="2904854" cy="666750"/>
          </a:xfrm>
        </p:grpSpPr>
        <p:sp>
          <p:nvSpPr>
            <p:cNvPr id="5" name="圆角矩形 2"/>
            <p:cNvSpPr/>
            <p:nvPr/>
          </p:nvSpPr>
          <p:spPr>
            <a:xfrm>
              <a:off x="1546867" y="1338031"/>
              <a:ext cx="2088508" cy="449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457200" lvl="1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en-US" altLang="en-US" sz="1800" u="none" noProof="1">
                <a:solidFill>
                  <a:srgbClr val="000000"/>
                </a:solidFill>
              </a:endParaRPr>
            </a:p>
          </p:txBody>
        </p:sp>
        <p:pic>
          <p:nvPicPr>
            <p:cNvPr id="6" name="图片 9" descr="book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521" y="1192179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16"/>
            <p:cNvSpPr txBox="1">
              <a:spLocks noChangeArrowheads="1"/>
            </p:cNvSpPr>
            <p:nvPr/>
          </p:nvSpPr>
          <p:spPr bwMode="auto">
            <a:xfrm>
              <a:off x="1805678" y="1333070"/>
              <a:ext cx="1753728" cy="403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会阅读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42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656024" y="1287857"/>
            <a:ext cx="345757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“我要把大海藏起来。”</a:t>
            </a:r>
            <a:endParaRPr lang="en-US" altLang="zh-CN" sz="32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于是，他把大海  藏了起来。</a:t>
            </a:r>
            <a:endParaRPr lang="en-US" altLang="zh-CN" sz="3200" b="1" dirty="0"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无论是海水、船只，还是蓝色的远方，都看不见了。</a:t>
            </a:r>
          </a:p>
        </p:txBody>
      </p:sp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5614418" y="1289445"/>
            <a:ext cx="435610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“现在我要把天空连同太阳一起藏起来。”</a:t>
            </a:r>
            <a:endParaRPr lang="en-US" altLang="zh-CN" sz="32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 </a:t>
            </a:r>
            <a:r>
              <a:rPr lang="zh-CN" altLang="en-US" sz="3200" b="1" dirty="0">
                <a:latin typeface="楷体" charset="-122"/>
                <a:ea typeface="楷体" charset="-122"/>
              </a:rPr>
              <a:t>于是，他把天空连同太阳一起藏了起来。</a:t>
            </a:r>
            <a:endParaRPr lang="en-US" altLang="zh-CN" sz="3200" b="1" dirty="0"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 霎时，四周变暗了，无论是天空，还是天空中的太阳，都看不见了。</a:t>
            </a:r>
          </a:p>
        </p:txBody>
      </p:sp>
      <p:grpSp>
        <p:nvGrpSpPr>
          <p:cNvPr id="4" name="组合 2"/>
          <p:cNvGrpSpPr/>
          <p:nvPr/>
        </p:nvGrpSpPr>
        <p:grpSpPr bwMode="auto">
          <a:xfrm>
            <a:off x="16698" y="-12306"/>
            <a:ext cx="3581400" cy="1066800"/>
            <a:chOff x="730521" y="1192179"/>
            <a:chExt cx="2904854" cy="666750"/>
          </a:xfrm>
        </p:grpSpPr>
        <p:sp>
          <p:nvSpPr>
            <p:cNvPr id="5" name="圆角矩形 2"/>
            <p:cNvSpPr/>
            <p:nvPr/>
          </p:nvSpPr>
          <p:spPr>
            <a:xfrm>
              <a:off x="1546867" y="1338031"/>
              <a:ext cx="2088508" cy="449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457200" lvl="1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en-US" altLang="en-US" sz="1800" u="none" noProof="1">
                <a:solidFill>
                  <a:srgbClr val="000000"/>
                </a:solidFill>
              </a:endParaRPr>
            </a:p>
          </p:txBody>
        </p:sp>
        <p:pic>
          <p:nvPicPr>
            <p:cNvPr id="6" name="图片 9" descr="book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521" y="1192179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16"/>
            <p:cNvSpPr txBox="1">
              <a:spLocks noChangeArrowheads="1"/>
            </p:cNvSpPr>
            <p:nvPr/>
          </p:nvSpPr>
          <p:spPr bwMode="auto">
            <a:xfrm>
              <a:off x="1805678" y="1333070"/>
              <a:ext cx="1753728" cy="403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会阅读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8451851" y="3271838"/>
            <a:ext cx="863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 暗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38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1317311" y="1303138"/>
            <a:ext cx="345757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“我要把大海藏起来。”</a:t>
            </a:r>
            <a:endParaRPr lang="en-US" altLang="zh-CN" sz="32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于是，他把大海  藏了起来。</a:t>
            </a:r>
            <a:endParaRPr lang="en-US" altLang="zh-CN" sz="3200" b="1" dirty="0"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无论是海水、船只，还是蓝色的远方，都看不见了。</a:t>
            </a:r>
          </a:p>
        </p:txBody>
      </p:sp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6014537" y="1303138"/>
            <a:ext cx="435610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“现在我要把天空连同太阳一起藏起来。”</a:t>
            </a:r>
            <a:endParaRPr lang="en-US" altLang="zh-CN" sz="32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latin typeface="楷体" charset="-122"/>
                <a:ea typeface="楷体" charset="-122"/>
              </a:rPr>
              <a:t>   于是，他把天空连同太阳一起藏了起来。</a:t>
            </a:r>
            <a:endParaRPr lang="en-US" altLang="zh-CN" sz="3200" b="1" dirty="0"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 霎时，四周变暗了，无论是天空，还是天空中的太阳，都看不见了。</a:t>
            </a:r>
          </a:p>
        </p:txBody>
      </p:sp>
      <p:grpSp>
        <p:nvGrpSpPr>
          <p:cNvPr id="4" name="组合 2"/>
          <p:cNvGrpSpPr/>
          <p:nvPr/>
        </p:nvGrpSpPr>
        <p:grpSpPr bwMode="auto">
          <a:xfrm>
            <a:off x="16698" y="-12306"/>
            <a:ext cx="3581400" cy="1066800"/>
            <a:chOff x="730521" y="1192179"/>
            <a:chExt cx="2904854" cy="666750"/>
          </a:xfrm>
        </p:grpSpPr>
        <p:sp>
          <p:nvSpPr>
            <p:cNvPr id="5" name="圆角矩形 2"/>
            <p:cNvSpPr/>
            <p:nvPr/>
          </p:nvSpPr>
          <p:spPr>
            <a:xfrm>
              <a:off x="1546867" y="1338031"/>
              <a:ext cx="2088508" cy="449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457200" lvl="1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en-US" altLang="en-US" sz="1800" u="none" noProof="1">
                <a:solidFill>
                  <a:srgbClr val="000000"/>
                </a:solidFill>
              </a:endParaRPr>
            </a:p>
          </p:txBody>
        </p:sp>
        <p:pic>
          <p:nvPicPr>
            <p:cNvPr id="6" name="图片 9" descr="book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521" y="1192179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16"/>
            <p:cNvSpPr txBox="1">
              <a:spLocks noChangeArrowheads="1"/>
            </p:cNvSpPr>
            <p:nvPr/>
          </p:nvSpPr>
          <p:spPr bwMode="auto">
            <a:xfrm>
              <a:off x="1805678" y="1333070"/>
              <a:ext cx="1753728" cy="4039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会阅读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2130455" y="4229879"/>
            <a:ext cx="2520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都看不见了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8051336" y="4223805"/>
            <a:ext cx="2520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都看不见了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1722529" y="3252964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无论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6019591" y="3755606"/>
            <a:ext cx="13668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无论</a:t>
            </a: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2130455" y="3746633"/>
            <a:ext cx="13684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还是</a:t>
            </a: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8455842" y="3739028"/>
            <a:ext cx="13684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还是</a:t>
            </a: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1722643" y="2273870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于是</a:t>
            </a:r>
            <a:endParaRPr lang="zh-CN" altLang="en-US" sz="32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6622951" y="2267332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于是</a:t>
            </a:r>
            <a:endParaRPr lang="zh-CN" altLang="en-US" sz="32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413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11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"/>
          <p:cNvSpPr txBox="1">
            <a:spLocks noChangeArrowheads="1"/>
          </p:cNvSpPr>
          <p:nvPr/>
        </p:nvSpPr>
        <p:spPr bwMode="auto">
          <a:xfrm>
            <a:off x="1641470" y="3253105"/>
            <a:ext cx="8501063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b="1" smtClean="0">
                <a:solidFill>
                  <a:srgbClr val="0000FF"/>
                </a:solidFill>
                <a:latin typeface="楷体" charset="-122"/>
                <a:ea typeface="楷体" charset="-122"/>
              </a:rPr>
              <a:t>  从前</a:t>
            </a:r>
            <a:r>
              <a:rPr lang="zh-CN" altLang="en-US" sz="28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有一片雾，他是个淘气的孩子。</a:t>
            </a:r>
            <a:endParaRPr lang="en-US" altLang="zh-CN" sz="2800" b="1" dirty="0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r>
              <a:rPr lang="en-US" altLang="zh-CN" sz="28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有一天，雾飞到</a:t>
            </a:r>
            <a:r>
              <a:rPr lang="en-US" altLang="zh-CN" sz="28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______</a:t>
            </a:r>
            <a:r>
              <a:rPr lang="zh-CN" altLang="en-US" sz="28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。</a:t>
            </a:r>
            <a:endParaRPr lang="en-US" altLang="zh-CN" sz="2800" b="1" dirty="0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 “</a:t>
            </a:r>
            <a:r>
              <a:rPr lang="en-US" altLang="zh-CN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__________</a:t>
            </a:r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。”</a:t>
            </a:r>
            <a:r>
              <a:rPr lang="zh-CN" altLang="en-US" sz="2800" b="1" dirty="0">
                <a:latin typeface="楷体" charset="-122"/>
                <a:ea typeface="楷体" charset="-122"/>
              </a:rPr>
              <a:t>于是，他把</a:t>
            </a:r>
            <a:r>
              <a:rPr lang="en-US" altLang="zh-CN" sz="2800" b="1" dirty="0">
                <a:latin typeface="楷体" charset="-122"/>
                <a:ea typeface="楷体" charset="-122"/>
              </a:rPr>
              <a:t>__________</a:t>
            </a:r>
            <a:r>
              <a:rPr lang="zh-CN" altLang="en-US" sz="2800" b="1" dirty="0">
                <a:latin typeface="楷体" charset="-122"/>
                <a:ea typeface="楷体" charset="-122"/>
              </a:rPr>
              <a:t>藏了起来。</a:t>
            </a:r>
            <a:endParaRPr lang="en-US" altLang="zh-CN" sz="2800" b="1" dirty="0">
              <a:latin typeface="楷体" charset="-122"/>
              <a:ea typeface="楷体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   霎时，无论是</a:t>
            </a:r>
            <a:r>
              <a:rPr lang="en-US" altLang="zh-CN" sz="28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________</a:t>
            </a:r>
            <a:r>
              <a:rPr lang="zh-CN" altLang="en-US" sz="28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，还是</a:t>
            </a:r>
            <a:r>
              <a:rPr lang="en-US" altLang="zh-CN" sz="28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___________</a:t>
            </a:r>
            <a:r>
              <a:rPr lang="zh-CN" altLang="en-US" sz="2800" b="1" dirty="0">
                <a:solidFill>
                  <a:srgbClr val="0000FF"/>
                </a:solidFill>
                <a:latin typeface="楷体" charset="-122"/>
                <a:ea typeface="楷体" charset="-122"/>
              </a:rPr>
              <a:t>，都看不见了。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1" t="11371" r="9519" b="12048"/>
          <a:stretch/>
        </p:blipFill>
        <p:spPr>
          <a:xfrm>
            <a:off x="7388093" y="-22054"/>
            <a:ext cx="3632455" cy="2502851"/>
          </a:xfrm>
          <a:prstGeom prst="rect">
            <a:avLst/>
          </a:prstGeom>
        </p:spPr>
      </p:pic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031103" y="2548128"/>
            <a:ext cx="12239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 smtClean="0">
                <a:latin typeface="楷体" charset="-122"/>
                <a:ea typeface="楷体" charset="-122"/>
              </a:rPr>
              <a:t>森林</a:t>
            </a:r>
            <a:endParaRPr lang="zh-CN" altLang="en-US" sz="3200" b="1" dirty="0">
              <a:latin typeface="楷体" charset="-122"/>
              <a:ea typeface="楷体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8592340" y="2607628"/>
            <a:ext cx="1223962" cy="46196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15031"/>
            <a:ext cx="3809684" cy="2473531"/>
          </a:xfrm>
          <a:prstGeom prst="rect">
            <a:avLst/>
          </a:prstGeom>
        </p:spPr>
      </p:pic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1472409" y="2488562"/>
            <a:ext cx="12239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 smtClean="0">
                <a:latin typeface="楷体" charset="-122"/>
                <a:ea typeface="楷体" charset="-122"/>
              </a:rPr>
              <a:t>公园</a:t>
            </a:r>
            <a:endParaRPr lang="zh-CN" altLang="en-US" sz="3200" b="1" dirty="0">
              <a:latin typeface="楷体" charset="-122"/>
              <a:ea typeface="楷体" charset="-122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778428" y="743964"/>
            <a:ext cx="13641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dirty="0" smtClean="0">
                <a:solidFill>
                  <a:srgbClr val="FF0000"/>
                </a:solidFill>
              </a:rPr>
              <a:t>?</a:t>
            </a:r>
            <a:endParaRPr kumimoji="1" lang="zh-TW" altLang="en-US" sz="6000" dirty="0">
              <a:solidFill>
                <a:srgbClr val="FF0000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8853379" y="2596283"/>
            <a:ext cx="1289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is-IS" altLang="zh-CN" sz="2400" dirty="0" smtClean="0">
                <a:solidFill>
                  <a:srgbClr val="FF0000"/>
                </a:solidFill>
              </a:rPr>
              <a:t>……</a:t>
            </a:r>
            <a:endParaRPr kumimoji="1" lang="zh-TW" altLang="en-US" sz="2400" dirty="0">
              <a:solidFill>
                <a:srgbClr val="FF0000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9683" y="0"/>
            <a:ext cx="3630985" cy="2488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1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1"/>
          <p:cNvSpPr txBox="1"/>
          <p:nvPr/>
        </p:nvSpPr>
        <p:spPr>
          <a:xfrm>
            <a:off x="2808442" y="2040008"/>
            <a:ext cx="92868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80488" y="3628215"/>
            <a:ext cx="121412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1807" y="1894823"/>
            <a:ext cx="15716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4185" y="2018013"/>
            <a:ext cx="121412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65725" y="3689810"/>
            <a:ext cx="121412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</a:p>
        </p:txBody>
      </p:sp>
      <p:sp>
        <p:nvSpPr>
          <p:cNvPr id="5126" name="TextBox 5"/>
          <p:cNvSpPr txBox="1"/>
          <p:nvPr/>
        </p:nvSpPr>
        <p:spPr>
          <a:xfrm>
            <a:off x="3121814" y="1541446"/>
            <a:ext cx="695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wù</a:t>
            </a:r>
          </a:p>
        </p:txBody>
      </p:sp>
      <p:sp>
        <p:nvSpPr>
          <p:cNvPr id="8" name="矩形 4"/>
          <p:cNvSpPr/>
          <p:nvPr/>
        </p:nvSpPr>
        <p:spPr>
          <a:xfrm>
            <a:off x="1744980" y="998855"/>
            <a:ext cx="8429625" cy="7308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你还知道带雨字头的字吗？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80488" y="1972476"/>
            <a:ext cx="121412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霞</a:t>
            </a:r>
          </a:p>
        </p:txBody>
      </p:sp>
      <p:pic>
        <p:nvPicPr>
          <p:cNvPr id="4302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9726" y="3503382"/>
            <a:ext cx="1734820" cy="2180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0"/>
          <p:cNvSpPr txBox="1"/>
          <p:nvPr/>
        </p:nvSpPr>
        <p:spPr>
          <a:xfrm>
            <a:off x="6661664" y="2016644"/>
            <a:ext cx="1214120" cy="13234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露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"/>
          <p:cNvSpPr txBox="1"/>
          <p:nvPr/>
        </p:nvSpPr>
        <p:spPr>
          <a:xfrm>
            <a:off x="5295251" y="3628215"/>
            <a:ext cx="1214120" cy="13234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25" y="0"/>
            <a:ext cx="12178665" cy="6901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024063" y="1143000"/>
            <a:ext cx="7920037" cy="3264757"/>
          </a:xfrm>
          <a:prstGeom prst="rect">
            <a:avLst/>
          </a:prstGeom>
          <a:solidFill>
            <a:schemeClr val="tx2">
              <a:lumMod val="20000"/>
              <a:lumOff val="80000"/>
              <a:alpha val="68000"/>
            </a:schemeClr>
          </a:solidFill>
          <a:ln w="9525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“我要把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自己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藏起来。”</a:t>
            </a:r>
            <a:endParaRPr kumimoji="0" lang="en-US" altLang="en-US" sz="32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20131" y="6629400"/>
            <a:ext cx="1219200" cy="1066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867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3" descr="H:\RJ2\第23课 雾在哪里\备课资源包\备课图片\教材原图\1.jpg"/>
          <p:cNvPicPr>
            <a:picLocks noChangeAspect="1" noChangeArrowheads="1"/>
          </p:cNvPicPr>
          <p:nvPr/>
        </p:nvPicPr>
        <p:blipFill>
          <a:blip r:embed="rId6" cstate="print"/>
          <a:srcRect r="73522" b="38292"/>
          <a:stretch>
            <a:fillRect/>
          </a:stretch>
        </p:blipFill>
        <p:spPr bwMode="auto">
          <a:xfrm>
            <a:off x="1524000" y="0"/>
            <a:ext cx="1285852" cy="1357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79" name="矩形 10"/>
          <p:cNvSpPr/>
          <p:nvPr/>
        </p:nvSpPr>
        <p:spPr>
          <a:xfrm>
            <a:off x="3167063" y="52863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" name="Picture 2" descr="F:\课件用\图库\人物\982949_142909024000_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1900" y="5286375"/>
            <a:ext cx="1852295" cy="134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522379" y="1754723"/>
            <a:ext cx="7150259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en-US" sz="32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不久，大海连同船只，天空连同太阳，海岸连同城市，街道连同房屋和桥梁，都露出来了。路上走着行人</a:t>
            </a:r>
            <a:r>
              <a:rPr lang="zh-CN" altLang="en-US" sz="32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en-US" sz="32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小黑猫也出现了，它摇着黑尾巴，悠闲地散步。</a:t>
            </a:r>
          </a:p>
        </p:txBody>
      </p:sp>
    </p:spTree>
    <p:extLst>
      <p:ext uri="{BB962C8B-B14F-4D97-AF65-F5344CB8AC3E}">
        <p14:creationId xmlns:p14="http://schemas.microsoft.com/office/powerpoint/2010/main" val="121818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2738755" y="1030605"/>
            <a:ext cx="6929755" cy="101219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b="4977"/>
          <a:stretch>
            <a:fillRect/>
          </a:stretch>
        </p:blipFill>
        <p:spPr bwMode="auto">
          <a:xfrm>
            <a:off x="3969068" y="2337750"/>
            <a:ext cx="4253373" cy="35943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699" name="矩形 11"/>
          <p:cNvSpPr/>
          <p:nvPr/>
        </p:nvSpPr>
        <p:spPr>
          <a:xfrm>
            <a:off x="2881313" y="1030923"/>
            <a:ext cx="7072312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雾呢？</a:t>
            </a:r>
          </a:p>
        </p:txBody>
      </p:sp>
      <p:sp>
        <p:nvSpPr>
          <p:cNvPr id="13" name="矩形 12"/>
          <p:cNvSpPr/>
          <p:nvPr/>
        </p:nvSpPr>
        <p:spPr>
          <a:xfrm>
            <a:off x="4261485" y="1030923"/>
            <a:ext cx="569214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消失了，不知到哪里去了。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 bwMode="auto">
          <a:xfrm>
            <a:off x="2881630" y="1431925"/>
            <a:ext cx="3483610" cy="1994535"/>
          </a:xfrm>
          <a:prstGeom prst="cloudCallout">
            <a:avLst>
              <a:gd name="adj1" fmla="val 54156"/>
              <a:gd name="adj2" fmla="val 80468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eaLnBrk="1" fontAlgn="base" hangingPunct="1"/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30723" name="TextBox 2"/>
          <p:cNvSpPr txBox="1"/>
          <p:nvPr/>
        </p:nvSpPr>
        <p:spPr>
          <a:xfrm>
            <a:off x="3069908" y="2000568"/>
            <a:ext cx="41449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雾到哪里去了？</a:t>
            </a:r>
          </a:p>
        </p:txBody>
      </p:sp>
      <p:pic>
        <p:nvPicPr>
          <p:cNvPr id="6" name="Picture 23" descr="H:\RJ2\第23课 雾在哪里\备课资源包\备课图片\教材原图\1.jpg"/>
          <p:cNvPicPr>
            <a:picLocks noChangeAspect="1" noChangeArrowheads="1"/>
          </p:cNvPicPr>
          <p:nvPr/>
        </p:nvPicPr>
        <p:blipFill>
          <a:blip r:embed="rId2" cstate="print"/>
          <a:srcRect r="73522" b="38292"/>
          <a:stretch>
            <a:fillRect/>
          </a:stretch>
        </p:blipFill>
        <p:spPr bwMode="auto">
          <a:xfrm>
            <a:off x="8921769" y="465432"/>
            <a:ext cx="162426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209" y="3092274"/>
            <a:ext cx="1542346" cy="28189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769" y="3092274"/>
            <a:ext cx="1265591" cy="2671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3"/>
          <p:cNvSpPr/>
          <p:nvPr/>
        </p:nvSpPr>
        <p:spPr>
          <a:xfrm>
            <a:off x="1964266" y="3999985"/>
            <a:ext cx="2726267" cy="999067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2082799" y="4114799"/>
            <a:ext cx="28109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 smtClean="0">
                <a:solidFill>
                  <a:srgbClr val="FF0000"/>
                </a:solidFill>
                <a:latin typeface="Kaiti SC" charset="-122"/>
                <a:ea typeface="Kaiti SC" charset="-122"/>
                <a:cs typeface="Kaiti SC" charset="-122"/>
              </a:rPr>
              <a:t>气温下降</a:t>
            </a:r>
            <a:endParaRPr kumimoji="1" lang="zh-TW" altLang="en-US" sz="4400" b="1" dirty="0">
              <a:solidFill>
                <a:srgbClr val="FF0000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  <p:sp>
        <p:nvSpPr>
          <p:cNvPr id="5" name="向上箭號 4"/>
          <p:cNvSpPr/>
          <p:nvPr/>
        </p:nvSpPr>
        <p:spPr>
          <a:xfrm>
            <a:off x="2980267" y="2641600"/>
            <a:ext cx="795866" cy="115146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057" y="581696"/>
            <a:ext cx="2080683" cy="1852986"/>
          </a:xfrm>
          <a:prstGeom prst="rect">
            <a:avLst/>
          </a:prstGeom>
        </p:spPr>
      </p:pic>
      <p:sp>
        <p:nvSpPr>
          <p:cNvPr id="7" name="向上箭號 6"/>
          <p:cNvSpPr/>
          <p:nvPr/>
        </p:nvSpPr>
        <p:spPr>
          <a:xfrm rot="5400000">
            <a:off x="5198534" y="932456"/>
            <a:ext cx="795866" cy="115146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7332133" y="209973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TW" altLang="en-US" dirty="0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3"/>
          <a:srcRect r="10422" b="16074"/>
          <a:stretch/>
        </p:blipFill>
        <p:spPr>
          <a:xfrm>
            <a:off x="6825194" y="416034"/>
            <a:ext cx="2169583" cy="2225566"/>
          </a:xfrm>
          <a:prstGeom prst="rect">
            <a:avLst/>
          </a:prstGeom>
        </p:spPr>
      </p:pic>
      <p:sp>
        <p:nvSpPr>
          <p:cNvPr id="13" name="向上箭號 12"/>
          <p:cNvSpPr/>
          <p:nvPr/>
        </p:nvSpPr>
        <p:spPr>
          <a:xfrm>
            <a:off x="7721599" y="2886105"/>
            <a:ext cx="558801" cy="9069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4177" y1="47168" x2="44177" y2="47168"/>
                        <a14:foregroundMark x1="53012" y1="45410" x2="53012" y2="45410"/>
                        <a14:foregroundMark x1="53012" y1="43457" x2="53012" y2="43457"/>
                        <a14:foregroundMark x1="53012" y1="43457" x2="53012" y2="43457"/>
                      </a14:backgroundRemoval>
                    </a14:imgEffect>
                  </a14:imgLayer>
                </a14:imgProps>
              </a:ext>
            </a:extLst>
          </a:blip>
          <a:srcRect l="7895" t="8050" r="5198" b="8525"/>
          <a:stretch/>
        </p:blipFill>
        <p:spPr>
          <a:xfrm>
            <a:off x="6984999" y="3605773"/>
            <a:ext cx="2590801" cy="255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8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3" descr="H:\RJ2\第23课 雾在哪里\备课资源包\备课图片\教材原图\1.jpg"/>
          <p:cNvPicPr>
            <a:picLocks noChangeAspect="1" noChangeArrowheads="1"/>
          </p:cNvPicPr>
          <p:nvPr/>
        </p:nvPicPr>
        <p:blipFill>
          <a:blip r:embed="rId2" cstate="print"/>
          <a:srcRect r="70580"/>
          <a:stretch>
            <a:fillRect/>
          </a:stretch>
        </p:blipFill>
        <p:spPr bwMode="auto">
          <a:xfrm>
            <a:off x="4744389" y="3872849"/>
            <a:ext cx="1995310" cy="2428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6" name="矩形 2"/>
          <p:cNvSpPr/>
          <p:nvPr/>
        </p:nvSpPr>
        <p:spPr>
          <a:xfrm>
            <a:off x="2394427" y="2416175"/>
            <a:ext cx="73348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从前有一片雾，他是个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的孩子。</a:t>
            </a:r>
          </a:p>
        </p:txBody>
      </p:sp>
      <p:sp>
        <p:nvSpPr>
          <p:cNvPr id="7" name="矩形 6"/>
          <p:cNvSpPr/>
          <p:nvPr/>
        </p:nvSpPr>
        <p:spPr>
          <a:xfrm>
            <a:off x="6738938" y="235743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1245" y="3509568"/>
            <a:ext cx="4286280" cy="2859482"/>
          </a:xfrm>
          <a:prstGeom prst="cloud">
            <a:avLst/>
          </a:prstGeom>
        </p:spPr>
      </p:pic>
    </p:spTree>
    <p:extLst>
      <p:ext uri="{BB962C8B-B14F-4D97-AF65-F5344CB8AC3E}">
        <p14:creationId xmlns:p14="http://schemas.microsoft.com/office/powerpoint/2010/main" val="94072934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781 -0.061552 C -0.108633 -0.059985 -0.105329 -0.057872 -0.101879 -0.056563 C -0.099321 -0.055506 -0.096926 -0.055768 -0.094522 -0.054722 C -0.092421 -0.053925 -0.090769 -0.050766 -0.088512 -0.049722 C -0.084466 -0.048142 -0.076208 -0.046301 -0.076208 -0.046040 C -0.057144 -0.032356 -0.044088 -0.040243 -0.019764 -0.041040 C -0.016011 -0.043141 -0.012406 -0.045779 -0.008507 -0.048142 C -0.007607 -0.048667 -0.005507 -0.049722 -0.005507 -0.049460 C 0.000503 -0.057608 0.003650 -0.068133 0.008908 -0.076817 C 0.014009 -0.098124 0.016715 -0.120219 0.021210 -0.141800 C 0.025422 -0.187043 0.025267 -0.232822 0.029468 -0.278065 C 0.030074 -0.297011 0.030222 -0.310695 0.034579 -0.327263 C 0.036229 -0.343311 0.038781 -0.358574 0.042680 -0.373563 C 0.044185 -0.390134 0.047938 -0.405659 0.051992 -0.421183 C 0.053341 -0.426967 0.057241 -0.438810 0.060994 -0.441697 C 0.062947 -0.443015 0.065351 -0.442753 0.067297 -0.443549 C 0.076902 -0.442753 0.086664 -0.444071 0.095967 -0.441697 C 0.099271 -0.440912 0.109483 -0.422502 0.110381 -0.421183 C 0.117584 -0.409340 0.121491 -0.393553 0.128695 -0.381985 C 0.129896 -0.376200 0.131549 -0.370404 0.132750 -0.364620 C 0.135448 -0.350413 0.133796 -0.347516 0.138906 -0.332526 C 0.140558 -0.314115 0.146109 -0.301488 0.151366 -0.284906 C 0.154211 -0.275701 0.155569 -0.265699 0.158421 -0.256233 C 0.162320 -0.243084 0.170578 -0.231242 0.177928 -0.225196 C 0.203305 -0.230184 0.225518 -0.254392 0.244582 -0.281484 C 0.260190 -0.304113 0.275805 -0.326480 0.288566 -0.354618 C 0.291871 -0.362256 0.293521 -0.371200 0.296816 -0.378564 C 0.298925 -0.391191 0.301624 -0.403294 0.303870 -0.415921 C 0.305678 -0.426445 0.306579 -0.435389 0.309880 -0.445117 C 0.310927 -0.457756 0.313779 -0.465381 0.316331 -0.477484 C 0.319936 -0.496953 0.320387 -0.514045 0.327442 -0.531934 C 0.330148 -0.549561 0.337496 -0.569825 0.346957 -0.579292 C 0.349362 -0.579030 0.351911 -0.579292 0.354158 -0.577710 C 0.355213 -0.577188 0.355362 -0.574290 0.356113 -0.572711 C 0.361516 -0.562448 0.365123 -0.553505 0.368426 -0.540617 C 0.370225 -0.533514 0.375627 -0.521682 0.375627 -0.521409 C 0.376233 -0.518262 0.381785 -0.506419 0.382831 -0.504840 C 0.384638 -0.501941 0.388986 -0.497998 0.388986 -0.497475 C 0.391536 -0.498260 0.394547 -0.498260 0.397245 -0.499578 C 0.400997 -0.501941 0.399951 -0.506681 0.401145 -0.511420 C 0.402648 -0.517204 0.405052 -0.523522 0.407455 -0.528786 C 0.409849 -0.541139 0.406098 -0.525365 0.411502 -0.538774 C 0.412106 -0.540353 0.412557 -0.543775 0.412557 -0.543514 " pathEditMode="relative" rAng="0" ptsTypes="f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00" y="-2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 txBox="1"/>
          <p:nvPr/>
        </p:nvSpPr>
        <p:spPr>
          <a:xfrm>
            <a:off x="3657600" y="2157730"/>
            <a:ext cx="5381625" cy="1036638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r>
              <a:rPr lang="en-US" altLang="zh-CN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  </a:t>
            </a:r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雾在哪里</a:t>
            </a:r>
            <a:b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5400" b="1" baseline="30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0" name="TextBox 5"/>
          <p:cNvSpPr txBox="1"/>
          <p:nvPr/>
        </p:nvSpPr>
        <p:spPr>
          <a:xfrm>
            <a:off x="5100638" y="1450975"/>
            <a:ext cx="695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09563" y="222886"/>
            <a:ext cx="2571750" cy="71437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</p:txBody>
      </p:sp>
      <p:sp>
        <p:nvSpPr>
          <p:cNvPr id="36868" name="矩形 4"/>
          <p:cNvSpPr>
            <a:spLocks noChangeArrowheads="1"/>
          </p:cNvSpPr>
          <p:nvPr/>
        </p:nvSpPr>
        <p:spPr bwMode="auto">
          <a:xfrm>
            <a:off x="1342071" y="1178383"/>
            <a:ext cx="10029825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自读要求：</a:t>
            </a:r>
            <a:endParaRPr lang="en-US" altLang="zh-CN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自读课文，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读准字音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，读通句子</a:t>
            </a:r>
            <a:r>
              <a:rPr lang="en-US" altLang="zh-CN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不会的字借助拼音认一认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思考：雾是一个怎样的孩子？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364" name="Rectangle 5"/>
          <p:cNvSpPr/>
          <p:nvPr/>
        </p:nvSpPr>
        <p:spPr>
          <a:xfrm>
            <a:off x="402908" y="292101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我会读课文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595438" y="2432685"/>
            <a:ext cx="8929688" cy="1753235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666875" y="2340292"/>
            <a:ext cx="8929688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检测字词：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同桌互认生字，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读准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字音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读完请你帮他评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一评。</a:t>
            </a: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163954" y="803911"/>
            <a:ext cx="2935605" cy="70485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STKaiti" charset="-122"/>
                <a:ea typeface="STKaiti" charset="-122"/>
                <a:cs typeface="STKaiti" charset="-122"/>
              </a:rPr>
              <a:t>我会认生字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TKaiti" charset="-122"/>
              <a:ea typeface="STKaiti" charset="-122"/>
              <a:cs typeface="ST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589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28"/>
          <p:cNvSpPr txBox="1">
            <a:spLocks noChangeArrowheads="1"/>
          </p:cNvSpPr>
          <p:nvPr/>
        </p:nvSpPr>
        <p:spPr bwMode="auto">
          <a:xfrm>
            <a:off x="3289741" y="1287120"/>
            <a:ext cx="7142163" cy="1027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甚至 消失 霎时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95300" y="238760"/>
            <a:ext cx="2571750" cy="776288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</p:txBody>
      </p:sp>
      <p:pic>
        <p:nvPicPr>
          <p:cNvPr id="12291" name="图片 7" descr="花盆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17" y="342582"/>
            <a:ext cx="508000" cy="595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Box 7"/>
          <p:cNvSpPr txBox="1"/>
          <p:nvPr/>
        </p:nvSpPr>
        <p:spPr>
          <a:xfrm>
            <a:off x="1038542" y="271145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</a:p>
        </p:txBody>
      </p:sp>
      <p:pic>
        <p:nvPicPr>
          <p:cNvPr id="48130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8680" y="3005455"/>
            <a:ext cx="1678940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3455987" y="3657789"/>
            <a:ext cx="7142163" cy="1027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 无论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TextBox 28"/>
          <p:cNvSpPr txBox="1">
            <a:spLocks noChangeArrowheads="1"/>
          </p:cNvSpPr>
          <p:nvPr/>
        </p:nvSpPr>
        <p:spPr bwMode="auto">
          <a:xfrm>
            <a:off x="3455987" y="2440415"/>
            <a:ext cx="7142163" cy="1027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躲藏 散步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609917" y="1330054"/>
            <a:ext cx="2203133" cy="1027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TextBox 28"/>
          <p:cNvSpPr txBox="1">
            <a:spLocks noChangeArrowheads="1"/>
          </p:cNvSpPr>
          <p:nvPr/>
        </p:nvSpPr>
        <p:spPr bwMode="auto">
          <a:xfrm>
            <a:off x="609917" y="2494455"/>
            <a:ext cx="3453250" cy="1027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平舌音：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8"/>
          <p:cNvSpPr txBox="1">
            <a:spLocks noChangeArrowheads="1"/>
          </p:cNvSpPr>
          <p:nvPr/>
        </p:nvSpPr>
        <p:spPr bwMode="auto">
          <a:xfrm>
            <a:off x="720056" y="3657789"/>
            <a:ext cx="2944440" cy="1027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连接词：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3289741" y="1096950"/>
            <a:ext cx="11986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shèn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3527534" y="3521659"/>
            <a:ext cx="5832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yú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5580680" y="3565779"/>
            <a:ext cx="8389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400" b="1" smtClean="0">
                <a:solidFill>
                  <a:srgbClr val="FF0000"/>
                </a:solidFill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lùn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4160484" y="2301054"/>
            <a:ext cx="5400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c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Ayuthaya" charset="-34"/>
                <a:ea typeface="Ayuthaya" charset="-34"/>
                <a:cs typeface="Ayuthaya" charset="-34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ng</a:t>
            </a:r>
            <a:r>
              <a:rPr lang="en-US" altLang="zh-CN" sz="2400" b="1" dirty="0" smtClean="0">
                <a:solidFill>
                  <a:srgbClr val="FF0000"/>
                </a:solidFill>
                <a:latin typeface="Dotum" charset="-127"/>
                <a:ea typeface="Dotum" charset="-127"/>
              </a:rPr>
              <a:t>   </a:t>
            </a:r>
            <a:r>
              <a:rPr lang="en-US" altLang="zh-CN" sz="2400" b="1" dirty="0" err="1">
                <a:solidFill>
                  <a:srgbClr val="FF0000"/>
                </a:solidFill>
              </a:rPr>
              <a:t>s</a:t>
            </a:r>
            <a:r>
              <a:rPr lang="en-US" altLang="zh-CN" sz="2000" b="1" dirty="0" err="1">
                <a:solidFill>
                  <a:srgbClr val="FF0000"/>
                </a:solidFill>
                <a:latin typeface="Ayuthaya" charset="-34"/>
                <a:ea typeface="Ayuthaya" charset="-34"/>
                <a:cs typeface="Ayuthaya" charset="-34"/>
              </a:rPr>
              <a:t>à</a:t>
            </a:r>
            <a:r>
              <a:rPr lang="en-US" altLang="zh-CN" sz="2400" b="1" dirty="0" err="1">
                <a:solidFill>
                  <a:srgbClr val="FF0000"/>
                </a:solidFill>
              </a:rPr>
              <a:t>n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5400816" y="1140856"/>
            <a:ext cx="11986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shī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6313206" y="1133199"/>
            <a:ext cx="11986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sh</a:t>
            </a:r>
            <a:r>
              <a:rPr lang="en-US" altLang="zh-CN" sz="2000" b="1" dirty="0" err="1">
                <a:solidFill>
                  <a:srgbClr val="FF0000"/>
                </a:solidFill>
                <a:latin typeface="Ayuthaya" charset="-34"/>
                <a:ea typeface="Ayuthaya" charset="-34"/>
                <a:cs typeface="Ayuthaya" charset="-34"/>
              </a:rPr>
              <a:t>à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05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66561"/>
          <p:cNvSpPr txBox="1">
            <a:spLocks noChangeArrowheads="1"/>
          </p:cNvSpPr>
          <p:nvPr/>
        </p:nvSpPr>
        <p:spPr bwMode="auto">
          <a:xfrm>
            <a:off x="3078164" y="4378326"/>
            <a:ext cx="2365375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桥梁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122863" y="4378326"/>
            <a:ext cx="25781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房梁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118351" y="4378326"/>
            <a:ext cx="2365375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鼻梁</a:t>
            </a:r>
          </a:p>
        </p:txBody>
      </p:sp>
      <p:pic>
        <p:nvPicPr>
          <p:cNvPr id="135177" name="图片 13517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3539" y="1581150"/>
            <a:ext cx="4687887" cy="329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矩形 57353"/>
          <p:cNvSpPr>
            <a:spLocks noChangeArrowheads="1" noChangeShapeType="1" noTextEdit="1"/>
          </p:cNvSpPr>
          <p:nvPr/>
        </p:nvSpPr>
        <p:spPr bwMode="auto">
          <a:xfrm>
            <a:off x="2801938" y="1274763"/>
            <a:ext cx="995362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3600" kern="10">
                <a:ln w="9525">
                  <a:solidFill>
                    <a:srgbClr val="000000"/>
                  </a:solidFill>
                  <a:round/>
                </a:ln>
                <a:latin typeface="方正姚体" panose="02010601030101010101" pitchFamily="2" charset="-122"/>
                <a:ea typeface="方正姚体" panose="02010601030101010101" pitchFamily="2" charset="-122"/>
              </a:rPr>
              <a:t>liáng</a:t>
            </a:r>
          </a:p>
        </p:txBody>
      </p:sp>
      <p:sp>
        <p:nvSpPr>
          <p:cNvPr id="48135" name="任意多边形 57354"/>
          <p:cNvSpPr/>
          <p:nvPr/>
        </p:nvSpPr>
        <p:spPr bwMode="auto">
          <a:xfrm>
            <a:off x="2592388" y="2659063"/>
            <a:ext cx="1433512" cy="811212"/>
          </a:xfrm>
          <a:custGeom>
            <a:avLst/>
            <a:gdLst>
              <a:gd name="T0" fmla="*/ 1388604837 w 903"/>
              <a:gd name="T1" fmla="*/ 181451144 h 511"/>
              <a:gd name="T2" fmla="*/ 1751507509 w 903"/>
              <a:gd name="T3" fmla="*/ 141128679 h 511"/>
              <a:gd name="T4" fmla="*/ 1973281122 w 903"/>
              <a:gd name="T5" fmla="*/ 120967446 h 511"/>
              <a:gd name="T6" fmla="*/ 2094248547 w 903"/>
              <a:gd name="T7" fmla="*/ 181451144 h 511"/>
              <a:gd name="T8" fmla="*/ 2147483647 w 903"/>
              <a:gd name="T9" fmla="*/ 262096125 h 511"/>
              <a:gd name="T10" fmla="*/ 2134571022 w 903"/>
              <a:gd name="T11" fmla="*/ 322579823 h 511"/>
              <a:gd name="T12" fmla="*/ 1973281122 w 903"/>
              <a:gd name="T13" fmla="*/ 322579823 h 511"/>
              <a:gd name="T14" fmla="*/ 1832152459 w 903"/>
              <a:gd name="T15" fmla="*/ 322579823 h 511"/>
              <a:gd name="T16" fmla="*/ 1630539687 w 903"/>
              <a:gd name="T17" fmla="*/ 322579823 h 511"/>
              <a:gd name="T18" fmla="*/ 1368443600 w 903"/>
              <a:gd name="T19" fmla="*/ 342741056 h 511"/>
              <a:gd name="T20" fmla="*/ 1247476174 w 903"/>
              <a:gd name="T21" fmla="*/ 423386086 h 511"/>
              <a:gd name="T22" fmla="*/ 1549894737 w 903"/>
              <a:gd name="T23" fmla="*/ 624998414 h 511"/>
              <a:gd name="T24" fmla="*/ 1852313697 w 903"/>
              <a:gd name="T25" fmla="*/ 783767328 h 511"/>
              <a:gd name="T26" fmla="*/ 2147483647 w 903"/>
              <a:gd name="T27" fmla="*/ 904734923 h 511"/>
              <a:gd name="T28" fmla="*/ 2147483647 w 903"/>
              <a:gd name="T29" fmla="*/ 945057389 h 511"/>
              <a:gd name="T30" fmla="*/ 2147483647 w 903"/>
              <a:gd name="T31" fmla="*/ 985379854 h 511"/>
              <a:gd name="T32" fmla="*/ 2114409785 w 903"/>
              <a:gd name="T33" fmla="*/ 1005541087 h 511"/>
              <a:gd name="T34" fmla="*/ 1953119884 w 903"/>
              <a:gd name="T35" fmla="*/ 1025702320 h 511"/>
              <a:gd name="T36" fmla="*/ 1751507509 w 903"/>
              <a:gd name="T37" fmla="*/ 1005541087 h 511"/>
              <a:gd name="T38" fmla="*/ 1590217212 w 903"/>
              <a:gd name="T39" fmla="*/ 924896156 h 511"/>
              <a:gd name="T40" fmla="*/ 1428927312 w 903"/>
              <a:gd name="T41" fmla="*/ 766127043 h 511"/>
              <a:gd name="T42" fmla="*/ 1207153699 w 903"/>
              <a:gd name="T43" fmla="*/ 524192250 h 511"/>
              <a:gd name="T44" fmla="*/ 1149190935 w 903"/>
              <a:gd name="T45" fmla="*/ 645159647 h 511"/>
              <a:gd name="T46" fmla="*/ 1149190935 w 903"/>
              <a:gd name="T47" fmla="*/ 864412458 h 511"/>
              <a:gd name="T48" fmla="*/ 1149190935 w 903"/>
              <a:gd name="T49" fmla="*/ 1045863552 h 511"/>
              <a:gd name="T50" fmla="*/ 1129029698 w 903"/>
              <a:gd name="T51" fmla="*/ 1166830949 h 511"/>
              <a:gd name="T52" fmla="*/ 1088707223 w 903"/>
              <a:gd name="T53" fmla="*/ 1267637113 h 511"/>
              <a:gd name="T54" fmla="*/ 1068545985 w 903"/>
              <a:gd name="T55" fmla="*/ 1287798345 h 511"/>
              <a:gd name="T56" fmla="*/ 1028223510 w 903"/>
              <a:gd name="T57" fmla="*/ 1287798345 h 511"/>
              <a:gd name="T58" fmla="*/ 967739798 w 903"/>
              <a:gd name="T59" fmla="*/ 1247475880 h 511"/>
              <a:gd name="T60" fmla="*/ 907256085 w 903"/>
              <a:gd name="T61" fmla="*/ 1106347251 h 511"/>
              <a:gd name="T62" fmla="*/ 927417323 w 903"/>
              <a:gd name="T63" fmla="*/ 985379854 h 511"/>
              <a:gd name="T64" fmla="*/ 947578560 w 903"/>
              <a:gd name="T65" fmla="*/ 904734923 h 511"/>
              <a:gd name="T66" fmla="*/ 947578560 w 903"/>
              <a:gd name="T67" fmla="*/ 783767328 h 511"/>
              <a:gd name="T68" fmla="*/ 967739798 w 903"/>
              <a:gd name="T69" fmla="*/ 624998414 h 511"/>
              <a:gd name="T70" fmla="*/ 967739798 w 903"/>
              <a:gd name="T71" fmla="*/ 403224754 h 511"/>
              <a:gd name="T72" fmla="*/ 806449699 w 903"/>
              <a:gd name="T73" fmla="*/ 645159647 h 511"/>
              <a:gd name="T74" fmla="*/ 604837324 w 903"/>
              <a:gd name="T75" fmla="*/ 844251225 h 511"/>
              <a:gd name="T76" fmla="*/ 383063612 w 903"/>
              <a:gd name="T77" fmla="*/ 985379854 h 511"/>
              <a:gd name="T78" fmla="*/ 141128712 w 903"/>
              <a:gd name="T79" fmla="*/ 1086186018 h 511"/>
              <a:gd name="T80" fmla="*/ 60483737 w 903"/>
              <a:gd name="T81" fmla="*/ 1106347251 h 511"/>
              <a:gd name="T82" fmla="*/ 20161244 w 903"/>
              <a:gd name="T83" fmla="*/ 1106347251 h 511"/>
              <a:gd name="T84" fmla="*/ 40322487 w 903"/>
              <a:gd name="T85" fmla="*/ 1066024785 h 511"/>
              <a:gd name="T86" fmla="*/ 120967475 w 903"/>
              <a:gd name="T87" fmla="*/ 1025702320 h 511"/>
              <a:gd name="T88" fmla="*/ 504031136 w 903"/>
              <a:gd name="T89" fmla="*/ 705643345 h 511"/>
              <a:gd name="T90" fmla="*/ 786288462 w 903"/>
              <a:gd name="T91" fmla="*/ 403224754 h 511"/>
              <a:gd name="T92" fmla="*/ 423386186 w 903"/>
              <a:gd name="T93" fmla="*/ 463708552 h 511"/>
              <a:gd name="T94" fmla="*/ 221773712 w 903"/>
              <a:gd name="T95" fmla="*/ 483869785 h 511"/>
              <a:gd name="T96" fmla="*/ 60483737 w 903"/>
              <a:gd name="T97" fmla="*/ 423386086 h 511"/>
              <a:gd name="T98" fmla="*/ 20161244 w 903"/>
              <a:gd name="T99" fmla="*/ 383063522 h 511"/>
              <a:gd name="T100" fmla="*/ 0 w 903"/>
              <a:gd name="T101" fmla="*/ 362902289 h 511"/>
              <a:gd name="T102" fmla="*/ 40322487 w 903"/>
              <a:gd name="T103" fmla="*/ 342741056 h 511"/>
              <a:gd name="T104" fmla="*/ 100806212 w 903"/>
              <a:gd name="T105" fmla="*/ 322579823 h 511"/>
              <a:gd name="T106" fmla="*/ 504031136 w 903"/>
              <a:gd name="T107" fmla="*/ 302418591 h 511"/>
              <a:gd name="T108" fmla="*/ 766127224 w 903"/>
              <a:gd name="T109" fmla="*/ 262096125 h 511"/>
              <a:gd name="T110" fmla="*/ 947578560 w 903"/>
              <a:gd name="T111" fmla="*/ 201612377 h 511"/>
              <a:gd name="T112" fmla="*/ 866933610 w 903"/>
              <a:gd name="T113" fmla="*/ 60483723 h 511"/>
              <a:gd name="T114" fmla="*/ 866933610 w 903"/>
              <a:gd name="T115" fmla="*/ 0 h 511"/>
              <a:gd name="T116" fmla="*/ 987901035 w 903"/>
              <a:gd name="T117" fmla="*/ 20161239 h 511"/>
              <a:gd name="T118" fmla="*/ 1149190935 w 903"/>
              <a:gd name="T119" fmla="*/ 60483723 h 511"/>
              <a:gd name="T120" fmla="*/ 1166831224 w 903"/>
              <a:gd name="T121" fmla="*/ 100806189 h 511"/>
              <a:gd name="T122" fmla="*/ 1166831224 w 903"/>
              <a:gd name="T123" fmla="*/ 141128679 h 511"/>
              <a:gd name="T124" fmla="*/ 1149190935 w 903"/>
              <a:gd name="T125" fmla="*/ 221773660 h 51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03"/>
              <a:gd name="T190" fmla="*/ 0 h 511"/>
              <a:gd name="T191" fmla="*/ 903 w 903"/>
              <a:gd name="T192" fmla="*/ 511 h 51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03" h="511">
                <a:moveTo>
                  <a:pt x="456" y="88"/>
                </a:moveTo>
                <a:lnTo>
                  <a:pt x="487" y="80"/>
                </a:lnTo>
                <a:lnTo>
                  <a:pt x="519" y="80"/>
                </a:lnTo>
                <a:lnTo>
                  <a:pt x="551" y="72"/>
                </a:lnTo>
                <a:lnTo>
                  <a:pt x="591" y="72"/>
                </a:lnTo>
                <a:lnTo>
                  <a:pt x="623" y="64"/>
                </a:lnTo>
                <a:lnTo>
                  <a:pt x="655" y="64"/>
                </a:lnTo>
                <a:lnTo>
                  <a:pt x="695" y="56"/>
                </a:lnTo>
                <a:lnTo>
                  <a:pt x="735" y="48"/>
                </a:lnTo>
                <a:lnTo>
                  <a:pt x="751" y="48"/>
                </a:lnTo>
                <a:lnTo>
                  <a:pt x="767" y="48"/>
                </a:lnTo>
                <a:lnTo>
                  <a:pt x="783" y="48"/>
                </a:lnTo>
                <a:lnTo>
                  <a:pt x="799" y="56"/>
                </a:lnTo>
                <a:lnTo>
                  <a:pt x="815" y="56"/>
                </a:lnTo>
                <a:lnTo>
                  <a:pt x="823" y="64"/>
                </a:lnTo>
                <a:lnTo>
                  <a:pt x="831" y="72"/>
                </a:lnTo>
                <a:lnTo>
                  <a:pt x="847" y="88"/>
                </a:lnTo>
                <a:lnTo>
                  <a:pt x="847" y="96"/>
                </a:lnTo>
                <a:lnTo>
                  <a:pt x="855" y="96"/>
                </a:lnTo>
                <a:lnTo>
                  <a:pt x="855" y="104"/>
                </a:lnTo>
                <a:lnTo>
                  <a:pt x="855" y="112"/>
                </a:lnTo>
                <a:lnTo>
                  <a:pt x="855" y="120"/>
                </a:lnTo>
                <a:lnTo>
                  <a:pt x="847" y="128"/>
                </a:lnTo>
                <a:lnTo>
                  <a:pt x="831" y="128"/>
                </a:lnTo>
                <a:lnTo>
                  <a:pt x="815" y="128"/>
                </a:lnTo>
                <a:lnTo>
                  <a:pt x="799" y="128"/>
                </a:lnTo>
                <a:lnTo>
                  <a:pt x="783" y="128"/>
                </a:lnTo>
                <a:lnTo>
                  <a:pt x="775" y="128"/>
                </a:lnTo>
                <a:lnTo>
                  <a:pt x="759" y="128"/>
                </a:lnTo>
                <a:lnTo>
                  <a:pt x="743" y="128"/>
                </a:lnTo>
                <a:lnTo>
                  <a:pt x="727" y="128"/>
                </a:lnTo>
                <a:lnTo>
                  <a:pt x="711" y="128"/>
                </a:lnTo>
                <a:lnTo>
                  <a:pt x="687" y="128"/>
                </a:lnTo>
                <a:lnTo>
                  <a:pt x="671" y="128"/>
                </a:lnTo>
                <a:lnTo>
                  <a:pt x="647" y="128"/>
                </a:lnTo>
                <a:lnTo>
                  <a:pt x="623" y="128"/>
                </a:lnTo>
                <a:lnTo>
                  <a:pt x="599" y="136"/>
                </a:lnTo>
                <a:lnTo>
                  <a:pt x="575" y="136"/>
                </a:lnTo>
                <a:lnTo>
                  <a:pt x="543" y="136"/>
                </a:lnTo>
                <a:lnTo>
                  <a:pt x="519" y="136"/>
                </a:lnTo>
                <a:lnTo>
                  <a:pt x="487" y="136"/>
                </a:lnTo>
                <a:lnTo>
                  <a:pt x="456" y="136"/>
                </a:lnTo>
                <a:lnTo>
                  <a:pt x="495" y="168"/>
                </a:lnTo>
                <a:lnTo>
                  <a:pt x="527" y="192"/>
                </a:lnTo>
                <a:lnTo>
                  <a:pt x="559" y="216"/>
                </a:lnTo>
                <a:lnTo>
                  <a:pt x="583" y="232"/>
                </a:lnTo>
                <a:lnTo>
                  <a:pt x="615" y="248"/>
                </a:lnTo>
                <a:lnTo>
                  <a:pt x="639" y="264"/>
                </a:lnTo>
                <a:lnTo>
                  <a:pt x="671" y="280"/>
                </a:lnTo>
                <a:lnTo>
                  <a:pt x="695" y="288"/>
                </a:lnTo>
                <a:lnTo>
                  <a:pt x="735" y="311"/>
                </a:lnTo>
                <a:lnTo>
                  <a:pt x="783" y="327"/>
                </a:lnTo>
                <a:lnTo>
                  <a:pt x="823" y="343"/>
                </a:lnTo>
                <a:lnTo>
                  <a:pt x="839" y="351"/>
                </a:lnTo>
                <a:lnTo>
                  <a:pt x="863" y="359"/>
                </a:lnTo>
                <a:lnTo>
                  <a:pt x="879" y="359"/>
                </a:lnTo>
                <a:lnTo>
                  <a:pt x="887" y="367"/>
                </a:lnTo>
                <a:lnTo>
                  <a:pt x="895" y="375"/>
                </a:lnTo>
                <a:lnTo>
                  <a:pt x="903" y="375"/>
                </a:lnTo>
                <a:lnTo>
                  <a:pt x="903" y="383"/>
                </a:lnTo>
                <a:lnTo>
                  <a:pt x="895" y="383"/>
                </a:lnTo>
                <a:lnTo>
                  <a:pt x="895" y="391"/>
                </a:lnTo>
                <a:lnTo>
                  <a:pt x="887" y="391"/>
                </a:lnTo>
                <a:lnTo>
                  <a:pt x="879" y="391"/>
                </a:lnTo>
                <a:lnTo>
                  <a:pt x="855" y="399"/>
                </a:lnTo>
                <a:lnTo>
                  <a:pt x="839" y="399"/>
                </a:lnTo>
                <a:lnTo>
                  <a:pt x="823" y="407"/>
                </a:lnTo>
                <a:lnTo>
                  <a:pt x="807" y="407"/>
                </a:lnTo>
                <a:lnTo>
                  <a:pt x="791" y="407"/>
                </a:lnTo>
                <a:lnTo>
                  <a:pt x="775" y="407"/>
                </a:lnTo>
                <a:lnTo>
                  <a:pt x="751" y="407"/>
                </a:lnTo>
                <a:lnTo>
                  <a:pt x="735" y="407"/>
                </a:lnTo>
                <a:lnTo>
                  <a:pt x="711" y="407"/>
                </a:lnTo>
                <a:lnTo>
                  <a:pt x="695" y="399"/>
                </a:lnTo>
                <a:lnTo>
                  <a:pt x="679" y="399"/>
                </a:lnTo>
                <a:lnTo>
                  <a:pt x="663" y="391"/>
                </a:lnTo>
                <a:lnTo>
                  <a:pt x="647" y="383"/>
                </a:lnTo>
                <a:lnTo>
                  <a:pt x="631" y="367"/>
                </a:lnTo>
                <a:lnTo>
                  <a:pt x="615" y="359"/>
                </a:lnTo>
                <a:lnTo>
                  <a:pt x="599" y="343"/>
                </a:lnTo>
                <a:lnTo>
                  <a:pt x="583" y="327"/>
                </a:lnTo>
                <a:lnTo>
                  <a:pt x="567" y="304"/>
                </a:lnTo>
                <a:lnTo>
                  <a:pt x="551" y="288"/>
                </a:lnTo>
                <a:lnTo>
                  <a:pt x="527" y="264"/>
                </a:lnTo>
                <a:lnTo>
                  <a:pt x="503" y="232"/>
                </a:lnTo>
                <a:lnTo>
                  <a:pt x="479" y="208"/>
                </a:lnTo>
                <a:lnTo>
                  <a:pt x="456" y="176"/>
                </a:lnTo>
                <a:lnTo>
                  <a:pt x="456" y="200"/>
                </a:lnTo>
                <a:lnTo>
                  <a:pt x="456" y="232"/>
                </a:lnTo>
                <a:lnTo>
                  <a:pt x="456" y="256"/>
                </a:lnTo>
                <a:lnTo>
                  <a:pt x="456" y="280"/>
                </a:lnTo>
                <a:lnTo>
                  <a:pt x="456" y="304"/>
                </a:lnTo>
                <a:lnTo>
                  <a:pt x="456" y="319"/>
                </a:lnTo>
                <a:lnTo>
                  <a:pt x="456" y="343"/>
                </a:lnTo>
                <a:lnTo>
                  <a:pt x="456" y="359"/>
                </a:lnTo>
                <a:lnTo>
                  <a:pt x="456" y="375"/>
                </a:lnTo>
                <a:lnTo>
                  <a:pt x="456" y="399"/>
                </a:lnTo>
                <a:lnTo>
                  <a:pt x="456" y="415"/>
                </a:lnTo>
                <a:lnTo>
                  <a:pt x="456" y="423"/>
                </a:lnTo>
                <a:lnTo>
                  <a:pt x="448" y="439"/>
                </a:lnTo>
                <a:lnTo>
                  <a:pt x="448" y="455"/>
                </a:lnTo>
                <a:lnTo>
                  <a:pt x="448" y="463"/>
                </a:lnTo>
                <a:lnTo>
                  <a:pt x="448" y="471"/>
                </a:lnTo>
                <a:lnTo>
                  <a:pt x="440" y="487"/>
                </a:lnTo>
                <a:lnTo>
                  <a:pt x="440" y="495"/>
                </a:lnTo>
                <a:lnTo>
                  <a:pt x="432" y="503"/>
                </a:lnTo>
                <a:lnTo>
                  <a:pt x="432" y="511"/>
                </a:lnTo>
                <a:lnTo>
                  <a:pt x="424" y="511"/>
                </a:lnTo>
                <a:lnTo>
                  <a:pt x="416" y="511"/>
                </a:lnTo>
                <a:lnTo>
                  <a:pt x="408" y="511"/>
                </a:lnTo>
                <a:lnTo>
                  <a:pt x="400" y="511"/>
                </a:lnTo>
                <a:lnTo>
                  <a:pt x="400" y="503"/>
                </a:lnTo>
                <a:lnTo>
                  <a:pt x="392" y="495"/>
                </a:lnTo>
                <a:lnTo>
                  <a:pt x="384" y="495"/>
                </a:lnTo>
                <a:lnTo>
                  <a:pt x="376" y="479"/>
                </a:lnTo>
                <a:lnTo>
                  <a:pt x="368" y="463"/>
                </a:lnTo>
                <a:lnTo>
                  <a:pt x="368" y="455"/>
                </a:lnTo>
                <a:lnTo>
                  <a:pt x="360" y="439"/>
                </a:lnTo>
                <a:lnTo>
                  <a:pt x="360" y="431"/>
                </a:lnTo>
                <a:lnTo>
                  <a:pt x="360" y="415"/>
                </a:lnTo>
                <a:lnTo>
                  <a:pt x="360" y="407"/>
                </a:lnTo>
                <a:lnTo>
                  <a:pt x="368" y="391"/>
                </a:lnTo>
                <a:lnTo>
                  <a:pt x="368" y="383"/>
                </a:lnTo>
                <a:lnTo>
                  <a:pt x="368" y="375"/>
                </a:lnTo>
                <a:lnTo>
                  <a:pt x="376" y="367"/>
                </a:lnTo>
                <a:lnTo>
                  <a:pt x="376" y="359"/>
                </a:lnTo>
                <a:lnTo>
                  <a:pt x="376" y="351"/>
                </a:lnTo>
                <a:lnTo>
                  <a:pt x="376" y="343"/>
                </a:lnTo>
                <a:lnTo>
                  <a:pt x="376" y="327"/>
                </a:lnTo>
                <a:lnTo>
                  <a:pt x="376" y="311"/>
                </a:lnTo>
                <a:lnTo>
                  <a:pt x="384" y="296"/>
                </a:lnTo>
                <a:lnTo>
                  <a:pt x="384" y="280"/>
                </a:lnTo>
                <a:lnTo>
                  <a:pt x="384" y="264"/>
                </a:lnTo>
                <a:lnTo>
                  <a:pt x="384" y="248"/>
                </a:lnTo>
                <a:lnTo>
                  <a:pt x="384" y="224"/>
                </a:lnTo>
                <a:lnTo>
                  <a:pt x="384" y="208"/>
                </a:lnTo>
                <a:lnTo>
                  <a:pt x="384" y="184"/>
                </a:lnTo>
                <a:lnTo>
                  <a:pt x="384" y="160"/>
                </a:lnTo>
                <a:lnTo>
                  <a:pt x="368" y="184"/>
                </a:lnTo>
                <a:lnTo>
                  <a:pt x="352" y="216"/>
                </a:lnTo>
                <a:lnTo>
                  <a:pt x="336" y="240"/>
                </a:lnTo>
                <a:lnTo>
                  <a:pt x="320" y="256"/>
                </a:lnTo>
                <a:lnTo>
                  <a:pt x="296" y="280"/>
                </a:lnTo>
                <a:lnTo>
                  <a:pt x="280" y="296"/>
                </a:lnTo>
                <a:lnTo>
                  <a:pt x="264" y="319"/>
                </a:lnTo>
                <a:lnTo>
                  <a:pt x="240" y="335"/>
                </a:lnTo>
                <a:lnTo>
                  <a:pt x="216" y="351"/>
                </a:lnTo>
                <a:lnTo>
                  <a:pt x="192" y="359"/>
                </a:lnTo>
                <a:lnTo>
                  <a:pt x="176" y="375"/>
                </a:lnTo>
                <a:lnTo>
                  <a:pt x="152" y="391"/>
                </a:lnTo>
                <a:lnTo>
                  <a:pt x="128" y="399"/>
                </a:lnTo>
                <a:lnTo>
                  <a:pt x="104" y="407"/>
                </a:lnTo>
                <a:lnTo>
                  <a:pt x="80" y="423"/>
                </a:lnTo>
                <a:lnTo>
                  <a:pt x="56" y="431"/>
                </a:lnTo>
                <a:lnTo>
                  <a:pt x="48" y="431"/>
                </a:lnTo>
                <a:lnTo>
                  <a:pt x="40" y="431"/>
                </a:lnTo>
                <a:lnTo>
                  <a:pt x="32" y="439"/>
                </a:lnTo>
                <a:lnTo>
                  <a:pt x="24" y="439"/>
                </a:lnTo>
                <a:lnTo>
                  <a:pt x="16" y="439"/>
                </a:lnTo>
                <a:lnTo>
                  <a:pt x="8" y="439"/>
                </a:lnTo>
                <a:lnTo>
                  <a:pt x="8" y="431"/>
                </a:lnTo>
                <a:lnTo>
                  <a:pt x="16" y="431"/>
                </a:lnTo>
                <a:lnTo>
                  <a:pt x="16" y="423"/>
                </a:lnTo>
                <a:lnTo>
                  <a:pt x="24" y="423"/>
                </a:lnTo>
                <a:lnTo>
                  <a:pt x="32" y="415"/>
                </a:lnTo>
                <a:lnTo>
                  <a:pt x="40" y="407"/>
                </a:lnTo>
                <a:lnTo>
                  <a:pt x="48" y="407"/>
                </a:lnTo>
                <a:lnTo>
                  <a:pt x="88" y="375"/>
                </a:lnTo>
                <a:lnTo>
                  <a:pt x="128" y="343"/>
                </a:lnTo>
                <a:lnTo>
                  <a:pt x="160" y="319"/>
                </a:lnTo>
                <a:lnTo>
                  <a:pt x="200" y="280"/>
                </a:lnTo>
                <a:lnTo>
                  <a:pt x="232" y="256"/>
                </a:lnTo>
                <a:lnTo>
                  <a:pt x="264" y="224"/>
                </a:lnTo>
                <a:lnTo>
                  <a:pt x="288" y="192"/>
                </a:lnTo>
                <a:lnTo>
                  <a:pt x="312" y="160"/>
                </a:lnTo>
                <a:lnTo>
                  <a:pt x="280" y="168"/>
                </a:lnTo>
                <a:lnTo>
                  <a:pt x="240" y="168"/>
                </a:lnTo>
                <a:lnTo>
                  <a:pt x="200" y="176"/>
                </a:lnTo>
                <a:lnTo>
                  <a:pt x="168" y="184"/>
                </a:lnTo>
                <a:lnTo>
                  <a:pt x="144" y="192"/>
                </a:lnTo>
                <a:lnTo>
                  <a:pt x="128" y="192"/>
                </a:lnTo>
                <a:lnTo>
                  <a:pt x="104" y="192"/>
                </a:lnTo>
                <a:lnTo>
                  <a:pt x="88" y="192"/>
                </a:lnTo>
                <a:lnTo>
                  <a:pt x="72" y="192"/>
                </a:lnTo>
                <a:lnTo>
                  <a:pt x="56" y="184"/>
                </a:lnTo>
                <a:lnTo>
                  <a:pt x="40" y="176"/>
                </a:lnTo>
                <a:lnTo>
                  <a:pt x="24" y="168"/>
                </a:lnTo>
                <a:lnTo>
                  <a:pt x="16" y="168"/>
                </a:lnTo>
                <a:lnTo>
                  <a:pt x="16" y="160"/>
                </a:lnTo>
                <a:lnTo>
                  <a:pt x="8" y="160"/>
                </a:lnTo>
                <a:lnTo>
                  <a:pt x="8" y="152"/>
                </a:lnTo>
                <a:lnTo>
                  <a:pt x="0" y="152"/>
                </a:lnTo>
                <a:lnTo>
                  <a:pt x="0" y="144"/>
                </a:lnTo>
                <a:lnTo>
                  <a:pt x="8" y="136"/>
                </a:lnTo>
                <a:lnTo>
                  <a:pt x="16" y="136"/>
                </a:lnTo>
                <a:lnTo>
                  <a:pt x="24" y="136"/>
                </a:lnTo>
                <a:lnTo>
                  <a:pt x="32" y="128"/>
                </a:lnTo>
                <a:lnTo>
                  <a:pt x="40" y="128"/>
                </a:lnTo>
                <a:lnTo>
                  <a:pt x="80" y="128"/>
                </a:lnTo>
                <a:lnTo>
                  <a:pt x="120" y="128"/>
                </a:lnTo>
                <a:lnTo>
                  <a:pt x="160" y="128"/>
                </a:lnTo>
                <a:lnTo>
                  <a:pt x="200" y="120"/>
                </a:lnTo>
                <a:lnTo>
                  <a:pt x="240" y="112"/>
                </a:lnTo>
                <a:lnTo>
                  <a:pt x="256" y="112"/>
                </a:lnTo>
                <a:lnTo>
                  <a:pt x="280" y="112"/>
                </a:lnTo>
                <a:lnTo>
                  <a:pt x="304" y="104"/>
                </a:lnTo>
                <a:lnTo>
                  <a:pt x="328" y="104"/>
                </a:lnTo>
                <a:lnTo>
                  <a:pt x="352" y="96"/>
                </a:lnTo>
                <a:lnTo>
                  <a:pt x="376" y="96"/>
                </a:lnTo>
                <a:lnTo>
                  <a:pt x="376" y="80"/>
                </a:lnTo>
                <a:lnTo>
                  <a:pt x="368" y="64"/>
                </a:lnTo>
                <a:lnTo>
                  <a:pt x="360" y="48"/>
                </a:lnTo>
                <a:lnTo>
                  <a:pt x="352" y="32"/>
                </a:lnTo>
                <a:lnTo>
                  <a:pt x="344" y="24"/>
                </a:lnTo>
                <a:lnTo>
                  <a:pt x="344" y="16"/>
                </a:lnTo>
                <a:lnTo>
                  <a:pt x="344" y="8"/>
                </a:lnTo>
                <a:lnTo>
                  <a:pt x="344" y="0"/>
                </a:lnTo>
                <a:lnTo>
                  <a:pt x="352" y="0"/>
                </a:lnTo>
                <a:lnTo>
                  <a:pt x="360" y="0"/>
                </a:lnTo>
                <a:lnTo>
                  <a:pt x="368" y="0"/>
                </a:lnTo>
                <a:lnTo>
                  <a:pt x="392" y="8"/>
                </a:lnTo>
                <a:lnTo>
                  <a:pt x="408" y="8"/>
                </a:lnTo>
                <a:lnTo>
                  <a:pt x="432" y="16"/>
                </a:lnTo>
                <a:lnTo>
                  <a:pt x="448" y="24"/>
                </a:lnTo>
                <a:lnTo>
                  <a:pt x="456" y="24"/>
                </a:lnTo>
                <a:lnTo>
                  <a:pt x="456" y="32"/>
                </a:lnTo>
                <a:lnTo>
                  <a:pt x="463" y="32"/>
                </a:lnTo>
                <a:lnTo>
                  <a:pt x="463" y="40"/>
                </a:lnTo>
                <a:lnTo>
                  <a:pt x="471" y="48"/>
                </a:lnTo>
                <a:lnTo>
                  <a:pt x="463" y="48"/>
                </a:lnTo>
                <a:lnTo>
                  <a:pt x="463" y="56"/>
                </a:lnTo>
                <a:lnTo>
                  <a:pt x="456" y="64"/>
                </a:lnTo>
                <a:lnTo>
                  <a:pt x="456" y="72"/>
                </a:lnTo>
                <a:lnTo>
                  <a:pt x="456" y="88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6" name="任意多边形 57355"/>
          <p:cNvSpPr/>
          <p:nvPr/>
        </p:nvSpPr>
        <p:spPr bwMode="auto">
          <a:xfrm>
            <a:off x="3087688" y="2033588"/>
            <a:ext cx="709612" cy="696912"/>
          </a:xfrm>
          <a:custGeom>
            <a:avLst/>
            <a:gdLst>
              <a:gd name="T0" fmla="*/ 1045863424 w 447"/>
              <a:gd name="T1" fmla="*/ 544353407 h 439"/>
              <a:gd name="T2" fmla="*/ 1126508345 w 447"/>
              <a:gd name="T3" fmla="*/ 602316149 h 439"/>
              <a:gd name="T4" fmla="*/ 1126508345 w 447"/>
              <a:gd name="T5" fmla="*/ 682961069 h 439"/>
              <a:gd name="T6" fmla="*/ 1086185885 w 447"/>
              <a:gd name="T7" fmla="*/ 723283528 h 439"/>
              <a:gd name="T8" fmla="*/ 985379733 w 447"/>
              <a:gd name="T9" fmla="*/ 723283528 h 439"/>
              <a:gd name="T10" fmla="*/ 904734812 w 447"/>
              <a:gd name="T11" fmla="*/ 662799839 h 439"/>
              <a:gd name="T12" fmla="*/ 864412352 w 447"/>
              <a:gd name="T13" fmla="*/ 622477379 h 439"/>
              <a:gd name="T14" fmla="*/ 783767232 w 447"/>
              <a:gd name="T15" fmla="*/ 904734796 h 439"/>
              <a:gd name="T16" fmla="*/ 662799850 w 447"/>
              <a:gd name="T17" fmla="*/ 1066024636 h 439"/>
              <a:gd name="T18" fmla="*/ 541832469 w 447"/>
              <a:gd name="T19" fmla="*/ 1106347095 h 439"/>
              <a:gd name="T20" fmla="*/ 501510008 w 447"/>
              <a:gd name="T21" fmla="*/ 1066024636 h 439"/>
              <a:gd name="T22" fmla="*/ 380542527 w 447"/>
              <a:gd name="T23" fmla="*/ 864412336 h 439"/>
              <a:gd name="T24" fmla="*/ 342741014 w 447"/>
              <a:gd name="T25" fmla="*/ 803928448 h 439"/>
              <a:gd name="T26" fmla="*/ 400703757 w 447"/>
              <a:gd name="T27" fmla="*/ 803928448 h 439"/>
              <a:gd name="T28" fmla="*/ 501510008 w 447"/>
              <a:gd name="T29" fmla="*/ 844251106 h 439"/>
              <a:gd name="T30" fmla="*/ 541832469 w 447"/>
              <a:gd name="T31" fmla="*/ 844251106 h 439"/>
              <a:gd name="T32" fmla="*/ 582154929 w 447"/>
              <a:gd name="T33" fmla="*/ 803928448 h 439"/>
              <a:gd name="T34" fmla="*/ 642638620 w 447"/>
              <a:gd name="T35" fmla="*/ 703122298 h 439"/>
              <a:gd name="T36" fmla="*/ 703122311 w 447"/>
              <a:gd name="T37" fmla="*/ 403224698 h 439"/>
              <a:gd name="T38" fmla="*/ 723283541 w 447"/>
              <a:gd name="T39" fmla="*/ 282257318 h 439"/>
              <a:gd name="T40" fmla="*/ 723283541 w 447"/>
              <a:gd name="T41" fmla="*/ 221773628 h 439"/>
              <a:gd name="T42" fmla="*/ 703122311 w 447"/>
              <a:gd name="T43" fmla="*/ 201612349 h 439"/>
              <a:gd name="T44" fmla="*/ 642638620 w 447"/>
              <a:gd name="T45" fmla="*/ 201612349 h 439"/>
              <a:gd name="T46" fmla="*/ 521671238 w 447"/>
              <a:gd name="T47" fmla="*/ 241934858 h 439"/>
              <a:gd name="T48" fmla="*/ 561993699 w 447"/>
              <a:gd name="T49" fmla="*/ 282257318 h 439"/>
              <a:gd name="T50" fmla="*/ 561993699 w 447"/>
              <a:gd name="T51" fmla="*/ 322579778 h 439"/>
              <a:gd name="T52" fmla="*/ 521671238 w 447"/>
              <a:gd name="T53" fmla="*/ 403224698 h 439"/>
              <a:gd name="T54" fmla="*/ 481348778 w 447"/>
              <a:gd name="T55" fmla="*/ 544353407 h 439"/>
              <a:gd name="T56" fmla="*/ 322579784 w 447"/>
              <a:gd name="T57" fmla="*/ 803928448 h 439"/>
              <a:gd name="T58" fmla="*/ 201612352 w 447"/>
              <a:gd name="T59" fmla="*/ 904734796 h 439"/>
              <a:gd name="T60" fmla="*/ 100806176 w 447"/>
              <a:gd name="T61" fmla="*/ 965218486 h 439"/>
              <a:gd name="T62" fmla="*/ 0 w 447"/>
              <a:gd name="T63" fmla="*/ 985379716 h 439"/>
              <a:gd name="T64" fmla="*/ 20161236 w 447"/>
              <a:gd name="T65" fmla="*/ 924896026 h 439"/>
              <a:gd name="T66" fmla="*/ 141128662 w 447"/>
              <a:gd name="T67" fmla="*/ 803928448 h 439"/>
              <a:gd name="T68" fmla="*/ 241934863 w 447"/>
              <a:gd name="T69" fmla="*/ 642638609 h 439"/>
              <a:gd name="T70" fmla="*/ 302418554 w 447"/>
              <a:gd name="T71" fmla="*/ 443547257 h 439"/>
              <a:gd name="T72" fmla="*/ 322579784 w 447"/>
              <a:gd name="T73" fmla="*/ 322579778 h 439"/>
              <a:gd name="T74" fmla="*/ 241934863 w 447"/>
              <a:gd name="T75" fmla="*/ 322579778 h 439"/>
              <a:gd name="T76" fmla="*/ 161289892 w 447"/>
              <a:gd name="T77" fmla="*/ 322579778 h 439"/>
              <a:gd name="T78" fmla="*/ 80644946 w 447"/>
              <a:gd name="T79" fmla="*/ 282257318 h 439"/>
              <a:gd name="T80" fmla="*/ 20161236 w 447"/>
              <a:gd name="T81" fmla="*/ 221773628 h 439"/>
              <a:gd name="T82" fmla="*/ 60483716 w 447"/>
              <a:gd name="T83" fmla="*/ 181451119 h 439"/>
              <a:gd name="T84" fmla="*/ 161289892 w 447"/>
              <a:gd name="T85" fmla="*/ 181451119 h 439"/>
              <a:gd name="T86" fmla="*/ 342741014 w 447"/>
              <a:gd name="T87" fmla="*/ 141128659 h 439"/>
              <a:gd name="T88" fmla="*/ 541832469 w 447"/>
              <a:gd name="T89" fmla="*/ 80644945 h 439"/>
              <a:gd name="T90" fmla="*/ 682961081 w 447"/>
              <a:gd name="T91" fmla="*/ 40322472 h 439"/>
              <a:gd name="T92" fmla="*/ 743444772 w 447"/>
              <a:gd name="T93" fmla="*/ 0 h 439"/>
              <a:gd name="T94" fmla="*/ 844251121 w 447"/>
              <a:gd name="T95" fmla="*/ 20161236 h 439"/>
              <a:gd name="T96" fmla="*/ 1005540964 w 447"/>
              <a:gd name="T97" fmla="*/ 120967429 h 439"/>
              <a:gd name="T98" fmla="*/ 1045863424 w 447"/>
              <a:gd name="T99" fmla="*/ 181451119 h 439"/>
              <a:gd name="T100" fmla="*/ 1005540964 w 447"/>
              <a:gd name="T101" fmla="*/ 241934858 h 439"/>
              <a:gd name="T102" fmla="*/ 924896043 w 447"/>
              <a:gd name="T103" fmla="*/ 362902238 h 439"/>
              <a:gd name="T104" fmla="*/ 904734812 w 447"/>
              <a:gd name="T105" fmla="*/ 504030947 h 43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47"/>
              <a:gd name="T160" fmla="*/ 0 h 439"/>
              <a:gd name="T161" fmla="*/ 447 w 447"/>
              <a:gd name="T162" fmla="*/ 439 h 43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47" h="439">
                <a:moveTo>
                  <a:pt x="359" y="200"/>
                </a:moveTo>
                <a:lnTo>
                  <a:pt x="375" y="200"/>
                </a:lnTo>
                <a:lnTo>
                  <a:pt x="399" y="208"/>
                </a:lnTo>
                <a:lnTo>
                  <a:pt x="415" y="216"/>
                </a:lnTo>
                <a:lnTo>
                  <a:pt x="431" y="224"/>
                </a:lnTo>
                <a:lnTo>
                  <a:pt x="439" y="224"/>
                </a:lnTo>
                <a:lnTo>
                  <a:pt x="439" y="231"/>
                </a:lnTo>
                <a:lnTo>
                  <a:pt x="447" y="239"/>
                </a:lnTo>
                <a:lnTo>
                  <a:pt x="447" y="247"/>
                </a:lnTo>
                <a:lnTo>
                  <a:pt x="447" y="255"/>
                </a:lnTo>
                <a:lnTo>
                  <a:pt x="447" y="271"/>
                </a:lnTo>
                <a:lnTo>
                  <a:pt x="447" y="279"/>
                </a:lnTo>
                <a:lnTo>
                  <a:pt x="439" y="287"/>
                </a:lnTo>
                <a:lnTo>
                  <a:pt x="431" y="287"/>
                </a:lnTo>
                <a:lnTo>
                  <a:pt x="423" y="295"/>
                </a:lnTo>
                <a:lnTo>
                  <a:pt x="415" y="287"/>
                </a:lnTo>
                <a:lnTo>
                  <a:pt x="407" y="287"/>
                </a:lnTo>
                <a:lnTo>
                  <a:pt x="391" y="287"/>
                </a:lnTo>
                <a:lnTo>
                  <a:pt x="383" y="279"/>
                </a:lnTo>
                <a:lnTo>
                  <a:pt x="375" y="279"/>
                </a:lnTo>
                <a:lnTo>
                  <a:pt x="367" y="271"/>
                </a:lnTo>
                <a:lnTo>
                  <a:pt x="359" y="263"/>
                </a:lnTo>
                <a:lnTo>
                  <a:pt x="351" y="263"/>
                </a:lnTo>
                <a:lnTo>
                  <a:pt x="351" y="255"/>
                </a:lnTo>
                <a:lnTo>
                  <a:pt x="343" y="255"/>
                </a:lnTo>
                <a:lnTo>
                  <a:pt x="343" y="247"/>
                </a:lnTo>
                <a:lnTo>
                  <a:pt x="335" y="279"/>
                </a:lnTo>
                <a:lnTo>
                  <a:pt x="327" y="311"/>
                </a:lnTo>
                <a:lnTo>
                  <a:pt x="319" y="335"/>
                </a:lnTo>
                <a:lnTo>
                  <a:pt x="311" y="359"/>
                </a:lnTo>
                <a:lnTo>
                  <a:pt x="295" y="375"/>
                </a:lnTo>
                <a:lnTo>
                  <a:pt x="287" y="391"/>
                </a:lnTo>
                <a:lnTo>
                  <a:pt x="271" y="407"/>
                </a:lnTo>
                <a:lnTo>
                  <a:pt x="263" y="423"/>
                </a:lnTo>
                <a:lnTo>
                  <a:pt x="247" y="431"/>
                </a:lnTo>
                <a:lnTo>
                  <a:pt x="231" y="439"/>
                </a:lnTo>
                <a:lnTo>
                  <a:pt x="223" y="439"/>
                </a:lnTo>
                <a:lnTo>
                  <a:pt x="215" y="439"/>
                </a:lnTo>
                <a:lnTo>
                  <a:pt x="207" y="439"/>
                </a:lnTo>
                <a:lnTo>
                  <a:pt x="199" y="439"/>
                </a:lnTo>
                <a:lnTo>
                  <a:pt x="199" y="431"/>
                </a:lnTo>
                <a:lnTo>
                  <a:pt x="199" y="423"/>
                </a:lnTo>
                <a:lnTo>
                  <a:pt x="191" y="407"/>
                </a:lnTo>
                <a:lnTo>
                  <a:pt x="175" y="383"/>
                </a:lnTo>
                <a:lnTo>
                  <a:pt x="167" y="367"/>
                </a:lnTo>
                <a:lnTo>
                  <a:pt x="151" y="343"/>
                </a:lnTo>
                <a:lnTo>
                  <a:pt x="143" y="335"/>
                </a:lnTo>
                <a:lnTo>
                  <a:pt x="143" y="327"/>
                </a:lnTo>
                <a:lnTo>
                  <a:pt x="136" y="319"/>
                </a:lnTo>
                <a:lnTo>
                  <a:pt x="143" y="319"/>
                </a:lnTo>
                <a:lnTo>
                  <a:pt x="151" y="319"/>
                </a:lnTo>
                <a:lnTo>
                  <a:pt x="159" y="319"/>
                </a:lnTo>
                <a:lnTo>
                  <a:pt x="175" y="327"/>
                </a:lnTo>
                <a:lnTo>
                  <a:pt x="183" y="327"/>
                </a:lnTo>
                <a:lnTo>
                  <a:pt x="191" y="335"/>
                </a:lnTo>
                <a:lnTo>
                  <a:pt x="199" y="335"/>
                </a:lnTo>
                <a:lnTo>
                  <a:pt x="207" y="335"/>
                </a:lnTo>
                <a:lnTo>
                  <a:pt x="215" y="335"/>
                </a:lnTo>
                <a:lnTo>
                  <a:pt x="223" y="335"/>
                </a:lnTo>
                <a:lnTo>
                  <a:pt x="223" y="327"/>
                </a:lnTo>
                <a:lnTo>
                  <a:pt x="231" y="319"/>
                </a:lnTo>
                <a:lnTo>
                  <a:pt x="231" y="311"/>
                </a:lnTo>
                <a:lnTo>
                  <a:pt x="239" y="303"/>
                </a:lnTo>
                <a:lnTo>
                  <a:pt x="247" y="295"/>
                </a:lnTo>
                <a:lnTo>
                  <a:pt x="255" y="279"/>
                </a:lnTo>
                <a:lnTo>
                  <a:pt x="263" y="255"/>
                </a:lnTo>
                <a:lnTo>
                  <a:pt x="271" y="224"/>
                </a:lnTo>
                <a:lnTo>
                  <a:pt x="279" y="192"/>
                </a:lnTo>
                <a:lnTo>
                  <a:pt x="279" y="160"/>
                </a:lnTo>
                <a:lnTo>
                  <a:pt x="279" y="144"/>
                </a:lnTo>
                <a:lnTo>
                  <a:pt x="287" y="136"/>
                </a:lnTo>
                <a:lnTo>
                  <a:pt x="287" y="120"/>
                </a:lnTo>
                <a:lnTo>
                  <a:pt x="287" y="112"/>
                </a:lnTo>
                <a:lnTo>
                  <a:pt x="287" y="104"/>
                </a:lnTo>
                <a:lnTo>
                  <a:pt x="287" y="96"/>
                </a:lnTo>
                <a:lnTo>
                  <a:pt x="287" y="88"/>
                </a:lnTo>
                <a:lnTo>
                  <a:pt x="287" y="80"/>
                </a:lnTo>
                <a:lnTo>
                  <a:pt x="279" y="80"/>
                </a:lnTo>
                <a:lnTo>
                  <a:pt x="271" y="80"/>
                </a:lnTo>
                <a:lnTo>
                  <a:pt x="255" y="80"/>
                </a:lnTo>
                <a:lnTo>
                  <a:pt x="247" y="80"/>
                </a:lnTo>
                <a:lnTo>
                  <a:pt x="239" y="88"/>
                </a:lnTo>
                <a:lnTo>
                  <a:pt x="223" y="88"/>
                </a:lnTo>
                <a:lnTo>
                  <a:pt x="207" y="96"/>
                </a:lnTo>
                <a:lnTo>
                  <a:pt x="215" y="96"/>
                </a:lnTo>
                <a:lnTo>
                  <a:pt x="215" y="104"/>
                </a:lnTo>
                <a:lnTo>
                  <a:pt x="223" y="104"/>
                </a:lnTo>
                <a:lnTo>
                  <a:pt x="223" y="112"/>
                </a:lnTo>
                <a:lnTo>
                  <a:pt x="231" y="120"/>
                </a:lnTo>
                <a:lnTo>
                  <a:pt x="231" y="128"/>
                </a:lnTo>
                <a:lnTo>
                  <a:pt x="223" y="128"/>
                </a:lnTo>
                <a:lnTo>
                  <a:pt x="223" y="136"/>
                </a:lnTo>
                <a:lnTo>
                  <a:pt x="215" y="144"/>
                </a:lnTo>
                <a:lnTo>
                  <a:pt x="215" y="152"/>
                </a:lnTo>
                <a:lnTo>
                  <a:pt x="207" y="160"/>
                </a:lnTo>
                <a:lnTo>
                  <a:pt x="207" y="176"/>
                </a:lnTo>
                <a:lnTo>
                  <a:pt x="199" y="184"/>
                </a:lnTo>
                <a:lnTo>
                  <a:pt x="191" y="200"/>
                </a:lnTo>
                <a:lnTo>
                  <a:pt x="191" y="216"/>
                </a:lnTo>
                <a:lnTo>
                  <a:pt x="175" y="247"/>
                </a:lnTo>
                <a:lnTo>
                  <a:pt x="159" y="279"/>
                </a:lnTo>
                <a:lnTo>
                  <a:pt x="136" y="303"/>
                </a:lnTo>
                <a:lnTo>
                  <a:pt x="128" y="319"/>
                </a:lnTo>
                <a:lnTo>
                  <a:pt x="120" y="327"/>
                </a:lnTo>
                <a:lnTo>
                  <a:pt x="104" y="343"/>
                </a:lnTo>
                <a:lnTo>
                  <a:pt x="96" y="351"/>
                </a:lnTo>
                <a:lnTo>
                  <a:pt x="80" y="359"/>
                </a:lnTo>
                <a:lnTo>
                  <a:pt x="72" y="367"/>
                </a:lnTo>
                <a:lnTo>
                  <a:pt x="56" y="375"/>
                </a:lnTo>
                <a:lnTo>
                  <a:pt x="48" y="383"/>
                </a:lnTo>
                <a:lnTo>
                  <a:pt x="40" y="383"/>
                </a:lnTo>
                <a:lnTo>
                  <a:pt x="24" y="391"/>
                </a:lnTo>
                <a:lnTo>
                  <a:pt x="16" y="391"/>
                </a:lnTo>
                <a:lnTo>
                  <a:pt x="8" y="391"/>
                </a:lnTo>
                <a:lnTo>
                  <a:pt x="0" y="391"/>
                </a:lnTo>
                <a:lnTo>
                  <a:pt x="0" y="383"/>
                </a:lnTo>
                <a:lnTo>
                  <a:pt x="8" y="375"/>
                </a:lnTo>
                <a:lnTo>
                  <a:pt x="8" y="367"/>
                </a:lnTo>
                <a:lnTo>
                  <a:pt x="24" y="359"/>
                </a:lnTo>
                <a:lnTo>
                  <a:pt x="32" y="343"/>
                </a:lnTo>
                <a:lnTo>
                  <a:pt x="40" y="335"/>
                </a:lnTo>
                <a:lnTo>
                  <a:pt x="56" y="319"/>
                </a:lnTo>
                <a:lnTo>
                  <a:pt x="64" y="303"/>
                </a:lnTo>
                <a:lnTo>
                  <a:pt x="72" y="287"/>
                </a:lnTo>
                <a:lnTo>
                  <a:pt x="80" y="271"/>
                </a:lnTo>
                <a:lnTo>
                  <a:pt x="96" y="255"/>
                </a:lnTo>
                <a:lnTo>
                  <a:pt x="104" y="231"/>
                </a:lnTo>
                <a:lnTo>
                  <a:pt x="112" y="216"/>
                </a:lnTo>
                <a:lnTo>
                  <a:pt x="112" y="200"/>
                </a:lnTo>
                <a:lnTo>
                  <a:pt x="120" y="176"/>
                </a:lnTo>
                <a:lnTo>
                  <a:pt x="128" y="168"/>
                </a:lnTo>
                <a:lnTo>
                  <a:pt x="128" y="152"/>
                </a:lnTo>
                <a:lnTo>
                  <a:pt x="128" y="136"/>
                </a:lnTo>
                <a:lnTo>
                  <a:pt x="128" y="128"/>
                </a:lnTo>
                <a:lnTo>
                  <a:pt x="128" y="112"/>
                </a:lnTo>
                <a:lnTo>
                  <a:pt x="120" y="120"/>
                </a:lnTo>
                <a:lnTo>
                  <a:pt x="112" y="120"/>
                </a:lnTo>
                <a:lnTo>
                  <a:pt x="96" y="128"/>
                </a:lnTo>
                <a:lnTo>
                  <a:pt x="80" y="128"/>
                </a:lnTo>
                <a:lnTo>
                  <a:pt x="72" y="128"/>
                </a:lnTo>
                <a:lnTo>
                  <a:pt x="64" y="128"/>
                </a:lnTo>
                <a:lnTo>
                  <a:pt x="56" y="128"/>
                </a:lnTo>
                <a:lnTo>
                  <a:pt x="48" y="120"/>
                </a:lnTo>
                <a:lnTo>
                  <a:pt x="40" y="120"/>
                </a:lnTo>
                <a:lnTo>
                  <a:pt x="32" y="112"/>
                </a:lnTo>
                <a:lnTo>
                  <a:pt x="24" y="104"/>
                </a:lnTo>
                <a:lnTo>
                  <a:pt x="16" y="96"/>
                </a:lnTo>
                <a:lnTo>
                  <a:pt x="16" y="88"/>
                </a:lnTo>
                <a:lnTo>
                  <a:pt x="8" y="88"/>
                </a:lnTo>
                <a:lnTo>
                  <a:pt x="8" y="80"/>
                </a:lnTo>
                <a:lnTo>
                  <a:pt x="16" y="80"/>
                </a:lnTo>
                <a:lnTo>
                  <a:pt x="24" y="72"/>
                </a:lnTo>
                <a:lnTo>
                  <a:pt x="32" y="72"/>
                </a:lnTo>
                <a:lnTo>
                  <a:pt x="40" y="72"/>
                </a:lnTo>
                <a:lnTo>
                  <a:pt x="48" y="72"/>
                </a:lnTo>
                <a:lnTo>
                  <a:pt x="64" y="72"/>
                </a:lnTo>
                <a:lnTo>
                  <a:pt x="80" y="64"/>
                </a:lnTo>
                <a:lnTo>
                  <a:pt x="96" y="64"/>
                </a:lnTo>
                <a:lnTo>
                  <a:pt x="120" y="56"/>
                </a:lnTo>
                <a:lnTo>
                  <a:pt x="136" y="56"/>
                </a:lnTo>
                <a:lnTo>
                  <a:pt x="159" y="48"/>
                </a:lnTo>
                <a:lnTo>
                  <a:pt x="183" y="40"/>
                </a:lnTo>
                <a:lnTo>
                  <a:pt x="199" y="40"/>
                </a:lnTo>
                <a:lnTo>
                  <a:pt x="215" y="32"/>
                </a:lnTo>
                <a:lnTo>
                  <a:pt x="231" y="32"/>
                </a:lnTo>
                <a:lnTo>
                  <a:pt x="247" y="24"/>
                </a:lnTo>
                <a:lnTo>
                  <a:pt x="255" y="16"/>
                </a:lnTo>
                <a:lnTo>
                  <a:pt x="271" y="16"/>
                </a:lnTo>
                <a:lnTo>
                  <a:pt x="279" y="8"/>
                </a:lnTo>
                <a:lnTo>
                  <a:pt x="287" y="0"/>
                </a:lnTo>
                <a:lnTo>
                  <a:pt x="295" y="0"/>
                </a:lnTo>
                <a:lnTo>
                  <a:pt x="303" y="0"/>
                </a:lnTo>
                <a:lnTo>
                  <a:pt x="311" y="0"/>
                </a:lnTo>
                <a:lnTo>
                  <a:pt x="319" y="0"/>
                </a:lnTo>
                <a:lnTo>
                  <a:pt x="335" y="8"/>
                </a:lnTo>
                <a:lnTo>
                  <a:pt x="359" y="24"/>
                </a:lnTo>
                <a:lnTo>
                  <a:pt x="375" y="32"/>
                </a:lnTo>
                <a:lnTo>
                  <a:pt x="391" y="48"/>
                </a:lnTo>
                <a:lnTo>
                  <a:pt x="399" y="48"/>
                </a:lnTo>
                <a:lnTo>
                  <a:pt x="407" y="56"/>
                </a:lnTo>
                <a:lnTo>
                  <a:pt x="407" y="64"/>
                </a:lnTo>
                <a:lnTo>
                  <a:pt x="415" y="72"/>
                </a:lnTo>
                <a:lnTo>
                  <a:pt x="415" y="80"/>
                </a:lnTo>
                <a:lnTo>
                  <a:pt x="407" y="88"/>
                </a:lnTo>
                <a:lnTo>
                  <a:pt x="399" y="88"/>
                </a:lnTo>
                <a:lnTo>
                  <a:pt x="399" y="96"/>
                </a:lnTo>
                <a:lnTo>
                  <a:pt x="391" y="104"/>
                </a:lnTo>
                <a:lnTo>
                  <a:pt x="383" y="112"/>
                </a:lnTo>
                <a:lnTo>
                  <a:pt x="375" y="128"/>
                </a:lnTo>
                <a:lnTo>
                  <a:pt x="367" y="144"/>
                </a:lnTo>
                <a:lnTo>
                  <a:pt x="367" y="160"/>
                </a:lnTo>
                <a:lnTo>
                  <a:pt x="359" y="176"/>
                </a:lnTo>
                <a:lnTo>
                  <a:pt x="359" y="200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7" name="任意多边形 57356"/>
          <p:cNvSpPr/>
          <p:nvPr/>
        </p:nvSpPr>
        <p:spPr bwMode="auto">
          <a:xfrm>
            <a:off x="2782888" y="2425700"/>
            <a:ext cx="254000" cy="304800"/>
          </a:xfrm>
          <a:custGeom>
            <a:avLst/>
            <a:gdLst>
              <a:gd name="T0" fmla="*/ 282257492 w 160"/>
              <a:gd name="T1" fmla="*/ 60483756 h 192"/>
              <a:gd name="T2" fmla="*/ 322579976 w 160"/>
              <a:gd name="T3" fmla="*/ 40322500 h 192"/>
              <a:gd name="T4" fmla="*/ 342741218 w 160"/>
              <a:gd name="T5" fmla="*/ 20161250 h 192"/>
              <a:gd name="T6" fmla="*/ 362902461 w 160"/>
              <a:gd name="T7" fmla="*/ 0 h 192"/>
              <a:gd name="T8" fmla="*/ 383063703 w 160"/>
              <a:gd name="T9" fmla="*/ 0 h 192"/>
              <a:gd name="T10" fmla="*/ 383063703 w 160"/>
              <a:gd name="T11" fmla="*/ 0 h 192"/>
              <a:gd name="T12" fmla="*/ 403224945 w 160"/>
              <a:gd name="T13" fmla="*/ 20161250 h 192"/>
              <a:gd name="T14" fmla="*/ 403224945 w 160"/>
              <a:gd name="T15" fmla="*/ 40322500 h 192"/>
              <a:gd name="T16" fmla="*/ 383063703 w 160"/>
              <a:gd name="T17" fmla="*/ 60483756 h 192"/>
              <a:gd name="T18" fmla="*/ 362902461 w 160"/>
              <a:gd name="T19" fmla="*/ 100806243 h 192"/>
              <a:gd name="T20" fmla="*/ 342741218 w 160"/>
              <a:gd name="T21" fmla="*/ 161289998 h 192"/>
              <a:gd name="T22" fmla="*/ 322579976 w 160"/>
              <a:gd name="T23" fmla="*/ 201612486 h 192"/>
              <a:gd name="T24" fmla="*/ 302418734 w 160"/>
              <a:gd name="T25" fmla="*/ 262096266 h 192"/>
              <a:gd name="T26" fmla="*/ 282257492 w 160"/>
              <a:gd name="T27" fmla="*/ 302418753 h 192"/>
              <a:gd name="T28" fmla="*/ 262096249 w 160"/>
              <a:gd name="T29" fmla="*/ 362902484 h 192"/>
              <a:gd name="T30" fmla="*/ 241935007 w 160"/>
              <a:gd name="T31" fmla="*/ 403224971 h 192"/>
              <a:gd name="T32" fmla="*/ 241935007 w 160"/>
              <a:gd name="T33" fmla="*/ 443547557 h 192"/>
              <a:gd name="T34" fmla="*/ 241935007 w 160"/>
              <a:gd name="T35" fmla="*/ 463708801 h 192"/>
              <a:gd name="T36" fmla="*/ 221773765 w 160"/>
              <a:gd name="T37" fmla="*/ 463708801 h 192"/>
              <a:gd name="T38" fmla="*/ 201612473 w 160"/>
              <a:gd name="T39" fmla="*/ 483870045 h 192"/>
              <a:gd name="T40" fmla="*/ 201612473 w 160"/>
              <a:gd name="T41" fmla="*/ 483870045 h 192"/>
              <a:gd name="T42" fmla="*/ 181451230 w 160"/>
              <a:gd name="T43" fmla="*/ 463708801 h 192"/>
              <a:gd name="T44" fmla="*/ 141128746 w 160"/>
              <a:gd name="T45" fmla="*/ 463708801 h 192"/>
              <a:gd name="T46" fmla="*/ 120967503 w 160"/>
              <a:gd name="T47" fmla="*/ 443547557 h 192"/>
              <a:gd name="T48" fmla="*/ 100806236 w 160"/>
              <a:gd name="T49" fmla="*/ 423386314 h 192"/>
              <a:gd name="T50" fmla="*/ 60483752 w 160"/>
              <a:gd name="T51" fmla="*/ 403224971 h 192"/>
              <a:gd name="T52" fmla="*/ 40322497 w 160"/>
              <a:gd name="T53" fmla="*/ 362902484 h 192"/>
              <a:gd name="T54" fmla="*/ 20161249 w 160"/>
              <a:gd name="T55" fmla="*/ 342741240 h 192"/>
              <a:gd name="T56" fmla="*/ 0 w 160"/>
              <a:gd name="T57" fmla="*/ 342741240 h 192"/>
              <a:gd name="T58" fmla="*/ 0 w 160"/>
              <a:gd name="T59" fmla="*/ 322579997 h 192"/>
              <a:gd name="T60" fmla="*/ 20161249 w 160"/>
              <a:gd name="T61" fmla="*/ 302418753 h 192"/>
              <a:gd name="T62" fmla="*/ 20161249 w 160"/>
              <a:gd name="T63" fmla="*/ 282257509 h 192"/>
              <a:gd name="T64" fmla="*/ 40322497 w 160"/>
              <a:gd name="T65" fmla="*/ 282257509 h 192"/>
              <a:gd name="T66" fmla="*/ 80644994 w 160"/>
              <a:gd name="T67" fmla="*/ 262096266 h 192"/>
              <a:gd name="T68" fmla="*/ 100806236 w 160"/>
              <a:gd name="T69" fmla="*/ 241935022 h 192"/>
              <a:gd name="T70" fmla="*/ 141128746 w 160"/>
              <a:gd name="T71" fmla="*/ 201612486 h 192"/>
              <a:gd name="T72" fmla="*/ 161289988 w 160"/>
              <a:gd name="T73" fmla="*/ 181451242 h 192"/>
              <a:gd name="T74" fmla="*/ 181451230 w 160"/>
              <a:gd name="T75" fmla="*/ 161289998 h 192"/>
              <a:gd name="T76" fmla="*/ 221773765 w 160"/>
              <a:gd name="T77" fmla="*/ 120967511 h 192"/>
              <a:gd name="T78" fmla="*/ 241935007 w 160"/>
              <a:gd name="T79" fmla="*/ 100806243 h 192"/>
              <a:gd name="T80" fmla="*/ 282257492 w 160"/>
              <a:gd name="T81" fmla="*/ 60483756 h 192"/>
              <a:gd name="T82" fmla="*/ 282257492 w 160"/>
              <a:gd name="T83" fmla="*/ 60483756 h 19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60"/>
              <a:gd name="T127" fmla="*/ 0 h 192"/>
              <a:gd name="T128" fmla="*/ 160 w 160"/>
              <a:gd name="T129" fmla="*/ 192 h 19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60" h="192">
                <a:moveTo>
                  <a:pt x="112" y="24"/>
                </a:moveTo>
                <a:lnTo>
                  <a:pt x="128" y="16"/>
                </a:lnTo>
                <a:lnTo>
                  <a:pt x="136" y="8"/>
                </a:lnTo>
                <a:lnTo>
                  <a:pt x="144" y="0"/>
                </a:lnTo>
                <a:lnTo>
                  <a:pt x="152" y="0"/>
                </a:lnTo>
                <a:lnTo>
                  <a:pt x="160" y="8"/>
                </a:lnTo>
                <a:lnTo>
                  <a:pt x="160" y="16"/>
                </a:lnTo>
                <a:lnTo>
                  <a:pt x="152" y="24"/>
                </a:lnTo>
                <a:lnTo>
                  <a:pt x="144" y="40"/>
                </a:lnTo>
                <a:lnTo>
                  <a:pt x="136" y="64"/>
                </a:lnTo>
                <a:lnTo>
                  <a:pt x="128" y="80"/>
                </a:lnTo>
                <a:lnTo>
                  <a:pt x="120" y="104"/>
                </a:lnTo>
                <a:lnTo>
                  <a:pt x="112" y="120"/>
                </a:lnTo>
                <a:lnTo>
                  <a:pt x="104" y="144"/>
                </a:lnTo>
                <a:lnTo>
                  <a:pt x="96" y="160"/>
                </a:lnTo>
                <a:lnTo>
                  <a:pt x="96" y="176"/>
                </a:lnTo>
                <a:lnTo>
                  <a:pt x="96" y="184"/>
                </a:lnTo>
                <a:lnTo>
                  <a:pt x="88" y="184"/>
                </a:lnTo>
                <a:lnTo>
                  <a:pt x="80" y="192"/>
                </a:lnTo>
                <a:lnTo>
                  <a:pt x="72" y="184"/>
                </a:lnTo>
                <a:lnTo>
                  <a:pt x="56" y="184"/>
                </a:lnTo>
                <a:lnTo>
                  <a:pt x="48" y="176"/>
                </a:lnTo>
                <a:lnTo>
                  <a:pt x="40" y="168"/>
                </a:lnTo>
                <a:lnTo>
                  <a:pt x="24" y="160"/>
                </a:lnTo>
                <a:lnTo>
                  <a:pt x="16" y="144"/>
                </a:lnTo>
                <a:lnTo>
                  <a:pt x="8" y="136"/>
                </a:lnTo>
                <a:lnTo>
                  <a:pt x="0" y="136"/>
                </a:lnTo>
                <a:lnTo>
                  <a:pt x="0" y="128"/>
                </a:lnTo>
                <a:lnTo>
                  <a:pt x="8" y="120"/>
                </a:lnTo>
                <a:lnTo>
                  <a:pt x="8" y="112"/>
                </a:lnTo>
                <a:lnTo>
                  <a:pt x="16" y="112"/>
                </a:lnTo>
                <a:lnTo>
                  <a:pt x="32" y="104"/>
                </a:lnTo>
                <a:lnTo>
                  <a:pt x="40" y="96"/>
                </a:lnTo>
                <a:lnTo>
                  <a:pt x="56" y="80"/>
                </a:lnTo>
                <a:lnTo>
                  <a:pt x="64" y="72"/>
                </a:lnTo>
                <a:lnTo>
                  <a:pt x="72" y="64"/>
                </a:lnTo>
                <a:lnTo>
                  <a:pt x="88" y="48"/>
                </a:lnTo>
                <a:lnTo>
                  <a:pt x="96" y="40"/>
                </a:lnTo>
                <a:lnTo>
                  <a:pt x="112" y="24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8" name="任意多边形 57357"/>
          <p:cNvSpPr/>
          <p:nvPr/>
        </p:nvSpPr>
        <p:spPr bwMode="auto">
          <a:xfrm>
            <a:off x="3074988" y="2262188"/>
            <a:ext cx="139700" cy="239712"/>
          </a:xfrm>
          <a:custGeom>
            <a:avLst/>
            <a:gdLst>
              <a:gd name="T0" fmla="*/ 40322498 w 88"/>
              <a:gd name="T1" fmla="*/ 181450848 h 151"/>
              <a:gd name="T2" fmla="*/ 40322498 w 88"/>
              <a:gd name="T3" fmla="*/ 141128448 h 151"/>
              <a:gd name="T4" fmla="*/ 60483754 w 88"/>
              <a:gd name="T5" fmla="*/ 120967248 h 151"/>
              <a:gd name="T6" fmla="*/ 80644997 w 88"/>
              <a:gd name="T7" fmla="*/ 80644824 h 151"/>
              <a:gd name="T8" fmla="*/ 100806240 w 88"/>
              <a:gd name="T9" fmla="*/ 40322412 h 151"/>
              <a:gd name="T10" fmla="*/ 120967508 w 88"/>
              <a:gd name="T11" fmla="*/ 20161206 h 151"/>
              <a:gd name="T12" fmla="*/ 120967508 w 88"/>
              <a:gd name="T13" fmla="*/ 0 h 151"/>
              <a:gd name="T14" fmla="*/ 141128751 w 88"/>
              <a:gd name="T15" fmla="*/ 0 h 151"/>
              <a:gd name="T16" fmla="*/ 161289994 w 88"/>
              <a:gd name="T17" fmla="*/ 0 h 151"/>
              <a:gd name="T18" fmla="*/ 161289994 w 88"/>
              <a:gd name="T19" fmla="*/ 0 h 151"/>
              <a:gd name="T20" fmla="*/ 181451237 w 88"/>
              <a:gd name="T21" fmla="*/ 20161206 h 151"/>
              <a:gd name="T22" fmla="*/ 181451237 w 88"/>
              <a:gd name="T23" fmla="*/ 20161206 h 151"/>
              <a:gd name="T24" fmla="*/ 201612480 w 88"/>
              <a:gd name="T25" fmla="*/ 60483624 h 151"/>
              <a:gd name="T26" fmla="*/ 201612480 w 88"/>
              <a:gd name="T27" fmla="*/ 80644824 h 151"/>
              <a:gd name="T28" fmla="*/ 221773772 w 88"/>
              <a:gd name="T29" fmla="*/ 100806024 h 151"/>
              <a:gd name="T30" fmla="*/ 221773772 w 88"/>
              <a:gd name="T31" fmla="*/ 141128448 h 151"/>
              <a:gd name="T32" fmla="*/ 221773772 w 88"/>
              <a:gd name="T33" fmla="*/ 161289648 h 151"/>
              <a:gd name="T34" fmla="*/ 221773772 w 88"/>
              <a:gd name="T35" fmla="*/ 181450848 h 151"/>
              <a:gd name="T36" fmla="*/ 221773772 w 88"/>
              <a:gd name="T37" fmla="*/ 219252353 h 151"/>
              <a:gd name="T38" fmla="*/ 201612480 w 88"/>
              <a:gd name="T39" fmla="*/ 239413553 h 151"/>
              <a:gd name="T40" fmla="*/ 201612480 w 88"/>
              <a:gd name="T41" fmla="*/ 259574753 h 151"/>
              <a:gd name="T42" fmla="*/ 181451237 w 88"/>
              <a:gd name="T43" fmla="*/ 279735953 h 151"/>
              <a:gd name="T44" fmla="*/ 181451237 w 88"/>
              <a:gd name="T45" fmla="*/ 320058352 h 151"/>
              <a:gd name="T46" fmla="*/ 161289994 w 88"/>
              <a:gd name="T47" fmla="*/ 340219552 h 151"/>
              <a:gd name="T48" fmla="*/ 141128751 w 88"/>
              <a:gd name="T49" fmla="*/ 340219552 h 151"/>
              <a:gd name="T50" fmla="*/ 120967508 w 88"/>
              <a:gd name="T51" fmla="*/ 360380752 h 151"/>
              <a:gd name="T52" fmla="*/ 100806240 w 88"/>
              <a:gd name="T53" fmla="*/ 380541952 h 151"/>
              <a:gd name="T54" fmla="*/ 100806240 w 88"/>
              <a:gd name="T55" fmla="*/ 380541952 h 151"/>
              <a:gd name="T56" fmla="*/ 80644997 w 88"/>
              <a:gd name="T57" fmla="*/ 380541952 h 151"/>
              <a:gd name="T58" fmla="*/ 60483754 w 88"/>
              <a:gd name="T59" fmla="*/ 380541952 h 151"/>
              <a:gd name="T60" fmla="*/ 40322498 w 88"/>
              <a:gd name="T61" fmla="*/ 380541952 h 151"/>
              <a:gd name="T62" fmla="*/ 20161249 w 88"/>
              <a:gd name="T63" fmla="*/ 380541952 h 151"/>
              <a:gd name="T64" fmla="*/ 20161249 w 88"/>
              <a:gd name="T65" fmla="*/ 380541952 h 151"/>
              <a:gd name="T66" fmla="*/ 0 w 88"/>
              <a:gd name="T67" fmla="*/ 360380752 h 151"/>
              <a:gd name="T68" fmla="*/ 0 w 88"/>
              <a:gd name="T69" fmla="*/ 340219552 h 151"/>
              <a:gd name="T70" fmla="*/ 0 w 88"/>
              <a:gd name="T71" fmla="*/ 320058352 h 151"/>
              <a:gd name="T72" fmla="*/ 0 w 88"/>
              <a:gd name="T73" fmla="*/ 279735953 h 151"/>
              <a:gd name="T74" fmla="*/ 0 w 88"/>
              <a:gd name="T75" fmla="*/ 239413553 h 151"/>
              <a:gd name="T76" fmla="*/ 20161249 w 88"/>
              <a:gd name="T77" fmla="*/ 201612048 h 151"/>
              <a:gd name="T78" fmla="*/ 40322498 w 88"/>
              <a:gd name="T79" fmla="*/ 181450848 h 151"/>
              <a:gd name="T80" fmla="*/ 40322498 w 88"/>
              <a:gd name="T81" fmla="*/ 181450848 h 15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88"/>
              <a:gd name="T124" fmla="*/ 0 h 151"/>
              <a:gd name="T125" fmla="*/ 88 w 88"/>
              <a:gd name="T126" fmla="*/ 151 h 15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88" h="151">
                <a:moveTo>
                  <a:pt x="16" y="72"/>
                </a:moveTo>
                <a:lnTo>
                  <a:pt x="16" y="56"/>
                </a:lnTo>
                <a:lnTo>
                  <a:pt x="24" y="48"/>
                </a:lnTo>
                <a:lnTo>
                  <a:pt x="32" y="32"/>
                </a:lnTo>
                <a:lnTo>
                  <a:pt x="40" y="16"/>
                </a:lnTo>
                <a:lnTo>
                  <a:pt x="48" y="8"/>
                </a:lnTo>
                <a:lnTo>
                  <a:pt x="48" y="0"/>
                </a:lnTo>
                <a:lnTo>
                  <a:pt x="56" y="0"/>
                </a:lnTo>
                <a:lnTo>
                  <a:pt x="64" y="0"/>
                </a:lnTo>
                <a:lnTo>
                  <a:pt x="72" y="8"/>
                </a:lnTo>
                <a:lnTo>
                  <a:pt x="80" y="24"/>
                </a:lnTo>
                <a:lnTo>
                  <a:pt x="80" y="32"/>
                </a:lnTo>
                <a:lnTo>
                  <a:pt x="88" y="40"/>
                </a:lnTo>
                <a:lnTo>
                  <a:pt x="88" y="56"/>
                </a:lnTo>
                <a:lnTo>
                  <a:pt x="88" y="64"/>
                </a:lnTo>
                <a:lnTo>
                  <a:pt x="88" y="72"/>
                </a:lnTo>
                <a:lnTo>
                  <a:pt x="88" y="87"/>
                </a:lnTo>
                <a:lnTo>
                  <a:pt x="80" y="95"/>
                </a:lnTo>
                <a:lnTo>
                  <a:pt x="80" y="103"/>
                </a:lnTo>
                <a:lnTo>
                  <a:pt x="72" y="111"/>
                </a:lnTo>
                <a:lnTo>
                  <a:pt x="72" y="127"/>
                </a:lnTo>
                <a:lnTo>
                  <a:pt x="64" y="135"/>
                </a:lnTo>
                <a:lnTo>
                  <a:pt x="56" y="135"/>
                </a:lnTo>
                <a:lnTo>
                  <a:pt x="48" y="143"/>
                </a:lnTo>
                <a:lnTo>
                  <a:pt x="40" y="151"/>
                </a:lnTo>
                <a:lnTo>
                  <a:pt x="32" y="151"/>
                </a:lnTo>
                <a:lnTo>
                  <a:pt x="24" y="151"/>
                </a:lnTo>
                <a:lnTo>
                  <a:pt x="16" y="151"/>
                </a:lnTo>
                <a:lnTo>
                  <a:pt x="8" y="151"/>
                </a:lnTo>
                <a:lnTo>
                  <a:pt x="0" y="143"/>
                </a:lnTo>
                <a:lnTo>
                  <a:pt x="0" y="135"/>
                </a:lnTo>
                <a:lnTo>
                  <a:pt x="0" y="127"/>
                </a:lnTo>
                <a:lnTo>
                  <a:pt x="0" y="111"/>
                </a:lnTo>
                <a:lnTo>
                  <a:pt x="0" y="95"/>
                </a:lnTo>
                <a:lnTo>
                  <a:pt x="8" y="80"/>
                </a:lnTo>
                <a:lnTo>
                  <a:pt x="16" y="72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9" name="任意多边形 57358"/>
          <p:cNvSpPr/>
          <p:nvPr/>
        </p:nvSpPr>
        <p:spPr bwMode="auto">
          <a:xfrm>
            <a:off x="2833688" y="2058988"/>
            <a:ext cx="215900" cy="165100"/>
          </a:xfrm>
          <a:custGeom>
            <a:avLst/>
            <a:gdLst>
              <a:gd name="T0" fmla="*/ 40322494 w 136"/>
              <a:gd name="T1" fmla="*/ 120967514 h 104"/>
              <a:gd name="T2" fmla="*/ 20161247 w 136"/>
              <a:gd name="T3" fmla="*/ 80645001 h 104"/>
              <a:gd name="T4" fmla="*/ 20161247 w 136"/>
              <a:gd name="T5" fmla="*/ 60483757 h 104"/>
              <a:gd name="T6" fmla="*/ 0 w 136"/>
              <a:gd name="T7" fmla="*/ 40322501 h 104"/>
              <a:gd name="T8" fmla="*/ 0 w 136"/>
              <a:gd name="T9" fmla="*/ 20161250 h 104"/>
              <a:gd name="T10" fmla="*/ 20161247 w 136"/>
              <a:gd name="T11" fmla="*/ 0 h 104"/>
              <a:gd name="T12" fmla="*/ 40322494 w 136"/>
              <a:gd name="T13" fmla="*/ 0 h 104"/>
              <a:gd name="T14" fmla="*/ 40322494 w 136"/>
              <a:gd name="T15" fmla="*/ 0 h 104"/>
              <a:gd name="T16" fmla="*/ 80644989 w 136"/>
              <a:gd name="T17" fmla="*/ 0 h 104"/>
              <a:gd name="T18" fmla="*/ 120967495 w 136"/>
              <a:gd name="T19" fmla="*/ 0 h 104"/>
              <a:gd name="T20" fmla="*/ 181451218 w 136"/>
              <a:gd name="T21" fmla="*/ 20161250 h 104"/>
              <a:gd name="T22" fmla="*/ 221773750 w 136"/>
              <a:gd name="T23" fmla="*/ 20161250 h 104"/>
              <a:gd name="T24" fmla="*/ 262096232 w 136"/>
              <a:gd name="T25" fmla="*/ 40322501 h 104"/>
              <a:gd name="T26" fmla="*/ 282257473 w 136"/>
              <a:gd name="T27" fmla="*/ 60483757 h 104"/>
              <a:gd name="T28" fmla="*/ 302418713 w 136"/>
              <a:gd name="T29" fmla="*/ 60483757 h 104"/>
              <a:gd name="T30" fmla="*/ 322579954 w 136"/>
              <a:gd name="T31" fmla="*/ 80645001 h 104"/>
              <a:gd name="T32" fmla="*/ 322579954 w 136"/>
              <a:gd name="T33" fmla="*/ 100806245 h 104"/>
              <a:gd name="T34" fmla="*/ 342741195 w 136"/>
              <a:gd name="T35" fmla="*/ 120967514 h 104"/>
              <a:gd name="T36" fmla="*/ 342741195 w 136"/>
              <a:gd name="T37" fmla="*/ 141128758 h 104"/>
              <a:gd name="T38" fmla="*/ 342741195 w 136"/>
              <a:gd name="T39" fmla="*/ 161290002 h 104"/>
              <a:gd name="T40" fmla="*/ 342741195 w 136"/>
              <a:gd name="T41" fmla="*/ 201612490 h 104"/>
              <a:gd name="T42" fmla="*/ 342741195 w 136"/>
              <a:gd name="T43" fmla="*/ 221773784 h 104"/>
              <a:gd name="T44" fmla="*/ 322579954 w 136"/>
              <a:gd name="T45" fmla="*/ 241935028 h 104"/>
              <a:gd name="T46" fmla="*/ 302418713 w 136"/>
              <a:gd name="T47" fmla="*/ 241935028 h 104"/>
              <a:gd name="T48" fmla="*/ 302418713 w 136"/>
              <a:gd name="T49" fmla="*/ 262096272 h 104"/>
              <a:gd name="T50" fmla="*/ 282257473 w 136"/>
              <a:gd name="T51" fmla="*/ 262096272 h 104"/>
              <a:gd name="T52" fmla="*/ 262096232 w 136"/>
              <a:gd name="T53" fmla="*/ 262096272 h 104"/>
              <a:gd name="T54" fmla="*/ 221773750 w 136"/>
              <a:gd name="T55" fmla="*/ 241935028 h 104"/>
              <a:gd name="T56" fmla="*/ 201612459 w 136"/>
              <a:gd name="T57" fmla="*/ 241935028 h 104"/>
              <a:gd name="T58" fmla="*/ 141128736 w 136"/>
              <a:gd name="T59" fmla="*/ 201612490 h 104"/>
              <a:gd name="T60" fmla="*/ 100806230 w 136"/>
              <a:gd name="T61" fmla="*/ 181451246 h 104"/>
              <a:gd name="T62" fmla="*/ 80644989 w 136"/>
              <a:gd name="T63" fmla="*/ 161290002 h 104"/>
              <a:gd name="T64" fmla="*/ 60483748 w 136"/>
              <a:gd name="T65" fmla="*/ 141128758 h 104"/>
              <a:gd name="T66" fmla="*/ 40322494 w 136"/>
              <a:gd name="T67" fmla="*/ 120967514 h 104"/>
              <a:gd name="T68" fmla="*/ 40322494 w 136"/>
              <a:gd name="T69" fmla="*/ 120967514 h 104"/>
              <a:gd name="T70" fmla="*/ 40322494 w 136"/>
              <a:gd name="T71" fmla="*/ 120967514 h 10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36"/>
              <a:gd name="T109" fmla="*/ 0 h 104"/>
              <a:gd name="T110" fmla="*/ 136 w 136"/>
              <a:gd name="T111" fmla="*/ 104 h 10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36" h="104">
                <a:moveTo>
                  <a:pt x="16" y="48"/>
                </a:moveTo>
                <a:lnTo>
                  <a:pt x="8" y="32"/>
                </a:lnTo>
                <a:lnTo>
                  <a:pt x="8" y="24"/>
                </a:lnTo>
                <a:lnTo>
                  <a:pt x="0" y="16"/>
                </a:lnTo>
                <a:lnTo>
                  <a:pt x="0" y="8"/>
                </a:lnTo>
                <a:lnTo>
                  <a:pt x="8" y="0"/>
                </a:lnTo>
                <a:lnTo>
                  <a:pt x="16" y="0"/>
                </a:lnTo>
                <a:lnTo>
                  <a:pt x="32" y="0"/>
                </a:lnTo>
                <a:lnTo>
                  <a:pt x="48" y="0"/>
                </a:lnTo>
                <a:lnTo>
                  <a:pt x="72" y="8"/>
                </a:lnTo>
                <a:lnTo>
                  <a:pt x="88" y="8"/>
                </a:lnTo>
                <a:lnTo>
                  <a:pt x="104" y="16"/>
                </a:lnTo>
                <a:lnTo>
                  <a:pt x="112" y="24"/>
                </a:lnTo>
                <a:lnTo>
                  <a:pt x="120" y="24"/>
                </a:lnTo>
                <a:lnTo>
                  <a:pt x="128" y="32"/>
                </a:lnTo>
                <a:lnTo>
                  <a:pt x="128" y="40"/>
                </a:lnTo>
                <a:lnTo>
                  <a:pt x="136" y="48"/>
                </a:lnTo>
                <a:lnTo>
                  <a:pt x="136" y="56"/>
                </a:lnTo>
                <a:lnTo>
                  <a:pt x="136" y="64"/>
                </a:lnTo>
                <a:lnTo>
                  <a:pt x="136" y="80"/>
                </a:lnTo>
                <a:lnTo>
                  <a:pt x="136" y="88"/>
                </a:lnTo>
                <a:lnTo>
                  <a:pt x="128" y="96"/>
                </a:lnTo>
                <a:lnTo>
                  <a:pt x="120" y="96"/>
                </a:lnTo>
                <a:lnTo>
                  <a:pt x="120" y="104"/>
                </a:lnTo>
                <a:lnTo>
                  <a:pt x="112" y="104"/>
                </a:lnTo>
                <a:lnTo>
                  <a:pt x="104" y="104"/>
                </a:lnTo>
                <a:lnTo>
                  <a:pt x="88" y="96"/>
                </a:lnTo>
                <a:lnTo>
                  <a:pt x="80" y="96"/>
                </a:lnTo>
                <a:lnTo>
                  <a:pt x="56" y="80"/>
                </a:lnTo>
                <a:lnTo>
                  <a:pt x="40" y="72"/>
                </a:lnTo>
                <a:lnTo>
                  <a:pt x="32" y="64"/>
                </a:lnTo>
                <a:lnTo>
                  <a:pt x="24" y="56"/>
                </a:lnTo>
                <a:lnTo>
                  <a:pt x="16" y="48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0" name="任意多边形 57359"/>
          <p:cNvSpPr/>
          <p:nvPr/>
        </p:nvSpPr>
        <p:spPr bwMode="auto">
          <a:xfrm>
            <a:off x="2744788" y="2262188"/>
            <a:ext cx="177800" cy="163512"/>
          </a:xfrm>
          <a:custGeom>
            <a:avLst/>
            <a:gdLst>
              <a:gd name="T0" fmla="*/ 20161251 w 112"/>
              <a:gd name="T1" fmla="*/ 100805937 h 103"/>
              <a:gd name="T2" fmla="*/ 0 w 112"/>
              <a:gd name="T3" fmla="*/ 80644754 h 103"/>
              <a:gd name="T4" fmla="*/ 0 w 112"/>
              <a:gd name="T5" fmla="*/ 60483572 h 103"/>
              <a:gd name="T6" fmla="*/ 0 w 112"/>
              <a:gd name="T7" fmla="*/ 40322377 h 103"/>
              <a:gd name="T8" fmla="*/ 0 w 112"/>
              <a:gd name="T9" fmla="*/ 20161189 h 103"/>
              <a:gd name="T10" fmla="*/ 0 w 112"/>
              <a:gd name="T11" fmla="*/ 0 h 103"/>
              <a:gd name="T12" fmla="*/ 20161251 w 112"/>
              <a:gd name="T13" fmla="*/ 0 h 103"/>
              <a:gd name="T14" fmla="*/ 40322501 w 112"/>
              <a:gd name="T15" fmla="*/ 0 h 103"/>
              <a:gd name="T16" fmla="*/ 60483758 w 112"/>
              <a:gd name="T17" fmla="*/ 0 h 103"/>
              <a:gd name="T18" fmla="*/ 120967517 w 112"/>
              <a:gd name="T19" fmla="*/ 0 h 103"/>
              <a:gd name="T20" fmla="*/ 161290006 w 112"/>
              <a:gd name="T21" fmla="*/ 0 h 103"/>
              <a:gd name="T22" fmla="*/ 201612495 w 112"/>
              <a:gd name="T23" fmla="*/ 20161189 h 103"/>
              <a:gd name="T24" fmla="*/ 241935033 w 112"/>
              <a:gd name="T25" fmla="*/ 40322377 h 103"/>
              <a:gd name="T26" fmla="*/ 262096278 w 112"/>
              <a:gd name="T27" fmla="*/ 60483572 h 103"/>
              <a:gd name="T28" fmla="*/ 282257522 w 112"/>
              <a:gd name="T29" fmla="*/ 80644754 h 103"/>
              <a:gd name="T30" fmla="*/ 282257522 w 112"/>
              <a:gd name="T31" fmla="*/ 100805937 h 103"/>
              <a:gd name="T32" fmla="*/ 282257522 w 112"/>
              <a:gd name="T33" fmla="*/ 120967144 h 103"/>
              <a:gd name="T34" fmla="*/ 282257522 w 112"/>
              <a:gd name="T35" fmla="*/ 141128326 h 103"/>
              <a:gd name="T36" fmla="*/ 282257522 w 112"/>
              <a:gd name="T37" fmla="*/ 161289509 h 103"/>
              <a:gd name="T38" fmla="*/ 282257522 w 112"/>
              <a:gd name="T39" fmla="*/ 181450691 h 103"/>
              <a:gd name="T40" fmla="*/ 282257522 w 112"/>
              <a:gd name="T41" fmla="*/ 201611873 h 103"/>
              <a:gd name="T42" fmla="*/ 282257522 w 112"/>
              <a:gd name="T43" fmla="*/ 219252164 h 103"/>
              <a:gd name="T44" fmla="*/ 262096278 w 112"/>
              <a:gd name="T45" fmla="*/ 239413346 h 103"/>
              <a:gd name="T46" fmla="*/ 241935033 w 112"/>
              <a:gd name="T47" fmla="*/ 239413346 h 103"/>
              <a:gd name="T48" fmla="*/ 241935033 w 112"/>
              <a:gd name="T49" fmla="*/ 259574529 h 103"/>
              <a:gd name="T50" fmla="*/ 221773789 w 112"/>
              <a:gd name="T51" fmla="*/ 239413346 h 103"/>
              <a:gd name="T52" fmla="*/ 201612495 w 112"/>
              <a:gd name="T53" fmla="*/ 239413346 h 103"/>
              <a:gd name="T54" fmla="*/ 181451250 w 112"/>
              <a:gd name="T55" fmla="*/ 239413346 h 103"/>
              <a:gd name="T56" fmla="*/ 120967517 w 112"/>
              <a:gd name="T57" fmla="*/ 201611873 h 103"/>
              <a:gd name="T58" fmla="*/ 80645003 w 112"/>
              <a:gd name="T59" fmla="*/ 181450691 h 103"/>
              <a:gd name="T60" fmla="*/ 40322501 w 112"/>
              <a:gd name="T61" fmla="*/ 141128326 h 103"/>
              <a:gd name="T62" fmla="*/ 20161251 w 112"/>
              <a:gd name="T63" fmla="*/ 100805937 h 103"/>
              <a:gd name="T64" fmla="*/ 20161251 w 112"/>
              <a:gd name="T65" fmla="*/ 100805937 h 10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12"/>
              <a:gd name="T100" fmla="*/ 0 h 103"/>
              <a:gd name="T101" fmla="*/ 112 w 112"/>
              <a:gd name="T102" fmla="*/ 103 h 10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12" h="103">
                <a:moveTo>
                  <a:pt x="8" y="40"/>
                </a:moveTo>
                <a:lnTo>
                  <a:pt x="0" y="32"/>
                </a:lnTo>
                <a:lnTo>
                  <a:pt x="0" y="24"/>
                </a:lnTo>
                <a:lnTo>
                  <a:pt x="0" y="16"/>
                </a:lnTo>
                <a:lnTo>
                  <a:pt x="0" y="8"/>
                </a:lnTo>
                <a:lnTo>
                  <a:pt x="0" y="0"/>
                </a:lnTo>
                <a:lnTo>
                  <a:pt x="8" y="0"/>
                </a:lnTo>
                <a:lnTo>
                  <a:pt x="16" y="0"/>
                </a:lnTo>
                <a:lnTo>
                  <a:pt x="24" y="0"/>
                </a:lnTo>
                <a:lnTo>
                  <a:pt x="48" y="0"/>
                </a:lnTo>
                <a:lnTo>
                  <a:pt x="64" y="0"/>
                </a:lnTo>
                <a:lnTo>
                  <a:pt x="80" y="8"/>
                </a:lnTo>
                <a:lnTo>
                  <a:pt x="96" y="16"/>
                </a:lnTo>
                <a:lnTo>
                  <a:pt x="104" y="24"/>
                </a:lnTo>
                <a:lnTo>
                  <a:pt x="112" y="32"/>
                </a:lnTo>
                <a:lnTo>
                  <a:pt x="112" y="40"/>
                </a:lnTo>
                <a:lnTo>
                  <a:pt x="112" y="48"/>
                </a:lnTo>
                <a:lnTo>
                  <a:pt x="112" y="56"/>
                </a:lnTo>
                <a:lnTo>
                  <a:pt x="112" y="64"/>
                </a:lnTo>
                <a:lnTo>
                  <a:pt x="112" y="72"/>
                </a:lnTo>
                <a:lnTo>
                  <a:pt x="112" y="80"/>
                </a:lnTo>
                <a:lnTo>
                  <a:pt x="112" y="87"/>
                </a:lnTo>
                <a:lnTo>
                  <a:pt x="104" y="95"/>
                </a:lnTo>
                <a:lnTo>
                  <a:pt x="96" y="95"/>
                </a:lnTo>
                <a:lnTo>
                  <a:pt x="96" y="103"/>
                </a:lnTo>
                <a:lnTo>
                  <a:pt x="88" y="95"/>
                </a:lnTo>
                <a:lnTo>
                  <a:pt x="80" y="95"/>
                </a:lnTo>
                <a:lnTo>
                  <a:pt x="72" y="95"/>
                </a:lnTo>
                <a:lnTo>
                  <a:pt x="48" y="80"/>
                </a:lnTo>
                <a:lnTo>
                  <a:pt x="32" y="72"/>
                </a:lnTo>
                <a:lnTo>
                  <a:pt x="16" y="56"/>
                </a:lnTo>
                <a:lnTo>
                  <a:pt x="8" y="40"/>
                </a:lnTo>
              </a:path>
            </a:pathLst>
          </a:custGeom>
          <a:solidFill>
            <a:schemeClr val="tx1"/>
          </a:solidFill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1" name="任意多边形 57360"/>
          <p:cNvSpPr/>
          <p:nvPr/>
        </p:nvSpPr>
        <p:spPr bwMode="auto">
          <a:xfrm>
            <a:off x="3087688" y="2033588"/>
            <a:ext cx="709612" cy="696912"/>
          </a:xfrm>
          <a:custGeom>
            <a:avLst/>
            <a:gdLst>
              <a:gd name="T0" fmla="*/ 1045863424 w 447"/>
              <a:gd name="T1" fmla="*/ 544353407 h 439"/>
              <a:gd name="T2" fmla="*/ 1126508345 w 447"/>
              <a:gd name="T3" fmla="*/ 602316149 h 439"/>
              <a:gd name="T4" fmla="*/ 1126508345 w 447"/>
              <a:gd name="T5" fmla="*/ 682961069 h 439"/>
              <a:gd name="T6" fmla="*/ 1086185885 w 447"/>
              <a:gd name="T7" fmla="*/ 723283528 h 439"/>
              <a:gd name="T8" fmla="*/ 985379733 w 447"/>
              <a:gd name="T9" fmla="*/ 723283528 h 439"/>
              <a:gd name="T10" fmla="*/ 904734812 w 447"/>
              <a:gd name="T11" fmla="*/ 662799839 h 439"/>
              <a:gd name="T12" fmla="*/ 864412352 w 447"/>
              <a:gd name="T13" fmla="*/ 622477379 h 439"/>
              <a:gd name="T14" fmla="*/ 783767232 w 447"/>
              <a:gd name="T15" fmla="*/ 904734796 h 439"/>
              <a:gd name="T16" fmla="*/ 662799850 w 447"/>
              <a:gd name="T17" fmla="*/ 1066024636 h 439"/>
              <a:gd name="T18" fmla="*/ 541832469 w 447"/>
              <a:gd name="T19" fmla="*/ 1106347095 h 439"/>
              <a:gd name="T20" fmla="*/ 501510008 w 447"/>
              <a:gd name="T21" fmla="*/ 1066024636 h 439"/>
              <a:gd name="T22" fmla="*/ 380542527 w 447"/>
              <a:gd name="T23" fmla="*/ 864412336 h 439"/>
              <a:gd name="T24" fmla="*/ 342741014 w 447"/>
              <a:gd name="T25" fmla="*/ 803928448 h 439"/>
              <a:gd name="T26" fmla="*/ 400703757 w 447"/>
              <a:gd name="T27" fmla="*/ 803928448 h 439"/>
              <a:gd name="T28" fmla="*/ 501510008 w 447"/>
              <a:gd name="T29" fmla="*/ 844251106 h 439"/>
              <a:gd name="T30" fmla="*/ 541832469 w 447"/>
              <a:gd name="T31" fmla="*/ 844251106 h 439"/>
              <a:gd name="T32" fmla="*/ 582154929 w 447"/>
              <a:gd name="T33" fmla="*/ 803928448 h 439"/>
              <a:gd name="T34" fmla="*/ 642638620 w 447"/>
              <a:gd name="T35" fmla="*/ 703122298 h 439"/>
              <a:gd name="T36" fmla="*/ 703122311 w 447"/>
              <a:gd name="T37" fmla="*/ 403224698 h 439"/>
              <a:gd name="T38" fmla="*/ 723283541 w 447"/>
              <a:gd name="T39" fmla="*/ 282257318 h 439"/>
              <a:gd name="T40" fmla="*/ 723283541 w 447"/>
              <a:gd name="T41" fmla="*/ 221773628 h 439"/>
              <a:gd name="T42" fmla="*/ 703122311 w 447"/>
              <a:gd name="T43" fmla="*/ 201612349 h 439"/>
              <a:gd name="T44" fmla="*/ 642638620 w 447"/>
              <a:gd name="T45" fmla="*/ 201612349 h 439"/>
              <a:gd name="T46" fmla="*/ 521671238 w 447"/>
              <a:gd name="T47" fmla="*/ 241934858 h 439"/>
              <a:gd name="T48" fmla="*/ 561993699 w 447"/>
              <a:gd name="T49" fmla="*/ 282257318 h 439"/>
              <a:gd name="T50" fmla="*/ 561993699 w 447"/>
              <a:gd name="T51" fmla="*/ 322579778 h 439"/>
              <a:gd name="T52" fmla="*/ 521671238 w 447"/>
              <a:gd name="T53" fmla="*/ 403224698 h 439"/>
              <a:gd name="T54" fmla="*/ 481348778 w 447"/>
              <a:gd name="T55" fmla="*/ 544353407 h 439"/>
              <a:gd name="T56" fmla="*/ 322579784 w 447"/>
              <a:gd name="T57" fmla="*/ 803928448 h 439"/>
              <a:gd name="T58" fmla="*/ 201612352 w 447"/>
              <a:gd name="T59" fmla="*/ 904734796 h 439"/>
              <a:gd name="T60" fmla="*/ 100806176 w 447"/>
              <a:gd name="T61" fmla="*/ 965218486 h 439"/>
              <a:gd name="T62" fmla="*/ 0 w 447"/>
              <a:gd name="T63" fmla="*/ 985379716 h 439"/>
              <a:gd name="T64" fmla="*/ 20161236 w 447"/>
              <a:gd name="T65" fmla="*/ 924896026 h 439"/>
              <a:gd name="T66" fmla="*/ 141128662 w 447"/>
              <a:gd name="T67" fmla="*/ 803928448 h 439"/>
              <a:gd name="T68" fmla="*/ 241934863 w 447"/>
              <a:gd name="T69" fmla="*/ 642638609 h 439"/>
              <a:gd name="T70" fmla="*/ 302418554 w 447"/>
              <a:gd name="T71" fmla="*/ 443547257 h 439"/>
              <a:gd name="T72" fmla="*/ 322579784 w 447"/>
              <a:gd name="T73" fmla="*/ 322579778 h 439"/>
              <a:gd name="T74" fmla="*/ 241934863 w 447"/>
              <a:gd name="T75" fmla="*/ 322579778 h 439"/>
              <a:gd name="T76" fmla="*/ 161289892 w 447"/>
              <a:gd name="T77" fmla="*/ 322579778 h 439"/>
              <a:gd name="T78" fmla="*/ 80644946 w 447"/>
              <a:gd name="T79" fmla="*/ 282257318 h 439"/>
              <a:gd name="T80" fmla="*/ 20161236 w 447"/>
              <a:gd name="T81" fmla="*/ 221773628 h 439"/>
              <a:gd name="T82" fmla="*/ 60483716 w 447"/>
              <a:gd name="T83" fmla="*/ 181451119 h 439"/>
              <a:gd name="T84" fmla="*/ 161289892 w 447"/>
              <a:gd name="T85" fmla="*/ 181451119 h 439"/>
              <a:gd name="T86" fmla="*/ 342741014 w 447"/>
              <a:gd name="T87" fmla="*/ 141128659 h 439"/>
              <a:gd name="T88" fmla="*/ 541832469 w 447"/>
              <a:gd name="T89" fmla="*/ 80644945 h 439"/>
              <a:gd name="T90" fmla="*/ 682961081 w 447"/>
              <a:gd name="T91" fmla="*/ 40322472 h 439"/>
              <a:gd name="T92" fmla="*/ 743444772 w 447"/>
              <a:gd name="T93" fmla="*/ 0 h 439"/>
              <a:gd name="T94" fmla="*/ 844251121 w 447"/>
              <a:gd name="T95" fmla="*/ 20161236 h 439"/>
              <a:gd name="T96" fmla="*/ 1005540964 w 447"/>
              <a:gd name="T97" fmla="*/ 120967429 h 439"/>
              <a:gd name="T98" fmla="*/ 1045863424 w 447"/>
              <a:gd name="T99" fmla="*/ 181451119 h 439"/>
              <a:gd name="T100" fmla="*/ 1005540964 w 447"/>
              <a:gd name="T101" fmla="*/ 241934858 h 439"/>
              <a:gd name="T102" fmla="*/ 924896043 w 447"/>
              <a:gd name="T103" fmla="*/ 362902238 h 439"/>
              <a:gd name="T104" fmla="*/ 904734812 w 447"/>
              <a:gd name="T105" fmla="*/ 504030947 h 43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47"/>
              <a:gd name="T160" fmla="*/ 0 h 439"/>
              <a:gd name="T161" fmla="*/ 447 w 447"/>
              <a:gd name="T162" fmla="*/ 439 h 43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47" h="439">
                <a:moveTo>
                  <a:pt x="359" y="200"/>
                </a:moveTo>
                <a:lnTo>
                  <a:pt x="375" y="200"/>
                </a:lnTo>
                <a:lnTo>
                  <a:pt x="399" y="208"/>
                </a:lnTo>
                <a:lnTo>
                  <a:pt x="415" y="216"/>
                </a:lnTo>
                <a:lnTo>
                  <a:pt x="431" y="224"/>
                </a:lnTo>
                <a:lnTo>
                  <a:pt x="439" y="224"/>
                </a:lnTo>
                <a:lnTo>
                  <a:pt x="439" y="231"/>
                </a:lnTo>
                <a:lnTo>
                  <a:pt x="447" y="239"/>
                </a:lnTo>
                <a:lnTo>
                  <a:pt x="447" y="247"/>
                </a:lnTo>
                <a:lnTo>
                  <a:pt x="447" y="255"/>
                </a:lnTo>
                <a:lnTo>
                  <a:pt x="447" y="271"/>
                </a:lnTo>
                <a:lnTo>
                  <a:pt x="447" y="279"/>
                </a:lnTo>
                <a:lnTo>
                  <a:pt x="439" y="287"/>
                </a:lnTo>
                <a:lnTo>
                  <a:pt x="431" y="287"/>
                </a:lnTo>
                <a:lnTo>
                  <a:pt x="423" y="295"/>
                </a:lnTo>
                <a:lnTo>
                  <a:pt x="415" y="287"/>
                </a:lnTo>
                <a:lnTo>
                  <a:pt x="407" y="287"/>
                </a:lnTo>
                <a:lnTo>
                  <a:pt x="391" y="287"/>
                </a:lnTo>
                <a:lnTo>
                  <a:pt x="383" y="279"/>
                </a:lnTo>
                <a:lnTo>
                  <a:pt x="375" y="279"/>
                </a:lnTo>
                <a:lnTo>
                  <a:pt x="367" y="271"/>
                </a:lnTo>
                <a:lnTo>
                  <a:pt x="359" y="263"/>
                </a:lnTo>
                <a:lnTo>
                  <a:pt x="351" y="263"/>
                </a:lnTo>
                <a:lnTo>
                  <a:pt x="351" y="255"/>
                </a:lnTo>
                <a:lnTo>
                  <a:pt x="343" y="255"/>
                </a:lnTo>
                <a:lnTo>
                  <a:pt x="343" y="247"/>
                </a:lnTo>
                <a:lnTo>
                  <a:pt x="335" y="279"/>
                </a:lnTo>
                <a:lnTo>
                  <a:pt x="327" y="311"/>
                </a:lnTo>
                <a:lnTo>
                  <a:pt x="319" y="335"/>
                </a:lnTo>
                <a:lnTo>
                  <a:pt x="311" y="359"/>
                </a:lnTo>
                <a:lnTo>
                  <a:pt x="295" y="375"/>
                </a:lnTo>
                <a:lnTo>
                  <a:pt x="287" y="391"/>
                </a:lnTo>
                <a:lnTo>
                  <a:pt x="271" y="407"/>
                </a:lnTo>
                <a:lnTo>
                  <a:pt x="263" y="423"/>
                </a:lnTo>
                <a:lnTo>
                  <a:pt x="247" y="431"/>
                </a:lnTo>
                <a:lnTo>
                  <a:pt x="231" y="439"/>
                </a:lnTo>
                <a:lnTo>
                  <a:pt x="223" y="439"/>
                </a:lnTo>
                <a:lnTo>
                  <a:pt x="215" y="439"/>
                </a:lnTo>
                <a:lnTo>
                  <a:pt x="207" y="439"/>
                </a:lnTo>
                <a:lnTo>
                  <a:pt x="199" y="439"/>
                </a:lnTo>
                <a:lnTo>
                  <a:pt x="199" y="431"/>
                </a:lnTo>
                <a:lnTo>
                  <a:pt x="199" y="423"/>
                </a:lnTo>
                <a:lnTo>
                  <a:pt x="191" y="407"/>
                </a:lnTo>
                <a:lnTo>
                  <a:pt x="175" y="383"/>
                </a:lnTo>
                <a:lnTo>
                  <a:pt x="167" y="367"/>
                </a:lnTo>
                <a:lnTo>
                  <a:pt x="151" y="343"/>
                </a:lnTo>
                <a:lnTo>
                  <a:pt x="143" y="335"/>
                </a:lnTo>
                <a:lnTo>
                  <a:pt x="143" y="327"/>
                </a:lnTo>
                <a:lnTo>
                  <a:pt x="136" y="319"/>
                </a:lnTo>
                <a:lnTo>
                  <a:pt x="143" y="319"/>
                </a:lnTo>
                <a:lnTo>
                  <a:pt x="151" y="319"/>
                </a:lnTo>
                <a:lnTo>
                  <a:pt x="159" y="319"/>
                </a:lnTo>
                <a:lnTo>
                  <a:pt x="175" y="327"/>
                </a:lnTo>
                <a:lnTo>
                  <a:pt x="183" y="327"/>
                </a:lnTo>
                <a:lnTo>
                  <a:pt x="191" y="335"/>
                </a:lnTo>
                <a:lnTo>
                  <a:pt x="199" y="335"/>
                </a:lnTo>
                <a:lnTo>
                  <a:pt x="207" y="335"/>
                </a:lnTo>
                <a:lnTo>
                  <a:pt x="215" y="335"/>
                </a:lnTo>
                <a:lnTo>
                  <a:pt x="223" y="335"/>
                </a:lnTo>
                <a:lnTo>
                  <a:pt x="223" y="327"/>
                </a:lnTo>
                <a:lnTo>
                  <a:pt x="231" y="319"/>
                </a:lnTo>
                <a:lnTo>
                  <a:pt x="231" y="311"/>
                </a:lnTo>
                <a:lnTo>
                  <a:pt x="239" y="303"/>
                </a:lnTo>
                <a:lnTo>
                  <a:pt x="247" y="295"/>
                </a:lnTo>
                <a:lnTo>
                  <a:pt x="255" y="279"/>
                </a:lnTo>
                <a:lnTo>
                  <a:pt x="263" y="255"/>
                </a:lnTo>
                <a:lnTo>
                  <a:pt x="271" y="224"/>
                </a:lnTo>
                <a:lnTo>
                  <a:pt x="279" y="192"/>
                </a:lnTo>
                <a:lnTo>
                  <a:pt x="279" y="160"/>
                </a:lnTo>
                <a:lnTo>
                  <a:pt x="279" y="144"/>
                </a:lnTo>
                <a:lnTo>
                  <a:pt x="287" y="136"/>
                </a:lnTo>
                <a:lnTo>
                  <a:pt x="287" y="120"/>
                </a:lnTo>
                <a:lnTo>
                  <a:pt x="287" y="112"/>
                </a:lnTo>
                <a:lnTo>
                  <a:pt x="287" y="104"/>
                </a:lnTo>
                <a:lnTo>
                  <a:pt x="287" y="96"/>
                </a:lnTo>
                <a:lnTo>
                  <a:pt x="287" y="88"/>
                </a:lnTo>
                <a:lnTo>
                  <a:pt x="287" y="80"/>
                </a:lnTo>
                <a:lnTo>
                  <a:pt x="279" y="80"/>
                </a:lnTo>
                <a:lnTo>
                  <a:pt x="271" y="80"/>
                </a:lnTo>
                <a:lnTo>
                  <a:pt x="255" y="80"/>
                </a:lnTo>
                <a:lnTo>
                  <a:pt x="247" y="80"/>
                </a:lnTo>
                <a:lnTo>
                  <a:pt x="239" y="88"/>
                </a:lnTo>
                <a:lnTo>
                  <a:pt x="223" y="88"/>
                </a:lnTo>
                <a:lnTo>
                  <a:pt x="207" y="96"/>
                </a:lnTo>
                <a:lnTo>
                  <a:pt x="215" y="96"/>
                </a:lnTo>
                <a:lnTo>
                  <a:pt x="215" y="104"/>
                </a:lnTo>
                <a:lnTo>
                  <a:pt x="223" y="104"/>
                </a:lnTo>
                <a:lnTo>
                  <a:pt x="223" y="112"/>
                </a:lnTo>
                <a:lnTo>
                  <a:pt x="231" y="120"/>
                </a:lnTo>
                <a:lnTo>
                  <a:pt x="231" y="128"/>
                </a:lnTo>
                <a:lnTo>
                  <a:pt x="223" y="128"/>
                </a:lnTo>
                <a:lnTo>
                  <a:pt x="223" y="136"/>
                </a:lnTo>
                <a:lnTo>
                  <a:pt x="215" y="144"/>
                </a:lnTo>
                <a:lnTo>
                  <a:pt x="215" y="152"/>
                </a:lnTo>
                <a:lnTo>
                  <a:pt x="207" y="160"/>
                </a:lnTo>
                <a:lnTo>
                  <a:pt x="207" y="176"/>
                </a:lnTo>
                <a:lnTo>
                  <a:pt x="199" y="184"/>
                </a:lnTo>
                <a:lnTo>
                  <a:pt x="191" y="200"/>
                </a:lnTo>
                <a:lnTo>
                  <a:pt x="191" y="216"/>
                </a:lnTo>
                <a:lnTo>
                  <a:pt x="175" y="247"/>
                </a:lnTo>
                <a:lnTo>
                  <a:pt x="159" y="279"/>
                </a:lnTo>
                <a:lnTo>
                  <a:pt x="136" y="303"/>
                </a:lnTo>
                <a:lnTo>
                  <a:pt x="128" y="319"/>
                </a:lnTo>
                <a:lnTo>
                  <a:pt x="120" y="327"/>
                </a:lnTo>
                <a:lnTo>
                  <a:pt x="104" y="343"/>
                </a:lnTo>
                <a:lnTo>
                  <a:pt x="96" y="351"/>
                </a:lnTo>
                <a:lnTo>
                  <a:pt x="80" y="359"/>
                </a:lnTo>
                <a:lnTo>
                  <a:pt x="72" y="367"/>
                </a:lnTo>
                <a:lnTo>
                  <a:pt x="56" y="375"/>
                </a:lnTo>
                <a:lnTo>
                  <a:pt x="48" y="383"/>
                </a:lnTo>
                <a:lnTo>
                  <a:pt x="40" y="383"/>
                </a:lnTo>
                <a:lnTo>
                  <a:pt x="24" y="391"/>
                </a:lnTo>
                <a:lnTo>
                  <a:pt x="16" y="391"/>
                </a:lnTo>
                <a:lnTo>
                  <a:pt x="8" y="391"/>
                </a:lnTo>
                <a:lnTo>
                  <a:pt x="0" y="391"/>
                </a:lnTo>
                <a:lnTo>
                  <a:pt x="0" y="383"/>
                </a:lnTo>
                <a:lnTo>
                  <a:pt x="8" y="375"/>
                </a:lnTo>
                <a:lnTo>
                  <a:pt x="8" y="367"/>
                </a:lnTo>
                <a:lnTo>
                  <a:pt x="24" y="359"/>
                </a:lnTo>
                <a:lnTo>
                  <a:pt x="32" y="343"/>
                </a:lnTo>
                <a:lnTo>
                  <a:pt x="40" y="335"/>
                </a:lnTo>
                <a:lnTo>
                  <a:pt x="56" y="319"/>
                </a:lnTo>
                <a:lnTo>
                  <a:pt x="64" y="303"/>
                </a:lnTo>
                <a:lnTo>
                  <a:pt x="72" y="287"/>
                </a:lnTo>
                <a:lnTo>
                  <a:pt x="80" y="271"/>
                </a:lnTo>
                <a:lnTo>
                  <a:pt x="96" y="255"/>
                </a:lnTo>
                <a:lnTo>
                  <a:pt x="104" y="231"/>
                </a:lnTo>
                <a:lnTo>
                  <a:pt x="112" y="216"/>
                </a:lnTo>
                <a:lnTo>
                  <a:pt x="112" y="200"/>
                </a:lnTo>
                <a:lnTo>
                  <a:pt x="120" y="176"/>
                </a:lnTo>
                <a:lnTo>
                  <a:pt x="128" y="168"/>
                </a:lnTo>
                <a:lnTo>
                  <a:pt x="128" y="152"/>
                </a:lnTo>
                <a:lnTo>
                  <a:pt x="128" y="136"/>
                </a:lnTo>
                <a:lnTo>
                  <a:pt x="128" y="128"/>
                </a:lnTo>
                <a:lnTo>
                  <a:pt x="128" y="112"/>
                </a:lnTo>
                <a:lnTo>
                  <a:pt x="120" y="120"/>
                </a:lnTo>
                <a:lnTo>
                  <a:pt x="112" y="120"/>
                </a:lnTo>
                <a:lnTo>
                  <a:pt x="96" y="128"/>
                </a:lnTo>
                <a:lnTo>
                  <a:pt x="80" y="128"/>
                </a:lnTo>
                <a:lnTo>
                  <a:pt x="72" y="128"/>
                </a:lnTo>
                <a:lnTo>
                  <a:pt x="64" y="128"/>
                </a:lnTo>
                <a:lnTo>
                  <a:pt x="56" y="128"/>
                </a:lnTo>
                <a:lnTo>
                  <a:pt x="48" y="120"/>
                </a:lnTo>
                <a:lnTo>
                  <a:pt x="40" y="120"/>
                </a:lnTo>
                <a:lnTo>
                  <a:pt x="32" y="112"/>
                </a:lnTo>
                <a:lnTo>
                  <a:pt x="24" y="104"/>
                </a:lnTo>
                <a:lnTo>
                  <a:pt x="16" y="96"/>
                </a:lnTo>
                <a:lnTo>
                  <a:pt x="16" y="88"/>
                </a:lnTo>
                <a:lnTo>
                  <a:pt x="8" y="88"/>
                </a:lnTo>
                <a:lnTo>
                  <a:pt x="8" y="80"/>
                </a:lnTo>
                <a:lnTo>
                  <a:pt x="16" y="80"/>
                </a:lnTo>
                <a:lnTo>
                  <a:pt x="24" y="72"/>
                </a:lnTo>
                <a:lnTo>
                  <a:pt x="32" y="72"/>
                </a:lnTo>
                <a:lnTo>
                  <a:pt x="40" y="72"/>
                </a:lnTo>
                <a:lnTo>
                  <a:pt x="48" y="72"/>
                </a:lnTo>
                <a:lnTo>
                  <a:pt x="64" y="72"/>
                </a:lnTo>
                <a:lnTo>
                  <a:pt x="80" y="64"/>
                </a:lnTo>
                <a:lnTo>
                  <a:pt x="96" y="64"/>
                </a:lnTo>
                <a:lnTo>
                  <a:pt x="120" y="56"/>
                </a:lnTo>
                <a:lnTo>
                  <a:pt x="136" y="56"/>
                </a:lnTo>
                <a:lnTo>
                  <a:pt x="159" y="48"/>
                </a:lnTo>
                <a:lnTo>
                  <a:pt x="183" y="40"/>
                </a:lnTo>
                <a:lnTo>
                  <a:pt x="199" y="40"/>
                </a:lnTo>
                <a:lnTo>
                  <a:pt x="215" y="32"/>
                </a:lnTo>
                <a:lnTo>
                  <a:pt x="231" y="32"/>
                </a:lnTo>
                <a:lnTo>
                  <a:pt x="247" y="24"/>
                </a:lnTo>
                <a:lnTo>
                  <a:pt x="255" y="16"/>
                </a:lnTo>
                <a:lnTo>
                  <a:pt x="271" y="16"/>
                </a:lnTo>
                <a:lnTo>
                  <a:pt x="279" y="8"/>
                </a:lnTo>
                <a:lnTo>
                  <a:pt x="287" y="0"/>
                </a:lnTo>
                <a:lnTo>
                  <a:pt x="295" y="0"/>
                </a:lnTo>
                <a:lnTo>
                  <a:pt x="303" y="0"/>
                </a:lnTo>
                <a:lnTo>
                  <a:pt x="311" y="0"/>
                </a:lnTo>
                <a:lnTo>
                  <a:pt x="319" y="0"/>
                </a:lnTo>
                <a:lnTo>
                  <a:pt x="335" y="8"/>
                </a:lnTo>
                <a:lnTo>
                  <a:pt x="359" y="24"/>
                </a:lnTo>
                <a:lnTo>
                  <a:pt x="375" y="32"/>
                </a:lnTo>
                <a:lnTo>
                  <a:pt x="391" y="48"/>
                </a:lnTo>
                <a:lnTo>
                  <a:pt x="399" y="48"/>
                </a:lnTo>
                <a:lnTo>
                  <a:pt x="407" y="56"/>
                </a:lnTo>
                <a:lnTo>
                  <a:pt x="407" y="64"/>
                </a:lnTo>
                <a:lnTo>
                  <a:pt x="415" y="72"/>
                </a:lnTo>
                <a:lnTo>
                  <a:pt x="415" y="80"/>
                </a:lnTo>
                <a:lnTo>
                  <a:pt x="407" y="88"/>
                </a:lnTo>
                <a:lnTo>
                  <a:pt x="399" y="88"/>
                </a:lnTo>
                <a:lnTo>
                  <a:pt x="399" y="96"/>
                </a:lnTo>
                <a:lnTo>
                  <a:pt x="391" y="104"/>
                </a:lnTo>
                <a:lnTo>
                  <a:pt x="383" y="112"/>
                </a:lnTo>
                <a:lnTo>
                  <a:pt x="375" y="128"/>
                </a:lnTo>
                <a:lnTo>
                  <a:pt x="367" y="144"/>
                </a:lnTo>
                <a:lnTo>
                  <a:pt x="367" y="160"/>
                </a:lnTo>
                <a:lnTo>
                  <a:pt x="359" y="176"/>
                </a:lnTo>
                <a:lnTo>
                  <a:pt x="359" y="200"/>
                </a:lnTo>
              </a:path>
            </a:pathLst>
          </a:cu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2" name="任意多边形 57361"/>
          <p:cNvSpPr/>
          <p:nvPr/>
        </p:nvSpPr>
        <p:spPr bwMode="auto">
          <a:xfrm>
            <a:off x="3074988" y="2262188"/>
            <a:ext cx="139700" cy="239712"/>
          </a:xfrm>
          <a:custGeom>
            <a:avLst/>
            <a:gdLst>
              <a:gd name="T0" fmla="*/ 40322498 w 88"/>
              <a:gd name="T1" fmla="*/ 181450848 h 151"/>
              <a:gd name="T2" fmla="*/ 40322498 w 88"/>
              <a:gd name="T3" fmla="*/ 141128448 h 151"/>
              <a:gd name="T4" fmla="*/ 60483754 w 88"/>
              <a:gd name="T5" fmla="*/ 120967248 h 151"/>
              <a:gd name="T6" fmla="*/ 80644997 w 88"/>
              <a:gd name="T7" fmla="*/ 80644824 h 151"/>
              <a:gd name="T8" fmla="*/ 100806240 w 88"/>
              <a:gd name="T9" fmla="*/ 40322412 h 151"/>
              <a:gd name="T10" fmla="*/ 120967508 w 88"/>
              <a:gd name="T11" fmla="*/ 20161206 h 151"/>
              <a:gd name="T12" fmla="*/ 120967508 w 88"/>
              <a:gd name="T13" fmla="*/ 0 h 151"/>
              <a:gd name="T14" fmla="*/ 141128751 w 88"/>
              <a:gd name="T15" fmla="*/ 0 h 151"/>
              <a:gd name="T16" fmla="*/ 161289994 w 88"/>
              <a:gd name="T17" fmla="*/ 0 h 151"/>
              <a:gd name="T18" fmla="*/ 161289994 w 88"/>
              <a:gd name="T19" fmla="*/ 0 h 151"/>
              <a:gd name="T20" fmla="*/ 181451237 w 88"/>
              <a:gd name="T21" fmla="*/ 20161206 h 151"/>
              <a:gd name="T22" fmla="*/ 181451237 w 88"/>
              <a:gd name="T23" fmla="*/ 20161206 h 151"/>
              <a:gd name="T24" fmla="*/ 201612480 w 88"/>
              <a:gd name="T25" fmla="*/ 60483624 h 151"/>
              <a:gd name="T26" fmla="*/ 201612480 w 88"/>
              <a:gd name="T27" fmla="*/ 80644824 h 151"/>
              <a:gd name="T28" fmla="*/ 221773772 w 88"/>
              <a:gd name="T29" fmla="*/ 100806024 h 151"/>
              <a:gd name="T30" fmla="*/ 221773772 w 88"/>
              <a:gd name="T31" fmla="*/ 141128448 h 151"/>
              <a:gd name="T32" fmla="*/ 221773772 w 88"/>
              <a:gd name="T33" fmla="*/ 161289648 h 151"/>
              <a:gd name="T34" fmla="*/ 221773772 w 88"/>
              <a:gd name="T35" fmla="*/ 181450848 h 151"/>
              <a:gd name="T36" fmla="*/ 221773772 w 88"/>
              <a:gd name="T37" fmla="*/ 219252353 h 151"/>
              <a:gd name="T38" fmla="*/ 201612480 w 88"/>
              <a:gd name="T39" fmla="*/ 239413553 h 151"/>
              <a:gd name="T40" fmla="*/ 201612480 w 88"/>
              <a:gd name="T41" fmla="*/ 259574753 h 151"/>
              <a:gd name="T42" fmla="*/ 181451237 w 88"/>
              <a:gd name="T43" fmla="*/ 279735953 h 151"/>
              <a:gd name="T44" fmla="*/ 181451237 w 88"/>
              <a:gd name="T45" fmla="*/ 320058352 h 151"/>
              <a:gd name="T46" fmla="*/ 161289994 w 88"/>
              <a:gd name="T47" fmla="*/ 340219552 h 151"/>
              <a:gd name="T48" fmla="*/ 141128751 w 88"/>
              <a:gd name="T49" fmla="*/ 340219552 h 151"/>
              <a:gd name="T50" fmla="*/ 120967508 w 88"/>
              <a:gd name="T51" fmla="*/ 360380752 h 151"/>
              <a:gd name="T52" fmla="*/ 100806240 w 88"/>
              <a:gd name="T53" fmla="*/ 380541952 h 151"/>
              <a:gd name="T54" fmla="*/ 100806240 w 88"/>
              <a:gd name="T55" fmla="*/ 380541952 h 151"/>
              <a:gd name="T56" fmla="*/ 80644997 w 88"/>
              <a:gd name="T57" fmla="*/ 380541952 h 151"/>
              <a:gd name="T58" fmla="*/ 60483754 w 88"/>
              <a:gd name="T59" fmla="*/ 380541952 h 151"/>
              <a:gd name="T60" fmla="*/ 40322498 w 88"/>
              <a:gd name="T61" fmla="*/ 380541952 h 151"/>
              <a:gd name="T62" fmla="*/ 20161249 w 88"/>
              <a:gd name="T63" fmla="*/ 380541952 h 151"/>
              <a:gd name="T64" fmla="*/ 20161249 w 88"/>
              <a:gd name="T65" fmla="*/ 380541952 h 151"/>
              <a:gd name="T66" fmla="*/ 0 w 88"/>
              <a:gd name="T67" fmla="*/ 360380752 h 151"/>
              <a:gd name="T68" fmla="*/ 0 w 88"/>
              <a:gd name="T69" fmla="*/ 340219552 h 151"/>
              <a:gd name="T70" fmla="*/ 0 w 88"/>
              <a:gd name="T71" fmla="*/ 320058352 h 151"/>
              <a:gd name="T72" fmla="*/ 0 w 88"/>
              <a:gd name="T73" fmla="*/ 279735953 h 151"/>
              <a:gd name="T74" fmla="*/ 0 w 88"/>
              <a:gd name="T75" fmla="*/ 239413553 h 151"/>
              <a:gd name="T76" fmla="*/ 20161249 w 88"/>
              <a:gd name="T77" fmla="*/ 201612048 h 151"/>
              <a:gd name="T78" fmla="*/ 40322498 w 88"/>
              <a:gd name="T79" fmla="*/ 181450848 h 151"/>
              <a:gd name="T80" fmla="*/ 40322498 w 88"/>
              <a:gd name="T81" fmla="*/ 181450848 h 15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88"/>
              <a:gd name="T124" fmla="*/ 0 h 151"/>
              <a:gd name="T125" fmla="*/ 88 w 88"/>
              <a:gd name="T126" fmla="*/ 151 h 15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88" h="151">
                <a:moveTo>
                  <a:pt x="16" y="72"/>
                </a:moveTo>
                <a:lnTo>
                  <a:pt x="16" y="56"/>
                </a:lnTo>
                <a:lnTo>
                  <a:pt x="24" y="48"/>
                </a:lnTo>
                <a:lnTo>
                  <a:pt x="32" y="32"/>
                </a:lnTo>
                <a:lnTo>
                  <a:pt x="40" y="16"/>
                </a:lnTo>
                <a:lnTo>
                  <a:pt x="48" y="8"/>
                </a:lnTo>
                <a:lnTo>
                  <a:pt x="48" y="0"/>
                </a:lnTo>
                <a:lnTo>
                  <a:pt x="56" y="0"/>
                </a:lnTo>
                <a:lnTo>
                  <a:pt x="64" y="0"/>
                </a:lnTo>
                <a:lnTo>
                  <a:pt x="72" y="8"/>
                </a:lnTo>
                <a:lnTo>
                  <a:pt x="80" y="24"/>
                </a:lnTo>
                <a:lnTo>
                  <a:pt x="80" y="32"/>
                </a:lnTo>
                <a:lnTo>
                  <a:pt x="88" y="40"/>
                </a:lnTo>
                <a:lnTo>
                  <a:pt x="88" y="56"/>
                </a:lnTo>
                <a:lnTo>
                  <a:pt x="88" y="64"/>
                </a:lnTo>
                <a:lnTo>
                  <a:pt x="88" y="72"/>
                </a:lnTo>
                <a:lnTo>
                  <a:pt x="88" y="87"/>
                </a:lnTo>
                <a:lnTo>
                  <a:pt x="80" y="95"/>
                </a:lnTo>
                <a:lnTo>
                  <a:pt x="80" y="103"/>
                </a:lnTo>
                <a:lnTo>
                  <a:pt x="72" y="111"/>
                </a:lnTo>
                <a:lnTo>
                  <a:pt x="72" y="127"/>
                </a:lnTo>
                <a:lnTo>
                  <a:pt x="64" y="135"/>
                </a:lnTo>
                <a:lnTo>
                  <a:pt x="56" y="135"/>
                </a:lnTo>
                <a:lnTo>
                  <a:pt x="48" y="143"/>
                </a:lnTo>
                <a:lnTo>
                  <a:pt x="40" y="151"/>
                </a:lnTo>
                <a:lnTo>
                  <a:pt x="32" y="151"/>
                </a:lnTo>
                <a:lnTo>
                  <a:pt x="24" y="151"/>
                </a:lnTo>
                <a:lnTo>
                  <a:pt x="16" y="151"/>
                </a:lnTo>
                <a:lnTo>
                  <a:pt x="8" y="151"/>
                </a:lnTo>
                <a:lnTo>
                  <a:pt x="0" y="143"/>
                </a:lnTo>
                <a:lnTo>
                  <a:pt x="0" y="135"/>
                </a:lnTo>
                <a:lnTo>
                  <a:pt x="0" y="127"/>
                </a:lnTo>
                <a:lnTo>
                  <a:pt x="0" y="111"/>
                </a:lnTo>
                <a:lnTo>
                  <a:pt x="0" y="95"/>
                </a:lnTo>
                <a:lnTo>
                  <a:pt x="8" y="80"/>
                </a:lnTo>
                <a:lnTo>
                  <a:pt x="16" y="72"/>
                </a:lnTo>
              </a:path>
            </a:pathLst>
          </a:cu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8143" name="组合 2"/>
          <p:cNvGrpSpPr/>
          <p:nvPr/>
        </p:nvGrpSpPr>
        <p:grpSpPr bwMode="auto">
          <a:xfrm>
            <a:off x="179388" y="1588"/>
            <a:ext cx="3581400" cy="106680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867" y="1338030"/>
              <a:ext cx="2088508" cy="449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48145" name="图片 9" descr="book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46" name="文本框 16"/>
            <p:cNvSpPr txBox="1">
              <a:spLocks noChangeArrowheads="1"/>
            </p:cNvSpPr>
            <p:nvPr/>
          </p:nvSpPr>
          <p:spPr bwMode="auto">
            <a:xfrm>
              <a:off x="1805678" y="1356882"/>
              <a:ext cx="1753728" cy="4008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我会识字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67119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2" grpId="0"/>
      <p:bldP spid="3" grpId="0"/>
      <p:bldP spid="57356" grpId="0" animBg="1"/>
      <p:bldP spid="57358" grpId="0" animBg="1"/>
      <p:bldP spid="57361" grpId="0" animBg="1"/>
      <p:bldP spid="57361" grpId="1" animBg="1"/>
      <p:bldP spid="57362" grpId="0" animBg="1"/>
      <p:bldP spid="5736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1"/>
          <p:cNvSpPr txBox="1">
            <a:spLocks noChangeArrowheads="1"/>
          </p:cNvSpPr>
          <p:nvPr/>
        </p:nvSpPr>
        <p:spPr bwMode="auto">
          <a:xfrm>
            <a:off x="1735245" y="2378472"/>
            <a:ext cx="8669338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房屋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、街道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、树木、桥梁，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甚至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行人和小黑猫，雾把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一切都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藏了起来，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什么都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看不见了。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9155" name="组合 2"/>
          <p:cNvGrpSpPr/>
          <p:nvPr/>
        </p:nvGrpSpPr>
        <p:grpSpPr bwMode="auto">
          <a:xfrm>
            <a:off x="0" y="130176"/>
            <a:ext cx="3581400" cy="106680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867" y="1338030"/>
              <a:ext cx="2088508" cy="449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457200" lvl="1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0" i="0" u="sng" kern="1200" baseline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en-US" altLang="en-US" sz="1800" u="none" noProof="1">
                <a:solidFill>
                  <a:srgbClr val="000000"/>
                </a:solidFill>
              </a:endParaRPr>
            </a:p>
          </p:txBody>
        </p:sp>
        <p:pic>
          <p:nvPicPr>
            <p:cNvPr id="49160" name="图片 9" descr="book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1" name="文本框 16"/>
            <p:cNvSpPr txBox="1">
              <a:spLocks noChangeArrowheads="1"/>
            </p:cNvSpPr>
            <p:nvPr/>
          </p:nvSpPr>
          <p:spPr bwMode="auto">
            <a:xfrm>
              <a:off x="1805678" y="1356882"/>
              <a:ext cx="1753728" cy="4032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我会朗读</a:t>
              </a:r>
            </a:p>
          </p:txBody>
        </p:sp>
      </p:grpSp>
      <p:sp>
        <p:nvSpPr>
          <p:cNvPr id="49156" name="文本框 2"/>
          <p:cNvSpPr txBox="1">
            <a:spLocks noChangeArrowheads="1"/>
          </p:cNvSpPr>
          <p:nvPr/>
        </p:nvSpPr>
        <p:spPr bwMode="auto">
          <a:xfrm>
            <a:off x="8637589" y="2066291"/>
            <a:ext cx="17938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 </a:t>
            </a:r>
            <a:r>
              <a:rPr lang="en-US" altLang="zh-CN" b="1" dirty="0" err="1" smtClean="0">
                <a:solidFill>
                  <a:srgbClr val="FF0000"/>
                </a:solidFill>
              </a:rPr>
              <a:t>sh</a:t>
            </a:r>
            <a:r>
              <a:rPr lang="en-US" altLang="zh-CN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èn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zhì</a:t>
            </a:r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9157" name="文本框 1"/>
          <p:cNvSpPr txBox="1">
            <a:spLocks noChangeArrowheads="1"/>
          </p:cNvSpPr>
          <p:nvPr/>
        </p:nvSpPr>
        <p:spPr bwMode="auto">
          <a:xfrm>
            <a:off x="7779386" y="2066925"/>
            <a:ext cx="10207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</a:rPr>
              <a:t>li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án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ɡ</a:t>
            </a:r>
          </a:p>
        </p:txBody>
      </p:sp>
      <p:sp>
        <p:nvSpPr>
          <p:cNvPr id="49158" name="文本框 1"/>
          <p:cNvSpPr txBox="1">
            <a:spLocks noChangeArrowheads="1"/>
          </p:cNvSpPr>
          <p:nvPr/>
        </p:nvSpPr>
        <p:spPr bwMode="auto">
          <a:xfrm>
            <a:off x="4441826" y="2066925"/>
            <a:ext cx="10080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29126" y="2177415"/>
            <a:ext cx="10207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ji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ē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901816" y="3168015"/>
            <a:ext cx="10207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qi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2675467" y="4473355"/>
            <a:ext cx="55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smtClean="0">
                <a:solidFill>
                  <a:srgbClr val="FF0000"/>
                </a:solidFill>
              </a:rPr>
              <a:t>/</a:t>
            </a:r>
            <a:endParaRPr kumimoji="1" lang="zh-TW" altLang="en-US" sz="4800" dirty="0">
              <a:solidFill>
                <a:srgbClr val="FF0000"/>
              </a:solidFill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7220586" y="3547529"/>
            <a:ext cx="55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FF0000"/>
                </a:solidFill>
              </a:rPr>
              <a:t>/</a:t>
            </a:r>
            <a:endParaRPr kumimoji="1" lang="zh-TW" altLang="en-US" sz="4800" dirty="0">
              <a:solidFill>
                <a:srgbClr val="FF0000"/>
              </a:solidFill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838799" y="2548918"/>
            <a:ext cx="55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smtClean="0">
                <a:solidFill>
                  <a:srgbClr val="FF0000"/>
                </a:solidFill>
              </a:rPr>
              <a:t>/</a:t>
            </a:r>
            <a:endParaRPr kumimoji="1" lang="zh-TW" alt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021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5wC1ASUXph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OZzxaVgP3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QI2Co8RsT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954</Words>
  <Application>Microsoft Macintosh PowerPoint</Application>
  <PresentationFormat>寬螢幕</PresentationFormat>
  <Paragraphs>160</Paragraphs>
  <Slides>34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18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34</vt:i4>
      </vt:variant>
    </vt:vector>
  </HeadingPairs>
  <TitlesOfParts>
    <vt:vector size="53" baseType="lpstr">
      <vt:lpstr>Ayuthaya</vt:lpstr>
      <vt:lpstr>Calibri</vt:lpstr>
      <vt:lpstr>Dotum</vt:lpstr>
      <vt:lpstr>KaiTi</vt:lpstr>
      <vt:lpstr>Kaiti SC</vt:lpstr>
      <vt:lpstr>PingFang SC</vt:lpstr>
      <vt:lpstr>STKaiti</vt:lpstr>
      <vt:lpstr>Times New Roman</vt:lpstr>
      <vt:lpstr>Wingdings</vt:lpstr>
      <vt:lpstr>方正姚体</vt:lpstr>
      <vt:lpstr>黑体</vt:lpstr>
      <vt:lpstr>华文楷体</vt:lpstr>
      <vt:lpstr>楷体</vt:lpstr>
      <vt:lpstr>隶书</vt:lpstr>
      <vt:lpstr>宋体</vt:lpstr>
      <vt:lpstr>微软雅黑</vt:lpstr>
      <vt:lpstr>优教通专用字体logo</vt:lpstr>
      <vt:lpstr>Arial</vt:lpstr>
      <vt:lpstr>Office 主题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7</cp:revision>
  <dcterms:created xsi:type="dcterms:W3CDTF">2018-03-01T02:03:00Z</dcterms:created>
  <dcterms:modified xsi:type="dcterms:W3CDTF">2020-12-06T14:30:04Z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  <property fmtid="{D5CDD505-2E9C-101B-9397-08002B2CF9AE}" pid="3" name="KSORubyTemplateID">
    <vt:lpwstr>13</vt:lpwstr>
  </property>
</Properties>
</file>