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2" r:id="rId2"/>
  </p:sldMasterIdLst>
  <p:notesMasterIdLst>
    <p:notesMasterId r:id="rId43"/>
  </p:notesMasterIdLst>
  <p:sldIdLst>
    <p:sldId id="258" r:id="rId3"/>
    <p:sldId id="328" r:id="rId4"/>
    <p:sldId id="336" r:id="rId5"/>
    <p:sldId id="335" r:id="rId6"/>
    <p:sldId id="330" r:id="rId7"/>
    <p:sldId id="310" r:id="rId8"/>
    <p:sldId id="303" r:id="rId9"/>
    <p:sldId id="295" r:id="rId10"/>
    <p:sldId id="331" r:id="rId11"/>
    <p:sldId id="312" r:id="rId12"/>
    <p:sldId id="261" r:id="rId13"/>
    <p:sldId id="340" r:id="rId14"/>
    <p:sldId id="332" r:id="rId15"/>
    <p:sldId id="270" r:id="rId16"/>
    <p:sldId id="322" r:id="rId17"/>
    <p:sldId id="271" r:id="rId18"/>
    <p:sldId id="301" r:id="rId19"/>
    <p:sldId id="313" r:id="rId20"/>
    <p:sldId id="302" r:id="rId21"/>
    <p:sldId id="305" r:id="rId22"/>
    <p:sldId id="338" r:id="rId23"/>
    <p:sldId id="272" r:id="rId24"/>
    <p:sldId id="274" r:id="rId25"/>
    <p:sldId id="325" r:id="rId26"/>
    <p:sldId id="317" r:id="rId27"/>
    <p:sldId id="306" r:id="rId28"/>
    <p:sldId id="267" r:id="rId29"/>
    <p:sldId id="321" r:id="rId30"/>
    <p:sldId id="320" r:id="rId31"/>
    <p:sldId id="319" r:id="rId32"/>
    <p:sldId id="326" r:id="rId33"/>
    <p:sldId id="318" r:id="rId34"/>
    <p:sldId id="334" r:id="rId35"/>
    <p:sldId id="279" r:id="rId36"/>
    <p:sldId id="277" r:id="rId37"/>
    <p:sldId id="282" r:id="rId38"/>
    <p:sldId id="341" r:id="rId39"/>
    <p:sldId id="339" r:id="rId40"/>
    <p:sldId id="284" r:id="rId41"/>
    <p:sldId id="285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8882D9B-24E4-488B-A10D-9E82CC95A7EF}">
          <p14:sldIdLst>
            <p14:sldId id="258"/>
            <p14:sldId id="328"/>
            <p14:sldId id="336"/>
            <p14:sldId id="335"/>
            <p14:sldId id="330"/>
          </p14:sldIdLst>
        </p14:section>
        <p14:section name="无标题节" id="{9918713B-CC11-4D2E-935E-BCBE975FB387}">
          <p14:sldIdLst>
            <p14:sldId id="310"/>
            <p14:sldId id="303"/>
            <p14:sldId id="295"/>
            <p14:sldId id="331"/>
            <p14:sldId id="312"/>
            <p14:sldId id="261"/>
            <p14:sldId id="340"/>
            <p14:sldId id="332"/>
            <p14:sldId id="270"/>
            <p14:sldId id="322"/>
            <p14:sldId id="271"/>
            <p14:sldId id="301"/>
            <p14:sldId id="313"/>
            <p14:sldId id="302"/>
            <p14:sldId id="305"/>
            <p14:sldId id="338"/>
            <p14:sldId id="272"/>
            <p14:sldId id="274"/>
            <p14:sldId id="325"/>
            <p14:sldId id="317"/>
            <p14:sldId id="306"/>
            <p14:sldId id="267"/>
            <p14:sldId id="321"/>
            <p14:sldId id="320"/>
            <p14:sldId id="319"/>
            <p14:sldId id="326"/>
            <p14:sldId id="318"/>
            <p14:sldId id="334"/>
            <p14:sldId id="279"/>
            <p14:sldId id="277"/>
            <p14:sldId id="282"/>
            <p14:sldId id="341"/>
            <p14:sldId id="339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9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44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69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13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21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8" y="-32952"/>
            <a:ext cx="2545493" cy="328505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8" y="4581151"/>
            <a:ext cx="618427" cy="1279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8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8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67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728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93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68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184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2" y="2438403"/>
            <a:ext cx="9143998" cy="400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76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8" y="-32952"/>
            <a:ext cx="2545493" cy="328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82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67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22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538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7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2" y="2438403"/>
            <a:ext cx="9143998" cy="4005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8" y="-32952"/>
            <a:ext cx="2545493" cy="328505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8460598" y="4581151"/>
            <a:ext cx="618427" cy="1279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6598508" y="-32952"/>
            <a:ext cx="2545493" cy="328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82ED4-375F-4F08-A54B-E5C986F28C77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53EF-2EDB-4BAB-8ED2-F5C2309472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82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eidian.com/?userid=2256723&amp;wfr=c&amp;ifr=shopdetail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eidian.com/?userid=2256723&amp;wfr=c&amp;ifr=shopdetail" TargetMode="Externa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eidian.com/?userid=2256723&amp;wfr=c&amp;ifr=shopdetail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5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7" t="20282" r="8686" b="56244"/>
          <a:stretch/>
        </p:blipFill>
        <p:spPr>
          <a:xfrm>
            <a:off x="862884" y="2140525"/>
            <a:ext cx="2305319" cy="26196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2" t="45634" r="9625" b="35023"/>
          <a:stretch/>
        </p:blipFill>
        <p:spPr>
          <a:xfrm>
            <a:off x="3451537" y="2140525"/>
            <a:ext cx="2047741" cy="2047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60" t="67231" r="9624" b="10610"/>
          <a:stretch/>
        </p:blipFill>
        <p:spPr>
          <a:xfrm>
            <a:off x="5975796" y="2260351"/>
            <a:ext cx="1880317" cy="2287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87710" y="1004552"/>
            <a:ext cx="1265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</a:t>
            </a:r>
            <a:endParaRPr lang="zh-CN" altLang="en-US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5780" y="712164"/>
            <a:ext cx="1854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jĭng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19683" y="3283317"/>
            <a:ext cx="5152913" cy="5486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344706" y="2151529"/>
            <a:ext cx="3560781" cy="5486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764332" y="629341"/>
            <a:ext cx="3806825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defTabSz="914377"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2296" name="TextBox 30"/>
          <p:cNvSpPr txBox="1"/>
          <p:nvPr/>
        </p:nvSpPr>
        <p:spPr>
          <a:xfrm>
            <a:off x="2896140" y="674019"/>
            <a:ext cx="3890809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比一比，认一认。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30767" y="2097740"/>
            <a:ext cx="5174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你从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儿来呀？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063" y="3213555"/>
            <a:ext cx="5368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天无边无际，大得很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95941" y="2088075"/>
            <a:ext cx="3192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哪里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哪些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2596" y="3129322"/>
            <a:ext cx="3550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好甜哪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真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美哪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37379" y="168447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nǎ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63811" y="2880194"/>
            <a:ext cx="677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3" name="图片 22" descr="timg.jpg"/>
          <p:cNvPicPr>
            <a:picLocks noChangeAspect="1"/>
          </p:cNvPicPr>
          <p:nvPr/>
        </p:nvPicPr>
        <p:blipFill>
          <a:blip r:embed="rId2"/>
          <a:srcRect l="53049" t="2005"/>
          <a:stretch>
            <a:fillRect/>
          </a:stretch>
        </p:blipFill>
        <p:spPr>
          <a:xfrm>
            <a:off x="2334410" y="4110325"/>
            <a:ext cx="1452282" cy="157015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701092" y="4722607"/>
            <a:ext cx="2076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哪 吒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56672" y="4294095"/>
            <a:ext cx="677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059709" y="2456873"/>
            <a:ext cx="476337" cy="18657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1821739" y="3333432"/>
            <a:ext cx="1173163" cy="1338263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773" fontAlgn="base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</a:p>
        </p:txBody>
      </p:sp>
      <p:sp>
        <p:nvSpPr>
          <p:cNvPr id="24" name="矩形 23"/>
          <p:cNvSpPr/>
          <p:nvPr/>
        </p:nvSpPr>
        <p:spPr>
          <a:xfrm>
            <a:off x="1887420" y="1898330"/>
            <a:ext cx="649537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kě</a:t>
            </a:r>
          </a:p>
        </p:txBody>
      </p:sp>
      <p:sp>
        <p:nvSpPr>
          <p:cNvPr id="25" name="矩形 24"/>
          <p:cNvSpPr/>
          <p:nvPr/>
        </p:nvSpPr>
        <p:spPr>
          <a:xfrm>
            <a:off x="1886509" y="3234055"/>
            <a:ext cx="649537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hē</a:t>
            </a:r>
          </a:p>
        </p:txBody>
      </p:sp>
      <p:sp>
        <p:nvSpPr>
          <p:cNvPr id="12292" name="矩形 16"/>
          <p:cNvSpPr/>
          <p:nvPr/>
        </p:nvSpPr>
        <p:spPr>
          <a:xfrm>
            <a:off x="1810477" y="2386943"/>
            <a:ext cx="803425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67005" y="2287825"/>
            <a:ext cx="5134739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（口渴）（干渴）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13902" y="3716020"/>
            <a:ext cx="5134739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（喝水）（喝茶）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764332" y="629341"/>
            <a:ext cx="3806825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defTabSz="914377"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2296" name="TextBox 30"/>
          <p:cNvSpPr txBox="1"/>
          <p:nvPr/>
        </p:nvSpPr>
        <p:spPr>
          <a:xfrm>
            <a:off x="2896140" y="674019"/>
            <a:ext cx="3890809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比一比，认一认。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1997" y="4771072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口渴要喝水，喝水要用嘴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4" grpId="0"/>
      <p:bldP spid="25" grpId="0"/>
      <p:bldP spid="18" grpId="0"/>
      <p:bldP spid="1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4"/>
          <p:cNvGrpSpPr/>
          <p:nvPr/>
        </p:nvGrpSpPr>
        <p:grpSpPr>
          <a:xfrm>
            <a:off x="2870617" y="1734581"/>
            <a:ext cx="2879725" cy="2879725"/>
            <a:chOff x="1474" y="663"/>
            <a:chExt cx="2948" cy="2835"/>
          </a:xfrm>
        </p:grpSpPr>
        <p:sp>
          <p:nvSpPr>
            <p:cNvPr id="5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4" name="Freeform 46"/>
          <p:cNvSpPr/>
          <p:nvPr/>
        </p:nvSpPr>
        <p:spPr>
          <a:xfrm>
            <a:off x="4226318" y="2199697"/>
            <a:ext cx="796925" cy="581025"/>
          </a:xfrm>
          <a:custGeom>
            <a:avLst/>
            <a:gdLst/>
            <a:ahLst/>
            <a:cxnLst>
              <a:cxn ang="0">
                <a:pos x="538480" y="13970"/>
              </a:cxn>
              <a:cxn ang="0">
                <a:pos x="567055" y="0"/>
              </a:cxn>
              <a:cxn ang="0">
                <a:pos x="588645" y="0"/>
              </a:cxn>
              <a:cxn ang="0">
                <a:pos x="610235" y="13970"/>
              </a:cxn>
              <a:cxn ang="0">
                <a:pos x="638810" y="28575"/>
              </a:cxn>
              <a:cxn ang="0">
                <a:pos x="674370" y="50165"/>
              </a:cxn>
              <a:cxn ang="0">
                <a:pos x="725170" y="85725"/>
              </a:cxn>
              <a:cxn ang="0">
                <a:pos x="753745" y="114300"/>
              </a:cxn>
              <a:cxn ang="0">
                <a:pos x="782320" y="135890"/>
              </a:cxn>
              <a:cxn ang="0">
                <a:pos x="789305" y="150495"/>
              </a:cxn>
              <a:cxn ang="0">
                <a:pos x="789305" y="165100"/>
              </a:cxn>
              <a:cxn ang="0">
                <a:pos x="760730" y="186055"/>
              </a:cxn>
              <a:cxn ang="0">
                <a:pos x="739140" y="193675"/>
              </a:cxn>
              <a:cxn ang="0">
                <a:pos x="725170" y="215265"/>
              </a:cxn>
              <a:cxn ang="0">
                <a:pos x="710565" y="236855"/>
              </a:cxn>
              <a:cxn ang="0">
                <a:pos x="688975" y="272415"/>
              </a:cxn>
              <a:cxn ang="0">
                <a:pos x="667385" y="322580"/>
              </a:cxn>
              <a:cxn ang="0">
                <a:pos x="645795" y="380365"/>
              </a:cxn>
              <a:cxn ang="0">
                <a:pos x="617220" y="452120"/>
              </a:cxn>
              <a:cxn ang="0">
                <a:pos x="581660" y="530860"/>
              </a:cxn>
              <a:cxn ang="0">
                <a:pos x="473710" y="581025"/>
              </a:cxn>
              <a:cxn ang="0">
                <a:pos x="495300" y="487680"/>
              </a:cxn>
              <a:cxn ang="0">
                <a:pos x="509270" y="408940"/>
              </a:cxn>
              <a:cxn ang="0">
                <a:pos x="530860" y="344170"/>
              </a:cxn>
              <a:cxn ang="0">
                <a:pos x="538480" y="287020"/>
              </a:cxn>
              <a:cxn ang="0">
                <a:pos x="552450" y="236855"/>
              </a:cxn>
              <a:cxn ang="0">
                <a:pos x="560070" y="200660"/>
              </a:cxn>
              <a:cxn ang="0">
                <a:pos x="560070" y="172085"/>
              </a:cxn>
              <a:cxn ang="0">
                <a:pos x="560070" y="157480"/>
              </a:cxn>
              <a:cxn ang="0">
                <a:pos x="545465" y="128905"/>
              </a:cxn>
              <a:cxn ang="0">
                <a:pos x="523875" y="114300"/>
              </a:cxn>
              <a:cxn ang="0">
                <a:pos x="502285" y="107315"/>
              </a:cxn>
              <a:cxn ang="0">
                <a:pos x="466725" y="114300"/>
              </a:cxn>
              <a:cxn ang="0">
                <a:pos x="416560" y="121920"/>
              </a:cxn>
              <a:cxn ang="0">
                <a:pos x="344170" y="135890"/>
              </a:cxn>
              <a:cxn ang="0">
                <a:pos x="265430" y="150495"/>
              </a:cxn>
              <a:cxn ang="0">
                <a:pos x="150495" y="172085"/>
              </a:cxn>
              <a:cxn ang="0">
                <a:pos x="0" y="179070"/>
              </a:cxn>
              <a:cxn ang="0">
                <a:pos x="35560" y="107315"/>
              </a:cxn>
              <a:cxn ang="0">
                <a:pos x="93345" y="107315"/>
              </a:cxn>
              <a:cxn ang="0">
                <a:pos x="172085" y="100330"/>
              </a:cxn>
              <a:cxn ang="0">
                <a:pos x="250825" y="85725"/>
              </a:cxn>
              <a:cxn ang="0">
                <a:pos x="344170" y="64135"/>
              </a:cxn>
              <a:cxn ang="0">
                <a:pos x="416560" y="50165"/>
              </a:cxn>
              <a:cxn ang="0">
                <a:pos x="466725" y="42545"/>
              </a:cxn>
              <a:cxn ang="0">
                <a:pos x="502285" y="28575"/>
              </a:cxn>
            </a:cxnLst>
            <a:rect l="0" t="0" r="0" b="0"/>
            <a:pathLst>
              <a:path w="1255" h="915">
                <a:moveTo>
                  <a:pt x="814" y="45"/>
                </a:moveTo>
                <a:lnTo>
                  <a:pt x="848" y="22"/>
                </a:lnTo>
                <a:lnTo>
                  <a:pt x="870" y="11"/>
                </a:lnTo>
                <a:lnTo>
                  <a:pt x="893" y="0"/>
                </a:lnTo>
                <a:lnTo>
                  <a:pt x="916" y="0"/>
                </a:lnTo>
                <a:lnTo>
                  <a:pt x="927" y="0"/>
                </a:lnTo>
                <a:lnTo>
                  <a:pt x="938" y="11"/>
                </a:lnTo>
                <a:lnTo>
                  <a:pt x="961" y="22"/>
                </a:lnTo>
                <a:lnTo>
                  <a:pt x="972" y="33"/>
                </a:lnTo>
                <a:lnTo>
                  <a:pt x="1006" y="45"/>
                </a:lnTo>
                <a:lnTo>
                  <a:pt x="1029" y="67"/>
                </a:lnTo>
                <a:lnTo>
                  <a:pt x="1062" y="79"/>
                </a:lnTo>
                <a:lnTo>
                  <a:pt x="1108" y="113"/>
                </a:lnTo>
                <a:lnTo>
                  <a:pt x="1142" y="135"/>
                </a:lnTo>
                <a:lnTo>
                  <a:pt x="1164" y="158"/>
                </a:lnTo>
                <a:lnTo>
                  <a:pt x="1187" y="180"/>
                </a:lnTo>
                <a:lnTo>
                  <a:pt x="1209" y="192"/>
                </a:lnTo>
                <a:lnTo>
                  <a:pt x="1232" y="214"/>
                </a:lnTo>
                <a:lnTo>
                  <a:pt x="1243" y="226"/>
                </a:lnTo>
                <a:lnTo>
                  <a:pt x="1243" y="237"/>
                </a:lnTo>
                <a:lnTo>
                  <a:pt x="1255" y="237"/>
                </a:lnTo>
                <a:lnTo>
                  <a:pt x="1243" y="260"/>
                </a:lnTo>
                <a:lnTo>
                  <a:pt x="1221" y="282"/>
                </a:lnTo>
                <a:lnTo>
                  <a:pt x="1198" y="293"/>
                </a:lnTo>
                <a:lnTo>
                  <a:pt x="1176" y="305"/>
                </a:lnTo>
                <a:lnTo>
                  <a:pt x="1164" y="305"/>
                </a:lnTo>
                <a:lnTo>
                  <a:pt x="1153" y="316"/>
                </a:lnTo>
                <a:lnTo>
                  <a:pt x="1142" y="339"/>
                </a:lnTo>
                <a:lnTo>
                  <a:pt x="1130" y="350"/>
                </a:lnTo>
                <a:lnTo>
                  <a:pt x="1119" y="373"/>
                </a:lnTo>
                <a:lnTo>
                  <a:pt x="1108" y="407"/>
                </a:lnTo>
                <a:lnTo>
                  <a:pt x="1085" y="429"/>
                </a:lnTo>
                <a:lnTo>
                  <a:pt x="1074" y="474"/>
                </a:lnTo>
                <a:lnTo>
                  <a:pt x="1051" y="508"/>
                </a:lnTo>
                <a:lnTo>
                  <a:pt x="1029" y="553"/>
                </a:lnTo>
                <a:lnTo>
                  <a:pt x="1017" y="599"/>
                </a:lnTo>
                <a:lnTo>
                  <a:pt x="995" y="655"/>
                </a:lnTo>
                <a:lnTo>
                  <a:pt x="972" y="712"/>
                </a:lnTo>
                <a:lnTo>
                  <a:pt x="949" y="780"/>
                </a:lnTo>
                <a:lnTo>
                  <a:pt x="916" y="836"/>
                </a:lnTo>
                <a:lnTo>
                  <a:pt x="893" y="915"/>
                </a:lnTo>
                <a:lnTo>
                  <a:pt x="746" y="915"/>
                </a:lnTo>
                <a:lnTo>
                  <a:pt x="769" y="836"/>
                </a:lnTo>
                <a:lnTo>
                  <a:pt x="780" y="768"/>
                </a:lnTo>
                <a:lnTo>
                  <a:pt x="791" y="712"/>
                </a:lnTo>
                <a:lnTo>
                  <a:pt x="802" y="644"/>
                </a:lnTo>
                <a:lnTo>
                  <a:pt x="825" y="587"/>
                </a:lnTo>
                <a:lnTo>
                  <a:pt x="836" y="542"/>
                </a:lnTo>
                <a:lnTo>
                  <a:pt x="848" y="497"/>
                </a:lnTo>
                <a:lnTo>
                  <a:pt x="848" y="452"/>
                </a:lnTo>
                <a:lnTo>
                  <a:pt x="859" y="407"/>
                </a:lnTo>
                <a:lnTo>
                  <a:pt x="870" y="373"/>
                </a:lnTo>
                <a:lnTo>
                  <a:pt x="870" y="339"/>
                </a:lnTo>
                <a:lnTo>
                  <a:pt x="882" y="316"/>
                </a:lnTo>
                <a:lnTo>
                  <a:pt x="882" y="293"/>
                </a:lnTo>
                <a:lnTo>
                  <a:pt x="882" y="271"/>
                </a:lnTo>
                <a:lnTo>
                  <a:pt x="882" y="260"/>
                </a:lnTo>
                <a:lnTo>
                  <a:pt x="882" y="248"/>
                </a:lnTo>
                <a:lnTo>
                  <a:pt x="870" y="226"/>
                </a:lnTo>
                <a:lnTo>
                  <a:pt x="859" y="203"/>
                </a:lnTo>
                <a:lnTo>
                  <a:pt x="836" y="180"/>
                </a:lnTo>
                <a:lnTo>
                  <a:pt x="825" y="180"/>
                </a:lnTo>
                <a:lnTo>
                  <a:pt x="814" y="169"/>
                </a:lnTo>
                <a:lnTo>
                  <a:pt x="791" y="169"/>
                </a:lnTo>
                <a:lnTo>
                  <a:pt x="769" y="180"/>
                </a:lnTo>
                <a:lnTo>
                  <a:pt x="735" y="180"/>
                </a:lnTo>
                <a:lnTo>
                  <a:pt x="701" y="180"/>
                </a:lnTo>
                <a:lnTo>
                  <a:pt x="656" y="192"/>
                </a:lnTo>
                <a:lnTo>
                  <a:pt x="599" y="203"/>
                </a:lnTo>
                <a:lnTo>
                  <a:pt x="542" y="214"/>
                </a:lnTo>
                <a:lnTo>
                  <a:pt x="486" y="226"/>
                </a:lnTo>
                <a:lnTo>
                  <a:pt x="418" y="237"/>
                </a:lnTo>
                <a:lnTo>
                  <a:pt x="350" y="248"/>
                </a:lnTo>
                <a:lnTo>
                  <a:pt x="237" y="271"/>
                </a:lnTo>
                <a:lnTo>
                  <a:pt x="113" y="271"/>
                </a:lnTo>
                <a:lnTo>
                  <a:pt x="0" y="282"/>
                </a:lnTo>
                <a:lnTo>
                  <a:pt x="0" y="169"/>
                </a:lnTo>
                <a:lnTo>
                  <a:pt x="56" y="169"/>
                </a:lnTo>
                <a:lnTo>
                  <a:pt x="102" y="169"/>
                </a:lnTo>
                <a:lnTo>
                  <a:pt x="147" y="169"/>
                </a:lnTo>
                <a:lnTo>
                  <a:pt x="203" y="158"/>
                </a:lnTo>
                <a:lnTo>
                  <a:pt x="271" y="158"/>
                </a:lnTo>
                <a:lnTo>
                  <a:pt x="328" y="146"/>
                </a:lnTo>
                <a:lnTo>
                  <a:pt x="395" y="135"/>
                </a:lnTo>
                <a:lnTo>
                  <a:pt x="463" y="124"/>
                </a:lnTo>
                <a:lnTo>
                  <a:pt x="542" y="101"/>
                </a:lnTo>
                <a:lnTo>
                  <a:pt x="599" y="90"/>
                </a:lnTo>
                <a:lnTo>
                  <a:pt x="656" y="79"/>
                </a:lnTo>
                <a:lnTo>
                  <a:pt x="701" y="67"/>
                </a:lnTo>
                <a:lnTo>
                  <a:pt x="735" y="67"/>
                </a:lnTo>
                <a:lnTo>
                  <a:pt x="769" y="56"/>
                </a:lnTo>
                <a:lnTo>
                  <a:pt x="791" y="45"/>
                </a:lnTo>
                <a:lnTo>
                  <a:pt x="814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Freeform 50"/>
          <p:cNvSpPr/>
          <p:nvPr/>
        </p:nvSpPr>
        <p:spPr>
          <a:xfrm>
            <a:off x="4262230" y="2490321"/>
            <a:ext cx="336551" cy="106363"/>
          </a:xfrm>
          <a:custGeom>
            <a:avLst/>
            <a:gdLst/>
            <a:ahLst/>
            <a:cxnLst>
              <a:cxn ang="0">
                <a:pos x="129053" y="21398"/>
              </a:cxn>
              <a:cxn ang="0">
                <a:pos x="143603" y="13846"/>
              </a:cxn>
              <a:cxn ang="0">
                <a:pos x="164479" y="13846"/>
              </a:cxn>
              <a:cxn ang="0">
                <a:pos x="193579" y="6923"/>
              </a:cxn>
              <a:cxn ang="0">
                <a:pos x="215088" y="0"/>
              </a:cxn>
              <a:cxn ang="0">
                <a:pos x="236597" y="0"/>
              </a:cxn>
              <a:cxn ang="0">
                <a:pos x="257473" y="0"/>
              </a:cxn>
              <a:cxn ang="0">
                <a:pos x="278982" y="6923"/>
              </a:cxn>
              <a:cxn ang="0">
                <a:pos x="308082" y="13846"/>
              </a:cxn>
              <a:cxn ang="0">
                <a:pos x="336550" y="21398"/>
              </a:cxn>
              <a:cxn ang="0">
                <a:pos x="336550" y="42797"/>
              </a:cxn>
              <a:cxn ang="0">
                <a:pos x="329591" y="56642"/>
              </a:cxn>
              <a:cxn ang="0">
                <a:pos x="322000" y="63565"/>
              </a:cxn>
              <a:cxn ang="0">
                <a:pos x="315041" y="71118"/>
              </a:cxn>
              <a:cxn ang="0">
                <a:pos x="300491" y="71118"/>
              </a:cxn>
              <a:cxn ang="0">
                <a:pos x="278982" y="78041"/>
              </a:cxn>
              <a:cxn ang="0">
                <a:pos x="272023" y="84964"/>
              </a:cxn>
              <a:cxn ang="0">
                <a:pos x="257473" y="84964"/>
              </a:cxn>
              <a:cxn ang="0">
                <a:pos x="243556" y="92516"/>
              </a:cxn>
              <a:cxn ang="0">
                <a:pos x="229006" y="92516"/>
              </a:cxn>
              <a:cxn ang="0">
                <a:pos x="207497" y="92516"/>
              </a:cxn>
              <a:cxn ang="0">
                <a:pos x="185988" y="99439"/>
              </a:cxn>
              <a:cxn ang="0">
                <a:pos x="143603" y="99439"/>
              </a:cxn>
              <a:cxn ang="0">
                <a:pos x="92994" y="106362"/>
              </a:cxn>
              <a:cxn ang="0">
                <a:pos x="50609" y="106362"/>
              </a:cxn>
              <a:cxn ang="0">
                <a:pos x="0" y="106362"/>
              </a:cxn>
              <a:cxn ang="0">
                <a:pos x="0" y="63565"/>
              </a:cxn>
              <a:cxn ang="0">
                <a:pos x="29100" y="56642"/>
              </a:cxn>
              <a:cxn ang="0">
                <a:pos x="57568" y="49720"/>
              </a:cxn>
              <a:cxn ang="0">
                <a:pos x="92994" y="35244"/>
              </a:cxn>
              <a:cxn ang="0">
                <a:pos x="129053" y="21398"/>
              </a:cxn>
            </a:cxnLst>
            <a:rect l="0" t="0" r="0" b="0"/>
            <a:pathLst>
              <a:path w="532" h="169">
                <a:moveTo>
                  <a:pt x="204" y="34"/>
                </a:moveTo>
                <a:lnTo>
                  <a:pt x="227" y="22"/>
                </a:lnTo>
                <a:lnTo>
                  <a:pt x="260" y="22"/>
                </a:lnTo>
                <a:lnTo>
                  <a:pt x="306" y="11"/>
                </a:lnTo>
                <a:lnTo>
                  <a:pt x="340" y="0"/>
                </a:lnTo>
                <a:lnTo>
                  <a:pt x="374" y="0"/>
                </a:lnTo>
                <a:lnTo>
                  <a:pt x="407" y="0"/>
                </a:lnTo>
                <a:lnTo>
                  <a:pt x="441" y="11"/>
                </a:lnTo>
                <a:lnTo>
                  <a:pt x="487" y="22"/>
                </a:lnTo>
                <a:lnTo>
                  <a:pt x="532" y="34"/>
                </a:lnTo>
                <a:lnTo>
                  <a:pt x="532" y="68"/>
                </a:lnTo>
                <a:lnTo>
                  <a:pt x="521" y="90"/>
                </a:lnTo>
                <a:lnTo>
                  <a:pt x="509" y="101"/>
                </a:lnTo>
                <a:lnTo>
                  <a:pt x="498" y="113"/>
                </a:lnTo>
                <a:lnTo>
                  <a:pt x="475" y="113"/>
                </a:lnTo>
                <a:lnTo>
                  <a:pt x="441" y="124"/>
                </a:lnTo>
                <a:lnTo>
                  <a:pt x="430" y="135"/>
                </a:lnTo>
                <a:lnTo>
                  <a:pt x="407" y="135"/>
                </a:lnTo>
                <a:lnTo>
                  <a:pt x="385" y="147"/>
                </a:lnTo>
                <a:lnTo>
                  <a:pt x="362" y="147"/>
                </a:lnTo>
                <a:lnTo>
                  <a:pt x="328" y="147"/>
                </a:lnTo>
                <a:lnTo>
                  <a:pt x="294" y="158"/>
                </a:lnTo>
                <a:lnTo>
                  <a:pt x="227" y="158"/>
                </a:lnTo>
                <a:lnTo>
                  <a:pt x="147" y="169"/>
                </a:lnTo>
                <a:lnTo>
                  <a:pt x="80" y="169"/>
                </a:lnTo>
                <a:lnTo>
                  <a:pt x="0" y="169"/>
                </a:lnTo>
                <a:lnTo>
                  <a:pt x="0" y="101"/>
                </a:lnTo>
                <a:lnTo>
                  <a:pt x="46" y="90"/>
                </a:lnTo>
                <a:lnTo>
                  <a:pt x="91" y="79"/>
                </a:lnTo>
                <a:lnTo>
                  <a:pt x="147" y="56"/>
                </a:lnTo>
                <a:lnTo>
                  <a:pt x="204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51"/>
          <p:cNvSpPr/>
          <p:nvPr/>
        </p:nvSpPr>
        <p:spPr>
          <a:xfrm>
            <a:off x="4300184" y="2745372"/>
            <a:ext cx="460375" cy="100013"/>
          </a:xfrm>
          <a:custGeom>
            <a:avLst/>
            <a:gdLst/>
            <a:ahLst/>
            <a:cxnLst>
              <a:cxn ang="0">
                <a:pos x="460375" y="28485"/>
              </a:cxn>
              <a:cxn ang="0">
                <a:pos x="460375" y="36081"/>
              </a:cxn>
              <a:cxn ang="0">
                <a:pos x="460375" y="43044"/>
              </a:cxn>
              <a:cxn ang="0">
                <a:pos x="460375" y="57602"/>
              </a:cxn>
              <a:cxn ang="0">
                <a:pos x="460375" y="64565"/>
              </a:cxn>
              <a:cxn ang="0">
                <a:pos x="460375" y="71528"/>
              </a:cxn>
              <a:cxn ang="0">
                <a:pos x="452744" y="78491"/>
              </a:cxn>
              <a:cxn ang="0">
                <a:pos x="445750" y="78491"/>
              </a:cxn>
              <a:cxn ang="0">
                <a:pos x="431125" y="78491"/>
              </a:cxn>
              <a:cxn ang="0">
                <a:pos x="409505" y="78491"/>
              </a:cxn>
              <a:cxn ang="0">
                <a:pos x="395516" y="78491"/>
              </a:cxn>
              <a:cxn ang="0">
                <a:pos x="366901" y="86087"/>
              </a:cxn>
              <a:cxn ang="0">
                <a:pos x="345281" y="86087"/>
              </a:cxn>
              <a:cxn ang="0">
                <a:pos x="309036" y="86087"/>
              </a:cxn>
              <a:cxn ang="0">
                <a:pos x="280422" y="86087"/>
              </a:cxn>
              <a:cxn ang="0">
                <a:pos x="244177" y="86087"/>
              </a:cxn>
              <a:cxn ang="0">
                <a:pos x="201573" y="93050"/>
              </a:cxn>
              <a:cxn ang="0">
                <a:pos x="158333" y="93050"/>
              </a:cxn>
              <a:cxn ang="0">
                <a:pos x="115094" y="93050"/>
              </a:cxn>
              <a:cxn ang="0">
                <a:pos x="64859" y="93050"/>
              </a:cxn>
              <a:cxn ang="0">
                <a:pos x="6995" y="100013"/>
              </a:cxn>
              <a:cxn ang="0">
                <a:pos x="0" y="36081"/>
              </a:cxn>
              <a:cxn ang="0">
                <a:pos x="50234" y="36081"/>
              </a:cxn>
              <a:cxn ang="0">
                <a:pos x="100469" y="28485"/>
              </a:cxn>
              <a:cxn ang="0">
                <a:pos x="150703" y="21522"/>
              </a:cxn>
              <a:cxn ang="0">
                <a:pos x="193943" y="21522"/>
              </a:cxn>
              <a:cxn ang="0">
                <a:pos x="237182" y="14559"/>
              </a:cxn>
              <a:cxn ang="0">
                <a:pos x="273427" y="14559"/>
              </a:cxn>
              <a:cxn ang="0">
                <a:pos x="309036" y="6963"/>
              </a:cxn>
              <a:cxn ang="0">
                <a:pos x="345281" y="6963"/>
              </a:cxn>
              <a:cxn ang="0">
                <a:pos x="373896" y="0"/>
              </a:cxn>
              <a:cxn ang="0">
                <a:pos x="395516" y="0"/>
              </a:cxn>
              <a:cxn ang="0">
                <a:pos x="417135" y="0"/>
              </a:cxn>
              <a:cxn ang="0">
                <a:pos x="431125" y="6963"/>
              </a:cxn>
              <a:cxn ang="0">
                <a:pos x="445750" y="6963"/>
              </a:cxn>
              <a:cxn ang="0">
                <a:pos x="452744" y="14559"/>
              </a:cxn>
              <a:cxn ang="0">
                <a:pos x="460375" y="21522"/>
              </a:cxn>
              <a:cxn ang="0">
                <a:pos x="460375" y="28485"/>
              </a:cxn>
            </a:cxnLst>
            <a:rect l="0" t="0" r="0" b="0"/>
            <a:pathLst>
              <a:path w="724" h="158">
                <a:moveTo>
                  <a:pt x="724" y="45"/>
                </a:moveTo>
                <a:lnTo>
                  <a:pt x="724" y="57"/>
                </a:lnTo>
                <a:lnTo>
                  <a:pt x="724" y="68"/>
                </a:lnTo>
                <a:lnTo>
                  <a:pt x="724" y="91"/>
                </a:lnTo>
                <a:lnTo>
                  <a:pt x="724" y="102"/>
                </a:lnTo>
                <a:lnTo>
                  <a:pt x="724" y="113"/>
                </a:lnTo>
                <a:lnTo>
                  <a:pt x="712" y="124"/>
                </a:lnTo>
                <a:lnTo>
                  <a:pt x="701" y="124"/>
                </a:lnTo>
                <a:lnTo>
                  <a:pt x="678" y="124"/>
                </a:lnTo>
                <a:lnTo>
                  <a:pt x="644" y="124"/>
                </a:lnTo>
                <a:lnTo>
                  <a:pt x="622" y="124"/>
                </a:lnTo>
                <a:lnTo>
                  <a:pt x="577" y="136"/>
                </a:lnTo>
                <a:lnTo>
                  <a:pt x="543" y="136"/>
                </a:lnTo>
                <a:lnTo>
                  <a:pt x="486" y="136"/>
                </a:lnTo>
                <a:lnTo>
                  <a:pt x="441" y="136"/>
                </a:lnTo>
                <a:lnTo>
                  <a:pt x="384" y="136"/>
                </a:lnTo>
                <a:lnTo>
                  <a:pt x="317" y="147"/>
                </a:lnTo>
                <a:lnTo>
                  <a:pt x="249" y="147"/>
                </a:lnTo>
                <a:lnTo>
                  <a:pt x="181" y="147"/>
                </a:lnTo>
                <a:lnTo>
                  <a:pt x="102" y="147"/>
                </a:lnTo>
                <a:lnTo>
                  <a:pt x="11" y="158"/>
                </a:lnTo>
                <a:lnTo>
                  <a:pt x="0" y="57"/>
                </a:lnTo>
                <a:lnTo>
                  <a:pt x="79" y="57"/>
                </a:lnTo>
                <a:lnTo>
                  <a:pt x="158" y="45"/>
                </a:lnTo>
                <a:lnTo>
                  <a:pt x="237" y="34"/>
                </a:lnTo>
                <a:lnTo>
                  <a:pt x="305" y="34"/>
                </a:lnTo>
                <a:lnTo>
                  <a:pt x="373" y="23"/>
                </a:lnTo>
                <a:lnTo>
                  <a:pt x="430" y="23"/>
                </a:lnTo>
                <a:lnTo>
                  <a:pt x="486" y="11"/>
                </a:lnTo>
                <a:lnTo>
                  <a:pt x="543" y="11"/>
                </a:lnTo>
                <a:lnTo>
                  <a:pt x="588" y="0"/>
                </a:lnTo>
                <a:lnTo>
                  <a:pt x="622" y="0"/>
                </a:lnTo>
                <a:lnTo>
                  <a:pt x="656" y="0"/>
                </a:lnTo>
                <a:lnTo>
                  <a:pt x="678" y="11"/>
                </a:lnTo>
                <a:lnTo>
                  <a:pt x="701" y="11"/>
                </a:lnTo>
                <a:lnTo>
                  <a:pt x="712" y="23"/>
                </a:lnTo>
                <a:lnTo>
                  <a:pt x="724" y="34"/>
                </a:lnTo>
                <a:lnTo>
                  <a:pt x="724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53"/>
          <p:cNvSpPr/>
          <p:nvPr/>
        </p:nvSpPr>
        <p:spPr>
          <a:xfrm>
            <a:off x="4249990" y="2999275"/>
            <a:ext cx="911225" cy="1177925"/>
          </a:xfrm>
          <a:custGeom>
            <a:avLst/>
            <a:gdLst/>
            <a:ahLst/>
            <a:cxnLst>
              <a:cxn ang="0">
                <a:pos x="631190" y="940942"/>
              </a:cxn>
              <a:cxn ang="0">
                <a:pos x="652780" y="904728"/>
              </a:cxn>
              <a:cxn ang="0">
                <a:pos x="674370" y="847547"/>
              </a:cxn>
              <a:cxn ang="0">
                <a:pos x="710565" y="703960"/>
              </a:cxn>
              <a:cxn ang="0">
                <a:pos x="724535" y="588963"/>
              </a:cxn>
              <a:cxn ang="0">
                <a:pos x="724535" y="473966"/>
              </a:cxn>
              <a:cxn ang="0">
                <a:pos x="724535" y="330378"/>
              </a:cxn>
              <a:cxn ang="0">
                <a:pos x="724535" y="215381"/>
              </a:cxn>
              <a:cxn ang="0">
                <a:pos x="710565" y="143587"/>
              </a:cxn>
              <a:cxn ang="0">
                <a:pos x="695960" y="121986"/>
              </a:cxn>
              <a:cxn ang="0">
                <a:pos x="660400" y="114997"/>
              </a:cxn>
              <a:cxn ang="0">
                <a:pos x="610235" y="121986"/>
              </a:cxn>
              <a:cxn ang="0">
                <a:pos x="502285" y="128975"/>
              </a:cxn>
              <a:cxn ang="0">
                <a:pos x="430530" y="135963"/>
              </a:cxn>
              <a:cxn ang="0">
                <a:pos x="373380" y="150576"/>
              </a:cxn>
              <a:cxn ang="0">
                <a:pos x="294005" y="165189"/>
              </a:cxn>
              <a:cxn ang="0">
                <a:pos x="207645" y="179167"/>
              </a:cxn>
              <a:cxn ang="0">
                <a:pos x="114935" y="186791"/>
              </a:cxn>
              <a:cxn ang="0">
                <a:pos x="28575" y="172178"/>
              </a:cxn>
              <a:cxn ang="0">
                <a:pos x="35560" y="114997"/>
              </a:cxn>
              <a:cxn ang="0">
                <a:pos x="165100" y="100384"/>
              </a:cxn>
              <a:cxn ang="0">
                <a:pos x="330200" y="78782"/>
              </a:cxn>
              <a:cxn ang="0">
                <a:pos x="452120" y="64170"/>
              </a:cxn>
              <a:cxn ang="0">
                <a:pos x="523875" y="50192"/>
              </a:cxn>
              <a:cxn ang="0">
                <a:pos x="588645" y="35579"/>
              </a:cxn>
              <a:cxn ang="0">
                <a:pos x="631190" y="28590"/>
              </a:cxn>
              <a:cxn ang="0">
                <a:pos x="660400" y="13978"/>
              </a:cxn>
              <a:cxn ang="0">
                <a:pos x="688975" y="0"/>
              </a:cxn>
              <a:cxn ang="0">
                <a:pos x="724535" y="0"/>
              </a:cxn>
              <a:cxn ang="0">
                <a:pos x="753745" y="13978"/>
              </a:cxn>
              <a:cxn ang="0">
                <a:pos x="803910" y="35579"/>
              </a:cxn>
              <a:cxn ang="0">
                <a:pos x="861060" y="71794"/>
              </a:cxn>
              <a:cxn ang="0">
                <a:pos x="897255" y="100384"/>
              </a:cxn>
              <a:cxn ang="0">
                <a:pos x="911225" y="121986"/>
              </a:cxn>
              <a:cxn ang="0">
                <a:pos x="897255" y="150576"/>
              </a:cxn>
              <a:cxn ang="0">
                <a:pos x="875665" y="172178"/>
              </a:cxn>
              <a:cxn ang="0">
                <a:pos x="868680" y="200768"/>
              </a:cxn>
              <a:cxn ang="0">
                <a:pos x="868680" y="243972"/>
              </a:cxn>
              <a:cxn ang="0">
                <a:pos x="861060" y="308776"/>
              </a:cxn>
              <a:cxn ang="0">
                <a:pos x="861060" y="394548"/>
              </a:cxn>
              <a:cxn ang="0">
                <a:pos x="854075" y="538770"/>
              </a:cxn>
              <a:cxn ang="0">
                <a:pos x="839470" y="696336"/>
              </a:cxn>
              <a:cxn ang="0">
                <a:pos x="825500" y="825945"/>
              </a:cxn>
              <a:cxn ang="0">
                <a:pos x="803910" y="926329"/>
              </a:cxn>
              <a:cxn ang="0">
                <a:pos x="760730" y="1019725"/>
              </a:cxn>
              <a:cxn ang="0">
                <a:pos x="688975" y="1120109"/>
              </a:cxn>
              <a:cxn ang="0">
                <a:pos x="645795" y="1163312"/>
              </a:cxn>
              <a:cxn ang="0">
                <a:pos x="617220" y="1177925"/>
              </a:cxn>
              <a:cxn ang="0">
                <a:pos x="588645" y="1170301"/>
              </a:cxn>
              <a:cxn ang="0">
                <a:pos x="574040" y="1141710"/>
              </a:cxn>
              <a:cxn ang="0">
                <a:pos x="559435" y="1098507"/>
              </a:cxn>
              <a:cxn ang="0">
                <a:pos x="530860" y="1062928"/>
              </a:cxn>
              <a:cxn ang="0">
                <a:pos x="487680" y="1019725"/>
              </a:cxn>
              <a:cxn ang="0">
                <a:pos x="423545" y="976521"/>
              </a:cxn>
              <a:cxn ang="0">
                <a:pos x="387350" y="947931"/>
              </a:cxn>
              <a:cxn ang="0">
                <a:pos x="387350" y="926329"/>
              </a:cxn>
              <a:cxn ang="0">
                <a:pos x="423545" y="926329"/>
              </a:cxn>
              <a:cxn ang="0">
                <a:pos x="487680" y="933318"/>
              </a:cxn>
              <a:cxn ang="0">
                <a:pos x="552450" y="947931"/>
              </a:cxn>
              <a:cxn ang="0">
                <a:pos x="595630" y="954920"/>
              </a:cxn>
            </a:cxnLst>
            <a:rect l="0" t="0" r="0" b="0"/>
            <a:pathLst>
              <a:path w="1435" h="1854">
                <a:moveTo>
                  <a:pt x="972" y="1492"/>
                </a:moveTo>
                <a:lnTo>
                  <a:pt x="983" y="1492"/>
                </a:lnTo>
                <a:lnTo>
                  <a:pt x="994" y="1481"/>
                </a:lnTo>
                <a:lnTo>
                  <a:pt x="1006" y="1458"/>
                </a:lnTo>
                <a:lnTo>
                  <a:pt x="1017" y="1447"/>
                </a:lnTo>
                <a:lnTo>
                  <a:pt x="1028" y="1424"/>
                </a:lnTo>
                <a:lnTo>
                  <a:pt x="1040" y="1401"/>
                </a:lnTo>
                <a:lnTo>
                  <a:pt x="1051" y="1368"/>
                </a:lnTo>
                <a:lnTo>
                  <a:pt x="1062" y="1334"/>
                </a:lnTo>
                <a:lnTo>
                  <a:pt x="1085" y="1266"/>
                </a:lnTo>
                <a:lnTo>
                  <a:pt x="1096" y="1187"/>
                </a:lnTo>
                <a:lnTo>
                  <a:pt x="1119" y="1108"/>
                </a:lnTo>
                <a:lnTo>
                  <a:pt x="1130" y="1017"/>
                </a:lnTo>
                <a:lnTo>
                  <a:pt x="1130" y="972"/>
                </a:lnTo>
                <a:lnTo>
                  <a:pt x="1141" y="927"/>
                </a:lnTo>
                <a:lnTo>
                  <a:pt x="1141" y="870"/>
                </a:lnTo>
                <a:lnTo>
                  <a:pt x="1141" y="802"/>
                </a:lnTo>
                <a:lnTo>
                  <a:pt x="1141" y="746"/>
                </a:lnTo>
                <a:lnTo>
                  <a:pt x="1141" y="667"/>
                </a:lnTo>
                <a:lnTo>
                  <a:pt x="1141" y="599"/>
                </a:lnTo>
                <a:lnTo>
                  <a:pt x="1141" y="520"/>
                </a:lnTo>
                <a:lnTo>
                  <a:pt x="1141" y="452"/>
                </a:lnTo>
                <a:lnTo>
                  <a:pt x="1141" y="384"/>
                </a:lnTo>
                <a:lnTo>
                  <a:pt x="1141" y="339"/>
                </a:lnTo>
                <a:lnTo>
                  <a:pt x="1130" y="282"/>
                </a:lnTo>
                <a:lnTo>
                  <a:pt x="1130" y="248"/>
                </a:lnTo>
                <a:lnTo>
                  <a:pt x="1119" y="226"/>
                </a:lnTo>
                <a:lnTo>
                  <a:pt x="1108" y="203"/>
                </a:lnTo>
                <a:lnTo>
                  <a:pt x="1108" y="192"/>
                </a:lnTo>
                <a:lnTo>
                  <a:pt x="1096" y="192"/>
                </a:lnTo>
                <a:lnTo>
                  <a:pt x="1074" y="181"/>
                </a:lnTo>
                <a:lnTo>
                  <a:pt x="1062" y="181"/>
                </a:lnTo>
                <a:lnTo>
                  <a:pt x="1040" y="181"/>
                </a:lnTo>
                <a:lnTo>
                  <a:pt x="1017" y="181"/>
                </a:lnTo>
                <a:lnTo>
                  <a:pt x="994" y="181"/>
                </a:lnTo>
                <a:lnTo>
                  <a:pt x="961" y="192"/>
                </a:lnTo>
                <a:lnTo>
                  <a:pt x="927" y="192"/>
                </a:lnTo>
                <a:lnTo>
                  <a:pt x="859" y="203"/>
                </a:lnTo>
                <a:lnTo>
                  <a:pt x="791" y="203"/>
                </a:lnTo>
                <a:lnTo>
                  <a:pt x="734" y="214"/>
                </a:lnTo>
                <a:lnTo>
                  <a:pt x="701" y="214"/>
                </a:lnTo>
                <a:lnTo>
                  <a:pt x="678" y="214"/>
                </a:lnTo>
                <a:lnTo>
                  <a:pt x="655" y="226"/>
                </a:lnTo>
                <a:lnTo>
                  <a:pt x="621" y="226"/>
                </a:lnTo>
                <a:lnTo>
                  <a:pt x="588" y="237"/>
                </a:lnTo>
                <a:lnTo>
                  <a:pt x="554" y="248"/>
                </a:lnTo>
                <a:lnTo>
                  <a:pt x="508" y="248"/>
                </a:lnTo>
                <a:lnTo>
                  <a:pt x="463" y="260"/>
                </a:lnTo>
                <a:lnTo>
                  <a:pt x="418" y="260"/>
                </a:lnTo>
                <a:lnTo>
                  <a:pt x="373" y="271"/>
                </a:lnTo>
                <a:lnTo>
                  <a:pt x="327" y="282"/>
                </a:lnTo>
                <a:lnTo>
                  <a:pt x="282" y="282"/>
                </a:lnTo>
                <a:lnTo>
                  <a:pt x="226" y="294"/>
                </a:lnTo>
                <a:lnTo>
                  <a:pt x="181" y="294"/>
                </a:lnTo>
                <a:lnTo>
                  <a:pt x="135" y="282"/>
                </a:lnTo>
                <a:lnTo>
                  <a:pt x="90" y="282"/>
                </a:lnTo>
                <a:lnTo>
                  <a:pt x="45" y="271"/>
                </a:lnTo>
                <a:lnTo>
                  <a:pt x="0" y="260"/>
                </a:lnTo>
                <a:lnTo>
                  <a:pt x="0" y="181"/>
                </a:lnTo>
                <a:lnTo>
                  <a:pt x="56" y="181"/>
                </a:lnTo>
                <a:lnTo>
                  <a:pt x="124" y="169"/>
                </a:lnTo>
                <a:lnTo>
                  <a:pt x="192" y="169"/>
                </a:lnTo>
                <a:lnTo>
                  <a:pt x="260" y="158"/>
                </a:lnTo>
                <a:lnTo>
                  <a:pt x="339" y="147"/>
                </a:lnTo>
                <a:lnTo>
                  <a:pt x="429" y="135"/>
                </a:lnTo>
                <a:lnTo>
                  <a:pt x="520" y="124"/>
                </a:lnTo>
                <a:lnTo>
                  <a:pt x="610" y="113"/>
                </a:lnTo>
                <a:lnTo>
                  <a:pt x="667" y="101"/>
                </a:lnTo>
                <a:lnTo>
                  <a:pt x="712" y="101"/>
                </a:lnTo>
                <a:lnTo>
                  <a:pt x="746" y="90"/>
                </a:lnTo>
                <a:lnTo>
                  <a:pt x="791" y="79"/>
                </a:lnTo>
                <a:lnTo>
                  <a:pt x="825" y="79"/>
                </a:lnTo>
                <a:lnTo>
                  <a:pt x="859" y="67"/>
                </a:lnTo>
                <a:lnTo>
                  <a:pt x="893" y="67"/>
                </a:lnTo>
                <a:lnTo>
                  <a:pt x="927" y="56"/>
                </a:lnTo>
                <a:lnTo>
                  <a:pt x="949" y="56"/>
                </a:lnTo>
                <a:lnTo>
                  <a:pt x="972" y="45"/>
                </a:lnTo>
                <a:lnTo>
                  <a:pt x="994" y="45"/>
                </a:lnTo>
                <a:lnTo>
                  <a:pt x="1006" y="34"/>
                </a:lnTo>
                <a:lnTo>
                  <a:pt x="1017" y="34"/>
                </a:lnTo>
                <a:lnTo>
                  <a:pt x="1040" y="22"/>
                </a:lnTo>
                <a:lnTo>
                  <a:pt x="1051" y="22"/>
                </a:lnTo>
                <a:lnTo>
                  <a:pt x="1062" y="11"/>
                </a:lnTo>
                <a:lnTo>
                  <a:pt x="1085" y="0"/>
                </a:lnTo>
                <a:lnTo>
                  <a:pt x="1108" y="0"/>
                </a:lnTo>
                <a:lnTo>
                  <a:pt x="1130" y="0"/>
                </a:lnTo>
                <a:lnTo>
                  <a:pt x="1141" y="0"/>
                </a:lnTo>
                <a:lnTo>
                  <a:pt x="1153" y="11"/>
                </a:lnTo>
                <a:lnTo>
                  <a:pt x="1175" y="11"/>
                </a:lnTo>
                <a:lnTo>
                  <a:pt x="1187" y="22"/>
                </a:lnTo>
                <a:lnTo>
                  <a:pt x="1209" y="34"/>
                </a:lnTo>
                <a:lnTo>
                  <a:pt x="1243" y="45"/>
                </a:lnTo>
                <a:lnTo>
                  <a:pt x="1266" y="56"/>
                </a:lnTo>
                <a:lnTo>
                  <a:pt x="1300" y="67"/>
                </a:lnTo>
                <a:lnTo>
                  <a:pt x="1334" y="90"/>
                </a:lnTo>
                <a:lnTo>
                  <a:pt x="1356" y="113"/>
                </a:lnTo>
                <a:lnTo>
                  <a:pt x="1379" y="124"/>
                </a:lnTo>
                <a:lnTo>
                  <a:pt x="1390" y="147"/>
                </a:lnTo>
                <a:lnTo>
                  <a:pt x="1413" y="158"/>
                </a:lnTo>
                <a:lnTo>
                  <a:pt x="1424" y="169"/>
                </a:lnTo>
                <a:lnTo>
                  <a:pt x="1424" y="181"/>
                </a:lnTo>
                <a:lnTo>
                  <a:pt x="1435" y="192"/>
                </a:lnTo>
                <a:lnTo>
                  <a:pt x="1435" y="214"/>
                </a:lnTo>
                <a:lnTo>
                  <a:pt x="1424" y="226"/>
                </a:lnTo>
                <a:lnTo>
                  <a:pt x="1413" y="237"/>
                </a:lnTo>
                <a:lnTo>
                  <a:pt x="1390" y="248"/>
                </a:lnTo>
                <a:lnTo>
                  <a:pt x="1390" y="260"/>
                </a:lnTo>
                <a:lnTo>
                  <a:pt x="1379" y="271"/>
                </a:lnTo>
                <a:lnTo>
                  <a:pt x="1379" y="282"/>
                </a:lnTo>
                <a:lnTo>
                  <a:pt x="1379" y="294"/>
                </a:lnTo>
                <a:lnTo>
                  <a:pt x="1368" y="316"/>
                </a:lnTo>
                <a:lnTo>
                  <a:pt x="1368" y="339"/>
                </a:lnTo>
                <a:lnTo>
                  <a:pt x="1368" y="361"/>
                </a:lnTo>
                <a:lnTo>
                  <a:pt x="1368" y="384"/>
                </a:lnTo>
                <a:lnTo>
                  <a:pt x="1356" y="418"/>
                </a:lnTo>
                <a:lnTo>
                  <a:pt x="1356" y="452"/>
                </a:lnTo>
                <a:lnTo>
                  <a:pt x="1356" y="486"/>
                </a:lnTo>
                <a:lnTo>
                  <a:pt x="1356" y="531"/>
                </a:lnTo>
                <a:lnTo>
                  <a:pt x="1356" y="576"/>
                </a:lnTo>
                <a:lnTo>
                  <a:pt x="1356" y="621"/>
                </a:lnTo>
                <a:lnTo>
                  <a:pt x="1356" y="667"/>
                </a:lnTo>
                <a:lnTo>
                  <a:pt x="1345" y="757"/>
                </a:lnTo>
                <a:lnTo>
                  <a:pt x="1345" y="848"/>
                </a:lnTo>
                <a:lnTo>
                  <a:pt x="1334" y="938"/>
                </a:lnTo>
                <a:lnTo>
                  <a:pt x="1334" y="1017"/>
                </a:lnTo>
                <a:lnTo>
                  <a:pt x="1322" y="1096"/>
                </a:lnTo>
                <a:lnTo>
                  <a:pt x="1322" y="1164"/>
                </a:lnTo>
                <a:lnTo>
                  <a:pt x="1311" y="1232"/>
                </a:lnTo>
                <a:lnTo>
                  <a:pt x="1300" y="1300"/>
                </a:lnTo>
                <a:lnTo>
                  <a:pt x="1288" y="1356"/>
                </a:lnTo>
                <a:lnTo>
                  <a:pt x="1277" y="1413"/>
                </a:lnTo>
                <a:lnTo>
                  <a:pt x="1266" y="1458"/>
                </a:lnTo>
                <a:lnTo>
                  <a:pt x="1243" y="1515"/>
                </a:lnTo>
                <a:lnTo>
                  <a:pt x="1221" y="1560"/>
                </a:lnTo>
                <a:lnTo>
                  <a:pt x="1198" y="1605"/>
                </a:lnTo>
                <a:lnTo>
                  <a:pt x="1141" y="1695"/>
                </a:lnTo>
                <a:lnTo>
                  <a:pt x="1108" y="1729"/>
                </a:lnTo>
                <a:lnTo>
                  <a:pt x="1085" y="1763"/>
                </a:lnTo>
                <a:lnTo>
                  <a:pt x="1051" y="1786"/>
                </a:lnTo>
                <a:lnTo>
                  <a:pt x="1028" y="1808"/>
                </a:lnTo>
                <a:lnTo>
                  <a:pt x="1017" y="1831"/>
                </a:lnTo>
                <a:lnTo>
                  <a:pt x="994" y="1842"/>
                </a:lnTo>
                <a:lnTo>
                  <a:pt x="983" y="1842"/>
                </a:lnTo>
                <a:lnTo>
                  <a:pt x="972" y="1854"/>
                </a:lnTo>
                <a:lnTo>
                  <a:pt x="961" y="1854"/>
                </a:lnTo>
                <a:lnTo>
                  <a:pt x="938" y="1842"/>
                </a:lnTo>
                <a:lnTo>
                  <a:pt x="927" y="1842"/>
                </a:lnTo>
                <a:lnTo>
                  <a:pt x="915" y="1831"/>
                </a:lnTo>
                <a:lnTo>
                  <a:pt x="915" y="1820"/>
                </a:lnTo>
                <a:lnTo>
                  <a:pt x="904" y="1797"/>
                </a:lnTo>
                <a:lnTo>
                  <a:pt x="893" y="1786"/>
                </a:lnTo>
                <a:lnTo>
                  <a:pt x="893" y="1752"/>
                </a:lnTo>
                <a:lnTo>
                  <a:pt x="881" y="1729"/>
                </a:lnTo>
                <a:lnTo>
                  <a:pt x="870" y="1707"/>
                </a:lnTo>
                <a:lnTo>
                  <a:pt x="859" y="1684"/>
                </a:lnTo>
                <a:lnTo>
                  <a:pt x="836" y="1673"/>
                </a:lnTo>
                <a:lnTo>
                  <a:pt x="825" y="1650"/>
                </a:lnTo>
                <a:lnTo>
                  <a:pt x="791" y="1628"/>
                </a:lnTo>
                <a:lnTo>
                  <a:pt x="768" y="1605"/>
                </a:lnTo>
                <a:lnTo>
                  <a:pt x="734" y="1582"/>
                </a:lnTo>
                <a:lnTo>
                  <a:pt x="701" y="1560"/>
                </a:lnTo>
                <a:lnTo>
                  <a:pt x="667" y="1537"/>
                </a:lnTo>
                <a:lnTo>
                  <a:pt x="644" y="1526"/>
                </a:lnTo>
                <a:lnTo>
                  <a:pt x="621" y="1503"/>
                </a:lnTo>
                <a:lnTo>
                  <a:pt x="610" y="1492"/>
                </a:lnTo>
                <a:lnTo>
                  <a:pt x="599" y="1481"/>
                </a:lnTo>
                <a:lnTo>
                  <a:pt x="599" y="1469"/>
                </a:lnTo>
                <a:lnTo>
                  <a:pt x="610" y="1458"/>
                </a:lnTo>
                <a:lnTo>
                  <a:pt x="621" y="1458"/>
                </a:lnTo>
                <a:lnTo>
                  <a:pt x="644" y="1458"/>
                </a:lnTo>
                <a:lnTo>
                  <a:pt x="667" y="1458"/>
                </a:lnTo>
                <a:lnTo>
                  <a:pt x="689" y="1458"/>
                </a:lnTo>
                <a:lnTo>
                  <a:pt x="734" y="1469"/>
                </a:lnTo>
                <a:lnTo>
                  <a:pt x="768" y="1469"/>
                </a:lnTo>
                <a:lnTo>
                  <a:pt x="814" y="1481"/>
                </a:lnTo>
                <a:lnTo>
                  <a:pt x="848" y="1481"/>
                </a:lnTo>
                <a:lnTo>
                  <a:pt x="870" y="1492"/>
                </a:lnTo>
                <a:lnTo>
                  <a:pt x="904" y="1492"/>
                </a:lnTo>
                <a:lnTo>
                  <a:pt x="927" y="1503"/>
                </a:lnTo>
                <a:lnTo>
                  <a:pt x="938" y="1503"/>
                </a:lnTo>
                <a:lnTo>
                  <a:pt x="961" y="1503"/>
                </a:lnTo>
                <a:lnTo>
                  <a:pt x="972" y="14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48"/>
          <p:cNvSpPr/>
          <p:nvPr/>
        </p:nvSpPr>
        <p:spPr>
          <a:xfrm>
            <a:off x="4179512" y="3286200"/>
            <a:ext cx="379413" cy="446088"/>
          </a:xfrm>
          <a:custGeom>
            <a:avLst/>
            <a:gdLst/>
            <a:ahLst/>
            <a:cxnLst>
              <a:cxn ang="0">
                <a:pos x="307838" y="216362"/>
              </a:cxn>
              <a:cxn ang="0">
                <a:pos x="286302" y="237362"/>
              </a:cxn>
              <a:cxn ang="0">
                <a:pos x="271733" y="258998"/>
              </a:cxn>
              <a:cxn ang="0">
                <a:pos x="229295" y="302271"/>
              </a:cxn>
              <a:cxn ang="0">
                <a:pos x="186223" y="338543"/>
              </a:cxn>
              <a:cxn ang="0">
                <a:pos x="136183" y="374179"/>
              </a:cxn>
              <a:cxn ang="0">
                <a:pos x="114647" y="395816"/>
              </a:cxn>
              <a:cxn ang="0">
                <a:pos x="85510" y="410452"/>
              </a:cxn>
              <a:cxn ang="0">
                <a:pos x="64608" y="417452"/>
              </a:cxn>
              <a:cxn ang="0">
                <a:pos x="50039" y="432088"/>
              </a:cxn>
              <a:cxn ang="0">
                <a:pos x="35471" y="439088"/>
              </a:cxn>
              <a:cxn ang="0">
                <a:pos x="21536" y="439088"/>
              </a:cxn>
              <a:cxn ang="0">
                <a:pos x="13935" y="446088"/>
              </a:cxn>
              <a:cxn ang="0">
                <a:pos x="0" y="439088"/>
              </a:cxn>
              <a:cxn ang="0">
                <a:pos x="0" y="424452"/>
              </a:cxn>
              <a:cxn ang="0">
                <a:pos x="6968" y="417452"/>
              </a:cxn>
              <a:cxn ang="0">
                <a:pos x="21536" y="402816"/>
              </a:cxn>
              <a:cxn ang="0">
                <a:pos x="35471" y="388816"/>
              </a:cxn>
              <a:cxn ang="0">
                <a:pos x="57007" y="367179"/>
              </a:cxn>
              <a:cxn ang="0">
                <a:pos x="78543" y="352543"/>
              </a:cxn>
              <a:cxn ang="0">
                <a:pos x="121615" y="302271"/>
              </a:cxn>
              <a:cxn ang="0">
                <a:pos x="143151" y="280635"/>
              </a:cxn>
              <a:cxn ang="0">
                <a:pos x="157719" y="258998"/>
              </a:cxn>
              <a:cxn ang="0">
                <a:pos x="171654" y="230362"/>
              </a:cxn>
              <a:cxn ang="0">
                <a:pos x="193190" y="208726"/>
              </a:cxn>
              <a:cxn ang="0">
                <a:pos x="200158" y="187090"/>
              </a:cxn>
              <a:cxn ang="0">
                <a:pos x="214726" y="165453"/>
              </a:cxn>
              <a:cxn ang="0">
                <a:pos x="221694" y="143817"/>
              </a:cxn>
              <a:cxn ang="0">
                <a:pos x="229295" y="122817"/>
              </a:cxn>
              <a:cxn ang="0">
                <a:pos x="236262" y="108181"/>
              </a:cxn>
              <a:cxn ang="0">
                <a:pos x="236262" y="93545"/>
              </a:cxn>
              <a:cxn ang="0">
                <a:pos x="243230" y="79545"/>
              </a:cxn>
              <a:cxn ang="0">
                <a:pos x="243230" y="64909"/>
              </a:cxn>
              <a:cxn ang="0">
                <a:pos x="243230" y="57909"/>
              </a:cxn>
              <a:cxn ang="0">
                <a:pos x="236262" y="50909"/>
              </a:cxn>
              <a:cxn ang="0">
                <a:pos x="236262" y="36272"/>
              </a:cxn>
              <a:cxn ang="0">
                <a:pos x="236262" y="21636"/>
              </a:cxn>
              <a:cxn ang="0">
                <a:pos x="236262" y="14636"/>
              </a:cxn>
              <a:cxn ang="0">
                <a:pos x="243230" y="7636"/>
              </a:cxn>
              <a:cxn ang="0">
                <a:pos x="250197" y="0"/>
              </a:cxn>
              <a:cxn ang="0">
                <a:pos x="257798" y="0"/>
              </a:cxn>
              <a:cxn ang="0">
                <a:pos x="279334" y="7636"/>
              </a:cxn>
              <a:cxn ang="0">
                <a:pos x="300870" y="14636"/>
              </a:cxn>
              <a:cxn ang="0">
                <a:pos x="314805" y="14636"/>
              </a:cxn>
              <a:cxn ang="0">
                <a:pos x="329374" y="21636"/>
              </a:cxn>
              <a:cxn ang="0">
                <a:pos x="343309" y="29273"/>
              </a:cxn>
              <a:cxn ang="0">
                <a:pos x="350910" y="43272"/>
              </a:cxn>
              <a:cxn ang="0">
                <a:pos x="357877" y="50909"/>
              </a:cxn>
              <a:cxn ang="0">
                <a:pos x="364845" y="57909"/>
              </a:cxn>
              <a:cxn ang="0">
                <a:pos x="372445" y="64909"/>
              </a:cxn>
              <a:cxn ang="0">
                <a:pos x="379413" y="71909"/>
              </a:cxn>
              <a:cxn ang="0">
                <a:pos x="379413" y="79545"/>
              </a:cxn>
              <a:cxn ang="0">
                <a:pos x="379413" y="86545"/>
              </a:cxn>
              <a:cxn ang="0">
                <a:pos x="379413" y="101181"/>
              </a:cxn>
              <a:cxn ang="0">
                <a:pos x="379413" y="108181"/>
              </a:cxn>
              <a:cxn ang="0">
                <a:pos x="372445" y="122817"/>
              </a:cxn>
              <a:cxn ang="0">
                <a:pos x="364845" y="136817"/>
              </a:cxn>
              <a:cxn ang="0">
                <a:pos x="350910" y="158453"/>
              </a:cxn>
              <a:cxn ang="0">
                <a:pos x="336341" y="173090"/>
              </a:cxn>
              <a:cxn ang="0">
                <a:pos x="322406" y="194726"/>
              </a:cxn>
              <a:cxn ang="0">
                <a:pos x="307838" y="216362"/>
              </a:cxn>
            </a:cxnLst>
            <a:rect l="0" t="0" r="0" b="0"/>
            <a:pathLst>
              <a:path w="599" h="701">
                <a:moveTo>
                  <a:pt x="486" y="340"/>
                </a:moveTo>
                <a:lnTo>
                  <a:pt x="452" y="373"/>
                </a:lnTo>
                <a:lnTo>
                  <a:pt x="429" y="407"/>
                </a:lnTo>
                <a:lnTo>
                  <a:pt x="362" y="475"/>
                </a:lnTo>
                <a:lnTo>
                  <a:pt x="294" y="532"/>
                </a:lnTo>
                <a:lnTo>
                  <a:pt x="215" y="588"/>
                </a:lnTo>
                <a:lnTo>
                  <a:pt x="181" y="622"/>
                </a:lnTo>
                <a:lnTo>
                  <a:pt x="135" y="645"/>
                </a:lnTo>
                <a:lnTo>
                  <a:pt x="102" y="656"/>
                </a:lnTo>
                <a:lnTo>
                  <a:pt x="79" y="679"/>
                </a:lnTo>
                <a:lnTo>
                  <a:pt x="56" y="690"/>
                </a:lnTo>
                <a:lnTo>
                  <a:pt x="34" y="690"/>
                </a:lnTo>
                <a:lnTo>
                  <a:pt x="22" y="701"/>
                </a:lnTo>
                <a:lnTo>
                  <a:pt x="0" y="690"/>
                </a:lnTo>
                <a:lnTo>
                  <a:pt x="0" y="667"/>
                </a:lnTo>
                <a:lnTo>
                  <a:pt x="11" y="656"/>
                </a:lnTo>
                <a:lnTo>
                  <a:pt x="34" y="633"/>
                </a:lnTo>
                <a:lnTo>
                  <a:pt x="56" y="611"/>
                </a:lnTo>
                <a:lnTo>
                  <a:pt x="90" y="577"/>
                </a:lnTo>
                <a:lnTo>
                  <a:pt x="124" y="554"/>
                </a:lnTo>
                <a:lnTo>
                  <a:pt x="192" y="475"/>
                </a:lnTo>
                <a:lnTo>
                  <a:pt x="226" y="441"/>
                </a:lnTo>
                <a:lnTo>
                  <a:pt x="249" y="407"/>
                </a:lnTo>
                <a:lnTo>
                  <a:pt x="271" y="362"/>
                </a:lnTo>
                <a:lnTo>
                  <a:pt x="305" y="328"/>
                </a:lnTo>
                <a:lnTo>
                  <a:pt x="316" y="294"/>
                </a:lnTo>
                <a:lnTo>
                  <a:pt x="339" y="260"/>
                </a:lnTo>
                <a:lnTo>
                  <a:pt x="350" y="226"/>
                </a:lnTo>
                <a:lnTo>
                  <a:pt x="362" y="193"/>
                </a:lnTo>
                <a:lnTo>
                  <a:pt x="373" y="170"/>
                </a:lnTo>
                <a:lnTo>
                  <a:pt x="373" y="147"/>
                </a:lnTo>
                <a:lnTo>
                  <a:pt x="384" y="125"/>
                </a:lnTo>
                <a:lnTo>
                  <a:pt x="384" y="102"/>
                </a:lnTo>
                <a:lnTo>
                  <a:pt x="384" y="91"/>
                </a:lnTo>
                <a:lnTo>
                  <a:pt x="373" y="80"/>
                </a:lnTo>
                <a:lnTo>
                  <a:pt x="373" y="57"/>
                </a:lnTo>
                <a:lnTo>
                  <a:pt x="373" y="34"/>
                </a:lnTo>
                <a:lnTo>
                  <a:pt x="373" y="23"/>
                </a:lnTo>
                <a:lnTo>
                  <a:pt x="384" y="12"/>
                </a:lnTo>
                <a:lnTo>
                  <a:pt x="395" y="0"/>
                </a:lnTo>
                <a:lnTo>
                  <a:pt x="407" y="0"/>
                </a:lnTo>
                <a:lnTo>
                  <a:pt x="441" y="12"/>
                </a:lnTo>
                <a:lnTo>
                  <a:pt x="475" y="23"/>
                </a:lnTo>
                <a:lnTo>
                  <a:pt x="497" y="23"/>
                </a:lnTo>
                <a:lnTo>
                  <a:pt x="520" y="34"/>
                </a:lnTo>
                <a:lnTo>
                  <a:pt x="542" y="46"/>
                </a:lnTo>
                <a:lnTo>
                  <a:pt x="554" y="68"/>
                </a:lnTo>
                <a:lnTo>
                  <a:pt x="565" y="80"/>
                </a:lnTo>
                <a:lnTo>
                  <a:pt x="576" y="91"/>
                </a:lnTo>
                <a:lnTo>
                  <a:pt x="588" y="102"/>
                </a:lnTo>
                <a:lnTo>
                  <a:pt x="599" y="113"/>
                </a:lnTo>
                <a:lnTo>
                  <a:pt x="599" y="125"/>
                </a:lnTo>
                <a:lnTo>
                  <a:pt x="599" y="136"/>
                </a:lnTo>
                <a:lnTo>
                  <a:pt x="599" y="159"/>
                </a:lnTo>
                <a:lnTo>
                  <a:pt x="599" y="170"/>
                </a:lnTo>
                <a:lnTo>
                  <a:pt x="588" y="193"/>
                </a:lnTo>
                <a:lnTo>
                  <a:pt x="576" y="215"/>
                </a:lnTo>
                <a:lnTo>
                  <a:pt x="554" y="249"/>
                </a:lnTo>
                <a:lnTo>
                  <a:pt x="531" y="272"/>
                </a:lnTo>
                <a:lnTo>
                  <a:pt x="509" y="306"/>
                </a:lnTo>
                <a:lnTo>
                  <a:pt x="486" y="3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49"/>
          <p:cNvSpPr/>
          <p:nvPr/>
        </p:nvSpPr>
        <p:spPr>
          <a:xfrm>
            <a:off x="4493869" y="3456905"/>
            <a:ext cx="295275" cy="173037"/>
          </a:xfrm>
          <a:custGeom>
            <a:avLst/>
            <a:gdLst/>
            <a:ahLst/>
            <a:cxnLst>
              <a:cxn ang="0">
                <a:pos x="295275" y="108547"/>
              </a:cxn>
              <a:cxn ang="0">
                <a:pos x="295275" y="122594"/>
              </a:cxn>
              <a:cxn ang="0">
                <a:pos x="295275" y="129618"/>
              </a:cxn>
              <a:cxn ang="0">
                <a:pos x="295275" y="151328"/>
              </a:cxn>
              <a:cxn ang="0">
                <a:pos x="287639" y="158990"/>
              </a:cxn>
              <a:cxn ang="0">
                <a:pos x="287639" y="173037"/>
              </a:cxn>
              <a:cxn ang="0">
                <a:pos x="280639" y="173037"/>
              </a:cxn>
              <a:cxn ang="0">
                <a:pos x="273638" y="173037"/>
              </a:cxn>
              <a:cxn ang="0">
                <a:pos x="259002" y="166013"/>
              </a:cxn>
              <a:cxn ang="0">
                <a:pos x="245002" y="158990"/>
              </a:cxn>
              <a:cxn ang="0">
                <a:pos x="223365" y="151328"/>
              </a:cxn>
              <a:cxn ang="0">
                <a:pos x="194092" y="137280"/>
              </a:cxn>
              <a:cxn ang="0">
                <a:pos x="165456" y="122594"/>
              </a:cxn>
              <a:cxn ang="0">
                <a:pos x="136819" y="100885"/>
              </a:cxn>
              <a:cxn ang="0">
                <a:pos x="101183" y="86838"/>
              </a:cxn>
              <a:cxn ang="0">
                <a:pos x="71910" y="65128"/>
              </a:cxn>
              <a:cxn ang="0">
                <a:pos x="50273" y="50443"/>
              </a:cxn>
              <a:cxn ang="0">
                <a:pos x="28637" y="43419"/>
              </a:cxn>
              <a:cxn ang="0">
                <a:pos x="14636" y="28733"/>
              </a:cxn>
              <a:cxn ang="0">
                <a:pos x="7636" y="21709"/>
              </a:cxn>
              <a:cxn ang="0">
                <a:pos x="0" y="14686"/>
              </a:cxn>
              <a:cxn ang="0">
                <a:pos x="0" y="7024"/>
              </a:cxn>
              <a:cxn ang="0">
                <a:pos x="7636" y="7024"/>
              </a:cxn>
              <a:cxn ang="0">
                <a:pos x="14636" y="7024"/>
              </a:cxn>
              <a:cxn ang="0">
                <a:pos x="21637" y="0"/>
              </a:cxn>
              <a:cxn ang="0">
                <a:pos x="36273" y="0"/>
              </a:cxn>
              <a:cxn ang="0">
                <a:pos x="50273" y="0"/>
              </a:cxn>
              <a:cxn ang="0">
                <a:pos x="71910" y="0"/>
              </a:cxn>
              <a:cxn ang="0">
                <a:pos x="93546" y="0"/>
              </a:cxn>
              <a:cxn ang="0">
                <a:pos x="115183" y="0"/>
              </a:cxn>
              <a:cxn ang="0">
                <a:pos x="129819" y="0"/>
              </a:cxn>
              <a:cxn ang="0">
                <a:pos x="173092" y="7024"/>
              </a:cxn>
              <a:cxn ang="0">
                <a:pos x="201729" y="14686"/>
              </a:cxn>
              <a:cxn ang="0">
                <a:pos x="237365" y="28733"/>
              </a:cxn>
              <a:cxn ang="0">
                <a:pos x="252002" y="36395"/>
              </a:cxn>
              <a:cxn ang="0">
                <a:pos x="259002" y="43419"/>
              </a:cxn>
              <a:cxn ang="0">
                <a:pos x="273638" y="57466"/>
              </a:cxn>
              <a:cxn ang="0">
                <a:pos x="280639" y="65128"/>
              </a:cxn>
              <a:cxn ang="0">
                <a:pos x="287639" y="79176"/>
              </a:cxn>
              <a:cxn ang="0">
                <a:pos x="287639" y="86838"/>
              </a:cxn>
              <a:cxn ang="0">
                <a:pos x="295275" y="100885"/>
              </a:cxn>
              <a:cxn ang="0">
                <a:pos x="295275" y="108547"/>
              </a:cxn>
            </a:cxnLst>
            <a:rect l="0" t="0" r="0" b="0"/>
            <a:pathLst>
              <a:path w="464" h="271">
                <a:moveTo>
                  <a:pt x="464" y="170"/>
                </a:moveTo>
                <a:lnTo>
                  <a:pt x="464" y="192"/>
                </a:lnTo>
                <a:lnTo>
                  <a:pt x="464" y="203"/>
                </a:lnTo>
                <a:lnTo>
                  <a:pt x="464" y="237"/>
                </a:lnTo>
                <a:lnTo>
                  <a:pt x="452" y="249"/>
                </a:lnTo>
                <a:lnTo>
                  <a:pt x="452" y="271"/>
                </a:lnTo>
                <a:lnTo>
                  <a:pt x="441" y="271"/>
                </a:lnTo>
                <a:lnTo>
                  <a:pt x="430" y="271"/>
                </a:lnTo>
                <a:lnTo>
                  <a:pt x="407" y="260"/>
                </a:lnTo>
                <a:lnTo>
                  <a:pt x="385" y="249"/>
                </a:lnTo>
                <a:lnTo>
                  <a:pt x="351" y="237"/>
                </a:lnTo>
                <a:lnTo>
                  <a:pt x="305" y="215"/>
                </a:lnTo>
                <a:lnTo>
                  <a:pt x="260" y="192"/>
                </a:lnTo>
                <a:lnTo>
                  <a:pt x="215" y="158"/>
                </a:lnTo>
                <a:lnTo>
                  <a:pt x="159" y="136"/>
                </a:lnTo>
                <a:lnTo>
                  <a:pt x="113" y="102"/>
                </a:lnTo>
                <a:lnTo>
                  <a:pt x="79" y="79"/>
                </a:lnTo>
                <a:lnTo>
                  <a:pt x="45" y="68"/>
                </a:lnTo>
                <a:lnTo>
                  <a:pt x="23" y="45"/>
                </a:lnTo>
                <a:lnTo>
                  <a:pt x="12" y="34"/>
                </a:lnTo>
                <a:lnTo>
                  <a:pt x="0" y="23"/>
                </a:lnTo>
                <a:lnTo>
                  <a:pt x="0" y="11"/>
                </a:lnTo>
                <a:lnTo>
                  <a:pt x="12" y="11"/>
                </a:lnTo>
                <a:lnTo>
                  <a:pt x="23" y="11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13" y="0"/>
                </a:lnTo>
                <a:lnTo>
                  <a:pt x="147" y="0"/>
                </a:lnTo>
                <a:lnTo>
                  <a:pt x="181" y="0"/>
                </a:lnTo>
                <a:lnTo>
                  <a:pt x="204" y="0"/>
                </a:lnTo>
                <a:lnTo>
                  <a:pt x="272" y="11"/>
                </a:lnTo>
                <a:lnTo>
                  <a:pt x="317" y="23"/>
                </a:lnTo>
                <a:lnTo>
                  <a:pt x="373" y="45"/>
                </a:lnTo>
                <a:lnTo>
                  <a:pt x="396" y="57"/>
                </a:lnTo>
                <a:lnTo>
                  <a:pt x="407" y="68"/>
                </a:lnTo>
                <a:lnTo>
                  <a:pt x="430" y="90"/>
                </a:lnTo>
                <a:lnTo>
                  <a:pt x="441" y="102"/>
                </a:lnTo>
                <a:lnTo>
                  <a:pt x="452" y="124"/>
                </a:lnTo>
                <a:lnTo>
                  <a:pt x="452" y="136"/>
                </a:lnTo>
                <a:lnTo>
                  <a:pt x="464" y="158"/>
                </a:lnTo>
                <a:lnTo>
                  <a:pt x="464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45"/>
          <p:cNvSpPr/>
          <p:nvPr/>
        </p:nvSpPr>
        <p:spPr>
          <a:xfrm>
            <a:off x="4043009" y="2319299"/>
            <a:ext cx="257175" cy="539751"/>
          </a:xfrm>
          <a:custGeom>
            <a:avLst/>
            <a:gdLst/>
            <a:ahLst/>
            <a:cxnLst>
              <a:cxn ang="0">
                <a:pos x="35385" y="86564"/>
              </a:cxn>
              <a:cxn ang="0">
                <a:pos x="28435" y="78926"/>
              </a:cxn>
              <a:cxn ang="0">
                <a:pos x="13901" y="64923"/>
              </a:cxn>
              <a:cxn ang="0">
                <a:pos x="6951" y="57921"/>
              </a:cxn>
              <a:cxn ang="0">
                <a:pos x="6951" y="50283"/>
              </a:cxn>
              <a:cxn ang="0">
                <a:pos x="0" y="36280"/>
              </a:cxn>
              <a:cxn ang="0">
                <a:pos x="0" y="28642"/>
              </a:cxn>
              <a:cxn ang="0">
                <a:pos x="0" y="21641"/>
              </a:cxn>
              <a:cxn ang="0">
                <a:pos x="0" y="14639"/>
              </a:cxn>
              <a:cxn ang="0">
                <a:pos x="6951" y="7001"/>
              </a:cxn>
              <a:cxn ang="0">
                <a:pos x="20852" y="0"/>
              </a:cxn>
              <a:cxn ang="0">
                <a:pos x="35385" y="0"/>
              </a:cxn>
              <a:cxn ang="0">
                <a:pos x="56869" y="0"/>
              </a:cxn>
              <a:cxn ang="0">
                <a:pos x="85304" y="0"/>
              </a:cxn>
              <a:cxn ang="0">
                <a:pos x="113738" y="0"/>
              </a:cxn>
              <a:cxn ang="0">
                <a:pos x="149755" y="0"/>
              </a:cxn>
              <a:cxn ang="0">
                <a:pos x="185141" y="0"/>
              </a:cxn>
              <a:cxn ang="0">
                <a:pos x="185141" y="14639"/>
              </a:cxn>
              <a:cxn ang="0">
                <a:pos x="185141" y="28642"/>
              </a:cxn>
              <a:cxn ang="0">
                <a:pos x="192723" y="50283"/>
              </a:cxn>
              <a:cxn ang="0">
                <a:pos x="192723" y="71924"/>
              </a:cxn>
              <a:cxn ang="0">
                <a:pos x="192723" y="93565"/>
              </a:cxn>
              <a:cxn ang="0">
                <a:pos x="199674" y="122208"/>
              </a:cxn>
              <a:cxn ang="0">
                <a:pos x="199674" y="151486"/>
              </a:cxn>
              <a:cxn ang="0">
                <a:pos x="206625" y="180129"/>
              </a:cxn>
              <a:cxn ang="0">
                <a:pos x="206625" y="215773"/>
              </a:cxn>
              <a:cxn ang="0">
                <a:pos x="214207" y="259055"/>
              </a:cxn>
              <a:cxn ang="0">
                <a:pos x="221158" y="295335"/>
              </a:cxn>
              <a:cxn ang="0">
                <a:pos x="228109" y="337980"/>
              </a:cxn>
              <a:cxn ang="0">
                <a:pos x="235691" y="388900"/>
              </a:cxn>
              <a:cxn ang="0">
                <a:pos x="242642" y="431545"/>
              </a:cxn>
              <a:cxn ang="0">
                <a:pos x="249592" y="482465"/>
              </a:cxn>
              <a:cxn ang="0">
                <a:pos x="257175" y="539750"/>
              </a:cxn>
              <a:cxn ang="0">
                <a:pos x="242642" y="539750"/>
              </a:cxn>
              <a:cxn ang="0">
                <a:pos x="228109" y="532749"/>
              </a:cxn>
              <a:cxn ang="0">
                <a:pos x="221158" y="532749"/>
              </a:cxn>
              <a:cxn ang="0">
                <a:pos x="206625" y="525111"/>
              </a:cxn>
              <a:cxn ang="0">
                <a:pos x="199674" y="518109"/>
              </a:cxn>
              <a:cxn ang="0">
                <a:pos x="185141" y="511108"/>
              </a:cxn>
              <a:cxn ang="0">
                <a:pos x="178190" y="496468"/>
              </a:cxn>
              <a:cxn ang="0">
                <a:pos x="171239" y="489467"/>
              </a:cxn>
              <a:cxn ang="0">
                <a:pos x="164289" y="474827"/>
              </a:cxn>
              <a:cxn ang="0">
                <a:pos x="156706" y="460824"/>
              </a:cxn>
              <a:cxn ang="0">
                <a:pos x="149755" y="439183"/>
              </a:cxn>
              <a:cxn ang="0">
                <a:pos x="142805" y="424544"/>
              </a:cxn>
              <a:cxn ang="0">
                <a:pos x="135222" y="402903"/>
              </a:cxn>
              <a:cxn ang="0">
                <a:pos x="128272" y="381262"/>
              </a:cxn>
              <a:cxn ang="0">
                <a:pos x="128272" y="352620"/>
              </a:cxn>
              <a:cxn ang="0">
                <a:pos x="121321" y="330979"/>
              </a:cxn>
              <a:cxn ang="0">
                <a:pos x="113738" y="302336"/>
              </a:cxn>
              <a:cxn ang="0">
                <a:pos x="113738" y="280695"/>
              </a:cxn>
              <a:cxn ang="0">
                <a:pos x="106788" y="259055"/>
              </a:cxn>
              <a:cxn ang="0">
                <a:pos x="99837" y="237414"/>
              </a:cxn>
              <a:cxn ang="0">
                <a:pos x="92886" y="194132"/>
              </a:cxn>
              <a:cxn ang="0">
                <a:pos x="78353" y="165489"/>
              </a:cxn>
              <a:cxn ang="0">
                <a:pos x="71402" y="136847"/>
              </a:cxn>
              <a:cxn ang="0">
                <a:pos x="56869" y="115206"/>
              </a:cxn>
              <a:cxn ang="0">
                <a:pos x="49918" y="100567"/>
              </a:cxn>
              <a:cxn ang="0">
                <a:pos x="35385" y="86564"/>
              </a:cxn>
            </a:cxnLst>
            <a:rect l="0" t="0" r="0" b="0"/>
            <a:pathLst>
              <a:path w="407" h="848">
                <a:moveTo>
                  <a:pt x="56" y="136"/>
                </a:moveTo>
                <a:lnTo>
                  <a:pt x="45" y="124"/>
                </a:lnTo>
                <a:lnTo>
                  <a:pt x="22" y="102"/>
                </a:lnTo>
                <a:lnTo>
                  <a:pt x="11" y="91"/>
                </a:lnTo>
                <a:lnTo>
                  <a:pt x="11" y="79"/>
                </a:lnTo>
                <a:lnTo>
                  <a:pt x="0" y="57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11" y="11"/>
                </a:lnTo>
                <a:lnTo>
                  <a:pt x="33" y="0"/>
                </a:lnTo>
                <a:lnTo>
                  <a:pt x="56" y="0"/>
                </a:lnTo>
                <a:lnTo>
                  <a:pt x="90" y="0"/>
                </a:lnTo>
                <a:lnTo>
                  <a:pt x="135" y="0"/>
                </a:lnTo>
                <a:lnTo>
                  <a:pt x="180" y="0"/>
                </a:lnTo>
                <a:lnTo>
                  <a:pt x="237" y="0"/>
                </a:lnTo>
                <a:lnTo>
                  <a:pt x="293" y="0"/>
                </a:lnTo>
                <a:lnTo>
                  <a:pt x="293" y="23"/>
                </a:lnTo>
                <a:lnTo>
                  <a:pt x="293" y="45"/>
                </a:lnTo>
                <a:lnTo>
                  <a:pt x="305" y="79"/>
                </a:lnTo>
                <a:lnTo>
                  <a:pt x="305" y="113"/>
                </a:lnTo>
                <a:lnTo>
                  <a:pt x="305" y="147"/>
                </a:lnTo>
                <a:lnTo>
                  <a:pt x="316" y="192"/>
                </a:lnTo>
                <a:lnTo>
                  <a:pt x="316" y="238"/>
                </a:lnTo>
                <a:lnTo>
                  <a:pt x="327" y="283"/>
                </a:lnTo>
                <a:lnTo>
                  <a:pt x="327" y="339"/>
                </a:lnTo>
                <a:lnTo>
                  <a:pt x="339" y="407"/>
                </a:lnTo>
                <a:lnTo>
                  <a:pt x="350" y="464"/>
                </a:lnTo>
                <a:lnTo>
                  <a:pt x="361" y="531"/>
                </a:lnTo>
                <a:lnTo>
                  <a:pt x="373" y="611"/>
                </a:lnTo>
                <a:lnTo>
                  <a:pt x="384" y="678"/>
                </a:lnTo>
                <a:lnTo>
                  <a:pt x="395" y="758"/>
                </a:lnTo>
                <a:lnTo>
                  <a:pt x="407" y="848"/>
                </a:lnTo>
                <a:lnTo>
                  <a:pt x="384" y="848"/>
                </a:lnTo>
                <a:lnTo>
                  <a:pt x="361" y="837"/>
                </a:lnTo>
                <a:lnTo>
                  <a:pt x="350" y="837"/>
                </a:lnTo>
                <a:lnTo>
                  <a:pt x="327" y="825"/>
                </a:lnTo>
                <a:lnTo>
                  <a:pt x="316" y="814"/>
                </a:lnTo>
                <a:lnTo>
                  <a:pt x="293" y="803"/>
                </a:lnTo>
                <a:lnTo>
                  <a:pt x="282" y="780"/>
                </a:lnTo>
                <a:lnTo>
                  <a:pt x="271" y="769"/>
                </a:lnTo>
                <a:lnTo>
                  <a:pt x="260" y="746"/>
                </a:lnTo>
                <a:lnTo>
                  <a:pt x="248" y="724"/>
                </a:lnTo>
                <a:lnTo>
                  <a:pt x="237" y="690"/>
                </a:lnTo>
                <a:lnTo>
                  <a:pt x="226" y="667"/>
                </a:lnTo>
                <a:lnTo>
                  <a:pt x="214" y="633"/>
                </a:lnTo>
                <a:lnTo>
                  <a:pt x="203" y="599"/>
                </a:lnTo>
                <a:lnTo>
                  <a:pt x="203" y="554"/>
                </a:lnTo>
                <a:lnTo>
                  <a:pt x="192" y="520"/>
                </a:lnTo>
                <a:lnTo>
                  <a:pt x="180" y="475"/>
                </a:lnTo>
                <a:lnTo>
                  <a:pt x="180" y="441"/>
                </a:lnTo>
                <a:lnTo>
                  <a:pt x="169" y="407"/>
                </a:lnTo>
                <a:lnTo>
                  <a:pt x="158" y="373"/>
                </a:lnTo>
                <a:lnTo>
                  <a:pt x="147" y="305"/>
                </a:lnTo>
                <a:lnTo>
                  <a:pt x="124" y="260"/>
                </a:lnTo>
                <a:lnTo>
                  <a:pt x="113" y="215"/>
                </a:lnTo>
                <a:lnTo>
                  <a:pt x="90" y="181"/>
                </a:lnTo>
                <a:lnTo>
                  <a:pt x="79" y="158"/>
                </a:lnTo>
                <a:lnTo>
                  <a:pt x="56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47"/>
          <p:cNvSpPr/>
          <p:nvPr/>
        </p:nvSpPr>
        <p:spPr>
          <a:xfrm>
            <a:off x="3993946" y="3372551"/>
            <a:ext cx="838200" cy="588963"/>
          </a:xfrm>
          <a:custGeom>
            <a:avLst/>
            <a:gdLst/>
            <a:ahLst/>
            <a:cxnLst>
              <a:cxn ang="0">
                <a:pos x="114761" y="567360"/>
              </a:cxn>
              <a:cxn ang="0">
                <a:pos x="78621" y="588962"/>
              </a:cxn>
              <a:cxn ang="0">
                <a:pos x="43115" y="567360"/>
              </a:cxn>
              <a:cxn ang="0">
                <a:pos x="21557" y="545759"/>
              </a:cxn>
              <a:cxn ang="0">
                <a:pos x="0" y="509544"/>
              </a:cxn>
              <a:cxn ang="0">
                <a:pos x="6974" y="473965"/>
              </a:cxn>
              <a:cxn ang="0">
                <a:pos x="28532" y="437751"/>
              </a:cxn>
              <a:cxn ang="0">
                <a:pos x="50089" y="394547"/>
              </a:cxn>
              <a:cxn ang="0">
                <a:pos x="64038" y="330378"/>
              </a:cxn>
              <a:cxn ang="0">
                <a:pos x="71646" y="250960"/>
              </a:cxn>
              <a:cxn ang="0">
                <a:pos x="64038" y="128974"/>
              </a:cxn>
              <a:cxn ang="0">
                <a:pos x="43115" y="50192"/>
              </a:cxn>
              <a:cxn ang="0">
                <a:pos x="43115" y="13978"/>
              </a:cxn>
              <a:cxn ang="0">
                <a:pos x="57064" y="0"/>
              </a:cxn>
              <a:cxn ang="0">
                <a:pos x="100178" y="13978"/>
              </a:cxn>
              <a:cxn ang="0">
                <a:pos x="136318" y="42568"/>
              </a:cxn>
              <a:cxn ang="0">
                <a:pos x="164850" y="100384"/>
              </a:cxn>
              <a:cxn ang="0">
                <a:pos x="164850" y="150576"/>
              </a:cxn>
              <a:cxn ang="0">
                <a:pos x="157242" y="287175"/>
              </a:cxn>
              <a:cxn ang="0">
                <a:pos x="150267" y="351980"/>
              </a:cxn>
              <a:cxn ang="0">
                <a:pos x="157242" y="387559"/>
              </a:cxn>
              <a:cxn ang="0">
                <a:pos x="171825" y="409160"/>
              </a:cxn>
              <a:cxn ang="0">
                <a:pos x="193382" y="409160"/>
              </a:cxn>
              <a:cxn ang="0">
                <a:pos x="236497" y="409160"/>
              </a:cxn>
              <a:cxn ang="0">
                <a:pos x="286586" y="402172"/>
              </a:cxn>
              <a:cxn ang="0">
                <a:pos x="358232" y="394547"/>
              </a:cxn>
              <a:cxn ang="0">
                <a:pos x="472993" y="372946"/>
              </a:cxn>
              <a:cxn ang="0">
                <a:pos x="609312" y="351980"/>
              </a:cxn>
              <a:cxn ang="0">
                <a:pos x="673350" y="344355"/>
              </a:cxn>
              <a:cxn ang="0">
                <a:pos x="702516" y="337367"/>
              </a:cxn>
              <a:cxn ang="0">
                <a:pos x="731047" y="330378"/>
              </a:cxn>
              <a:cxn ang="0">
                <a:pos x="795719" y="351980"/>
              </a:cxn>
              <a:cxn ang="0">
                <a:pos x="831226" y="394547"/>
              </a:cxn>
              <a:cxn ang="0">
                <a:pos x="838200" y="416149"/>
              </a:cxn>
              <a:cxn ang="0">
                <a:pos x="817277" y="430762"/>
              </a:cxn>
              <a:cxn ang="0">
                <a:pos x="774162" y="437751"/>
              </a:cxn>
              <a:cxn ang="0">
                <a:pos x="702516" y="437751"/>
              </a:cxn>
              <a:cxn ang="0">
                <a:pos x="601703" y="444739"/>
              </a:cxn>
              <a:cxn ang="0">
                <a:pos x="472993" y="459352"/>
              </a:cxn>
              <a:cxn ang="0">
                <a:pos x="351258" y="480954"/>
              </a:cxn>
              <a:cxn ang="0">
                <a:pos x="272003" y="495567"/>
              </a:cxn>
              <a:cxn ang="0">
                <a:pos x="200356" y="509544"/>
              </a:cxn>
              <a:cxn ang="0">
                <a:pos x="128710" y="552748"/>
              </a:cxn>
            </a:cxnLst>
            <a:rect l="0" t="0" r="0" b="0"/>
            <a:pathLst>
              <a:path w="1322" h="927">
                <a:moveTo>
                  <a:pt x="203" y="870"/>
                </a:moveTo>
                <a:lnTo>
                  <a:pt x="192" y="881"/>
                </a:lnTo>
                <a:lnTo>
                  <a:pt x="181" y="893"/>
                </a:lnTo>
                <a:lnTo>
                  <a:pt x="158" y="915"/>
                </a:lnTo>
                <a:lnTo>
                  <a:pt x="135" y="915"/>
                </a:lnTo>
                <a:lnTo>
                  <a:pt x="124" y="927"/>
                </a:lnTo>
                <a:lnTo>
                  <a:pt x="101" y="915"/>
                </a:lnTo>
                <a:lnTo>
                  <a:pt x="90" y="915"/>
                </a:lnTo>
                <a:lnTo>
                  <a:pt x="68" y="893"/>
                </a:lnTo>
                <a:lnTo>
                  <a:pt x="56" y="881"/>
                </a:lnTo>
                <a:lnTo>
                  <a:pt x="45" y="870"/>
                </a:lnTo>
                <a:lnTo>
                  <a:pt x="34" y="859"/>
                </a:lnTo>
                <a:lnTo>
                  <a:pt x="22" y="847"/>
                </a:lnTo>
                <a:lnTo>
                  <a:pt x="11" y="814"/>
                </a:lnTo>
                <a:lnTo>
                  <a:pt x="0" y="802"/>
                </a:lnTo>
                <a:lnTo>
                  <a:pt x="0" y="780"/>
                </a:lnTo>
                <a:lnTo>
                  <a:pt x="0" y="768"/>
                </a:lnTo>
                <a:lnTo>
                  <a:pt x="11" y="746"/>
                </a:lnTo>
                <a:lnTo>
                  <a:pt x="22" y="712"/>
                </a:lnTo>
                <a:lnTo>
                  <a:pt x="34" y="700"/>
                </a:lnTo>
                <a:lnTo>
                  <a:pt x="45" y="689"/>
                </a:lnTo>
                <a:lnTo>
                  <a:pt x="56" y="667"/>
                </a:lnTo>
                <a:lnTo>
                  <a:pt x="68" y="644"/>
                </a:lnTo>
                <a:lnTo>
                  <a:pt x="79" y="621"/>
                </a:lnTo>
                <a:lnTo>
                  <a:pt x="90" y="587"/>
                </a:lnTo>
                <a:lnTo>
                  <a:pt x="90" y="554"/>
                </a:lnTo>
                <a:lnTo>
                  <a:pt x="101" y="520"/>
                </a:lnTo>
                <a:lnTo>
                  <a:pt x="113" y="474"/>
                </a:lnTo>
                <a:lnTo>
                  <a:pt x="113" y="440"/>
                </a:lnTo>
                <a:lnTo>
                  <a:pt x="113" y="395"/>
                </a:lnTo>
                <a:lnTo>
                  <a:pt x="113" y="350"/>
                </a:lnTo>
                <a:lnTo>
                  <a:pt x="113" y="271"/>
                </a:lnTo>
                <a:lnTo>
                  <a:pt x="101" y="203"/>
                </a:lnTo>
                <a:lnTo>
                  <a:pt x="90" y="135"/>
                </a:lnTo>
                <a:lnTo>
                  <a:pt x="79" y="101"/>
                </a:lnTo>
                <a:lnTo>
                  <a:pt x="68" y="79"/>
                </a:lnTo>
                <a:lnTo>
                  <a:pt x="68" y="56"/>
                </a:lnTo>
                <a:lnTo>
                  <a:pt x="68" y="45"/>
                </a:lnTo>
                <a:lnTo>
                  <a:pt x="68" y="22"/>
                </a:lnTo>
                <a:lnTo>
                  <a:pt x="68" y="11"/>
                </a:lnTo>
                <a:lnTo>
                  <a:pt x="79" y="11"/>
                </a:lnTo>
                <a:lnTo>
                  <a:pt x="90" y="0"/>
                </a:lnTo>
                <a:lnTo>
                  <a:pt x="101" y="0"/>
                </a:lnTo>
                <a:lnTo>
                  <a:pt x="124" y="11"/>
                </a:lnTo>
                <a:lnTo>
                  <a:pt x="158" y="22"/>
                </a:lnTo>
                <a:lnTo>
                  <a:pt x="192" y="45"/>
                </a:lnTo>
                <a:lnTo>
                  <a:pt x="203" y="56"/>
                </a:lnTo>
                <a:lnTo>
                  <a:pt x="215" y="67"/>
                </a:lnTo>
                <a:lnTo>
                  <a:pt x="237" y="101"/>
                </a:lnTo>
                <a:lnTo>
                  <a:pt x="260" y="135"/>
                </a:lnTo>
                <a:lnTo>
                  <a:pt x="260" y="158"/>
                </a:lnTo>
                <a:lnTo>
                  <a:pt x="260" y="180"/>
                </a:lnTo>
                <a:lnTo>
                  <a:pt x="260" y="214"/>
                </a:lnTo>
                <a:lnTo>
                  <a:pt x="260" y="237"/>
                </a:lnTo>
                <a:lnTo>
                  <a:pt x="260" y="305"/>
                </a:lnTo>
                <a:lnTo>
                  <a:pt x="248" y="373"/>
                </a:lnTo>
                <a:lnTo>
                  <a:pt x="248" y="452"/>
                </a:lnTo>
                <a:lnTo>
                  <a:pt x="237" y="486"/>
                </a:lnTo>
                <a:lnTo>
                  <a:pt x="237" y="520"/>
                </a:lnTo>
                <a:lnTo>
                  <a:pt x="237" y="554"/>
                </a:lnTo>
                <a:lnTo>
                  <a:pt x="248" y="576"/>
                </a:lnTo>
                <a:lnTo>
                  <a:pt x="248" y="599"/>
                </a:lnTo>
                <a:lnTo>
                  <a:pt x="248" y="610"/>
                </a:lnTo>
                <a:lnTo>
                  <a:pt x="260" y="621"/>
                </a:lnTo>
                <a:lnTo>
                  <a:pt x="260" y="633"/>
                </a:lnTo>
                <a:lnTo>
                  <a:pt x="271" y="644"/>
                </a:lnTo>
                <a:lnTo>
                  <a:pt x="282" y="644"/>
                </a:lnTo>
                <a:lnTo>
                  <a:pt x="294" y="644"/>
                </a:lnTo>
                <a:lnTo>
                  <a:pt x="305" y="644"/>
                </a:lnTo>
                <a:lnTo>
                  <a:pt x="328" y="644"/>
                </a:lnTo>
                <a:lnTo>
                  <a:pt x="350" y="644"/>
                </a:lnTo>
                <a:lnTo>
                  <a:pt x="373" y="644"/>
                </a:lnTo>
                <a:lnTo>
                  <a:pt x="395" y="644"/>
                </a:lnTo>
                <a:lnTo>
                  <a:pt x="429" y="644"/>
                </a:lnTo>
                <a:lnTo>
                  <a:pt x="452" y="633"/>
                </a:lnTo>
                <a:lnTo>
                  <a:pt x="486" y="633"/>
                </a:lnTo>
                <a:lnTo>
                  <a:pt x="531" y="621"/>
                </a:lnTo>
                <a:lnTo>
                  <a:pt x="565" y="621"/>
                </a:lnTo>
                <a:lnTo>
                  <a:pt x="610" y="610"/>
                </a:lnTo>
                <a:lnTo>
                  <a:pt x="655" y="610"/>
                </a:lnTo>
                <a:lnTo>
                  <a:pt x="746" y="587"/>
                </a:lnTo>
                <a:lnTo>
                  <a:pt x="825" y="576"/>
                </a:lnTo>
                <a:lnTo>
                  <a:pt x="904" y="565"/>
                </a:lnTo>
                <a:lnTo>
                  <a:pt x="961" y="554"/>
                </a:lnTo>
                <a:lnTo>
                  <a:pt x="1017" y="542"/>
                </a:lnTo>
                <a:lnTo>
                  <a:pt x="1040" y="542"/>
                </a:lnTo>
                <a:lnTo>
                  <a:pt x="1062" y="542"/>
                </a:lnTo>
                <a:lnTo>
                  <a:pt x="1074" y="531"/>
                </a:lnTo>
                <a:lnTo>
                  <a:pt x="1096" y="531"/>
                </a:lnTo>
                <a:lnTo>
                  <a:pt x="1108" y="531"/>
                </a:lnTo>
                <a:lnTo>
                  <a:pt x="1119" y="531"/>
                </a:lnTo>
                <a:lnTo>
                  <a:pt x="1130" y="520"/>
                </a:lnTo>
                <a:lnTo>
                  <a:pt x="1153" y="520"/>
                </a:lnTo>
                <a:lnTo>
                  <a:pt x="1187" y="531"/>
                </a:lnTo>
                <a:lnTo>
                  <a:pt x="1221" y="531"/>
                </a:lnTo>
                <a:lnTo>
                  <a:pt x="1255" y="554"/>
                </a:lnTo>
                <a:lnTo>
                  <a:pt x="1277" y="576"/>
                </a:lnTo>
                <a:lnTo>
                  <a:pt x="1300" y="610"/>
                </a:lnTo>
                <a:lnTo>
                  <a:pt x="1311" y="621"/>
                </a:lnTo>
                <a:lnTo>
                  <a:pt x="1322" y="633"/>
                </a:lnTo>
                <a:lnTo>
                  <a:pt x="1322" y="644"/>
                </a:lnTo>
                <a:lnTo>
                  <a:pt x="1322" y="655"/>
                </a:lnTo>
                <a:lnTo>
                  <a:pt x="1311" y="667"/>
                </a:lnTo>
                <a:lnTo>
                  <a:pt x="1300" y="667"/>
                </a:lnTo>
                <a:lnTo>
                  <a:pt x="1289" y="678"/>
                </a:lnTo>
                <a:lnTo>
                  <a:pt x="1266" y="678"/>
                </a:lnTo>
                <a:lnTo>
                  <a:pt x="1243" y="678"/>
                </a:lnTo>
                <a:lnTo>
                  <a:pt x="1221" y="689"/>
                </a:lnTo>
                <a:lnTo>
                  <a:pt x="1187" y="689"/>
                </a:lnTo>
                <a:lnTo>
                  <a:pt x="1153" y="689"/>
                </a:lnTo>
                <a:lnTo>
                  <a:pt x="1108" y="689"/>
                </a:lnTo>
                <a:lnTo>
                  <a:pt x="1062" y="689"/>
                </a:lnTo>
                <a:lnTo>
                  <a:pt x="1006" y="700"/>
                </a:lnTo>
                <a:lnTo>
                  <a:pt x="949" y="700"/>
                </a:lnTo>
                <a:lnTo>
                  <a:pt x="893" y="712"/>
                </a:lnTo>
                <a:lnTo>
                  <a:pt x="825" y="712"/>
                </a:lnTo>
                <a:lnTo>
                  <a:pt x="746" y="723"/>
                </a:lnTo>
                <a:lnTo>
                  <a:pt x="678" y="734"/>
                </a:lnTo>
                <a:lnTo>
                  <a:pt x="610" y="746"/>
                </a:lnTo>
                <a:lnTo>
                  <a:pt x="554" y="757"/>
                </a:lnTo>
                <a:lnTo>
                  <a:pt x="508" y="757"/>
                </a:lnTo>
                <a:lnTo>
                  <a:pt x="463" y="768"/>
                </a:lnTo>
                <a:lnTo>
                  <a:pt x="429" y="780"/>
                </a:lnTo>
                <a:lnTo>
                  <a:pt x="395" y="780"/>
                </a:lnTo>
                <a:lnTo>
                  <a:pt x="362" y="791"/>
                </a:lnTo>
                <a:lnTo>
                  <a:pt x="316" y="802"/>
                </a:lnTo>
                <a:lnTo>
                  <a:pt x="271" y="825"/>
                </a:lnTo>
                <a:lnTo>
                  <a:pt x="237" y="847"/>
                </a:lnTo>
                <a:lnTo>
                  <a:pt x="203" y="8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52"/>
          <p:cNvSpPr/>
          <p:nvPr/>
        </p:nvSpPr>
        <p:spPr>
          <a:xfrm>
            <a:off x="4010442" y="2957763"/>
            <a:ext cx="338139" cy="315913"/>
          </a:xfrm>
          <a:custGeom>
            <a:avLst/>
            <a:gdLst/>
            <a:ahLst/>
            <a:cxnLst>
              <a:cxn ang="0">
                <a:pos x="172883" y="129035"/>
              </a:cxn>
              <a:cxn ang="0">
                <a:pos x="194493" y="100431"/>
              </a:cxn>
              <a:cxn ang="0">
                <a:pos x="208476" y="85811"/>
              </a:cxn>
              <a:cxn ang="0">
                <a:pos x="215468" y="64200"/>
              </a:cxn>
              <a:cxn ang="0">
                <a:pos x="215468" y="57208"/>
              </a:cxn>
              <a:cxn ang="0">
                <a:pos x="215468" y="50216"/>
              </a:cxn>
              <a:cxn ang="0">
                <a:pos x="215468" y="42588"/>
              </a:cxn>
              <a:cxn ang="0">
                <a:pos x="215468" y="35596"/>
              </a:cxn>
              <a:cxn ang="0">
                <a:pos x="215468" y="28604"/>
              </a:cxn>
              <a:cxn ang="0">
                <a:pos x="223095" y="13984"/>
              </a:cxn>
              <a:cxn ang="0">
                <a:pos x="237078" y="0"/>
              </a:cxn>
              <a:cxn ang="0">
                <a:pos x="244705" y="0"/>
              </a:cxn>
              <a:cxn ang="0">
                <a:pos x="251697" y="0"/>
              </a:cxn>
              <a:cxn ang="0">
                <a:pos x="258688" y="0"/>
              </a:cxn>
              <a:cxn ang="0">
                <a:pos x="266315" y="6992"/>
              </a:cxn>
              <a:cxn ang="0">
                <a:pos x="273307" y="13984"/>
              </a:cxn>
              <a:cxn ang="0">
                <a:pos x="280299" y="13984"/>
              </a:cxn>
              <a:cxn ang="0">
                <a:pos x="294917" y="28604"/>
              </a:cxn>
              <a:cxn ang="0">
                <a:pos x="308900" y="50216"/>
              </a:cxn>
              <a:cxn ang="0">
                <a:pos x="323519" y="71827"/>
              </a:cxn>
              <a:cxn ang="0">
                <a:pos x="330511" y="85811"/>
              </a:cxn>
              <a:cxn ang="0">
                <a:pos x="330511" y="93439"/>
              </a:cxn>
              <a:cxn ang="0">
                <a:pos x="338138" y="100431"/>
              </a:cxn>
              <a:cxn ang="0">
                <a:pos x="330511" y="107423"/>
              </a:cxn>
              <a:cxn ang="0">
                <a:pos x="330511" y="114415"/>
              </a:cxn>
              <a:cxn ang="0">
                <a:pos x="323519" y="122043"/>
              </a:cxn>
              <a:cxn ang="0">
                <a:pos x="316528" y="136027"/>
              </a:cxn>
              <a:cxn ang="0">
                <a:pos x="308900" y="143655"/>
              </a:cxn>
              <a:cxn ang="0">
                <a:pos x="294917" y="150647"/>
              </a:cxn>
              <a:cxn ang="0">
                <a:pos x="280299" y="165266"/>
              </a:cxn>
              <a:cxn ang="0">
                <a:pos x="266315" y="179250"/>
              </a:cxn>
              <a:cxn ang="0">
                <a:pos x="251697" y="193870"/>
              </a:cxn>
              <a:cxn ang="0">
                <a:pos x="237078" y="207854"/>
              </a:cxn>
              <a:cxn ang="0">
                <a:pos x="201484" y="229466"/>
              </a:cxn>
              <a:cxn ang="0">
                <a:pos x="165255" y="251078"/>
              </a:cxn>
              <a:cxn ang="0">
                <a:pos x="129662" y="265697"/>
              </a:cxn>
              <a:cxn ang="0">
                <a:pos x="101060" y="287309"/>
              </a:cxn>
              <a:cxn ang="0">
                <a:pos x="79450" y="301293"/>
              </a:cxn>
              <a:cxn ang="0">
                <a:pos x="50212" y="308921"/>
              </a:cxn>
              <a:cxn ang="0">
                <a:pos x="43221" y="308921"/>
              </a:cxn>
              <a:cxn ang="0">
                <a:pos x="29237" y="308921"/>
              </a:cxn>
              <a:cxn ang="0">
                <a:pos x="21610" y="315913"/>
              </a:cxn>
              <a:cxn ang="0">
                <a:pos x="14619" y="315913"/>
              </a:cxn>
              <a:cxn ang="0">
                <a:pos x="7627" y="315913"/>
              </a:cxn>
              <a:cxn ang="0">
                <a:pos x="0" y="308921"/>
              </a:cxn>
              <a:cxn ang="0">
                <a:pos x="0" y="301293"/>
              </a:cxn>
              <a:cxn ang="0">
                <a:pos x="0" y="294301"/>
              </a:cxn>
              <a:cxn ang="0">
                <a:pos x="0" y="287309"/>
              </a:cxn>
              <a:cxn ang="0">
                <a:pos x="7627" y="280317"/>
              </a:cxn>
              <a:cxn ang="0">
                <a:pos x="21610" y="272690"/>
              </a:cxn>
              <a:cxn ang="0">
                <a:pos x="36229" y="265697"/>
              </a:cxn>
              <a:cxn ang="0">
                <a:pos x="50212" y="251078"/>
              </a:cxn>
              <a:cxn ang="0">
                <a:pos x="64831" y="237094"/>
              </a:cxn>
              <a:cxn ang="0">
                <a:pos x="101060" y="207854"/>
              </a:cxn>
              <a:cxn ang="0">
                <a:pos x="129662" y="179250"/>
              </a:cxn>
              <a:cxn ang="0">
                <a:pos x="151272" y="150647"/>
              </a:cxn>
              <a:cxn ang="0">
                <a:pos x="172883" y="129035"/>
              </a:cxn>
            </a:cxnLst>
            <a:rect l="0" t="0" r="0" b="0"/>
            <a:pathLst>
              <a:path w="532" h="497">
                <a:moveTo>
                  <a:pt x="272" y="203"/>
                </a:moveTo>
                <a:lnTo>
                  <a:pt x="306" y="158"/>
                </a:lnTo>
                <a:lnTo>
                  <a:pt x="328" y="135"/>
                </a:lnTo>
                <a:lnTo>
                  <a:pt x="339" y="101"/>
                </a:lnTo>
                <a:lnTo>
                  <a:pt x="339" y="90"/>
                </a:lnTo>
                <a:lnTo>
                  <a:pt x="339" y="79"/>
                </a:lnTo>
                <a:lnTo>
                  <a:pt x="339" y="67"/>
                </a:lnTo>
                <a:lnTo>
                  <a:pt x="339" y="56"/>
                </a:lnTo>
                <a:lnTo>
                  <a:pt x="339" y="45"/>
                </a:lnTo>
                <a:lnTo>
                  <a:pt x="351" y="22"/>
                </a:lnTo>
                <a:lnTo>
                  <a:pt x="373" y="0"/>
                </a:lnTo>
                <a:lnTo>
                  <a:pt x="385" y="0"/>
                </a:lnTo>
                <a:lnTo>
                  <a:pt x="396" y="0"/>
                </a:lnTo>
                <a:lnTo>
                  <a:pt x="407" y="0"/>
                </a:lnTo>
                <a:lnTo>
                  <a:pt x="419" y="11"/>
                </a:lnTo>
                <a:lnTo>
                  <a:pt x="430" y="22"/>
                </a:lnTo>
                <a:lnTo>
                  <a:pt x="441" y="22"/>
                </a:lnTo>
                <a:lnTo>
                  <a:pt x="464" y="45"/>
                </a:lnTo>
                <a:lnTo>
                  <a:pt x="486" y="79"/>
                </a:lnTo>
                <a:lnTo>
                  <a:pt x="509" y="113"/>
                </a:lnTo>
                <a:lnTo>
                  <a:pt x="520" y="135"/>
                </a:lnTo>
                <a:lnTo>
                  <a:pt x="520" y="147"/>
                </a:lnTo>
                <a:lnTo>
                  <a:pt x="532" y="158"/>
                </a:lnTo>
                <a:lnTo>
                  <a:pt x="520" y="169"/>
                </a:lnTo>
                <a:lnTo>
                  <a:pt x="520" y="180"/>
                </a:lnTo>
                <a:lnTo>
                  <a:pt x="509" y="192"/>
                </a:lnTo>
                <a:lnTo>
                  <a:pt x="498" y="214"/>
                </a:lnTo>
                <a:lnTo>
                  <a:pt x="486" y="226"/>
                </a:lnTo>
                <a:lnTo>
                  <a:pt x="464" y="237"/>
                </a:lnTo>
                <a:lnTo>
                  <a:pt x="441" y="260"/>
                </a:lnTo>
                <a:lnTo>
                  <a:pt x="419" y="282"/>
                </a:lnTo>
                <a:lnTo>
                  <a:pt x="396" y="305"/>
                </a:lnTo>
                <a:lnTo>
                  <a:pt x="373" y="327"/>
                </a:lnTo>
                <a:lnTo>
                  <a:pt x="317" y="361"/>
                </a:lnTo>
                <a:lnTo>
                  <a:pt x="260" y="395"/>
                </a:lnTo>
                <a:lnTo>
                  <a:pt x="204" y="418"/>
                </a:lnTo>
                <a:lnTo>
                  <a:pt x="159" y="452"/>
                </a:lnTo>
                <a:lnTo>
                  <a:pt x="125" y="474"/>
                </a:lnTo>
                <a:lnTo>
                  <a:pt x="79" y="486"/>
                </a:lnTo>
                <a:lnTo>
                  <a:pt x="68" y="486"/>
                </a:lnTo>
                <a:lnTo>
                  <a:pt x="46" y="486"/>
                </a:lnTo>
                <a:lnTo>
                  <a:pt x="34" y="497"/>
                </a:lnTo>
                <a:lnTo>
                  <a:pt x="23" y="497"/>
                </a:lnTo>
                <a:lnTo>
                  <a:pt x="12" y="497"/>
                </a:lnTo>
                <a:lnTo>
                  <a:pt x="0" y="486"/>
                </a:lnTo>
                <a:lnTo>
                  <a:pt x="0" y="474"/>
                </a:lnTo>
                <a:lnTo>
                  <a:pt x="0" y="463"/>
                </a:lnTo>
                <a:lnTo>
                  <a:pt x="0" y="452"/>
                </a:lnTo>
                <a:lnTo>
                  <a:pt x="12" y="441"/>
                </a:lnTo>
                <a:lnTo>
                  <a:pt x="34" y="429"/>
                </a:lnTo>
                <a:lnTo>
                  <a:pt x="57" y="418"/>
                </a:lnTo>
                <a:lnTo>
                  <a:pt x="79" y="395"/>
                </a:lnTo>
                <a:lnTo>
                  <a:pt x="102" y="373"/>
                </a:lnTo>
                <a:lnTo>
                  <a:pt x="159" y="327"/>
                </a:lnTo>
                <a:lnTo>
                  <a:pt x="204" y="282"/>
                </a:lnTo>
                <a:lnTo>
                  <a:pt x="238" y="237"/>
                </a:lnTo>
                <a:lnTo>
                  <a:pt x="272" y="20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05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34"/>
          <p:cNvSpPr/>
          <p:nvPr/>
        </p:nvSpPr>
        <p:spPr>
          <a:xfrm>
            <a:off x="5373822" y="2572769"/>
            <a:ext cx="279400" cy="257175"/>
          </a:xfrm>
          <a:custGeom>
            <a:avLst/>
            <a:gdLst/>
            <a:ahLst/>
            <a:cxnLst>
              <a:cxn ang="0">
                <a:pos x="243287" y="99837"/>
              </a:cxn>
              <a:cxn ang="0">
                <a:pos x="257859" y="114370"/>
              </a:cxn>
              <a:cxn ang="0">
                <a:pos x="264828" y="128272"/>
              </a:cxn>
              <a:cxn ang="0">
                <a:pos x="271797" y="142805"/>
              </a:cxn>
              <a:cxn ang="0">
                <a:pos x="279400" y="156706"/>
              </a:cxn>
              <a:cxn ang="0">
                <a:pos x="279400" y="171239"/>
              </a:cxn>
              <a:cxn ang="0">
                <a:pos x="279400" y="185773"/>
              </a:cxn>
              <a:cxn ang="0">
                <a:pos x="271797" y="192723"/>
              </a:cxn>
              <a:cxn ang="0">
                <a:pos x="271797" y="207257"/>
              </a:cxn>
              <a:cxn ang="0">
                <a:pos x="264828" y="214207"/>
              </a:cxn>
              <a:cxn ang="0">
                <a:pos x="257859" y="228109"/>
              </a:cxn>
              <a:cxn ang="0">
                <a:pos x="250256" y="235691"/>
              </a:cxn>
              <a:cxn ang="0">
                <a:pos x="250256" y="242642"/>
              </a:cxn>
              <a:cxn ang="0">
                <a:pos x="243287" y="249592"/>
              </a:cxn>
              <a:cxn ang="0">
                <a:pos x="236318" y="257175"/>
              </a:cxn>
              <a:cxn ang="0">
                <a:pos x="228715" y="257175"/>
              </a:cxn>
              <a:cxn ang="0">
                <a:pos x="221746" y="257175"/>
              </a:cxn>
              <a:cxn ang="0">
                <a:pos x="214777" y="249592"/>
              </a:cxn>
              <a:cxn ang="0">
                <a:pos x="200205" y="242642"/>
              </a:cxn>
              <a:cxn ang="0">
                <a:pos x="193236" y="235691"/>
              </a:cxn>
              <a:cxn ang="0">
                <a:pos x="178664" y="221158"/>
              </a:cxn>
              <a:cxn ang="0">
                <a:pos x="171695" y="214207"/>
              </a:cxn>
              <a:cxn ang="0">
                <a:pos x="150154" y="199674"/>
              </a:cxn>
              <a:cxn ang="0">
                <a:pos x="135582" y="178190"/>
              </a:cxn>
              <a:cxn ang="0">
                <a:pos x="114674" y="164289"/>
              </a:cxn>
              <a:cxn ang="0">
                <a:pos x="100103" y="135854"/>
              </a:cxn>
              <a:cxn ang="0">
                <a:pos x="78561" y="114370"/>
              </a:cxn>
              <a:cxn ang="0">
                <a:pos x="50051" y="78353"/>
              </a:cxn>
              <a:cxn ang="0">
                <a:pos x="28510" y="49918"/>
              </a:cxn>
              <a:cxn ang="0">
                <a:pos x="0" y="13901"/>
              </a:cxn>
              <a:cxn ang="0">
                <a:pos x="6969" y="6951"/>
              </a:cxn>
              <a:cxn ang="0">
                <a:pos x="13938" y="6951"/>
              </a:cxn>
              <a:cxn ang="0">
                <a:pos x="28510" y="0"/>
              </a:cxn>
              <a:cxn ang="0">
                <a:pos x="42449" y="0"/>
              </a:cxn>
              <a:cxn ang="0">
                <a:pos x="57020" y="0"/>
              </a:cxn>
              <a:cxn ang="0">
                <a:pos x="71592" y="0"/>
              </a:cxn>
              <a:cxn ang="0">
                <a:pos x="93133" y="0"/>
              </a:cxn>
              <a:cxn ang="0">
                <a:pos x="107072" y="6951"/>
              </a:cxn>
              <a:cxn ang="0">
                <a:pos x="128613" y="13901"/>
              </a:cxn>
              <a:cxn ang="0">
                <a:pos x="150154" y="21484"/>
              </a:cxn>
              <a:cxn ang="0">
                <a:pos x="186267" y="42968"/>
              </a:cxn>
              <a:cxn ang="0">
                <a:pos x="214777" y="63820"/>
              </a:cxn>
              <a:cxn ang="0">
                <a:pos x="243287" y="99837"/>
              </a:cxn>
            </a:cxnLst>
            <a:rect l="0" t="0" r="0" b="0"/>
            <a:pathLst>
              <a:path w="441" h="407">
                <a:moveTo>
                  <a:pt x="384" y="158"/>
                </a:moveTo>
                <a:lnTo>
                  <a:pt x="407" y="181"/>
                </a:lnTo>
                <a:lnTo>
                  <a:pt x="418" y="203"/>
                </a:lnTo>
                <a:lnTo>
                  <a:pt x="429" y="226"/>
                </a:lnTo>
                <a:lnTo>
                  <a:pt x="441" y="248"/>
                </a:lnTo>
                <a:lnTo>
                  <a:pt x="441" y="271"/>
                </a:lnTo>
                <a:lnTo>
                  <a:pt x="441" y="294"/>
                </a:lnTo>
                <a:lnTo>
                  <a:pt x="429" y="305"/>
                </a:lnTo>
                <a:lnTo>
                  <a:pt x="429" y="328"/>
                </a:lnTo>
                <a:lnTo>
                  <a:pt x="418" y="339"/>
                </a:lnTo>
                <a:lnTo>
                  <a:pt x="407" y="361"/>
                </a:lnTo>
                <a:lnTo>
                  <a:pt x="395" y="373"/>
                </a:lnTo>
                <a:lnTo>
                  <a:pt x="395" y="384"/>
                </a:lnTo>
                <a:lnTo>
                  <a:pt x="384" y="395"/>
                </a:lnTo>
                <a:lnTo>
                  <a:pt x="373" y="407"/>
                </a:lnTo>
                <a:lnTo>
                  <a:pt x="361" y="407"/>
                </a:lnTo>
                <a:lnTo>
                  <a:pt x="350" y="407"/>
                </a:lnTo>
                <a:lnTo>
                  <a:pt x="339" y="395"/>
                </a:lnTo>
                <a:lnTo>
                  <a:pt x="316" y="384"/>
                </a:lnTo>
                <a:lnTo>
                  <a:pt x="305" y="373"/>
                </a:lnTo>
                <a:lnTo>
                  <a:pt x="282" y="350"/>
                </a:lnTo>
                <a:lnTo>
                  <a:pt x="271" y="339"/>
                </a:lnTo>
                <a:lnTo>
                  <a:pt x="237" y="316"/>
                </a:lnTo>
                <a:lnTo>
                  <a:pt x="214" y="282"/>
                </a:lnTo>
                <a:lnTo>
                  <a:pt x="181" y="260"/>
                </a:lnTo>
                <a:lnTo>
                  <a:pt x="158" y="215"/>
                </a:lnTo>
                <a:lnTo>
                  <a:pt x="124" y="181"/>
                </a:lnTo>
                <a:lnTo>
                  <a:pt x="79" y="124"/>
                </a:lnTo>
                <a:lnTo>
                  <a:pt x="45" y="79"/>
                </a:ln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45" y="0"/>
                </a:lnTo>
                <a:lnTo>
                  <a:pt x="67" y="0"/>
                </a:lnTo>
                <a:lnTo>
                  <a:pt x="90" y="0"/>
                </a:lnTo>
                <a:lnTo>
                  <a:pt x="113" y="0"/>
                </a:lnTo>
                <a:lnTo>
                  <a:pt x="147" y="0"/>
                </a:lnTo>
                <a:lnTo>
                  <a:pt x="169" y="11"/>
                </a:lnTo>
                <a:lnTo>
                  <a:pt x="203" y="22"/>
                </a:lnTo>
                <a:lnTo>
                  <a:pt x="237" y="34"/>
                </a:lnTo>
                <a:lnTo>
                  <a:pt x="294" y="68"/>
                </a:lnTo>
                <a:lnTo>
                  <a:pt x="339" y="101"/>
                </a:lnTo>
                <a:lnTo>
                  <a:pt x="384" y="15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>
          <a:xfrm>
            <a:off x="4653891" y="1819979"/>
            <a:ext cx="2879725" cy="2879725"/>
            <a:chOff x="1474" y="663"/>
            <a:chExt cx="2948" cy="2835"/>
          </a:xfrm>
        </p:grpSpPr>
        <p:sp>
          <p:nvSpPr>
            <p:cNvPr id="4710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7121" name="Rectangle 27"/>
          <p:cNvSpPr/>
          <p:nvPr/>
        </p:nvSpPr>
        <p:spPr>
          <a:xfrm>
            <a:off x="5206169" y="2345441"/>
            <a:ext cx="35266" cy="16927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Freeform 30"/>
          <p:cNvSpPr/>
          <p:nvPr/>
        </p:nvSpPr>
        <p:spPr>
          <a:xfrm>
            <a:off x="5921510" y="2389323"/>
            <a:ext cx="207963" cy="596900"/>
          </a:xfrm>
          <a:custGeom>
            <a:avLst/>
            <a:gdLst/>
            <a:ahLst/>
            <a:cxnLst>
              <a:cxn ang="0">
                <a:pos x="143926" y="28605"/>
              </a:cxn>
              <a:cxn ang="0">
                <a:pos x="150900" y="93444"/>
              </a:cxn>
              <a:cxn ang="0">
                <a:pos x="157874" y="151291"/>
              </a:cxn>
              <a:cxn ang="0">
                <a:pos x="164849" y="201509"/>
              </a:cxn>
              <a:cxn ang="0">
                <a:pos x="164849" y="251728"/>
              </a:cxn>
              <a:cxn ang="0">
                <a:pos x="172457" y="301946"/>
              </a:cxn>
              <a:cxn ang="0">
                <a:pos x="179432" y="345172"/>
              </a:cxn>
              <a:cxn ang="0">
                <a:pos x="186406" y="388398"/>
              </a:cxn>
              <a:cxn ang="0">
                <a:pos x="186406" y="423996"/>
              </a:cxn>
              <a:cxn ang="0">
                <a:pos x="194014" y="460230"/>
              </a:cxn>
              <a:cxn ang="0">
                <a:pos x="194014" y="488835"/>
              </a:cxn>
              <a:cxn ang="0">
                <a:pos x="200989" y="517440"/>
              </a:cxn>
              <a:cxn ang="0">
                <a:pos x="200989" y="539053"/>
              </a:cxn>
              <a:cxn ang="0">
                <a:pos x="207963" y="560666"/>
              </a:cxn>
              <a:cxn ang="0">
                <a:pos x="207963" y="575287"/>
              </a:cxn>
              <a:cxn ang="0">
                <a:pos x="207963" y="589272"/>
              </a:cxn>
              <a:cxn ang="0">
                <a:pos x="207963" y="596900"/>
              </a:cxn>
              <a:cxn ang="0">
                <a:pos x="157874" y="596900"/>
              </a:cxn>
              <a:cxn ang="0">
                <a:pos x="143926" y="546046"/>
              </a:cxn>
              <a:cxn ang="0">
                <a:pos x="136317" y="495828"/>
              </a:cxn>
              <a:cxn ang="0">
                <a:pos x="122368" y="445609"/>
              </a:cxn>
              <a:cxn ang="0">
                <a:pos x="114760" y="402383"/>
              </a:cxn>
              <a:cxn ang="0">
                <a:pos x="100811" y="359793"/>
              </a:cxn>
              <a:cxn ang="0">
                <a:pos x="93203" y="323559"/>
              </a:cxn>
              <a:cxn ang="0">
                <a:pos x="86229" y="280333"/>
              </a:cxn>
              <a:cxn ang="0">
                <a:pos x="79254" y="244735"/>
              </a:cxn>
              <a:cxn ang="0">
                <a:pos x="72280" y="215494"/>
              </a:cxn>
              <a:cxn ang="0">
                <a:pos x="64671" y="186889"/>
              </a:cxn>
              <a:cxn ang="0">
                <a:pos x="57697" y="165276"/>
              </a:cxn>
              <a:cxn ang="0">
                <a:pos x="50723" y="143663"/>
              </a:cxn>
              <a:cxn ang="0">
                <a:pos x="43114" y="122050"/>
              </a:cxn>
              <a:cxn ang="0">
                <a:pos x="36140" y="108065"/>
              </a:cxn>
              <a:cxn ang="0">
                <a:pos x="29166" y="93444"/>
              </a:cxn>
              <a:cxn ang="0">
                <a:pos x="21557" y="79460"/>
              </a:cxn>
              <a:cxn ang="0">
                <a:pos x="14583" y="71831"/>
              </a:cxn>
              <a:cxn ang="0">
                <a:pos x="7608" y="64839"/>
              </a:cxn>
              <a:cxn ang="0">
                <a:pos x="7608" y="50218"/>
              </a:cxn>
              <a:cxn ang="0">
                <a:pos x="0" y="43226"/>
              </a:cxn>
              <a:cxn ang="0">
                <a:pos x="0" y="36234"/>
              </a:cxn>
              <a:cxn ang="0">
                <a:pos x="0" y="28605"/>
              </a:cxn>
              <a:cxn ang="0">
                <a:pos x="7608" y="14621"/>
              </a:cxn>
              <a:cxn ang="0">
                <a:pos x="7608" y="7628"/>
              </a:cxn>
              <a:cxn ang="0">
                <a:pos x="21557" y="7628"/>
              </a:cxn>
              <a:cxn ang="0">
                <a:pos x="29166" y="0"/>
              </a:cxn>
              <a:cxn ang="0">
                <a:pos x="43114" y="7628"/>
              </a:cxn>
              <a:cxn ang="0">
                <a:pos x="64671" y="7628"/>
              </a:cxn>
              <a:cxn ang="0">
                <a:pos x="86229" y="14621"/>
              </a:cxn>
              <a:cxn ang="0">
                <a:pos x="107786" y="21613"/>
              </a:cxn>
              <a:cxn ang="0">
                <a:pos x="143926" y="28605"/>
              </a:cxn>
            </a:cxnLst>
            <a:rect l="0" t="0" r="0" b="0"/>
            <a:pathLst>
              <a:path w="328" h="939">
                <a:moveTo>
                  <a:pt x="227" y="45"/>
                </a:moveTo>
                <a:lnTo>
                  <a:pt x="238" y="147"/>
                </a:lnTo>
                <a:lnTo>
                  <a:pt x="249" y="238"/>
                </a:lnTo>
                <a:lnTo>
                  <a:pt x="260" y="317"/>
                </a:lnTo>
                <a:lnTo>
                  <a:pt x="260" y="396"/>
                </a:lnTo>
                <a:lnTo>
                  <a:pt x="272" y="475"/>
                </a:lnTo>
                <a:lnTo>
                  <a:pt x="283" y="543"/>
                </a:lnTo>
                <a:lnTo>
                  <a:pt x="294" y="611"/>
                </a:lnTo>
                <a:lnTo>
                  <a:pt x="294" y="667"/>
                </a:lnTo>
                <a:lnTo>
                  <a:pt x="306" y="724"/>
                </a:lnTo>
                <a:lnTo>
                  <a:pt x="306" y="769"/>
                </a:lnTo>
                <a:lnTo>
                  <a:pt x="317" y="814"/>
                </a:lnTo>
                <a:lnTo>
                  <a:pt x="317" y="848"/>
                </a:lnTo>
                <a:lnTo>
                  <a:pt x="328" y="882"/>
                </a:lnTo>
                <a:lnTo>
                  <a:pt x="328" y="905"/>
                </a:lnTo>
                <a:lnTo>
                  <a:pt x="328" y="927"/>
                </a:lnTo>
                <a:lnTo>
                  <a:pt x="328" y="939"/>
                </a:lnTo>
                <a:lnTo>
                  <a:pt x="249" y="939"/>
                </a:lnTo>
                <a:lnTo>
                  <a:pt x="227" y="859"/>
                </a:lnTo>
                <a:lnTo>
                  <a:pt x="215" y="780"/>
                </a:lnTo>
                <a:lnTo>
                  <a:pt x="193" y="701"/>
                </a:lnTo>
                <a:lnTo>
                  <a:pt x="181" y="633"/>
                </a:lnTo>
                <a:lnTo>
                  <a:pt x="159" y="566"/>
                </a:lnTo>
                <a:lnTo>
                  <a:pt x="147" y="509"/>
                </a:lnTo>
                <a:lnTo>
                  <a:pt x="136" y="441"/>
                </a:lnTo>
                <a:lnTo>
                  <a:pt x="125" y="385"/>
                </a:lnTo>
                <a:lnTo>
                  <a:pt x="114" y="339"/>
                </a:lnTo>
                <a:lnTo>
                  <a:pt x="102" y="294"/>
                </a:lnTo>
                <a:lnTo>
                  <a:pt x="91" y="260"/>
                </a:lnTo>
                <a:lnTo>
                  <a:pt x="80" y="226"/>
                </a:lnTo>
                <a:lnTo>
                  <a:pt x="68" y="192"/>
                </a:lnTo>
                <a:lnTo>
                  <a:pt x="57" y="170"/>
                </a:lnTo>
                <a:lnTo>
                  <a:pt x="46" y="147"/>
                </a:lnTo>
                <a:lnTo>
                  <a:pt x="34" y="125"/>
                </a:lnTo>
                <a:lnTo>
                  <a:pt x="23" y="113"/>
                </a:lnTo>
                <a:lnTo>
                  <a:pt x="12" y="102"/>
                </a:lnTo>
                <a:lnTo>
                  <a:pt x="12" y="79"/>
                </a:lnTo>
                <a:lnTo>
                  <a:pt x="0" y="68"/>
                </a:lnTo>
                <a:lnTo>
                  <a:pt x="0" y="57"/>
                </a:lnTo>
                <a:lnTo>
                  <a:pt x="0" y="45"/>
                </a:lnTo>
                <a:lnTo>
                  <a:pt x="12" y="23"/>
                </a:lnTo>
                <a:lnTo>
                  <a:pt x="12" y="12"/>
                </a:lnTo>
                <a:lnTo>
                  <a:pt x="34" y="12"/>
                </a:lnTo>
                <a:lnTo>
                  <a:pt x="46" y="0"/>
                </a:lnTo>
                <a:lnTo>
                  <a:pt x="68" y="12"/>
                </a:lnTo>
                <a:lnTo>
                  <a:pt x="102" y="12"/>
                </a:lnTo>
                <a:lnTo>
                  <a:pt x="136" y="23"/>
                </a:lnTo>
                <a:lnTo>
                  <a:pt x="170" y="34"/>
                </a:lnTo>
                <a:lnTo>
                  <a:pt x="227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1"/>
          <p:cNvSpPr/>
          <p:nvPr/>
        </p:nvSpPr>
        <p:spPr>
          <a:xfrm>
            <a:off x="6019143" y="2286702"/>
            <a:ext cx="846137" cy="639763"/>
          </a:xfrm>
          <a:custGeom>
            <a:avLst/>
            <a:gdLst/>
            <a:ahLst/>
            <a:cxnLst>
              <a:cxn ang="0">
                <a:pos x="782074" y="79493"/>
              </a:cxn>
              <a:cxn ang="0">
                <a:pos x="810617" y="101116"/>
              </a:cxn>
              <a:cxn ang="0">
                <a:pos x="832183" y="122102"/>
              </a:cxn>
              <a:cxn ang="0">
                <a:pos x="846137" y="136729"/>
              </a:cxn>
              <a:cxn ang="0">
                <a:pos x="839160" y="165346"/>
              </a:cxn>
              <a:cxn ang="0">
                <a:pos x="817594" y="179973"/>
              </a:cxn>
              <a:cxn ang="0">
                <a:pos x="803640" y="186969"/>
              </a:cxn>
              <a:cxn ang="0">
                <a:pos x="796028" y="194600"/>
              </a:cxn>
              <a:cxn ang="0">
                <a:pos x="774463" y="230213"/>
              </a:cxn>
              <a:cxn ang="0">
                <a:pos x="745920" y="288084"/>
              </a:cxn>
              <a:cxn ang="0">
                <a:pos x="710400" y="373937"/>
              </a:cxn>
              <a:cxn ang="0">
                <a:pos x="681223" y="453430"/>
              </a:cxn>
              <a:cxn ang="0">
                <a:pos x="667269" y="503670"/>
              </a:cxn>
              <a:cxn ang="0">
                <a:pos x="645703" y="546279"/>
              </a:cxn>
              <a:cxn ang="0">
                <a:pos x="638726" y="575532"/>
              </a:cxn>
              <a:cxn ang="0">
                <a:pos x="624137" y="604150"/>
              </a:cxn>
              <a:cxn ang="0">
                <a:pos x="617160" y="625772"/>
              </a:cxn>
              <a:cxn ang="0">
                <a:pos x="609548" y="639763"/>
              </a:cxn>
              <a:cxn ang="0">
                <a:pos x="595594" y="632768"/>
              </a:cxn>
              <a:cxn ang="0">
                <a:pos x="581006" y="604150"/>
              </a:cxn>
              <a:cxn ang="0">
                <a:pos x="574028" y="582528"/>
              </a:cxn>
              <a:cxn ang="0">
                <a:pos x="574028" y="560906"/>
              </a:cxn>
              <a:cxn ang="0">
                <a:pos x="574028" y="517661"/>
              </a:cxn>
              <a:cxn ang="0">
                <a:pos x="581006" y="467421"/>
              </a:cxn>
              <a:cxn ang="0">
                <a:pos x="595594" y="410186"/>
              </a:cxn>
              <a:cxn ang="0">
                <a:pos x="609548" y="345319"/>
              </a:cxn>
              <a:cxn ang="0">
                <a:pos x="617160" y="295080"/>
              </a:cxn>
              <a:cxn ang="0">
                <a:pos x="624137" y="251835"/>
              </a:cxn>
              <a:cxn ang="0">
                <a:pos x="624137" y="215586"/>
              </a:cxn>
              <a:cxn ang="0">
                <a:pos x="624137" y="172978"/>
              </a:cxn>
              <a:cxn ang="0">
                <a:pos x="602571" y="136729"/>
              </a:cxn>
              <a:cxn ang="0">
                <a:pos x="574028" y="129733"/>
              </a:cxn>
              <a:cxn ang="0">
                <a:pos x="537874" y="122102"/>
              </a:cxn>
              <a:cxn ang="0">
                <a:pos x="502354" y="122102"/>
              </a:cxn>
              <a:cxn ang="0">
                <a:pos x="452246" y="129733"/>
              </a:cxn>
              <a:cxn ang="0">
                <a:pos x="387549" y="136729"/>
              </a:cxn>
              <a:cxn ang="0">
                <a:pos x="301286" y="158351"/>
              </a:cxn>
              <a:cxn ang="0">
                <a:pos x="208046" y="172978"/>
              </a:cxn>
              <a:cxn ang="0">
                <a:pos x="129394" y="179973"/>
              </a:cxn>
              <a:cxn ang="0">
                <a:pos x="57720" y="186969"/>
              </a:cxn>
              <a:cxn ang="0">
                <a:pos x="0" y="186969"/>
              </a:cxn>
              <a:cxn ang="0">
                <a:pos x="29177" y="115106"/>
              </a:cxn>
              <a:cxn ang="0">
                <a:pos x="86263" y="115106"/>
              </a:cxn>
              <a:cxn ang="0">
                <a:pos x="136371" y="115106"/>
              </a:cxn>
              <a:cxn ang="0">
                <a:pos x="172526" y="108111"/>
              </a:cxn>
              <a:cxn ang="0">
                <a:pos x="201069" y="101116"/>
              </a:cxn>
              <a:cxn ang="0">
                <a:pos x="244200" y="93484"/>
              </a:cxn>
              <a:cxn ang="0">
                <a:pos x="301286" y="86489"/>
              </a:cxn>
              <a:cxn ang="0">
                <a:pos x="365983" y="71862"/>
              </a:cxn>
              <a:cxn ang="0">
                <a:pos x="444634" y="57871"/>
              </a:cxn>
              <a:cxn ang="0">
                <a:pos x="516308" y="43244"/>
              </a:cxn>
              <a:cxn ang="0">
                <a:pos x="559440" y="36249"/>
              </a:cxn>
              <a:cxn ang="0">
                <a:pos x="595594" y="21622"/>
              </a:cxn>
              <a:cxn ang="0">
                <a:pos x="617160" y="7631"/>
              </a:cxn>
              <a:cxn ang="0">
                <a:pos x="645703" y="0"/>
              </a:cxn>
              <a:cxn ang="0">
                <a:pos x="667269" y="0"/>
              </a:cxn>
              <a:cxn ang="0">
                <a:pos x="688834" y="14627"/>
              </a:cxn>
              <a:cxn ang="0">
                <a:pos x="710400" y="29254"/>
              </a:cxn>
              <a:cxn ang="0">
                <a:pos x="745920" y="50240"/>
              </a:cxn>
            </a:cxnLst>
            <a:rect l="0" t="0" r="0" b="0"/>
            <a:pathLst>
              <a:path w="1334" h="1006">
                <a:moveTo>
                  <a:pt x="1199" y="102"/>
                </a:moveTo>
                <a:lnTo>
                  <a:pt x="1233" y="125"/>
                </a:lnTo>
                <a:lnTo>
                  <a:pt x="1255" y="147"/>
                </a:lnTo>
                <a:lnTo>
                  <a:pt x="1278" y="159"/>
                </a:lnTo>
                <a:lnTo>
                  <a:pt x="1301" y="181"/>
                </a:lnTo>
                <a:lnTo>
                  <a:pt x="1312" y="192"/>
                </a:lnTo>
                <a:lnTo>
                  <a:pt x="1323" y="204"/>
                </a:lnTo>
                <a:lnTo>
                  <a:pt x="1334" y="215"/>
                </a:lnTo>
                <a:lnTo>
                  <a:pt x="1334" y="238"/>
                </a:lnTo>
                <a:lnTo>
                  <a:pt x="1323" y="260"/>
                </a:lnTo>
                <a:lnTo>
                  <a:pt x="1301" y="272"/>
                </a:lnTo>
                <a:lnTo>
                  <a:pt x="1289" y="283"/>
                </a:lnTo>
                <a:lnTo>
                  <a:pt x="1278" y="283"/>
                </a:lnTo>
                <a:lnTo>
                  <a:pt x="1267" y="294"/>
                </a:lnTo>
                <a:lnTo>
                  <a:pt x="1267" y="306"/>
                </a:lnTo>
                <a:lnTo>
                  <a:pt x="1255" y="306"/>
                </a:lnTo>
                <a:lnTo>
                  <a:pt x="1244" y="328"/>
                </a:lnTo>
                <a:lnTo>
                  <a:pt x="1221" y="362"/>
                </a:lnTo>
                <a:lnTo>
                  <a:pt x="1199" y="407"/>
                </a:lnTo>
                <a:lnTo>
                  <a:pt x="1176" y="453"/>
                </a:lnTo>
                <a:lnTo>
                  <a:pt x="1154" y="520"/>
                </a:lnTo>
                <a:lnTo>
                  <a:pt x="1120" y="588"/>
                </a:lnTo>
                <a:lnTo>
                  <a:pt x="1097" y="667"/>
                </a:lnTo>
                <a:lnTo>
                  <a:pt x="1074" y="713"/>
                </a:lnTo>
                <a:lnTo>
                  <a:pt x="1063" y="746"/>
                </a:lnTo>
                <a:lnTo>
                  <a:pt x="1052" y="792"/>
                </a:lnTo>
                <a:lnTo>
                  <a:pt x="1041" y="826"/>
                </a:lnTo>
                <a:lnTo>
                  <a:pt x="1018" y="859"/>
                </a:lnTo>
                <a:lnTo>
                  <a:pt x="1007" y="882"/>
                </a:lnTo>
                <a:lnTo>
                  <a:pt x="1007" y="905"/>
                </a:lnTo>
                <a:lnTo>
                  <a:pt x="995" y="927"/>
                </a:lnTo>
                <a:lnTo>
                  <a:pt x="984" y="950"/>
                </a:lnTo>
                <a:lnTo>
                  <a:pt x="973" y="973"/>
                </a:lnTo>
                <a:lnTo>
                  <a:pt x="973" y="984"/>
                </a:lnTo>
                <a:lnTo>
                  <a:pt x="961" y="995"/>
                </a:lnTo>
                <a:lnTo>
                  <a:pt x="961" y="1006"/>
                </a:lnTo>
                <a:lnTo>
                  <a:pt x="950" y="1006"/>
                </a:lnTo>
                <a:lnTo>
                  <a:pt x="939" y="995"/>
                </a:lnTo>
                <a:lnTo>
                  <a:pt x="927" y="973"/>
                </a:lnTo>
                <a:lnTo>
                  <a:pt x="916" y="950"/>
                </a:lnTo>
                <a:lnTo>
                  <a:pt x="916" y="939"/>
                </a:lnTo>
                <a:lnTo>
                  <a:pt x="905" y="916"/>
                </a:lnTo>
                <a:lnTo>
                  <a:pt x="905" y="905"/>
                </a:lnTo>
                <a:lnTo>
                  <a:pt x="905" y="882"/>
                </a:lnTo>
                <a:lnTo>
                  <a:pt x="905" y="848"/>
                </a:lnTo>
                <a:lnTo>
                  <a:pt x="905" y="814"/>
                </a:lnTo>
                <a:lnTo>
                  <a:pt x="905" y="780"/>
                </a:lnTo>
                <a:lnTo>
                  <a:pt x="916" y="735"/>
                </a:lnTo>
                <a:lnTo>
                  <a:pt x="927" y="690"/>
                </a:lnTo>
                <a:lnTo>
                  <a:pt x="939" y="645"/>
                </a:lnTo>
                <a:lnTo>
                  <a:pt x="950" y="588"/>
                </a:lnTo>
                <a:lnTo>
                  <a:pt x="961" y="543"/>
                </a:lnTo>
                <a:lnTo>
                  <a:pt x="973" y="498"/>
                </a:lnTo>
                <a:lnTo>
                  <a:pt x="973" y="464"/>
                </a:lnTo>
                <a:lnTo>
                  <a:pt x="984" y="430"/>
                </a:lnTo>
                <a:lnTo>
                  <a:pt x="984" y="396"/>
                </a:lnTo>
                <a:lnTo>
                  <a:pt x="984" y="362"/>
                </a:lnTo>
                <a:lnTo>
                  <a:pt x="984" y="339"/>
                </a:lnTo>
                <a:lnTo>
                  <a:pt x="984" y="306"/>
                </a:lnTo>
                <a:lnTo>
                  <a:pt x="984" y="272"/>
                </a:lnTo>
                <a:lnTo>
                  <a:pt x="961" y="238"/>
                </a:lnTo>
                <a:lnTo>
                  <a:pt x="950" y="215"/>
                </a:lnTo>
                <a:lnTo>
                  <a:pt x="927" y="215"/>
                </a:lnTo>
                <a:lnTo>
                  <a:pt x="905" y="204"/>
                </a:lnTo>
                <a:lnTo>
                  <a:pt x="871" y="192"/>
                </a:lnTo>
                <a:lnTo>
                  <a:pt x="848" y="192"/>
                </a:lnTo>
                <a:lnTo>
                  <a:pt x="826" y="192"/>
                </a:lnTo>
                <a:lnTo>
                  <a:pt x="792" y="192"/>
                </a:lnTo>
                <a:lnTo>
                  <a:pt x="758" y="204"/>
                </a:lnTo>
                <a:lnTo>
                  <a:pt x="713" y="204"/>
                </a:lnTo>
                <a:lnTo>
                  <a:pt x="667" y="215"/>
                </a:lnTo>
                <a:lnTo>
                  <a:pt x="611" y="215"/>
                </a:lnTo>
                <a:lnTo>
                  <a:pt x="543" y="226"/>
                </a:lnTo>
                <a:lnTo>
                  <a:pt x="475" y="249"/>
                </a:lnTo>
                <a:lnTo>
                  <a:pt x="396" y="260"/>
                </a:lnTo>
                <a:lnTo>
                  <a:pt x="328" y="272"/>
                </a:lnTo>
                <a:lnTo>
                  <a:pt x="260" y="283"/>
                </a:lnTo>
                <a:lnTo>
                  <a:pt x="204" y="283"/>
                </a:lnTo>
                <a:lnTo>
                  <a:pt x="147" y="294"/>
                </a:lnTo>
                <a:lnTo>
                  <a:pt x="91" y="294"/>
                </a:lnTo>
                <a:lnTo>
                  <a:pt x="46" y="294"/>
                </a:lnTo>
                <a:lnTo>
                  <a:pt x="0" y="294"/>
                </a:lnTo>
                <a:lnTo>
                  <a:pt x="0" y="181"/>
                </a:lnTo>
                <a:lnTo>
                  <a:pt x="46" y="181"/>
                </a:lnTo>
                <a:lnTo>
                  <a:pt x="91" y="181"/>
                </a:lnTo>
                <a:lnTo>
                  <a:pt x="136" y="181"/>
                </a:lnTo>
                <a:lnTo>
                  <a:pt x="181" y="181"/>
                </a:lnTo>
                <a:lnTo>
                  <a:pt x="215" y="181"/>
                </a:lnTo>
                <a:lnTo>
                  <a:pt x="249" y="170"/>
                </a:lnTo>
                <a:lnTo>
                  <a:pt x="272" y="170"/>
                </a:lnTo>
                <a:lnTo>
                  <a:pt x="294" y="170"/>
                </a:lnTo>
                <a:lnTo>
                  <a:pt x="317" y="159"/>
                </a:lnTo>
                <a:lnTo>
                  <a:pt x="351" y="159"/>
                </a:lnTo>
                <a:lnTo>
                  <a:pt x="385" y="147"/>
                </a:lnTo>
                <a:lnTo>
                  <a:pt x="430" y="147"/>
                </a:lnTo>
                <a:lnTo>
                  <a:pt x="475" y="136"/>
                </a:lnTo>
                <a:lnTo>
                  <a:pt x="520" y="125"/>
                </a:lnTo>
                <a:lnTo>
                  <a:pt x="577" y="113"/>
                </a:lnTo>
                <a:lnTo>
                  <a:pt x="645" y="102"/>
                </a:lnTo>
                <a:lnTo>
                  <a:pt x="701" y="91"/>
                </a:lnTo>
                <a:lnTo>
                  <a:pt x="758" y="79"/>
                </a:lnTo>
                <a:lnTo>
                  <a:pt x="814" y="68"/>
                </a:lnTo>
                <a:lnTo>
                  <a:pt x="848" y="57"/>
                </a:lnTo>
                <a:lnTo>
                  <a:pt x="882" y="57"/>
                </a:lnTo>
                <a:lnTo>
                  <a:pt x="916" y="46"/>
                </a:lnTo>
                <a:lnTo>
                  <a:pt x="939" y="34"/>
                </a:lnTo>
                <a:lnTo>
                  <a:pt x="950" y="23"/>
                </a:lnTo>
                <a:lnTo>
                  <a:pt x="973" y="12"/>
                </a:lnTo>
                <a:lnTo>
                  <a:pt x="995" y="0"/>
                </a:lnTo>
                <a:lnTo>
                  <a:pt x="1018" y="0"/>
                </a:lnTo>
                <a:lnTo>
                  <a:pt x="1041" y="0"/>
                </a:lnTo>
                <a:lnTo>
                  <a:pt x="1052" y="0"/>
                </a:lnTo>
                <a:lnTo>
                  <a:pt x="1063" y="12"/>
                </a:lnTo>
                <a:lnTo>
                  <a:pt x="1086" y="23"/>
                </a:lnTo>
                <a:lnTo>
                  <a:pt x="1097" y="23"/>
                </a:lnTo>
                <a:lnTo>
                  <a:pt x="1120" y="46"/>
                </a:lnTo>
                <a:lnTo>
                  <a:pt x="1142" y="57"/>
                </a:lnTo>
                <a:lnTo>
                  <a:pt x="1176" y="79"/>
                </a:lnTo>
                <a:lnTo>
                  <a:pt x="1199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2"/>
          <p:cNvSpPr/>
          <p:nvPr/>
        </p:nvSpPr>
        <p:spPr>
          <a:xfrm>
            <a:off x="6112803" y="2599951"/>
            <a:ext cx="423863" cy="128588"/>
          </a:xfrm>
          <a:custGeom>
            <a:avLst/>
            <a:gdLst/>
            <a:ahLst/>
            <a:cxnLst>
              <a:cxn ang="0">
                <a:pos x="0" y="71579"/>
              </a:cxn>
              <a:cxn ang="0">
                <a:pos x="13980" y="64611"/>
              </a:cxn>
              <a:cxn ang="0">
                <a:pos x="35587" y="64611"/>
              </a:cxn>
              <a:cxn ang="0">
                <a:pos x="85789" y="57009"/>
              </a:cxn>
              <a:cxn ang="0">
                <a:pos x="135992" y="43074"/>
              </a:cxn>
              <a:cxn ang="0">
                <a:pos x="165224" y="35473"/>
              </a:cxn>
              <a:cxn ang="0">
                <a:pos x="186830" y="28505"/>
              </a:cxn>
              <a:cxn ang="0">
                <a:pos x="215426" y="21537"/>
              </a:cxn>
              <a:cxn ang="0">
                <a:pos x="244022" y="13936"/>
              </a:cxn>
              <a:cxn ang="0">
                <a:pos x="265629" y="13936"/>
              </a:cxn>
              <a:cxn ang="0">
                <a:pos x="287235" y="6968"/>
              </a:cxn>
              <a:cxn ang="0">
                <a:pos x="301215" y="6968"/>
              </a:cxn>
              <a:cxn ang="0">
                <a:pos x="315831" y="6968"/>
              </a:cxn>
              <a:cxn ang="0">
                <a:pos x="322821" y="6968"/>
              </a:cxn>
              <a:cxn ang="0">
                <a:pos x="330447" y="0"/>
              </a:cxn>
              <a:cxn ang="0">
                <a:pos x="344428" y="0"/>
              </a:cxn>
              <a:cxn ang="0">
                <a:pos x="359044" y="6968"/>
              </a:cxn>
              <a:cxn ang="0">
                <a:pos x="373024" y="6968"/>
              </a:cxn>
              <a:cxn ang="0">
                <a:pos x="394630" y="13936"/>
              </a:cxn>
              <a:cxn ang="0">
                <a:pos x="402256" y="13936"/>
              </a:cxn>
              <a:cxn ang="0">
                <a:pos x="409246" y="21537"/>
              </a:cxn>
              <a:cxn ang="0">
                <a:pos x="416236" y="28505"/>
              </a:cxn>
              <a:cxn ang="0">
                <a:pos x="423862" y="35473"/>
              </a:cxn>
              <a:cxn ang="0">
                <a:pos x="423862" y="43074"/>
              </a:cxn>
              <a:cxn ang="0">
                <a:pos x="423862" y="50042"/>
              </a:cxn>
              <a:cxn ang="0">
                <a:pos x="416236" y="57009"/>
              </a:cxn>
              <a:cxn ang="0">
                <a:pos x="409246" y="64611"/>
              </a:cxn>
              <a:cxn ang="0">
                <a:pos x="402256" y="71579"/>
              </a:cxn>
              <a:cxn ang="0">
                <a:pos x="387640" y="71579"/>
              </a:cxn>
              <a:cxn ang="0">
                <a:pos x="373024" y="78546"/>
              </a:cxn>
              <a:cxn ang="0">
                <a:pos x="352053" y="85514"/>
              </a:cxn>
              <a:cxn ang="0">
                <a:pos x="330447" y="85514"/>
              </a:cxn>
              <a:cxn ang="0">
                <a:pos x="308841" y="93115"/>
              </a:cxn>
              <a:cxn ang="0">
                <a:pos x="279609" y="100083"/>
              </a:cxn>
              <a:cxn ang="0">
                <a:pos x="244022" y="107051"/>
              </a:cxn>
              <a:cxn ang="0">
                <a:pos x="200810" y="107051"/>
              </a:cxn>
              <a:cxn ang="0">
                <a:pos x="157598" y="114652"/>
              </a:cxn>
              <a:cxn ang="0">
                <a:pos x="107395" y="121620"/>
              </a:cxn>
              <a:cxn ang="0">
                <a:pos x="57193" y="121620"/>
              </a:cxn>
              <a:cxn ang="0">
                <a:pos x="0" y="128588"/>
              </a:cxn>
              <a:cxn ang="0">
                <a:pos x="0" y="71579"/>
              </a:cxn>
            </a:cxnLst>
            <a:rect l="0" t="0" r="0" b="0"/>
            <a:pathLst>
              <a:path w="667" h="203">
                <a:moveTo>
                  <a:pt x="0" y="113"/>
                </a:moveTo>
                <a:lnTo>
                  <a:pt x="22" y="102"/>
                </a:lnTo>
                <a:lnTo>
                  <a:pt x="56" y="102"/>
                </a:lnTo>
                <a:lnTo>
                  <a:pt x="135" y="90"/>
                </a:lnTo>
                <a:lnTo>
                  <a:pt x="214" y="68"/>
                </a:lnTo>
                <a:lnTo>
                  <a:pt x="260" y="56"/>
                </a:lnTo>
                <a:lnTo>
                  <a:pt x="294" y="45"/>
                </a:lnTo>
                <a:lnTo>
                  <a:pt x="339" y="34"/>
                </a:lnTo>
                <a:lnTo>
                  <a:pt x="384" y="22"/>
                </a:lnTo>
                <a:lnTo>
                  <a:pt x="418" y="22"/>
                </a:lnTo>
                <a:lnTo>
                  <a:pt x="452" y="11"/>
                </a:lnTo>
                <a:lnTo>
                  <a:pt x="474" y="11"/>
                </a:lnTo>
                <a:lnTo>
                  <a:pt x="497" y="11"/>
                </a:lnTo>
                <a:lnTo>
                  <a:pt x="508" y="11"/>
                </a:lnTo>
                <a:lnTo>
                  <a:pt x="520" y="0"/>
                </a:lnTo>
                <a:lnTo>
                  <a:pt x="542" y="0"/>
                </a:lnTo>
                <a:lnTo>
                  <a:pt x="565" y="11"/>
                </a:lnTo>
                <a:lnTo>
                  <a:pt x="587" y="11"/>
                </a:lnTo>
                <a:lnTo>
                  <a:pt x="621" y="22"/>
                </a:lnTo>
                <a:lnTo>
                  <a:pt x="633" y="22"/>
                </a:lnTo>
                <a:lnTo>
                  <a:pt x="644" y="34"/>
                </a:lnTo>
                <a:lnTo>
                  <a:pt x="655" y="45"/>
                </a:lnTo>
                <a:lnTo>
                  <a:pt x="667" y="56"/>
                </a:lnTo>
                <a:lnTo>
                  <a:pt x="667" y="68"/>
                </a:lnTo>
                <a:lnTo>
                  <a:pt x="667" y="79"/>
                </a:lnTo>
                <a:lnTo>
                  <a:pt x="655" y="90"/>
                </a:lnTo>
                <a:lnTo>
                  <a:pt x="644" y="102"/>
                </a:lnTo>
                <a:lnTo>
                  <a:pt x="633" y="113"/>
                </a:lnTo>
                <a:lnTo>
                  <a:pt x="610" y="113"/>
                </a:lnTo>
                <a:lnTo>
                  <a:pt x="587" y="124"/>
                </a:lnTo>
                <a:lnTo>
                  <a:pt x="554" y="135"/>
                </a:lnTo>
                <a:lnTo>
                  <a:pt x="520" y="135"/>
                </a:lnTo>
                <a:lnTo>
                  <a:pt x="486" y="147"/>
                </a:lnTo>
                <a:lnTo>
                  <a:pt x="440" y="158"/>
                </a:lnTo>
                <a:lnTo>
                  <a:pt x="384" y="169"/>
                </a:lnTo>
                <a:lnTo>
                  <a:pt x="316" y="169"/>
                </a:lnTo>
                <a:lnTo>
                  <a:pt x="248" y="181"/>
                </a:lnTo>
                <a:lnTo>
                  <a:pt x="169" y="192"/>
                </a:lnTo>
                <a:lnTo>
                  <a:pt x="90" y="192"/>
                </a:lnTo>
                <a:lnTo>
                  <a:pt x="0" y="203"/>
                </a:lnTo>
                <a:lnTo>
                  <a:pt x="0" y="11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3"/>
          <p:cNvSpPr/>
          <p:nvPr/>
        </p:nvSpPr>
        <p:spPr>
          <a:xfrm>
            <a:off x="6093753" y="2827481"/>
            <a:ext cx="517525" cy="107951"/>
          </a:xfrm>
          <a:custGeom>
            <a:avLst/>
            <a:gdLst/>
            <a:ahLst/>
            <a:cxnLst>
              <a:cxn ang="0">
                <a:pos x="0" y="36195"/>
              </a:cxn>
              <a:cxn ang="0">
                <a:pos x="43233" y="28575"/>
              </a:cxn>
              <a:cxn ang="0">
                <a:pos x="86466" y="21590"/>
              </a:cxn>
              <a:cxn ang="0">
                <a:pos x="129699" y="14605"/>
              </a:cxn>
              <a:cxn ang="0">
                <a:pos x="172296" y="6985"/>
              </a:cxn>
              <a:cxn ang="0">
                <a:pos x="179926" y="6985"/>
              </a:cxn>
              <a:cxn ang="0">
                <a:pos x="193913" y="0"/>
              </a:cxn>
              <a:cxn ang="0">
                <a:pos x="208536" y="0"/>
              </a:cxn>
              <a:cxn ang="0">
                <a:pos x="223159" y="0"/>
              </a:cxn>
              <a:cxn ang="0">
                <a:pos x="237146" y="0"/>
              </a:cxn>
              <a:cxn ang="0">
                <a:pos x="258763" y="0"/>
              </a:cxn>
              <a:cxn ang="0">
                <a:pos x="295002" y="0"/>
              </a:cxn>
              <a:cxn ang="0">
                <a:pos x="345229" y="0"/>
              </a:cxn>
              <a:cxn ang="0">
                <a:pos x="395455" y="0"/>
              </a:cxn>
              <a:cxn ang="0">
                <a:pos x="452675" y="0"/>
              </a:cxn>
              <a:cxn ang="0">
                <a:pos x="517525" y="0"/>
              </a:cxn>
              <a:cxn ang="0">
                <a:pos x="517525" y="57785"/>
              </a:cxn>
              <a:cxn ang="0">
                <a:pos x="502902" y="57785"/>
              </a:cxn>
              <a:cxn ang="0">
                <a:pos x="488915" y="57785"/>
              </a:cxn>
              <a:cxn ang="0">
                <a:pos x="474292" y="57785"/>
              </a:cxn>
              <a:cxn ang="0">
                <a:pos x="452675" y="57785"/>
              </a:cxn>
              <a:cxn ang="0">
                <a:pos x="431059" y="57785"/>
              </a:cxn>
              <a:cxn ang="0">
                <a:pos x="402449" y="64770"/>
              </a:cxn>
              <a:cxn ang="0">
                <a:pos x="373839" y="64770"/>
              </a:cxn>
              <a:cxn ang="0">
                <a:pos x="345229" y="64770"/>
              </a:cxn>
              <a:cxn ang="0">
                <a:pos x="308989" y="71755"/>
              </a:cxn>
              <a:cxn ang="0">
                <a:pos x="273385" y="71755"/>
              </a:cxn>
              <a:cxn ang="0">
                <a:pos x="237146" y="78740"/>
              </a:cxn>
              <a:cxn ang="0">
                <a:pos x="193913" y="86360"/>
              </a:cxn>
              <a:cxn ang="0">
                <a:pos x="151316" y="86360"/>
              </a:cxn>
              <a:cxn ang="0">
                <a:pos x="108083" y="93345"/>
              </a:cxn>
              <a:cxn ang="0">
                <a:pos x="57856" y="100330"/>
              </a:cxn>
              <a:cxn ang="0">
                <a:pos x="0" y="107950"/>
              </a:cxn>
              <a:cxn ang="0">
                <a:pos x="0" y="36195"/>
              </a:cxn>
            </a:cxnLst>
            <a:rect l="0" t="0" r="0" b="0"/>
            <a:pathLst>
              <a:path w="814" h="170">
                <a:moveTo>
                  <a:pt x="0" y="57"/>
                </a:moveTo>
                <a:lnTo>
                  <a:pt x="68" y="45"/>
                </a:lnTo>
                <a:lnTo>
                  <a:pt x="136" y="34"/>
                </a:lnTo>
                <a:lnTo>
                  <a:pt x="204" y="23"/>
                </a:lnTo>
                <a:lnTo>
                  <a:pt x="271" y="11"/>
                </a:lnTo>
                <a:lnTo>
                  <a:pt x="283" y="11"/>
                </a:lnTo>
                <a:lnTo>
                  <a:pt x="305" y="0"/>
                </a:lnTo>
                <a:lnTo>
                  <a:pt x="328" y="0"/>
                </a:lnTo>
                <a:lnTo>
                  <a:pt x="351" y="0"/>
                </a:lnTo>
                <a:lnTo>
                  <a:pt x="373" y="0"/>
                </a:lnTo>
                <a:lnTo>
                  <a:pt x="407" y="0"/>
                </a:lnTo>
                <a:lnTo>
                  <a:pt x="464" y="0"/>
                </a:lnTo>
                <a:lnTo>
                  <a:pt x="543" y="0"/>
                </a:lnTo>
                <a:lnTo>
                  <a:pt x="622" y="0"/>
                </a:lnTo>
                <a:lnTo>
                  <a:pt x="712" y="0"/>
                </a:lnTo>
                <a:lnTo>
                  <a:pt x="814" y="0"/>
                </a:lnTo>
                <a:lnTo>
                  <a:pt x="814" y="91"/>
                </a:lnTo>
                <a:lnTo>
                  <a:pt x="791" y="91"/>
                </a:lnTo>
                <a:lnTo>
                  <a:pt x="769" y="91"/>
                </a:lnTo>
                <a:lnTo>
                  <a:pt x="746" y="91"/>
                </a:lnTo>
                <a:lnTo>
                  <a:pt x="712" y="91"/>
                </a:lnTo>
                <a:lnTo>
                  <a:pt x="678" y="91"/>
                </a:lnTo>
                <a:lnTo>
                  <a:pt x="633" y="102"/>
                </a:lnTo>
                <a:lnTo>
                  <a:pt x="588" y="102"/>
                </a:lnTo>
                <a:lnTo>
                  <a:pt x="543" y="102"/>
                </a:lnTo>
                <a:lnTo>
                  <a:pt x="486" y="113"/>
                </a:lnTo>
                <a:lnTo>
                  <a:pt x="430" y="113"/>
                </a:lnTo>
                <a:lnTo>
                  <a:pt x="373" y="124"/>
                </a:lnTo>
                <a:lnTo>
                  <a:pt x="305" y="136"/>
                </a:lnTo>
                <a:lnTo>
                  <a:pt x="238" y="136"/>
                </a:lnTo>
                <a:lnTo>
                  <a:pt x="170" y="147"/>
                </a:lnTo>
                <a:lnTo>
                  <a:pt x="91" y="158"/>
                </a:lnTo>
                <a:lnTo>
                  <a:pt x="0" y="170"/>
                </a:lnTo>
                <a:lnTo>
                  <a:pt x="0" y="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5"/>
          <p:cNvSpPr/>
          <p:nvPr/>
        </p:nvSpPr>
        <p:spPr>
          <a:xfrm>
            <a:off x="5220627" y="3207454"/>
            <a:ext cx="458788" cy="803275"/>
          </a:xfrm>
          <a:custGeom>
            <a:avLst/>
            <a:gdLst/>
            <a:ahLst/>
            <a:cxnLst>
              <a:cxn ang="0">
                <a:pos x="172362" y="746170"/>
              </a:cxn>
              <a:cxn ang="0">
                <a:pos x="157788" y="774723"/>
              </a:cxn>
              <a:cxn ang="0">
                <a:pos x="150817" y="788682"/>
              </a:cxn>
              <a:cxn ang="0">
                <a:pos x="129272" y="803275"/>
              </a:cxn>
              <a:cxn ang="0">
                <a:pos x="114697" y="803275"/>
              </a:cxn>
              <a:cxn ang="0">
                <a:pos x="93152" y="796296"/>
              </a:cxn>
              <a:cxn ang="0">
                <a:pos x="71606" y="767109"/>
              </a:cxn>
              <a:cxn ang="0">
                <a:pos x="50061" y="731577"/>
              </a:cxn>
              <a:cxn ang="0">
                <a:pos x="29150" y="688431"/>
              </a:cxn>
              <a:cxn ang="0">
                <a:pos x="14575" y="652899"/>
              </a:cxn>
              <a:cxn ang="0">
                <a:pos x="7604" y="616732"/>
              </a:cxn>
              <a:cxn ang="0">
                <a:pos x="0" y="595159"/>
              </a:cxn>
              <a:cxn ang="0">
                <a:pos x="7604" y="573587"/>
              </a:cxn>
              <a:cxn ang="0">
                <a:pos x="14575" y="559628"/>
              </a:cxn>
              <a:cxn ang="0">
                <a:pos x="50061" y="545034"/>
              </a:cxn>
              <a:cxn ang="0">
                <a:pos x="79211" y="538055"/>
              </a:cxn>
              <a:cxn ang="0">
                <a:pos x="100756" y="530441"/>
              </a:cxn>
              <a:cxn ang="0">
                <a:pos x="107726" y="523461"/>
              </a:cxn>
              <a:cxn ang="0">
                <a:pos x="121668" y="501888"/>
              </a:cxn>
              <a:cxn ang="0">
                <a:pos x="143213" y="473336"/>
              </a:cxn>
              <a:cxn ang="0">
                <a:pos x="164758" y="444783"/>
              </a:cxn>
              <a:cxn ang="0">
                <a:pos x="193908" y="401638"/>
              </a:cxn>
              <a:cxn ang="0">
                <a:pos x="229394" y="351512"/>
              </a:cxn>
              <a:cxn ang="0">
                <a:pos x="265514" y="293773"/>
              </a:cxn>
              <a:cxn ang="0">
                <a:pos x="301000" y="229688"/>
              </a:cxn>
              <a:cxn ang="0">
                <a:pos x="337121" y="171949"/>
              </a:cxn>
              <a:cxn ang="0">
                <a:pos x="372607" y="121824"/>
              </a:cxn>
              <a:cxn ang="0">
                <a:pos x="394152" y="78678"/>
              </a:cxn>
              <a:cxn ang="0">
                <a:pos x="415697" y="43146"/>
              </a:cxn>
              <a:cxn ang="0">
                <a:pos x="437243" y="21573"/>
              </a:cxn>
              <a:cxn ang="0">
                <a:pos x="451817" y="6979"/>
              </a:cxn>
              <a:cxn ang="0">
                <a:pos x="458788" y="0"/>
              </a:cxn>
              <a:cxn ang="0">
                <a:pos x="458788" y="13959"/>
              </a:cxn>
              <a:cxn ang="0">
                <a:pos x="458788" y="35532"/>
              </a:cxn>
              <a:cxn ang="0">
                <a:pos x="451817" y="64719"/>
              </a:cxn>
              <a:cxn ang="0">
                <a:pos x="437243" y="114844"/>
              </a:cxn>
              <a:cxn ang="0">
                <a:pos x="408727" y="178929"/>
              </a:cxn>
              <a:cxn ang="0">
                <a:pos x="379577" y="251261"/>
              </a:cxn>
              <a:cxn ang="0">
                <a:pos x="337121" y="343898"/>
              </a:cxn>
              <a:cxn ang="0">
                <a:pos x="294030" y="444783"/>
              </a:cxn>
              <a:cxn ang="0">
                <a:pos x="243969" y="538055"/>
              </a:cxn>
              <a:cxn ang="0">
                <a:pos x="207849" y="623712"/>
              </a:cxn>
              <a:cxn ang="0">
                <a:pos x="186303" y="688431"/>
              </a:cxn>
              <a:cxn ang="0">
                <a:pos x="172362" y="731577"/>
              </a:cxn>
            </a:cxnLst>
            <a:rect l="0" t="0" r="0" b="0"/>
            <a:pathLst>
              <a:path w="724" h="1266">
                <a:moveTo>
                  <a:pt x="272" y="1153"/>
                </a:moveTo>
                <a:lnTo>
                  <a:pt x="272" y="1176"/>
                </a:lnTo>
                <a:lnTo>
                  <a:pt x="260" y="1198"/>
                </a:lnTo>
                <a:lnTo>
                  <a:pt x="249" y="1221"/>
                </a:lnTo>
                <a:lnTo>
                  <a:pt x="249" y="1232"/>
                </a:lnTo>
                <a:lnTo>
                  <a:pt x="238" y="1243"/>
                </a:lnTo>
                <a:lnTo>
                  <a:pt x="226" y="1255"/>
                </a:lnTo>
                <a:lnTo>
                  <a:pt x="204" y="1266"/>
                </a:lnTo>
                <a:lnTo>
                  <a:pt x="192" y="1266"/>
                </a:lnTo>
                <a:lnTo>
                  <a:pt x="181" y="1266"/>
                </a:lnTo>
                <a:lnTo>
                  <a:pt x="159" y="1266"/>
                </a:lnTo>
                <a:lnTo>
                  <a:pt x="147" y="1255"/>
                </a:lnTo>
                <a:lnTo>
                  <a:pt x="125" y="1232"/>
                </a:lnTo>
                <a:lnTo>
                  <a:pt x="113" y="1209"/>
                </a:lnTo>
                <a:lnTo>
                  <a:pt x="91" y="1187"/>
                </a:lnTo>
                <a:lnTo>
                  <a:pt x="79" y="1153"/>
                </a:lnTo>
                <a:lnTo>
                  <a:pt x="57" y="1119"/>
                </a:lnTo>
                <a:lnTo>
                  <a:pt x="46" y="1085"/>
                </a:lnTo>
                <a:lnTo>
                  <a:pt x="34" y="1051"/>
                </a:lnTo>
                <a:lnTo>
                  <a:pt x="23" y="1029"/>
                </a:lnTo>
                <a:lnTo>
                  <a:pt x="12" y="995"/>
                </a:lnTo>
                <a:lnTo>
                  <a:pt x="12" y="972"/>
                </a:lnTo>
                <a:lnTo>
                  <a:pt x="12" y="961"/>
                </a:lnTo>
                <a:lnTo>
                  <a:pt x="0" y="938"/>
                </a:lnTo>
                <a:lnTo>
                  <a:pt x="12" y="916"/>
                </a:lnTo>
                <a:lnTo>
                  <a:pt x="12" y="904"/>
                </a:lnTo>
                <a:lnTo>
                  <a:pt x="12" y="893"/>
                </a:lnTo>
                <a:lnTo>
                  <a:pt x="23" y="882"/>
                </a:lnTo>
                <a:lnTo>
                  <a:pt x="46" y="870"/>
                </a:lnTo>
                <a:lnTo>
                  <a:pt x="79" y="859"/>
                </a:lnTo>
                <a:lnTo>
                  <a:pt x="102" y="859"/>
                </a:lnTo>
                <a:lnTo>
                  <a:pt x="125" y="848"/>
                </a:lnTo>
                <a:lnTo>
                  <a:pt x="147" y="848"/>
                </a:lnTo>
                <a:lnTo>
                  <a:pt x="159" y="836"/>
                </a:lnTo>
                <a:lnTo>
                  <a:pt x="159" y="825"/>
                </a:lnTo>
                <a:lnTo>
                  <a:pt x="170" y="825"/>
                </a:lnTo>
                <a:lnTo>
                  <a:pt x="181" y="803"/>
                </a:lnTo>
                <a:lnTo>
                  <a:pt x="192" y="791"/>
                </a:lnTo>
                <a:lnTo>
                  <a:pt x="204" y="769"/>
                </a:lnTo>
                <a:lnTo>
                  <a:pt x="226" y="746"/>
                </a:lnTo>
                <a:lnTo>
                  <a:pt x="238" y="723"/>
                </a:lnTo>
                <a:lnTo>
                  <a:pt x="260" y="701"/>
                </a:lnTo>
                <a:lnTo>
                  <a:pt x="283" y="667"/>
                </a:lnTo>
                <a:lnTo>
                  <a:pt x="306" y="633"/>
                </a:lnTo>
                <a:lnTo>
                  <a:pt x="328" y="588"/>
                </a:lnTo>
                <a:lnTo>
                  <a:pt x="362" y="554"/>
                </a:lnTo>
                <a:lnTo>
                  <a:pt x="385" y="509"/>
                </a:lnTo>
                <a:lnTo>
                  <a:pt x="419" y="463"/>
                </a:lnTo>
                <a:lnTo>
                  <a:pt x="441" y="407"/>
                </a:lnTo>
                <a:lnTo>
                  <a:pt x="475" y="362"/>
                </a:lnTo>
                <a:lnTo>
                  <a:pt x="509" y="305"/>
                </a:lnTo>
                <a:lnTo>
                  <a:pt x="532" y="271"/>
                </a:lnTo>
                <a:lnTo>
                  <a:pt x="554" y="226"/>
                </a:lnTo>
                <a:lnTo>
                  <a:pt x="588" y="192"/>
                </a:lnTo>
                <a:lnTo>
                  <a:pt x="599" y="158"/>
                </a:lnTo>
                <a:lnTo>
                  <a:pt x="622" y="124"/>
                </a:lnTo>
                <a:lnTo>
                  <a:pt x="645" y="90"/>
                </a:lnTo>
                <a:lnTo>
                  <a:pt x="656" y="68"/>
                </a:lnTo>
                <a:lnTo>
                  <a:pt x="679" y="45"/>
                </a:lnTo>
                <a:lnTo>
                  <a:pt x="690" y="34"/>
                </a:lnTo>
                <a:lnTo>
                  <a:pt x="701" y="22"/>
                </a:lnTo>
                <a:lnTo>
                  <a:pt x="713" y="11"/>
                </a:lnTo>
                <a:lnTo>
                  <a:pt x="713" y="0"/>
                </a:lnTo>
                <a:lnTo>
                  <a:pt x="724" y="0"/>
                </a:lnTo>
                <a:lnTo>
                  <a:pt x="724" y="11"/>
                </a:lnTo>
                <a:lnTo>
                  <a:pt x="724" y="22"/>
                </a:lnTo>
                <a:lnTo>
                  <a:pt x="724" y="34"/>
                </a:lnTo>
                <a:lnTo>
                  <a:pt x="724" y="56"/>
                </a:lnTo>
                <a:lnTo>
                  <a:pt x="713" y="79"/>
                </a:lnTo>
                <a:lnTo>
                  <a:pt x="713" y="102"/>
                </a:lnTo>
                <a:lnTo>
                  <a:pt x="701" y="147"/>
                </a:lnTo>
                <a:lnTo>
                  <a:pt x="690" y="181"/>
                </a:lnTo>
                <a:lnTo>
                  <a:pt x="667" y="226"/>
                </a:lnTo>
                <a:lnTo>
                  <a:pt x="645" y="282"/>
                </a:lnTo>
                <a:lnTo>
                  <a:pt x="622" y="339"/>
                </a:lnTo>
                <a:lnTo>
                  <a:pt x="599" y="396"/>
                </a:lnTo>
                <a:lnTo>
                  <a:pt x="566" y="463"/>
                </a:lnTo>
                <a:lnTo>
                  <a:pt x="532" y="542"/>
                </a:lnTo>
                <a:lnTo>
                  <a:pt x="498" y="610"/>
                </a:lnTo>
                <a:lnTo>
                  <a:pt x="464" y="701"/>
                </a:lnTo>
                <a:lnTo>
                  <a:pt x="419" y="780"/>
                </a:lnTo>
                <a:lnTo>
                  <a:pt x="385" y="848"/>
                </a:lnTo>
                <a:lnTo>
                  <a:pt x="362" y="916"/>
                </a:lnTo>
                <a:lnTo>
                  <a:pt x="328" y="983"/>
                </a:lnTo>
                <a:lnTo>
                  <a:pt x="306" y="1040"/>
                </a:lnTo>
                <a:lnTo>
                  <a:pt x="294" y="1085"/>
                </a:lnTo>
                <a:lnTo>
                  <a:pt x="283" y="1119"/>
                </a:lnTo>
                <a:lnTo>
                  <a:pt x="272" y="11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6"/>
          <p:cNvSpPr/>
          <p:nvPr/>
        </p:nvSpPr>
        <p:spPr>
          <a:xfrm>
            <a:off x="5812766" y="3440816"/>
            <a:ext cx="876300" cy="487363"/>
          </a:xfrm>
          <a:custGeom>
            <a:avLst/>
            <a:gdLst/>
            <a:ahLst/>
            <a:cxnLst>
              <a:cxn ang="0">
                <a:pos x="71807" y="0"/>
              </a:cxn>
              <a:cxn ang="0">
                <a:pos x="114383" y="6971"/>
              </a:cxn>
              <a:cxn ang="0">
                <a:pos x="143614" y="43096"/>
              </a:cxn>
              <a:cxn ang="0">
                <a:pos x="157594" y="86192"/>
              </a:cxn>
              <a:cxn ang="0">
                <a:pos x="157594" y="136259"/>
              </a:cxn>
              <a:cxn ang="0">
                <a:pos x="150604" y="214845"/>
              </a:cxn>
              <a:cxn ang="0">
                <a:pos x="150604" y="264913"/>
              </a:cxn>
              <a:cxn ang="0">
                <a:pos x="150604" y="294066"/>
              </a:cxn>
              <a:cxn ang="0">
                <a:pos x="172210" y="301037"/>
              </a:cxn>
              <a:cxn ang="0">
                <a:pos x="207796" y="294066"/>
              </a:cxn>
              <a:cxn ang="0">
                <a:pos x="251007" y="286460"/>
              </a:cxn>
              <a:cxn ang="0">
                <a:pos x="315824" y="279489"/>
              </a:cxn>
              <a:cxn ang="0">
                <a:pos x="387631" y="264913"/>
              </a:cxn>
              <a:cxn ang="0">
                <a:pos x="538235" y="236393"/>
              </a:cxn>
              <a:cxn ang="0">
                <a:pos x="660879" y="222450"/>
              </a:cxn>
              <a:cxn ang="0">
                <a:pos x="754292" y="222450"/>
              </a:cxn>
              <a:cxn ang="0">
                <a:pos x="818473" y="229422"/>
              </a:cxn>
              <a:cxn ang="0">
                <a:pos x="854694" y="243365"/>
              </a:cxn>
              <a:cxn ang="0">
                <a:pos x="869310" y="272518"/>
              </a:cxn>
              <a:cxn ang="0">
                <a:pos x="869310" y="294066"/>
              </a:cxn>
              <a:cxn ang="0">
                <a:pos x="840079" y="301037"/>
              </a:cxn>
              <a:cxn ang="0">
                <a:pos x="782887" y="308008"/>
              </a:cxn>
              <a:cxn ang="0">
                <a:pos x="754292" y="308008"/>
              </a:cxn>
              <a:cxn ang="0">
                <a:pos x="711080" y="308008"/>
              </a:cxn>
              <a:cxn ang="0">
                <a:pos x="581446" y="322585"/>
              </a:cxn>
              <a:cxn ang="0">
                <a:pos x="437832" y="344133"/>
              </a:cxn>
              <a:cxn ang="0">
                <a:pos x="352045" y="358076"/>
              </a:cxn>
              <a:cxn ang="0">
                <a:pos x="265622" y="379623"/>
              </a:cxn>
              <a:cxn ang="0">
                <a:pos x="172210" y="415748"/>
              </a:cxn>
              <a:cxn ang="0">
                <a:pos x="128998" y="458844"/>
              </a:cxn>
              <a:cxn ang="0">
                <a:pos x="93413" y="479758"/>
              </a:cxn>
              <a:cxn ang="0">
                <a:pos x="71807" y="487363"/>
              </a:cxn>
              <a:cxn ang="0">
                <a:pos x="42576" y="465815"/>
              </a:cxn>
              <a:cxn ang="0">
                <a:pos x="20970" y="444267"/>
              </a:cxn>
              <a:cxn ang="0">
                <a:pos x="0" y="408143"/>
              </a:cxn>
              <a:cxn ang="0">
                <a:pos x="0" y="387229"/>
              </a:cxn>
              <a:cxn ang="0">
                <a:pos x="13980" y="365681"/>
              </a:cxn>
              <a:cxn ang="0">
                <a:pos x="35586" y="329556"/>
              </a:cxn>
              <a:cxn ang="0">
                <a:pos x="50201" y="286460"/>
              </a:cxn>
              <a:cxn ang="0">
                <a:pos x="64182" y="229422"/>
              </a:cxn>
              <a:cxn ang="0">
                <a:pos x="64182" y="157807"/>
              </a:cxn>
              <a:cxn ang="0">
                <a:pos x="35586" y="64644"/>
              </a:cxn>
              <a:cxn ang="0">
                <a:pos x="20970" y="21548"/>
              </a:cxn>
              <a:cxn ang="0">
                <a:pos x="35586" y="6971"/>
              </a:cxn>
            </a:cxnLst>
            <a:rect l="0" t="0" r="0" b="0"/>
            <a:pathLst>
              <a:path w="1379" h="769">
                <a:moveTo>
                  <a:pt x="56" y="11"/>
                </a:moveTo>
                <a:lnTo>
                  <a:pt x="90" y="0"/>
                </a:lnTo>
                <a:lnTo>
                  <a:pt x="113" y="0"/>
                </a:lnTo>
                <a:lnTo>
                  <a:pt x="135" y="0"/>
                </a:lnTo>
                <a:lnTo>
                  <a:pt x="158" y="11"/>
                </a:lnTo>
                <a:lnTo>
                  <a:pt x="180" y="11"/>
                </a:lnTo>
                <a:lnTo>
                  <a:pt x="192" y="23"/>
                </a:lnTo>
                <a:lnTo>
                  <a:pt x="214" y="45"/>
                </a:lnTo>
                <a:lnTo>
                  <a:pt x="226" y="68"/>
                </a:lnTo>
                <a:lnTo>
                  <a:pt x="237" y="102"/>
                </a:lnTo>
                <a:lnTo>
                  <a:pt x="248" y="113"/>
                </a:lnTo>
                <a:lnTo>
                  <a:pt x="248" y="136"/>
                </a:lnTo>
                <a:lnTo>
                  <a:pt x="248" y="158"/>
                </a:lnTo>
                <a:lnTo>
                  <a:pt x="248" y="181"/>
                </a:lnTo>
                <a:lnTo>
                  <a:pt x="248" y="215"/>
                </a:lnTo>
                <a:lnTo>
                  <a:pt x="248" y="249"/>
                </a:lnTo>
                <a:lnTo>
                  <a:pt x="237" y="305"/>
                </a:lnTo>
                <a:lnTo>
                  <a:pt x="237" y="339"/>
                </a:lnTo>
                <a:lnTo>
                  <a:pt x="237" y="373"/>
                </a:lnTo>
                <a:lnTo>
                  <a:pt x="237" y="396"/>
                </a:lnTo>
                <a:lnTo>
                  <a:pt x="237" y="418"/>
                </a:lnTo>
                <a:lnTo>
                  <a:pt x="237" y="441"/>
                </a:lnTo>
                <a:lnTo>
                  <a:pt x="237" y="452"/>
                </a:lnTo>
                <a:lnTo>
                  <a:pt x="237" y="464"/>
                </a:lnTo>
                <a:lnTo>
                  <a:pt x="248" y="475"/>
                </a:lnTo>
                <a:lnTo>
                  <a:pt x="260" y="475"/>
                </a:lnTo>
                <a:lnTo>
                  <a:pt x="271" y="475"/>
                </a:lnTo>
                <a:lnTo>
                  <a:pt x="282" y="475"/>
                </a:lnTo>
                <a:lnTo>
                  <a:pt x="305" y="464"/>
                </a:lnTo>
                <a:lnTo>
                  <a:pt x="327" y="464"/>
                </a:lnTo>
                <a:lnTo>
                  <a:pt x="339" y="464"/>
                </a:lnTo>
                <a:lnTo>
                  <a:pt x="373" y="464"/>
                </a:lnTo>
                <a:lnTo>
                  <a:pt x="395" y="452"/>
                </a:lnTo>
                <a:lnTo>
                  <a:pt x="429" y="452"/>
                </a:lnTo>
                <a:lnTo>
                  <a:pt x="452" y="441"/>
                </a:lnTo>
                <a:lnTo>
                  <a:pt x="497" y="441"/>
                </a:lnTo>
                <a:lnTo>
                  <a:pt x="531" y="430"/>
                </a:lnTo>
                <a:lnTo>
                  <a:pt x="565" y="418"/>
                </a:lnTo>
                <a:lnTo>
                  <a:pt x="610" y="418"/>
                </a:lnTo>
                <a:lnTo>
                  <a:pt x="701" y="407"/>
                </a:lnTo>
                <a:lnTo>
                  <a:pt x="780" y="384"/>
                </a:lnTo>
                <a:lnTo>
                  <a:pt x="847" y="373"/>
                </a:lnTo>
                <a:lnTo>
                  <a:pt x="915" y="373"/>
                </a:lnTo>
                <a:lnTo>
                  <a:pt x="983" y="362"/>
                </a:lnTo>
                <a:lnTo>
                  <a:pt x="1040" y="351"/>
                </a:lnTo>
                <a:lnTo>
                  <a:pt x="1096" y="351"/>
                </a:lnTo>
                <a:lnTo>
                  <a:pt x="1141" y="351"/>
                </a:lnTo>
                <a:lnTo>
                  <a:pt x="1187" y="351"/>
                </a:lnTo>
                <a:lnTo>
                  <a:pt x="1221" y="351"/>
                </a:lnTo>
                <a:lnTo>
                  <a:pt x="1254" y="362"/>
                </a:lnTo>
                <a:lnTo>
                  <a:pt x="1288" y="362"/>
                </a:lnTo>
                <a:lnTo>
                  <a:pt x="1311" y="373"/>
                </a:lnTo>
                <a:lnTo>
                  <a:pt x="1322" y="373"/>
                </a:lnTo>
                <a:lnTo>
                  <a:pt x="1345" y="384"/>
                </a:lnTo>
                <a:lnTo>
                  <a:pt x="1356" y="407"/>
                </a:lnTo>
                <a:lnTo>
                  <a:pt x="1356" y="418"/>
                </a:lnTo>
                <a:lnTo>
                  <a:pt x="1368" y="430"/>
                </a:lnTo>
                <a:lnTo>
                  <a:pt x="1368" y="441"/>
                </a:lnTo>
                <a:lnTo>
                  <a:pt x="1379" y="464"/>
                </a:lnTo>
                <a:lnTo>
                  <a:pt x="1368" y="464"/>
                </a:lnTo>
                <a:lnTo>
                  <a:pt x="1356" y="475"/>
                </a:lnTo>
                <a:lnTo>
                  <a:pt x="1334" y="475"/>
                </a:lnTo>
                <a:lnTo>
                  <a:pt x="1322" y="475"/>
                </a:lnTo>
                <a:lnTo>
                  <a:pt x="1300" y="486"/>
                </a:lnTo>
                <a:lnTo>
                  <a:pt x="1277" y="486"/>
                </a:lnTo>
                <a:lnTo>
                  <a:pt x="1232" y="486"/>
                </a:lnTo>
                <a:lnTo>
                  <a:pt x="1221" y="486"/>
                </a:lnTo>
                <a:lnTo>
                  <a:pt x="1209" y="486"/>
                </a:lnTo>
                <a:lnTo>
                  <a:pt x="1187" y="486"/>
                </a:lnTo>
                <a:lnTo>
                  <a:pt x="1164" y="486"/>
                </a:lnTo>
                <a:lnTo>
                  <a:pt x="1141" y="486"/>
                </a:lnTo>
                <a:lnTo>
                  <a:pt x="1119" y="486"/>
                </a:lnTo>
                <a:lnTo>
                  <a:pt x="1062" y="497"/>
                </a:lnTo>
                <a:lnTo>
                  <a:pt x="994" y="497"/>
                </a:lnTo>
                <a:lnTo>
                  <a:pt x="915" y="509"/>
                </a:lnTo>
                <a:lnTo>
                  <a:pt x="825" y="520"/>
                </a:lnTo>
                <a:lnTo>
                  <a:pt x="734" y="531"/>
                </a:lnTo>
                <a:lnTo>
                  <a:pt x="689" y="543"/>
                </a:lnTo>
                <a:lnTo>
                  <a:pt x="633" y="554"/>
                </a:lnTo>
                <a:lnTo>
                  <a:pt x="599" y="554"/>
                </a:lnTo>
                <a:lnTo>
                  <a:pt x="554" y="565"/>
                </a:lnTo>
                <a:lnTo>
                  <a:pt x="520" y="577"/>
                </a:lnTo>
                <a:lnTo>
                  <a:pt x="474" y="577"/>
                </a:lnTo>
                <a:lnTo>
                  <a:pt x="418" y="599"/>
                </a:lnTo>
                <a:lnTo>
                  <a:pt x="361" y="611"/>
                </a:lnTo>
                <a:lnTo>
                  <a:pt x="305" y="633"/>
                </a:lnTo>
                <a:lnTo>
                  <a:pt x="271" y="656"/>
                </a:lnTo>
                <a:lnTo>
                  <a:pt x="237" y="678"/>
                </a:lnTo>
                <a:lnTo>
                  <a:pt x="214" y="701"/>
                </a:lnTo>
                <a:lnTo>
                  <a:pt x="203" y="724"/>
                </a:lnTo>
                <a:lnTo>
                  <a:pt x="180" y="735"/>
                </a:lnTo>
                <a:lnTo>
                  <a:pt x="158" y="746"/>
                </a:lnTo>
                <a:lnTo>
                  <a:pt x="147" y="757"/>
                </a:lnTo>
                <a:lnTo>
                  <a:pt x="135" y="769"/>
                </a:lnTo>
                <a:lnTo>
                  <a:pt x="124" y="769"/>
                </a:lnTo>
                <a:lnTo>
                  <a:pt x="113" y="769"/>
                </a:lnTo>
                <a:lnTo>
                  <a:pt x="90" y="757"/>
                </a:lnTo>
                <a:lnTo>
                  <a:pt x="79" y="746"/>
                </a:lnTo>
                <a:lnTo>
                  <a:pt x="67" y="735"/>
                </a:lnTo>
                <a:lnTo>
                  <a:pt x="56" y="724"/>
                </a:lnTo>
                <a:lnTo>
                  <a:pt x="45" y="712"/>
                </a:lnTo>
                <a:lnTo>
                  <a:pt x="33" y="701"/>
                </a:lnTo>
                <a:lnTo>
                  <a:pt x="11" y="678"/>
                </a:lnTo>
                <a:lnTo>
                  <a:pt x="11" y="656"/>
                </a:lnTo>
                <a:lnTo>
                  <a:pt x="0" y="644"/>
                </a:lnTo>
                <a:lnTo>
                  <a:pt x="0" y="633"/>
                </a:lnTo>
                <a:lnTo>
                  <a:pt x="0" y="622"/>
                </a:lnTo>
                <a:lnTo>
                  <a:pt x="0" y="611"/>
                </a:lnTo>
                <a:lnTo>
                  <a:pt x="0" y="599"/>
                </a:lnTo>
                <a:lnTo>
                  <a:pt x="11" y="588"/>
                </a:lnTo>
                <a:lnTo>
                  <a:pt x="22" y="577"/>
                </a:lnTo>
                <a:lnTo>
                  <a:pt x="33" y="565"/>
                </a:lnTo>
                <a:lnTo>
                  <a:pt x="45" y="543"/>
                </a:lnTo>
                <a:lnTo>
                  <a:pt x="56" y="520"/>
                </a:lnTo>
                <a:lnTo>
                  <a:pt x="67" y="497"/>
                </a:lnTo>
                <a:lnTo>
                  <a:pt x="79" y="475"/>
                </a:lnTo>
                <a:lnTo>
                  <a:pt x="79" y="452"/>
                </a:lnTo>
                <a:lnTo>
                  <a:pt x="90" y="430"/>
                </a:lnTo>
                <a:lnTo>
                  <a:pt x="90" y="396"/>
                </a:lnTo>
                <a:lnTo>
                  <a:pt x="101" y="362"/>
                </a:lnTo>
                <a:lnTo>
                  <a:pt x="101" y="339"/>
                </a:lnTo>
                <a:lnTo>
                  <a:pt x="101" y="305"/>
                </a:lnTo>
                <a:lnTo>
                  <a:pt x="101" y="249"/>
                </a:lnTo>
                <a:lnTo>
                  <a:pt x="90" y="181"/>
                </a:lnTo>
                <a:lnTo>
                  <a:pt x="67" y="124"/>
                </a:lnTo>
                <a:lnTo>
                  <a:pt x="56" y="102"/>
                </a:lnTo>
                <a:lnTo>
                  <a:pt x="45" y="79"/>
                </a:lnTo>
                <a:lnTo>
                  <a:pt x="45" y="57"/>
                </a:lnTo>
                <a:lnTo>
                  <a:pt x="33" y="34"/>
                </a:lnTo>
                <a:lnTo>
                  <a:pt x="45" y="23"/>
                </a:lnTo>
                <a:lnTo>
                  <a:pt x="45" y="11"/>
                </a:lnTo>
                <a:lnTo>
                  <a:pt x="56" y="1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0"/>
          <p:cNvSpPr/>
          <p:nvPr/>
        </p:nvSpPr>
        <p:spPr>
          <a:xfrm>
            <a:off x="5161097" y="3101122"/>
            <a:ext cx="265112" cy="2222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517" y="0"/>
              </a:cxn>
              <a:cxn ang="0">
                <a:pos x="71669" y="0"/>
              </a:cxn>
              <a:cxn ang="0">
                <a:pos x="107186" y="0"/>
              </a:cxn>
              <a:cxn ang="0">
                <a:pos x="136361" y="7598"/>
              </a:cxn>
              <a:cxn ang="0">
                <a:pos x="157926" y="14563"/>
              </a:cxn>
              <a:cxn ang="0">
                <a:pos x="179490" y="21528"/>
              </a:cxn>
              <a:cxn ang="0">
                <a:pos x="200420" y="28494"/>
              </a:cxn>
              <a:cxn ang="0">
                <a:pos x="215007" y="36092"/>
              </a:cxn>
              <a:cxn ang="0">
                <a:pos x="229595" y="50022"/>
              </a:cxn>
              <a:cxn ang="0">
                <a:pos x="236571" y="64585"/>
              </a:cxn>
              <a:cxn ang="0">
                <a:pos x="251159" y="79149"/>
              </a:cxn>
              <a:cxn ang="0">
                <a:pos x="258135" y="86114"/>
              </a:cxn>
              <a:cxn ang="0">
                <a:pos x="258135" y="100677"/>
              </a:cxn>
              <a:cxn ang="0">
                <a:pos x="265112" y="107642"/>
              </a:cxn>
              <a:cxn ang="0">
                <a:pos x="265112" y="121573"/>
              </a:cxn>
              <a:cxn ang="0">
                <a:pos x="265112" y="129171"/>
              </a:cxn>
              <a:cxn ang="0">
                <a:pos x="265112" y="150699"/>
              </a:cxn>
              <a:cxn ang="0">
                <a:pos x="265112" y="164630"/>
              </a:cxn>
              <a:cxn ang="0">
                <a:pos x="258135" y="186158"/>
              </a:cxn>
              <a:cxn ang="0">
                <a:pos x="251159" y="193123"/>
              </a:cxn>
              <a:cxn ang="0">
                <a:pos x="243548" y="207687"/>
              </a:cxn>
              <a:cxn ang="0">
                <a:pos x="229595" y="214652"/>
              </a:cxn>
              <a:cxn ang="0">
                <a:pos x="221984" y="222250"/>
              </a:cxn>
              <a:cxn ang="0">
                <a:pos x="215007" y="222250"/>
              </a:cxn>
              <a:cxn ang="0">
                <a:pos x="208030" y="214652"/>
              </a:cxn>
              <a:cxn ang="0">
                <a:pos x="193443" y="207687"/>
              </a:cxn>
              <a:cxn ang="0">
                <a:pos x="179490" y="200722"/>
              </a:cxn>
              <a:cxn ang="0">
                <a:pos x="164902" y="186158"/>
              </a:cxn>
              <a:cxn ang="0">
                <a:pos x="143338" y="164630"/>
              </a:cxn>
              <a:cxn ang="0">
                <a:pos x="121774" y="143101"/>
              </a:cxn>
              <a:cxn ang="0">
                <a:pos x="100210" y="121573"/>
              </a:cxn>
              <a:cxn ang="0">
                <a:pos x="78646" y="100677"/>
              </a:cxn>
              <a:cxn ang="0">
                <a:pos x="57082" y="79149"/>
              </a:cxn>
              <a:cxn ang="0">
                <a:pos x="35517" y="57620"/>
              </a:cxn>
              <a:cxn ang="0">
                <a:pos x="21564" y="43057"/>
              </a:cxn>
              <a:cxn ang="0">
                <a:pos x="14588" y="28494"/>
              </a:cxn>
              <a:cxn ang="0">
                <a:pos x="6977" y="14563"/>
              </a:cxn>
              <a:cxn ang="0">
                <a:pos x="0" y="7598"/>
              </a:cxn>
              <a:cxn ang="0">
                <a:pos x="0" y="0"/>
              </a:cxn>
            </a:cxnLst>
            <a:rect l="0" t="0" r="0" b="0"/>
            <a:pathLst>
              <a:path w="418" h="351">
                <a:moveTo>
                  <a:pt x="0" y="0"/>
                </a:moveTo>
                <a:lnTo>
                  <a:pt x="56" y="0"/>
                </a:lnTo>
                <a:lnTo>
                  <a:pt x="113" y="0"/>
                </a:lnTo>
                <a:lnTo>
                  <a:pt x="169" y="0"/>
                </a:lnTo>
                <a:lnTo>
                  <a:pt x="215" y="12"/>
                </a:lnTo>
                <a:lnTo>
                  <a:pt x="249" y="23"/>
                </a:lnTo>
                <a:lnTo>
                  <a:pt x="283" y="34"/>
                </a:lnTo>
                <a:lnTo>
                  <a:pt x="316" y="45"/>
                </a:lnTo>
                <a:lnTo>
                  <a:pt x="339" y="57"/>
                </a:lnTo>
                <a:lnTo>
                  <a:pt x="362" y="79"/>
                </a:lnTo>
                <a:lnTo>
                  <a:pt x="373" y="102"/>
                </a:lnTo>
                <a:lnTo>
                  <a:pt x="396" y="125"/>
                </a:lnTo>
                <a:lnTo>
                  <a:pt x="407" y="136"/>
                </a:lnTo>
                <a:lnTo>
                  <a:pt x="407" y="159"/>
                </a:lnTo>
                <a:lnTo>
                  <a:pt x="418" y="170"/>
                </a:lnTo>
                <a:lnTo>
                  <a:pt x="418" y="192"/>
                </a:lnTo>
                <a:lnTo>
                  <a:pt x="418" y="204"/>
                </a:lnTo>
                <a:lnTo>
                  <a:pt x="418" y="238"/>
                </a:lnTo>
                <a:lnTo>
                  <a:pt x="418" y="260"/>
                </a:lnTo>
                <a:lnTo>
                  <a:pt x="407" y="294"/>
                </a:lnTo>
                <a:lnTo>
                  <a:pt x="396" y="305"/>
                </a:lnTo>
                <a:lnTo>
                  <a:pt x="384" y="328"/>
                </a:lnTo>
                <a:lnTo>
                  <a:pt x="362" y="339"/>
                </a:lnTo>
                <a:lnTo>
                  <a:pt x="350" y="351"/>
                </a:lnTo>
                <a:lnTo>
                  <a:pt x="339" y="351"/>
                </a:lnTo>
                <a:lnTo>
                  <a:pt x="328" y="339"/>
                </a:lnTo>
                <a:lnTo>
                  <a:pt x="305" y="328"/>
                </a:lnTo>
                <a:lnTo>
                  <a:pt x="283" y="317"/>
                </a:lnTo>
                <a:lnTo>
                  <a:pt x="260" y="294"/>
                </a:lnTo>
                <a:lnTo>
                  <a:pt x="226" y="260"/>
                </a:lnTo>
                <a:lnTo>
                  <a:pt x="192" y="226"/>
                </a:lnTo>
                <a:lnTo>
                  <a:pt x="158" y="192"/>
                </a:lnTo>
                <a:lnTo>
                  <a:pt x="124" y="159"/>
                </a:lnTo>
                <a:lnTo>
                  <a:pt x="90" y="125"/>
                </a:lnTo>
                <a:lnTo>
                  <a:pt x="56" y="91"/>
                </a:lnTo>
                <a:lnTo>
                  <a:pt x="34" y="68"/>
                </a:lnTo>
                <a:lnTo>
                  <a:pt x="23" y="45"/>
                </a:lnTo>
                <a:lnTo>
                  <a:pt x="11" y="23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1"/>
          <p:cNvSpPr/>
          <p:nvPr/>
        </p:nvSpPr>
        <p:spPr>
          <a:xfrm>
            <a:off x="5673065" y="2999491"/>
            <a:ext cx="495300" cy="466725"/>
          </a:xfrm>
          <a:custGeom>
            <a:avLst/>
            <a:gdLst/>
            <a:ahLst/>
            <a:cxnLst>
              <a:cxn ang="0">
                <a:pos x="107315" y="423545"/>
              </a:cxn>
              <a:cxn ang="0">
                <a:pos x="85725" y="438150"/>
              </a:cxn>
              <a:cxn ang="0">
                <a:pos x="64135" y="452120"/>
              </a:cxn>
              <a:cxn ang="0">
                <a:pos x="42545" y="459740"/>
              </a:cxn>
              <a:cxn ang="0">
                <a:pos x="28575" y="466725"/>
              </a:cxn>
              <a:cxn ang="0">
                <a:pos x="20955" y="466725"/>
              </a:cxn>
              <a:cxn ang="0">
                <a:pos x="6985" y="466725"/>
              </a:cxn>
              <a:cxn ang="0">
                <a:pos x="0" y="466725"/>
              </a:cxn>
              <a:cxn ang="0">
                <a:pos x="0" y="459740"/>
              </a:cxn>
              <a:cxn ang="0">
                <a:pos x="0" y="452120"/>
              </a:cxn>
              <a:cxn ang="0">
                <a:pos x="13970" y="438150"/>
              </a:cxn>
              <a:cxn ang="0">
                <a:pos x="20955" y="423545"/>
              </a:cxn>
              <a:cxn ang="0">
                <a:pos x="42545" y="408940"/>
              </a:cxn>
              <a:cxn ang="0">
                <a:pos x="64135" y="387350"/>
              </a:cxn>
              <a:cxn ang="0">
                <a:pos x="92710" y="358775"/>
              </a:cxn>
              <a:cxn ang="0">
                <a:pos x="121920" y="330200"/>
              </a:cxn>
              <a:cxn ang="0">
                <a:pos x="157480" y="308610"/>
              </a:cxn>
              <a:cxn ang="0">
                <a:pos x="186055" y="280035"/>
              </a:cxn>
              <a:cxn ang="0">
                <a:pos x="215265" y="258445"/>
              </a:cxn>
              <a:cxn ang="0">
                <a:pos x="236855" y="229870"/>
              </a:cxn>
              <a:cxn ang="0">
                <a:pos x="258445" y="208280"/>
              </a:cxn>
              <a:cxn ang="0">
                <a:pos x="279400" y="186690"/>
              </a:cxn>
              <a:cxn ang="0">
                <a:pos x="294005" y="172085"/>
              </a:cxn>
              <a:cxn ang="0">
                <a:pos x="308610" y="150495"/>
              </a:cxn>
              <a:cxn ang="0">
                <a:pos x="330200" y="114935"/>
              </a:cxn>
              <a:cxn ang="0">
                <a:pos x="351155" y="71755"/>
              </a:cxn>
              <a:cxn ang="0">
                <a:pos x="358775" y="36195"/>
              </a:cxn>
              <a:cxn ang="0">
                <a:pos x="365760" y="0"/>
              </a:cxn>
              <a:cxn ang="0">
                <a:pos x="394335" y="14605"/>
              </a:cxn>
              <a:cxn ang="0">
                <a:pos x="415925" y="28575"/>
              </a:cxn>
              <a:cxn ang="0">
                <a:pos x="437515" y="43180"/>
              </a:cxn>
              <a:cxn ang="0">
                <a:pos x="459105" y="57150"/>
              </a:cxn>
              <a:cxn ang="0">
                <a:pos x="473710" y="64770"/>
              </a:cxn>
              <a:cxn ang="0">
                <a:pos x="480695" y="78740"/>
              </a:cxn>
              <a:cxn ang="0">
                <a:pos x="487680" y="86360"/>
              </a:cxn>
              <a:cxn ang="0">
                <a:pos x="495300" y="93345"/>
              </a:cxn>
              <a:cxn ang="0">
                <a:pos x="495300" y="100330"/>
              </a:cxn>
              <a:cxn ang="0">
                <a:pos x="495300" y="107950"/>
              </a:cxn>
              <a:cxn ang="0">
                <a:pos x="495300" y="121920"/>
              </a:cxn>
              <a:cxn ang="0">
                <a:pos x="495300" y="128905"/>
              </a:cxn>
              <a:cxn ang="0">
                <a:pos x="487680" y="136525"/>
              </a:cxn>
              <a:cxn ang="0">
                <a:pos x="487680" y="150495"/>
              </a:cxn>
              <a:cxn ang="0">
                <a:pos x="480695" y="158115"/>
              </a:cxn>
              <a:cxn ang="0">
                <a:pos x="466090" y="165100"/>
              </a:cxn>
              <a:cxn ang="0">
                <a:pos x="459105" y="179705"/>
              </a:cxn>
              <a:cxn ang="0">
                <a:pos x="444500" y="186690"/>
              </a:cxn>
              <a:cxn ang="0">
                <a:pos x="430530" y="201295"/>
              </a:cxn>
              <a:cxn ang="0">
                <a:pos x="415925" y="215265"/>
              </a:cxn>
              <a:cxn ang="0">
                <a:pos x="394335" y="229870"/>
              </a:cxn>
              <a:cxn ang="0">
                <a:pos x="372745" y="243840"/>
              </a:cxn>
              <a:cxn ang="0">
                <a:pos x="351155" y="265430"/>
              </a:cxn>
              <a:cxn ang="0">
                <a:pos x="330200" y="280035"/>
              </a:cxn>
              <a:cxn ang="0">
                <a:pos x="300990" y="301625"/>
              </a:cxn>
              <a:cxn ang="0">
                <a:pos x="272415" y="323215"/>
              </a:cxn>
              <a:cxn ang="0">
                <a:pos x="215265" y="358775"/>
              </a:cxn>
              <a:cxn ang="0">
                <a:pos x="165100" y="394970"/>
              </a:cxn>
              <a:cxn ang="0">
                <a:pos x="107315" y="423545"/>
              </a:cxn>
            </a:cxnLst>
            <a:rect l="0" t="0" r="0" b="0"/>
            <a:pathLst>
              <a:path w="780" h="735">
                <a:moveTo>
                  <a:pt x="169" y="667"/>
                </a:moveTo>
                <a:lnTo>
                  <a:pt x="135" y="690"/>
                </a:lnTo>
                <a:lnTo>
                  <a:pt x="101" y="712"/>
                </a:lnTo>
                <a:lnTo>
                  <a:pt x="67" y="724"/>
                </a:lnTo>
                <a:lnTo>
                  <a:pt x="45" y="735"/>
                </a:lnTo>
                <a:lnTo>
                  <a:pt x="33" y="735"/>
                </a:lnTo>
                <a:lnTo>
                  <a:pt x="11" y="735"/>
                </a:lnTo>
                <a:lnTo>
                  <a:pt x="0" y="735"/>
                </a:lnTo>
                <a:lnTo>
                  <a:pt x="0" y="724"/>
                </a:lnTo>
                <a:lnTo>
                  <a:pt x="0" y="712"/>
                </a:lnTo>
                <a:lnTo>
                  <a:pt x="22" y="690"/>
                </a:lnTo>
                <a:lnTo>
                  <a:pt x="33" y="667"/>
                </a:lnTo>
                <a:lnTo>
                  <a:pt x="67" y="644"/>
                </a:lnTo>
                <a:lnTo>
                  <a:pt x="101" y="610"/>
                </a:lnTo>
                <a:lnTo>
                  <a:pt x="146" y="565"/>
                </a:lnTo>
                <a:lnTo>
                  <a:pt x="192" y="520"/>
                </a:lnTo>
                <a:lnTo>
                  <a:pt x="248" y="486"/>
                </a:lnTo>
                <a:lnTo>
                  <a:pt x="293" y="441"/>
                </a:lnTo>
                <a:lnTo>
                  <a:pt x="339" y="407"/>
                </a:lnTo>
                <a:lnTo>
                  <a:pt x="373" y="362"/>
                </a:lnTo>
                <a:lnTo>
                  <a:pt x="407" y="328"/>
                </a:lnTo>
                <a:lnTo>
                  <a:pt x="440" y="294"/>
                </a:lnTo>
                <a:lnTo>
                  <a:pt x="463" y="271"/>
                </a:lnTo>
                <a:lnTo>
                  <a:pt x="486" y="237"/>
                </a:lnTo>
                <a:lnTo>
                  <a:pt x="520" y="181"/>
                </a:lnTo>
                <a:lnTo>
                  <a:pt x="553" y="113"/>
                </a:lnTo>
                <a:lnTo>
                  <a:pt x="565" y="57"/>
                </a:lnTo>
                <a:lnTo>
                  <a:pt x="576" y="0"/>
                </a:lnTo>
                <a:lnTo>
                  <a:pt x="621" y="23"/>
                </a:lnTo>
                <a:lnTo>
                  <a:pt x="655" y="45"/>
                </a:lnTo>
                <a:lnTo>
                  <a:pt x="689" y="68"/>
                </a:lnTo>
                <a:lnTo>
                  <a:pt x="723" y="90"/>
                </a:lnTo>
                <a:lnTo>
                  <a:pt x="746" y="102"/>
                </a:lnTo>
                <a:lnTo>
                  <a:pt x="757" y="124"/>
                </a:lnTo>
                <a:lnTo>
                  <a:pt x="768" y="136"/>
                </a:lnTo>
                <a:lnTo>
                  <a:pt x="780" y="147"/>
                </a:lnTo>
                <a:lnTo>
                  <a:pt x="780" y="158"/>
                </a:lnTo>
                <a:lnTo>
                  <a:pt x="780" y="170"/>
                </a:lnTo>
                <a:lnTo>
                  <a:pt x="780" y="192"/>
                </a:lnTo>
                <a:lnTo>
                  <a:pt x="780" y="203"/>
                </a:lnTo>
                <a:lnTo>
                  <a:pt x="768" y="215"/>
                </a:lnTo>
                <a:lnTo>
                  <a:pt x="768" y="237"/>
                </a:lnTo>
                <a:lnTo>
                  <a:pt x="757" y="249"/>
                </a:lnTo>
                <a:lnTo>
                  <a:pt x="734" y="260"/>
                </a:lnTo>
                <a:lnTo>
                  <a:pt x="723" y="283"/>
                </a:lnTo>
                <a:lnTo>
                  <a:pt x="700" y="294"/>
                </a:lnTo>
                <a:lnTo>
                  <a:pt x="678" y="317"/>
                </a:lnTo>
                <a:lnTo>
                  <a:pt x="655" y="339"/>
                </a:lnTo>
                <a:lnTo>
                  <a:pt x="621" y="362"/>
                </a:lnTo>
                <a:lnTo>
                  <a:pt x="587" y="384"/>
                </a:lnTo>
                <a:lnTo>
                  <a:pt x="553" y="418"/>
                </a:lnTo>
                <a:lnTo>
                  <a:pt x="520" y="441"/>
                </a:lnTo>
                <a:lnTo>
                  <a:pt x="474" y="475"/>
                </a:lnTo>
                <a:lnTo>
                  <a:pt x="429" y="509"/>
                </a:lnTo>
                <a:lnTo>
                  <a:pt x="339" y="565"/>
                </a:lnTo>
                <a:lnTo>
                  <a:pt x="260" y="622"/>
                </a:lnTo>
                <a:lnTo>
                  <a:pt x="169" y="6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39"/>
          <p:cNvSpPr/>
          <p:nvPr/>
        </p:nvSpPr>
        <p:spPr>
          <a:xfrm>
            <a:off x="5976299" y="3051878"/>
            <a:ext cx="1039813" cy="1171575"/>
          </a:xfrm>
          <a:custGeom>
            <a:avLst/>
            <a:gdLst/>
            <a:ahLst/>
            <a:cxnLst>
              <a:cxn ang="0">
                <a:pos x="982081" y="93446"/>
              </a:cxn>
              <a:cxn ang="0">
                <a:pos x="1025221" y="122052"/>
              </a:cxn>
              <a:cxn ang="0">
                <a:pos x="1039813" y="150658"/>
              </a:cxn>
              <a:cxn ang="0">
                <a:pos x="1018243" y="179900"/>
              </a:cxn>
              <a:cxn ang="0">
                <a:pos x="996673" y="222491"/>
              </a:cxn>
              <a:cxn ang="0">
                <a:pos x="982081" y="301952"/>
              </a:cxn>
              <a:cxn ang="0">
                <a:pos x="975102" y="474224"/>
              </a:cxn>
              <a:cxn ang="0">
                <a:pos x="938940" y="747570"/>
              </a:cxn>
              <a:cxn ang="0">
                <a:pos x="903413" y="883608"/>
              </a:cxn>
              <a:cxn ang="0">
                <a:pos x="853294" y="998668"/>
              </a:cxn>
              <a:cxn ang="0">
                <a:pos x="788583" y="1085121"/>
              </a:cxn>
              <a:cxn ang="0">
                <a:pos x="731485" y="1142333"/>
              </a:cxn>
              <a:cxn ang="0">
                <a:pos x="695323" y="1163947"/>
              </a:cxn>
              <a:cxn ang="0">
                <a:pos x="666775" y="1156954"/>
              </a:cxn>
              <a:cxn ang="0">
                <a:pos x="659796" y="1135341"/>
              </a:cxn>
              <a:cxn ang="0">
                <a:pos x="666775" y="1092114"/>
              </a:cxn>
              <a:cxn ang="0">
                <a:pos x="659796" y="1049523"/>
              </a:cxn>
              <a:cxn ang="0">
                <a:pos x="623634" y="1006296"/>
              </a:cxn>
              <a:cxn ang="0">
                <a:pos x="566536" y="963069"/>
              </a:cxn>
              <a:cxn ang="0">
                <a:pos x="523396" y="926835"/>
              </a:cxn>
              <a:cxn ang="0">
                <a:pos x="501826" y="898229"/>
              </a:cxn>
              <a:cxn ang="0">
                <a:pos x="508804" y="883608"/>
              </a:cxn>
              <a:cxn ang="0">
                <a:pos x="537353" y="891236"/>
              </a:cxn>
              <a:cxn ang="0">
                <a:pos x="588107" y="898229"/>
              </a:cxn>
              <a:cxn ang="0">
                <a:pos x="659796" y="905221"/>
              </a:cxn>
              <a:cxn ang="0">
                <a:pos x="716894" y="905221"/>
              </a:cxn>
              <a:cxn ang="0">
                <a:pos x="753056" y="876615"/>
              </a:cxn>
              <a:cxn ang="0">
                <a:pos x="773991" y="826396"/>
              </a:cxn>
              <a:cxn ang="0">
                <a:pos x="795562" y="739942"/>
              </a:cxn>
              <a:cxn ang="0">
                <a:pos x="831724" y="553050"/>
              </a:cxn>
              <a:cxn ang="0">
                <a:pos x="853294" y="366793"/>
              </a:cxn>
              <a:cxn ang="0">
                <a:pos x="846315" y="280339"/>
              </a:cxn>
              <a:cxn ang="0">
                <a:pos x="846315" y="222491"/>
              </a:cxn>
              <a:cxn ang="0">
                <a:pos x="824745" y="165279"/>
              </a:cxn>
              <a:cxn ang="0">
                <a:pos x="810153" y="136673"/>
              </a:cxn>
              <a:cxn ang="0">
                <a:pos x="745443" y="122052"/>
              </a:cxn>
              <a:cxn ang="0">
                <a:pos x="709915" y="122052"/>
              </a:cxn>
              <a:cxn ang="0">
                <a:pos x="673753" y="129045"/>
              </a:cxn>
              <a:cxn ang="0">
                <a:pos x="580494" y="143666"/>
              </a:cxn>
              <a:cxn ang="0">
                <a:pos x="430136" y="172272"/>
              </a:cxn>
              <a:cxn ang="0">
                <a:pos x="250596" y="201513"/>
              </a:cxn>
              <a:cxn ang="0">
                <a:pos x="92625" y="208506"/>
              </a:cxn>
              <a:cxn ang="0">
                <a:pos x="0" y="158287"/>
              </a:cxn>
              <a:cxn ang="0">
                <a:pos x="64076" y="150658"/>
              </a:cxn>
              <a:cxn ang="0">
                <a:pos x="150357" y="143666"/>
              </a:cxn>
              <a:cxn ang="0">
                <a:pos x="258209" y="122052"/>
              </a:cxn>
              <a:cxn ang="0">
                <a:pos x="372404" y="108067"/>
              </a:cxn>
              <a:cxn ang="0">
                <a:pos x="558923" y="71833"/>
              </a:cxn>
              <a:cxn ang="0">
                <a:pos x="673753" y="50219"/>
              </a:cxn>
              <a:cxn ang="0">
                <a:pos x="753056" y="28606"/>
              </a:cxn>
              <a:cxn ang="0">
                <a:pos x="781604" y="6993"/>
              </a:cxn>
              <a:cxn ang="0">
                <a:pos x="824745" y="0"/>
              </a:cxn>
              <a:cxn ang="0">
                <a:pos x="860272" y="6993"/>
              </a:cxn>
              <a:cxn ang="0">
                <a:pos x="903413" y="35599"/>
              </a:cxn>
            </a:cxnLst>
            <a:rect l="0" t="0" r="0" b="0"/>
            <a:pathLst>
              <a:path w="1639" h="1843">
                <a:moveTo>
                  <a:pt x="1480" y="102"/>
                </a:moveTo>
                <a:lnTo>
                  <a:pt x="1514" y="124"/>
                </a:lnTo>
                <a:lnTo>
                  <a:pt x="1548" y="147"/>
                </a:lnTo>
                <a:lnTo>
                  <a:pt x="1571" y="170"/>
                </a:lnTo>
                <a:lnTo>
                  <a:pt x="1594" y="181"/>
                </a:lnTo>
                <a:lnTo>
                  <a:pt x="1616" y="192"/>
                </a:lnTo>
                <a:lnTo>
                  <a:pt x="1627" y="203"/>
                </a:lnTo>
                <a:lnTo>
                  <a:pt x="1639" y="215"/>
                </a:lnTo>
                <a:lnTo>
                  <a:pt x="1639" y="237"/>
                </a:lnTo>
                <a:lnTo>
                  <a:pt x="1639" y="260"/>
                </a:lnTo>
                <a:lnTo>
                  <a:pt x="1616" y="271"/>
                </a:lnTo>
                <a:lnTo>
                  <a:pt x="1605" y="283"/>
                </a:lnTo>
                <a:lnTo>
                  <a:pt x="1594" y="305"/>
                </a:lnTo>
                <a:lnTo>
                  <a:pt x="1582" y="317"/>
                </a:lnTo>
                <a:lnTo>
                  <a:pt x="1571" y="350"/>
                </a:lnTo>
                <a:lnTo>
                  <a:pt x="1560" y="384"/>
                </a:lnTo>
                <a:lnTo>
                  <a:pt x="1560" y="430"/>
                </a:lnTo>
                <a:lnTo>
                  <a:pt x="1548" y="475"/>
                </a:lnTo>
                <a:lnTo>
                  <a:pt x="1548" y="531"/>
                </a:lnTo>
                <a:lnTo>
                  <a:pt x="1548" y="599"/>
                </a:lnTo>
                <a:lnTo>
                  <a:pt x="1537" y="746"/>
                </a:lnTo>
                <a:lnTo>
                  <a:pt x="1526" y="882"/>
                </a:lnTo>
                <a:lnTo>
                  <a:pt x="1514" y="1029"/>
                </a:lnTo>
                <a:lnTo>
                  <a:pt x="1480" y="1176"/>
                </a:lnTo>
                <a:lnTo>
                  <a:pt x="1469" y="1255"/>
                </a:lnTo>
                <a:lnTo>
                  <a:pt x="1447" y="1323"/>
                </a:lnTo>
                <a:lnTo>
                  <a:pt x="1424" y="1390"/>
                </a:lnTo>
                <a:lnTo>
                  <a:pt x="1401" y="1458"/>
                </a:lnTo>
                <a:lnTo>
                  <a:pt x="1367" y="1515"/>
                </a:lnTo>
                <a:lnTo>
                  <a:pt x="1345" y="1571"/>
                </a:lnTo>
                <a:lnTo>
                  <a:pt x="1311" y="1617"/>
                </a:lnTo>
                <a:lnTo>
                  <a:pt x="1277" y="1673"/>
                </a:lnTo>
                <a:lnTo>
                  <a:pt x="1243" y="1707"/>
                </a:lnTo>
                <a:lnTo>
                  <a:pt x="1209" y="1741"/>
                </a:lnTo>
                <a:lnTo>
                  <a:pt x="1175" y="1775"/>
                </a:lnTo>
                <a:lnTo>
                  <a:pt x="1153" y="1797"/>
                </a:lnTo>
                <a:lnTo>
                  <a:pt x="1130" y="1820"/>
                </a:lnTo>
                <a:lnTo>
                  <a:pt x="1107" y="1831"/>
                </a:lnTo>
                <a:lnTo>
                  <a:pt x="1096" y="1831"/>
                </a:lnTo>
                <a:lnTo>
                  <a:pt x="1074" y="1843"/>
                </a:lnTo>
                <a:lnTo>
                  <a:pt x="1062" y="1831"/>
                </a:lnTo>
                <a:lnTo>
                  <a:pt x="1051" y="1820"/>
                </a:lnTo>
                <a:lnTo>
                  <a:pt x="1040" y="1809"/>
                </a:lnTo>
                <a:lnTo>
                  <a:pt x="1040" y="1797"/>
                </a:lnTo>
                <a:lnTo>
                  <a:pt x="1040" y="1786"/>
                </a:lnTo>
                <a:lnTo>
                  <a:pt x="1040" y="1764"/>
                </a:lnTo>
                <a:lnTo>
                  <a:pt x="1040" y="1741"/>
                </a:lnTo>
                <a:lnTo>
                  <a:pt x="1051" y="1718"/>
                </a:lnTo>
                <a:lnTo>
                  <a:pt x="1051" y="1696"/>
                </a:lnTo>
                <a:lnTo>
                  <a:pt x="1051" y="1673"/>
                </a:lnTo>
                <a:lnTo>
                  <a:pt x="1040" y="1651"/>
                </a:lnTo>
                <a:lnTo>
                  <a:pt x="1028" y="1628"/>
                </a:lnTo>
                <a:lnTo>
                  <a:pt x="1006" y="1605"/>
                </a:lnTo>
                <a:lnTo>
                  <a:pt x="983" y="1583"/>
                </a:lnTo>
                <a:lnTo>
                  <a:pt x="960" y="1560"/>
                </a:lnTo>
                <a:lnTo>
                  <a:pt x="927" y="1537"/>
                </a:lnTo>
                <a:lnTo>
                  <a:pt x="893" y="1515"/>
                </a:lnTo>
                <a:lnTo>
                  <a:pt x="870" y="1492"/>
                </a:lnTo>
                <a:lnTo>
                  <a:pt x="847" y="1470"/>
                </a:lnTo>
                <a:lnTo>
                  <a:pt x="825" y="1458"/>
                </a:lnTo>
                <a:lnTo>
                  <a:pt x="802" y="1436"/>
                </a:lnTo>
                <a:lnTo>
                  <a:pt x="791" y="1424"/>
                </a:lnTo>
                <a:lnTo>
                  <a:pt x="791" y="1413"/>
                </a:lnTo>
                <a:lnTo>
                  <a:pt x="780" y="1402"/>
                </a:lnTo>
                <a:lnTo>
                  <a:pt x="791" y="1402"/>
                </a:lnTo>
                <a:lnTo>
                  <a:pt x="802" y="1390"/>
                </a:lnTo>
                <a:lnTo>
                  <a:pt x="813" y="1390"/>
                </a:lnTo>
                <a:lnTo>
                  <a:pt x="825" y="1390"/>
                </a:lnTo>
                <a:lnTo>
                  <a:pt x="847" y="1402"/>
                </a:lnTo>
                <a:lnTo>
                  <a:pt x="870" y="1402"/>
                </a:lnTo>
                <a:lnTo>
                  <a:pt x="904" y="1402"/>
                </a:lnTo>
                <a:lnTo>
                  <a:pt x="927" y="1413"/>
                </a:lnTo>
                <a:lnTo>
                  <a:pt x="960" y="1413"/>
                </a:lnTo>
                <a:lnTo>
                  <a:pt x="1006" y="1424"/>
                </a:lnTo>
                <a:lnTo>
                  <a:pt x="1040" y="1424"/>
                </a:lnTo>
                <a:lnTo>
                  <a:pt x="1074" y="1436"/>
                </a:lnTo>
                <a:lnTo>
                  <a:pt x="1107" y="1424"/>
                </a:lnTo>
                <a:lnTo>
                  <a:pt x="1130" y="1424"/>
                </a:lnTo>
                <a:lnTo>
                  <a:pt x="1153" y="1413"/>
                </a:lnTo>
                <a:lnTo>
                  <a:pt x="1175" y="1390"/>
                </a:lnTo>
                <a:lnTo>
                  <a:pt x="1187" y="1379"/>
                </a:lnTo>
                <a:lnTo>
                  <a:pt x="1198" y="1357"/>
                </a:lnTo>
                <a:lnTo>
                  <a:pt x="1209" y="1334"/>
                </a:lnTo>
                <a:lnTo>
                  <a:pt x="1220" y="1300"/>
                </a:lnTo>
                <a:lnTo>
                  <a:pt x="1232" y="1266"/>
                </a:lnTo>
                <a:lnTo>
                  <a:pt x="1243" y="1221"/>
                </a:lnTo>
                <a:lnTo>
                  <a:pt x="1254" y="1164"/>
                </a:lnTo>
                <a:lnTo>
                  <a:pt x="1277" y="1097"/>
                </a:lnTo>
                <a:lnTo>
                  <a:pt x="1300" y="984"/>
                </a:lnTo>
                <a:lnTo>
                  <a:pt x="1311" y="870"/>
                </a:lnTo>
                <a:lnTo>
                  <a:pt x="1334" y="746"/>
                </a:lnTo>
                <a:lnTo>
                  <a:pt x="1345" y="633"/>
                </a:lnTo>
                <a:lnTo>
                  <a:pt x="1345" y="577"/>
                </a:lnTo>
                <a:lnTo>
                  <a:pt x="1334" y="531"/>
                </a:lnTo>
                <a:lnTo>
                  <a:pt x="1334" y="486"/>
                </a:lnTo>
                <a:lnTo>
                  <a:pt x="1334" y="441"/>
                </a:lnTo>
                <a:lnTo>
                  <a:pt x="1334" y="407"/>
                </a:lnTo>
                <a:lnTo>
                  <a:pt x="1334" y="373"/>
                </a:lnTo>
                <a:lnTo>
                  <a:pt x="1334" y="350"/>
                </a:lnTo>
                <a:lnTo>
                  <a:pt x="1322" y="328"/>
                </a:lnTo>
                <a:lnTo>
                  <a:pt x="1311" y="294"/>
                </a:lnTo>
                <a:lnTo>
                  <a:pt x="1300" y="260"/>
                </a:lnTo>
                <a:lnTo>
                  <a:pt x="1288" y="237"/>
                </a:lnTo>
                <a:lnTo>
                  <a:pt x="1277" y="226"/>
                </a:lnTo>
                <a:lnTo>
                  <a:pt x="1277" y="215"/>
                </a:lnTo>
                <a:lnTo>
                  <a:pt x="1243" y="215"/>
                </a:lnTo>
                <a:lnTo>
                  <a:pt x="1209" y="203"/>
                </a:lnTo>
                <a:lnTo>
                  <a:pt x="1175" y="192"/>
                </a:lnTo>
                <a:lnTo>
                  <a:pt x="1141" y="192"/>
                </a:lnTo>
                <a:lnTo>
                  <a:pt x="1130" y="192"/>
                </a:lnTo>
                <a:lnTo>
                  <a:pt x="1119" y="192"/>
                </a:lnTo>
                <a:lnTo>
                  <a:pt x="1096" y="192"/>
                </a:lnTo>
                <a:lnTo>
                  <a:pt x="1085" y="203"/>
                </a:lnTo>
                <a:lnTo>
                  <a:pt x="1062" y="203"/>
                </a:lnTo>
                <a:lnTo>
                  <a:pt x="1040" y="203"/>
                </a:lnTo>
                <a:lnTo>
                  <a:pt x="983" y="215"/>
                </a:lnTo>
                <a:lnTo>
                  <a:pt x="915" y="226"/>
                </a:lnTo>
                <a:lnTo>
                  <a:pt x="847" y="237"/>
                </a:lnTo>
                <a:lnTo>
                  <a:pt x="768" y="249"/>
                </a:lnTo>
                <a:lnTo>
                  <a:pt x="678" y="271"/>
                </a:lnTo>
                <a:lnTo>
                  <a:pt x="576" y="294"/>
                </a:lnTo>
                <a:lnTo>
                  <a:pt x="486" y="305"/>
                </a:lnTo>
                <a:lnTo>
                  <a:pt x="395" y="317"/>
                </a:lnTo>
                <a:lnTo>
                  <a:pt x="305" y="328"/>
                </a:lnTo>
                <a:lnTo>
                  <a:pt x="226" y="328"/>
                </a:lnTo>
                <a:lnTo>
                  <a:pt x="146" y="328"/>
                </a:lnTo>
                <a:lnTo>
                  <a:pt x="67" y="317"/>
                </a:lnTo>
                <a:lnTo>
                  <a:pt x="0" y="317"/>
                </a:lnTo>
                <a:lnTo>
                  <a:pt x="0" y="249"/>
                </a:lnTo>
                <a:lnTo>
                  <a:pt x="33" y="249"/>
                </a:lnTo>
                <a:lnTo>
                  <a:pt x="56" y="249"/>
                </a:lnTo>
                <a:lnTo>
                  <a:pt x="101" y="237"/>
                </a:lnTo>
                <a:lnTo>
                  <a:pt x="135" y="237"/>
                </a:lnTo>
                <a:lnTo>
                  <a:pt x="180" y="226"/>
                </a:lnTo>
                <a:lnTo>
                  <a:pt x="237" y="226"/>
                </a:lnTo>
                <a:lnTo>
                  <a:pt x="293" y="215"/>
                </a:lnTo>
                <a:lnTo>
                  <a:pt x="350" y="203"/>
                </a:lnTo>
                <a:lnTo>
                  <a:pt x="407" y="192"/>
                </a:lnTo>
                <a:lnTo>
                  <a:pt x="463" y="192"/>
                </a:lnTo>
                <a:lnTo>
                  <a:pt x="520" y="181"/>
                </a:lnTo>
                <a:lnTo>
                  <a:pt x="587" y="170"/>
                </a:lnTo>
                <a:lnTo>
                  <a:pt x="655" y="158"/>
                </a:lnTo>
                <a:lnTo>
                  <a:pt x="734" y="147"/>
                </a:lnTo>
                <a:lnTo>
                  <a:pt x="881" y="113"/>
                </a:lnTo>
                <a:lnTo>
                  <a:pt x="949" y="102"/>
                </a:lnTo>
                <a:lnTo>
                  <a:pt x="1006" y="90"/>
                </a:lnTo>
                <a:lnTo>
                  <a:pt x="1062" y="79"/>
                </a:lnTo>
                <a:lnTo>
                  <a:pt x="1107" y="68"/>
                </a:lnTo>
                <a:lnTo>
                  <a:pt x="1153" y="56"/>
                </a:lnTo>
                <a:lnTo>
                  <a:pt x="1187" y="45"/>
                </a:lnTo>
                <a:lnTo>
                  <a:pt x="1209" y="34"/>
                </a:lnTo>
                <a:lnTo>
                  <a:pt x="1220" y="23"/>
                </a:lnTo>
                <a:lnTo>
                  <a:pt x="1232" y="11"/>
                </a:lnTo>
                <a:lnTo>
                  <a:pt x="1254" y="0"/>
                </a:lnTo>
                <a:lnTo>
                  <a:pt x="1277" y="0"/>
                </a:lnTo>
                <a:lnTo>
                  <a:pt x="1300" y="0"/>
                </a:lnTo>
                <a:lnTo>
                  <a:pt x="1311" y="0"/>
                </a:lnTo>
                <a:lnTo>
                  <a:pt x="1334" y="0"/>
                </a:lnTo>
                <a:lnTo>
                  <a:pt x="1356" y="11"/>
                </a:lnTo>
                <a:lnTo>
                  <a:pt x="1367" y="23"/>
                </a:lnTo>
                <a:lnTo>
                  <a:pt x="1401" y="34"/>
                </a:lnTo>
                <a:lnTo>
                  <a:pt x="1424" y="56"/>
                </a:lnTo>
                <a:lnTo>
                  <a:pt x="1447" y="79"/>
                </a:lnTo>
                <a:lnTo>
                  <a:pt x="1480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7"/>
          <p:cNvSpPr/>
          <p:nvPr/>
        </p:nvSpPr>
        <p:spPr>
          <a:xfrm>
            <a:off x="5966753" y="3242378"/>
            <a:ext cx="366713" cy="423863"/>
          </a:xfrm>
          <a:custGeom>
            <a:avLst/>
            <a:gdLst/>
            <a:ahLst/>
            <a:cxnLst>
              <a:cxn ang="0">
                <a:pos x="280278" y="0"/>
              </a:cxn>
              <a:cxn ang="0">
                <a:pos x="294896" y="21606"/>
              </a:cxn>
              <a:cxn ang="0">
                <a:pos x="315869" y="36222"/>
              </a:cxn>
              <a:cxn ang="0">
                <a:pos x="330487" y="57828"/>
              </a:cxn>
              <a:cxn ang="0">
                <a:pos x="345104" y="71809"/>
              </a:cxn>
              <a:cxn ang="0">
                <a:pos x="352095" y="86425"/>
              </a:cxn>
              <a:cxn ang="0">
                <a:pos x="366713" y="93415"/>
              </a:cxn>
              <a:cxn ang="0">
                <a:pos x="366713" y="101041"/>
              </a:cxn>
              <a:cxn ang="0">
                <a:pos x="366713" y="108031"/>
              </a:cxn>
              <a:cxn ang="0">
                <a:pos x="366713" y="115021"/>
              </a:cxn>
              <a:cxn ang="0">
                <a:pos x="359086" y="129637"/>
              </a:cxn>
              <a:cxn ang="0">
                <a:pos x="352095" y="143617"/>
              </a:cxn>
              <a:cxn ang="0">
                <a:pos x="337478" y="158233"/>
              </a:cxn>
              <a:cxn ang="0">
                <a:pos x="323495" y="179840"/>
              </a:cxn>
              <a:cxn ang="0">
                <a:pos x="308878" y="201446"/>
              </a:cxn>
              <a:cxn ang="0">
                <a:pos x="287269" y="223052"/>
              </a:cxn>
              <a:cxn ang="0">
                <a:pos x="265660" y="244658"/>
              </a:cxn>
              <a:cxn ang="0">
                <a:pos x="244052" y="273254"/>
              </a:cxn>
              <a:cxn ang="0">
                <a:pos x="193843" y="308841"/>
              </a:cxn>
              <a:cxn ang="0">
                <a:pos x="150626" y="352053"/>
              </a:cxn>
              <a:cxn ang="0">
                <a:pos x="108044" y="381285"/>
              </a:cxn>
              <a:cxn ang="0">
                <a:pos x="86435" y="395266"/>
              </a:cxn>
              <a:cxn ang="0">
                <a:pos x="64826" y="409882"/>
              </a:cxn>
              <a:cxn ang="0">
                <a:pos x="43217" y="416872"/>
              </a:cxn>
              <a:cxn ang="0">
                <a:pos x="28600" y="423862"/>
              </a:cxn>
              <a:cxn ang="0">
                <a:pos x="21609" y="423862"/>
              </a:cxn>
              <a:cxn ang="0">
                <a:pos x="6991" y="423862"/>
              </a:cxn>
              <a:cxn ang="0">
                <a:pos x="0" y="423862"/>
              </a:cxn>
              <a:cxn ang="0">
                <a:pos x="0" y="416872"/>
              </a:cxn>
              <a:cxn ang="0">
                <a:pos x="0" y="409882"/>
              </a:cxn>
              <a:cxn ang="0">
                <a:pos x="6991" y="402256"/>
              </a:cxn>
              <a:cxn ang="0">
                <a:pos x="14618" y="395266"/>
              </a:cxn>
              <a:cxn ang="0">
                <a:pos x="28600" y="373659"/>
              </a:cxn>
              <a:cxn ang="0">
                <a:pos x="50209" y="359679"/>
              </a:cxn>
              <a:cxn ang="0">
                <a:pos x="64826" y="338073"/>
              </a:cxn>
              <a:cxn ang="0">
                <a:pos x="93426" y="316467"/>
              </a:cxn>
              <a:cxn ang="0">
                <a:pos x="115035" y="287870"/>
              </a:cxn>
              <a:cxn ang="0">
                <a:pos x="136643" y="258638"/>
              </a:cxn>
              <a:cxn ang="0">
                <a:pos x="158252" y="223052"/>
              </a:cxn>
              <a:cxn ang="0">
                <a:pos x="186852" y="186830"/>
              </a:cxn>
              <a:cxn ang="0">
                <a:pos x="208461" y="143617"/>
              </a:cxn>
              <a:cxn ang="0">
                <a:pos x="230069" y="101041"/>
              </a:cxn>
              <a:cxn ang="0">
                <a:pos x="251678" y="50838"/>
              </a:cxn>
              <a:cxn ang="0">
                <a:pos x="280278" y="0"/>
              </a:cxn>
            </a:cxnLst>
            <a:rect l="0" t="0" r="0" b="0"/>
            <a:pathLst>
              <a:path w="577" h="667">
                <a:moveTo>
                  <a:pt x="441" y="0"/>
                </a:moveTo>
                <a:lnTo>
                  <a:pt x="464" y="34"/>
                </a:lnTo>
                <a:lnTo>
                  <a:pt x="497" y="57"/>
                </a:lnTo>
                <a:lnTo>
                  <a:pt x="520" y="91"/>
                </a:lnTo>
                <a:lnTo>
                  <a:pt x="543" y="113"/>
                </a:lnTo>
                <a:lnTo>
                  <a:pt x="554" y="136"/>
                </a:lnTo>
                <a:lnTo>
                  <a:pt x="577" y="147"/>
                </a:lnTo>
                <a:lnTo>
                  <a:pt x="577" y="159"/>
                </a:lnTo>
                <a:lnTo>
                  <a:pt x="577" y="170"/>
                </a:lnTo>
                <a:lnTo>
                  <a:pt x="577" y="181"/>
                </a:lnTo>
                <a:lnTo>
                  <a:pt x="565" y="204"/>
                </a:lnTo>
                <a:lnTo>
                  <a:pt x="554" y="226"/>
                </a:lnTo>
                <a:lnTo>
                  <a:pt x="531" y="249"/>
                </a:lnTo>
                <a:lnTo>
                  <a:pt x="509" y="283"/>
                </a:lnTo>
                <a:lnTo>
                  <a:pt x="486" y="317"/>
                </a:lnTo>
                <a:lnTo>
                  <a:pt x="452" y="351"/>
                </a:lnTo>
                <a:lnTo>
                  <a:pt x="418" y="385"/>
                </a:lnTo>
                <a:lnTo>
                  <a:pt x="384" y="430"/>
                </a:lnTo>
                <a:lnTo>
                  <a:pt x="305" y="486"/>
                </a:lnTo>
                <a:lnTo>
                  <a:pt x="237" y="554"/>
                </a:lnTo>
                <a:lnTo>
                  <a:pt x="170" y="600"/>
                </a:lnTo>
                <a:lnTo>
                  <a:pt x="136" y="622"/>
                </a:lnTo>
                <a:lnTo>
                  <a:pt x="102" y="645"/>
                </a:lnTo>
                <a:lnTo>
                  <a:pt x="68" y="656"/>
                </a:lnTo>
                <a:lnTo>
                  <a:pt x="45" y="667"/>
                </a:lnTo>
                <a:lnTo>
                  <a:pt x="34" y="667"/>
                </a:lnTo>
                <a:lnTo>
                  <a:pt x="11" y="667"/>
                </a:lnTo>
                <a:lnTo>
                  <a:pt x="0" y="667"/>
                </a:lnTo>
                <a:lnTo>
                  <a:pt x="0" y="656"/>
                </a:lnTo>
                <a:lnTo>
                  <a:pt x="0" y="645"/>
                </a:lnTo>
                <a:lnTo>
                  <a:pt x="11" y="633"/>
                </a:lnTo>
                <a:lnTo>
                  <a:pt x="23" y="622"/>
                </a:lnTo>
                <a:lnTo>
                  <a:pt x="45" y="588"/>
                </a:lnTo>
                <a:lnTo>
                  <a:pt x="79" y="566"/>
                </a:lnTo>
                <a:lnTo>
                  <a:pt x="102" y="532"/>
                </a:lnTo>
                <a:lnTo>
                  <a:pt x="147" y="498"/>
                </a:lnTo>
                <a:lnTo>
                  <a:pt x="181" y="453"/>
                </a:lnTo>
                <a:lnTo>
                  <a:pt x="215" y="407"/>
                </a:lnTo>
                <a:lnTo>
                  <a:pt x="249" y="351"/>
                </a:lnTo>
                <a:lnTo>
                  <a:pt x="294" y="294"/>
                </a:lnTo>
                <a:lnTo>
                  <a:pt x="328" y="226"/>
                </a:lnTo>
                <a:lnTo>
                  <a:pt x="362" y="159"/>
                </a:lnTo>
                <a:lnTo>
                  <a:pt x="396" y="80"/>
                </a:lnTo>
                <a:lnTo>
                  <a:pt x="441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8"/>
          <p:cNvSpPr/>
          <p:nvPr/>
        </p:nvSpPr>
        <p:spPr>
          <a:xfrm>
            <a:off x="6239804" y="3429703"/>
            <a:ext cx="315913" cy="207963"/>
          </a:xfrm>
          <a:custGeom>
            <a:avLst/>
            <a:gdLst/>
            <a:ahLst/>
            <a:cxnLst>
              <a:cxn ang="0">
                <a:pos x="222474" y="43114"/>
              </a:cxn>
              <a:cxn ang="0">
                <a:pos x="237094" y="57697"/>
              </a:cxn>
              <a:cxn ang="0">
                <a:pos x="258705" y="64671"/>
              </a:cxn>
              <a:cxn ang="0">
                <a:pos x="265697" y="79254"/>
              </a:cxn>
              <a:cxn ang="0">
                <a:pos x="280317" y="86228"/>
              </a:cxn>
              <a:cxn ang="0">
                <a:pos x="287309" y="100811"/>
              </a:cxn>
              <a:cxn ang="0">
                <a:pos x="294301" y="114760"/>
              </a:cxn>
              <a:cxn ang="0">
                <a:pos x="301293" y="121734"/>
              </a:cxn>
              <a:cxn ang="0">
                <a:pos x="308921" y="136317"/>
              </a:cxn>
              <a:cxn ang="0">
                <a:pos x="308921" y="150899"/>
              </a:cxn>
              <a:cxn ang="0">
                <a:pos x="308921" y="164848"/>
              </a:cxn>
              <a:cxn ang="0">
                <a:pos x="315913" y="172456"/>
              </a:cxn>
              <a:cxn ang="0">
                <a:pos x="315913" y="179431"/>
              </a:cxn>
              <a:cxn ang="0">
                <a:pos x="315913" y="186405"/>
              </a:cxn>
              <a:cxn ang="0">
                <a:pos x="308921" y="194013"/>
              </a:cxn>
              <a:cxn ang="0">
                <a:pos x="308921" y="200988"/>
              </a:cxn>
              <a:cxn ang="0">
                <a:pos x="301293" y="207962"/>
              </a:cxn>
              <a:cxn ang="0">
                <a:pos x="294301" y="207962"/>
              </a:cxn>
              <a:cxn ang="0">
                <a:pos x="280317" y="207962"/>
              </a:cxn>
              <a:cxn ang="0">
                <a:pos x="265697" y="200988"/>
              </a:cxn>
              <a:cxn ang="0">
                <a:pos x="251078" y="186405"/>
              </a:cxn>
              <a:cxn ang="0">
                <a:pos x="237094" y="179431"/>
              </a:cxn>
              <a:cxn ang="0">
                <a:pos x="222474" y="179431"/>
              </a:cxn>
              <a:cxn ang="0">
                <a:pos x="200862" y="164848"/>
              </a:cxn>
              <a:cxn ang="0">
                <a:pos x="186878" y="157874"/>
              </a:cxn>
              <a:cxn ang="0">
                <a:pos x="165266" y="143291"/>
              </a:cxn>
              <a:cxn ang="0">
                <a:pos x="143655" y="136317"/>
              </a:cxn>
              <a:cxn ang="0">
                <a:pos x="122043" y="121734"/>
              </a:cxn>
              <a:cxn ang="0">
                <a:pos x="93439" y="100811"/>
              </a:cxn>
              <a:cxn ang="0">
                <a:pos x="71827" y="86228"/>
              </a:cxn>
              <a:cxn ang="0">
                <a:pos x="50216" y="71645"/>
              </a:cxn>
              <a:cxn ang="0">
                <a:pos x="35596" y="64671"/>
              </a:cxn>
              <a:cxn ang="0">
                <a:pos x="21612" y="50088"/>
              </a:cxn>
              <a:cxn ang="0">
                <a:pos x="13984" y="43114"/>
              </a:cxn>
              <a:cxn ang="0">
                <a:pos x="6992" y="36140"/>
              </a:cxn>
              <a:cxn ang="0">
                <a:pos x="0" y="29165"/>
              </a:cxn>
              <a:cxn ang="0">
                <a:pos x="6992" y="29165"/>
              </a:cxn>
              <a:cxn ang="0">
                <a:pos x="6992" y="21557"/>
              </a:cxn>
              <a:cxn ang="0">
                <a:pos x="13984" y="21557"/>
              </a:cxn>
              <a:cxn ang="0">
                <a:pos x="21612" y="14583"/>
              </a:cxn>
              <a:cxn ang="0">
                <a:pos x="35596" y="14583"/>
              </a:cxn>
              <a:cxn ang="0">
                <a:pos x="42588" y="7608"/>
              </a:cxn>
              <a:cxn ang="0">
                <a:pos x="64200" y="7608"/>
              </a:cxn>
              <a:cxn ang="0">
                <a:pos x="78819" y="0"/>
              </a:cxn>
              <a:cxn ang="0">
                <a:pos x="93439" y="7608"/>
              </a:cxn>
              <a:cxn ang="0">
                <a:pos x="115051" y="7608"/>
              </a:cxn>
              <a:cxn ang="0">
                <a:pos x="150647" y="14583"/>
              </a:cxn>
              <a:cxn ang="0">
                <a:pos x="186878" y="29165"/>
              </a:cxn>
              <a:cxn ang="0">
                <a:pos x="222474" y="43114"/>
              </a:cxn>
            </a:cxnLst>
            <a:rect l="0" t="0" r="0" b="0"/>
            <a:pathLst>
              <a:path w="497" h="328">
                <a:moveTo>
                  <a:pt x="350" y="68"/>
                </a:moveTo>
                <a:lnTo>
                  <a:pt x="373" y="91"/>
                </a:lnTo>
                <a:lnTo>
                  <a:pt x="407" y="102"/>
                </a:lnTo>
                <a:lnTo>
                  <a:pt x="418" y="125"/>
                </a:lnTo>
                <a:lnTo>
                  <a:pt x="441" y="136"/>
                </a:lnTo>
                <a:lnTo>
                  <a:pt x="452" y="159"/>
                </a:lnTo>
                <a:lnTo>
                  <a:pt x="463" y="181"/>
                </a:lnTo>
                <a:lnTo>
                  <a:pt x="474" y="192"/>
                </a:lnTo>
                <a:lnTo>
                  <a:pt x="486" y="215"/>
                </a:lnTo>
                <a:lnTo>
                  <a:pt x="486" y="238"/>
                </a:lnTo>
                <a:lnTo>
                  <a:pt x="486" y="260"/>
                </a:lnTo>
                <a:lnTo>
                  <a:pt x="497" y="272"/>
                </a:lnTo>
                <a:lnTo>
                  <a:pt x="497" y="283"/>
                </a:lnTo>
                <a:lnTo>
                  <a:pt x="497" y="294"/>
                </a:lnTo>
                <a:lnTo>
                  <a:pt x="486" y="306"/>
                </a:lnTo>
                <a:lnTo>
                  <a:pt x="486" y="317"/>
                </a:lnTo>
                <a:lnTo>
                  <a:pt x="474" y="328"/>
                </a:lnTo>
                <a:lnTo>
                  <a:pt x="463" y="328"/>
                </a:lnTo>
                <a:lnTo>
                  <a:pt x="441" y="328"/>
                </a:lnTo>
                <a:lnTo>
                  <a:pt x="418" y="317"/>
                </a:lnTo>
                <a:lnTo>
                  <a:pt x="395" y="294"/>
                </a:lnTo>
                <a:lnTo>
                  <a:pt x="373" y="283"/>
                </a:lnTo>
                <a:lnTo>
                  <a:pt x="350" y="283"/>
                </a:lnTo>
                <a:lnTo>
                  <a:pt x="316" y="260"/>
                </a:lnTo>
                <a:lnTo>
                  <a:pt x="294" y="249"/>
                </a:lnTo>
                <a:lnTo>
                  <a:pt x="260" y="226"/>
                </a:lnTo>
                <a:lnTo>
                  <a:pt x="226" y="215"/>
                </a:lnTo>
                <a:lnTo>
                  <a:pt x="192" y="192"/>
                </a:lnTo>
                <a:lnTo>
                  <a:pt x="147" y="159"/>
                </a:lnTo>
                <a:lnTo>
                  <a:pt x="113" y="136"/>
                </a:lnTo>
                <a:lnTo>
                  <a:pt x="79" y="113"/>
                </a:lnTo>
                <a:lnTo>
                  <a:pt x="56" y="102"/>
                </a:lnTo>
                <a:lnTo>
                  <a:pt x="34" y="79"/>
                </a:lnTo>
                <a:lnTo>
                  <a:pt x="22" y="68"/>
                </a:lnTo>
                <a:lnTo>
                  <a:pt x="11" y="57"/>
                </a:lnTo>
                <a:lnTo>
                  <a:pt x="0" y="46"/>
                </a:lnTo>
                <a:lnTo>
                  <a:pt x="11" y="46"/>
                </a:lnTo>
                <a:lnTo>
                  <a:pt x="11" y="34"/>
                </a:lnTo>
                <a:lnTo>
                  <a:pt x="22" y="34"/>
                </a:lnTo>
                <a:lnTo>
                  <a:pt x="34" y="23"/>
                </a:lnTo>
                <a:lnTo>
                  <a:pt x="56" y="23"/>
                </a:lnTo>
                <a:lnTo>
                  <a:pt x="67" y="12"/>
                </a:lnTo>
                <a:lnTo>
                  <a:pt x="101" y="12"/>
                </a:lnTo>
                <a:lnTo>
                  <a:pt x="124" y="0"/>
                </a:lnTo>
                <a:lnTo>
                  <a:pt x="147" y="12"/>
                </a:lnTo>
                <a:lnTo>
                  <a:pt x="181" y="12"/>
                </a:lnTo>
                <a:lnTo>
                  <a:pt x="237" y="23"/>
                </a:lnTo>
                <a:lnTo>
                  <a:pt x="294" y="46"/>
                </a:lnTo>
                <a:lnTo>
                  <a:pt x="350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Group 4"/>
          <p:cNvGrpSpPr/>
          <p:nvPr/>
        </p:nvGrpSpPr>
        <p:grpSpPr>
          <a:xfrm>
            <a:off x="1259483" y="1816132"/>
            <a:ext cx="2879725" cy="2879725"/>
            <a:chOff x="1474" y="663"/>
            <a:chExt cx="2948" cy="2835"/>
          </a:xfrm>
        </p:grpSpPr>
        <p:sp>
          <p:nvSpPr>
            <p:cNvPr id="3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1" name="Freeform 42"/>
          <p:cNvSpPr/>
          <p:nvPr/>
        </p:nvSpPr>
        <p:spPr>
          <a:xfrm>
            <a:off x="1760672" y="2829944"/>
            <a:ext cx="201612" cy="631825"/>
          </a:xfrm>
          <a:custGeom>
            <a:avLst/>
            <a:gdLst/>
            <a:ahLst/>
            <a:cxnLst>
              <a:cxn ang="0">
                <a:pos x="201612" y="380365"/>
              </a:cxn>
              <a:cxn ang="0">
                <a:pos x="201612" y="438150"/>
              </a:cxn>
              <a:cxn ang="0">
                <a:pos x="201612" y="488315"/>
              </a:cxn>
              <a:cxn ang="0">
                <a:pos x="201612" y="531495"/>
              </a:cxn>
              <a:cxn ang="0">
                <a:pos x="201612" y="567055"/>
              </a:cxn>
              <a:cxn ang="0">
                <a:pos x="201612" y="595630"/>
              </a:cxn>
              <a:cxn ang="0">
                <a:pos x="201612" y="610235"/>
              </a:cxn>
              <a:cxn ang="0">
                <a:pos x="201612" y="624840"/>
              </a:cxn>
              <a:cxn ang="0">
                <a:pos x="194616" y="631825"/>
              </a:cxn>
              <a:cxn ang="0">
                <a:pos x="186984" y="624840"/>
              </a:cxn>
              <a:cxn ang="0">
                <a:pos x="172992" y="610235"/>
              </a:cxn>
              <a:cxn ang="0">
                <a:pos x="158364" y="588645"/>
              </a:cxn>
              <a:cxn ang="0">
                <a:pos x="136740" y="553085"/>
              </a:cxn>
              <a:cxn ang="0">
                <a:pos x="122748" y="502285"/>
              </a:cxn>
              <a:cxn ang="0">
                <a:pos x="115116" y="459740"/>
              </a:cxn>
              <a:cxn ang="0">
                <a:pos x="115116" y="438150"/>
              </a:cxn>
              <a:cxn ang="0">
                <a:pos x="108120" y="394970"/>
              </a:cxn>
              <a:cxn ang="0">
                <a:pos x="101124" y="344805"/>
              </a:cxn>
              <a:cxn ang="0">
                <a:pos x="86496" y="273050"/>
              </a:cxn>
              <a:cxn ang="0">
                <a:pos x="71868" y="208280"/>
              </a:cxn>
              <a:cxn ang="0">
                <a:pos x="64872" y="158115"/>
              </a:cxn>
              <a:cxn ang="0">
                <a:pos x="43248" y="114935"/>
              </a:cxn>
              <a:cxn ang="0">
                <a:pos x="29256" y="93345"/>
              </a:cxn>
              <a:cxn ang="0">
                <a:pos x="14628" y="71755"/>
              </a:cxn>
              <a:cxn ang="0">
                <a:pos x="7632" y="57150"/>
              </a:cxn>
              <a:cxn ang="0">
                <a:pos x="0" y="43180"/>
              </a:cxn>
              <a:cxn ang="0">
                <a:pos x="0" y="28575"/>
              </a:cxn>
              <a:cxn ang="0">
                <a:pos x="14628" y="6985"/>
              </a:cxn>
              <a:cxn ang="0">
                <a:pos x="29256" y="0"/>
              </a:cxn>
              <a:cxn ang="0">
                <a:pos x="50880" y="0"/>
              </a:cxn>
              <a:cxn ang="0">
                <a:pos x="71868" y="6985"/>
              </a:cxn>
              <a:cxn ang="0">
                <a:pos x="108120" y="6985"/>
              </a:cxn>
              <a:cxn ang="0">
                <a:pos x="151368" y="21590"/>
              </a:cxn>
              <a:cxn ang="0">
                <a:pos x="179988" y="36195"/>
              </a:cxn>
              <a:cxn ang="0">
                <a:pos x="179988" y="57150"/>
              </a:cxn>
              <a:cxn ang="0">
                <a:pos x="179988" y="86360"/>
              </a:cxn>
              <a:cxn ang="0">
                <a:pos x="186984" y="121920"/>
              </a:cxn>
              <a:cxn ang="0">
                <a:pos x="186984" y="158115"/>
              </a:cxn>
              <a:cxn ang="0">
                <a:pos x="186984" y="208280"/>
              </a:cxn>
              <a:cxn ang="0">
                <a:pos x="194616" y="258445"/>
              </a:cxn>
              <a:cxn ang="0">
                <a:pos x="194616" y="315595"/>
              </a:cxn>
            </a:cxnLst>
            <a:rect l="0" t="0" r="0" b="0"/>
            <a:pathLst>
              <a:path w="317" h="995">
                <a:moveTo>
                  <a:pt x="306" y="554"/>
                </a:moveTo>
                <a:lnTo>
                  <a:pt x="317" y="599"/>
                </a:lnTo>
                <a:lnTo>
                  <a:pt x="317" y="656"/>
                </a:lnTo>
                <a:lnTo>
                  <a:pt x="317" y="690"/>
                </a:lnTo>
                <a:lnTo>
                  <a:pt x="317" y="735"/>
                </a:lnTo>
                <a:lnTo>
                  <a:pt x="317" y="769"/>
                </a:lnTo>
                <a:lnTo>
                  <a:pt x="317" y="814"/>
                </a:lnTo>
                <a:lnTo>
                  <a:pt x="317" y="837"/>
                </a:lnTo>
                <a:lnTo>
                  <a:pt x="317" y="871"/>
                </a:lnTo>
                <a:lnTo>
                  <a:pt x="317" y="893"/>
                </a:lnTo>
                <a:lnTo>
                  <a:pt x="317" y="916"/>
                </a:lnTo>
                <a:lnTo>
                  <a:pt x="317" y="938"/>
                </a:lnTo>
                <a:lnTo>
                  <a:pt x="317" y="950"/>
                </a:lnTo>
                <a:lnTo>
                  <a:pt x="317" y="961"/>
                </a:lnTo>
                <a:lnTo>
                  <a:pt x="317" y="972"/>
                </a:lnTo>
                <a:lnTo>
                  <a:pt x="317" y="984"/>
                </a:lnTo>
                <a:lnTo>
                  <a:pt x="306" y="984"/>
                </a:lnTo>
                <a:lnTo>
                  <a:pt x="306" y="995"/>
                </a:lnTo>
                <a:lnTo>
                  <a:pt x="294" y="995"/>
                </a:lnTo>
                <a:lnTo>
                  <a:pt x="294" y="984"/>
                </a:lnTo>
                <a:lnTo>
                  <a:pt x="283" y="972"/>
                </a:lnTo>
                <a:lnTo>
                  <a:pt x="272" y="961"/>
                </a:lnTo>
                <a:lnTo>
                  <a:pt x="260" y="950"/>
                </a:lnTo>
                <a:lnTo>
                  <a:pt x="249" y="927"/>
                </a:lnTo>
                <a:lnTo>
                  <a:pt x="227" y="893"/>
                </a:lnTo>
                <a:lnTo>
                  <a:pt x="215" y="871"/>
                </a:lnTo>
                <a:lnTo>
                  <a:pt x="204" y="837"/>
                </a:lnTo>
                <a:lnTo>
                  <a:pt x="193" y="791"/>
                </a:lnTo>
                <a:lnTo>
                  <a:pt x="181" y="757"/>
                </a:lnTo>
                <a:lnTo>
                  <a:pt x="181" y="724"/>
                </a:lnTo>
                <a:lnTo>
                  <a:pt x="181" y="712"/>
                </a:lnTo>
                <a:lnTo>
                  <a:pt x="181" y="690"/>
                </a:lnTo>
                <a:lnTo>
                  <a:pt x="170" y="656"/>
                </a:lnTo>
                <a:lnTo>
                  <a:pt x="170" y="622"/>
                </a:lnTo>
                <a:lnTo>
                  <a:pt x="159" y="588"/>
                </a:lnTo>
                <a:lnTo>
                  <a:pt x="159" y="543"/>
                </a:lnTo>
                <a:lnTo>
                  <a:pt x="147" y="486"/>
                </a:lnTo>
                <a:lnTo>
                  <a:pt x="136" y="430"/>
                </a:lnTo>
                <a:lnTo>
                  <a:pt x="125" y="384"/>
                </a:lnTo>
                <a:lnTo>
                  <a:pt x="113" y="328"/>
                </a:lnTo>
                <a:lnTo>
                  <a:pt x="113" y="283"/>
                </a:lnTo>
                <a:lnTo>
                  <a:pt x="102" y="249"/>
                </a:lnTo>
                <a:lnTo>
                  <a:pt x="91" y="215"/>
                </a:lnTo>
                <a:lnTo>
                  <a:pt x="68" y="181"/>
                </a:lnTo>
                <a:lnTo>
                  <a:pt x="57" y="158"/>
                </a:lnTo>
                <a:lnTo>
                  <a:pt x="46" y="147"/>
                </a:lnTo>
                <a:lnTo>
                  <a:pt x="34" y="136"/>
                </a:lnTo>
                <a:lnTo>
                  <a:pt x="23" y="113"/>
                </a:lnTo>
                <a:lnTo>
                  <a:pt x="12" y="102"/>
                </a:lnTo>
                <a:lnTo>
                  <a:pt x="12" y="90"/>
                </a:lnTo>
                <a:lnTo>
                  <a:pt x="0" y="79"/>
                </a:lnTo>
                <a:lnTo>
                  <a:pt x="0" y="68"/>
                </a:lnTo>
                <a:lnTo>
                  <a:pt x="0" y="57"/>
                </a:lnTo>
                <a:lnTo>
                  <a:pt x="0" y="45"/>
                </a:lnTo>
                <a:lnTo>
                  <a:pt x="12" y="23"/>
                </a:lnTo>
                <a:lnTo>
                  <a:pt x="23" y="11"/>
                </a:lnTo>
                <a:lnTo>
                  <a:pt x="34" y="0"/>
                </a:lnTo>
                <a:lnTo>
                  <a:pt x="46" y="0"/>
                </a:lnTo>
                <a:lnTo>
                  <a:pt x="57" y="0"/>
                </a:lnTo>
                <a:lnTo>
                  <a:pt x="80" y="0"/>
                </a:lnTo>
                <a:lnTo>
                  <a:pt x="91" y="0"/>
                </a:lnTo>
                <a:lnTo>
                  <a:pt x="113" y="11"/>
                </a:lnTo>
                <a:lnTo>
                  <a:pt x="147" y="11"/>
                </a:lnTo>
                <a:lnTo>
                  <a:pt x="170" y="11"/>
                </a:lnTo>
                <a:lnTo>
                  <a:pt x="204" y="23"/>
                </a:lnTo>
                <a:lnTo>
                  <a:pt x="238" y="34"/>
                </a:lnTo>
                <a:lnTo>
                  <a:pt x="283" y="45"/>
                </a:lnTo>
                <a:lnTo>
                  <a:pt x="283" y="57"/>
                </a:lnTo>
                <a:lnTo>
                  <a:pt x="283" y="68"/>
                </a:lnTo>
                <a:lnTo>
                  <a:pt x="283" y="90"/>
                </a:lnTo>
                <a:lnTo>
                  <a:pt x="283" y="113"/>
                </a:lnTo>
                <a:lnTo>
                  <a:pt x="283" y="136"/>
                </a:lnTo>
                <a:lnTo>
                  <a:pt x="294" y="158"/>
                </a:lnTo>
                <a:lnTo>
                  <a:pt x="294" y="192"/>
                </a:lnTo>
                <a:lnTo>
                  <a:pt x="294" y="215"/>
                </a:lnTo>
                <a:lnTo>
                  <a:pt x="294" y="249"/>
                </a:lnTo>
                <a:lnTo>
                  <a:pt x="294" y="283"/>
                </a:lnTo>
                <a:lnTo>
                  <a:pt x="294" y="328"/>
                </a:lnTo>
                <a:lnTo>
                  <a:pt x="306" y="362"/>
                </a:lnTo>
                <a:lnTo>
                  <a:pt x="306" y="407"/>
                </a:lnTo>
                <a:lnTo>
                  <a:pt x="306" y="452"/>
                </a:lnTo>
                <a:lnTo>
                  <a:pt x="306" y="497"/>
                </a:lnTo>
                <a:lnTo>
                  <a:pt x="306" y="55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43"/>
          <p:cNvSpPr/>
          <p:nvPr/>
        </p:nvSpPr>
        <p:spPr>
          <a:xfrm>
            <a:off x="1832109" y="2742632"/>
            <a:ext cx="538163" cy="474663"/>
          </a:xfrm>
          <a:custGeom>
            <a:avLst/>
            <a:gdLst/>
            <a:ahLst/>
            <a:cxnLst>
              <a:cxn ang="0">
                <a:pos x="387757" y="7625"/>
              </a:cxn>
              <a:cxn ang="0">
                <a:pos x="416315" y="14615"/>
              </a:cxn>
              <a:cxn ang="0">
                <a:pos x="466450" y="43209"/>
              </a:cxn>
              <a:cxn ang="0">
                <a:pos x="495643" y="71803"/>
              </a:cxn>
              <a:cxn ang="0">
                <a:pos x="516586" y="86418"/>
              </a:cxn>
              <a:cxn ang="0">
                <a:pos x="531182" y="101032"/>
              </a:cxn>
              <a:cxn ang="0">
                <a:pos x="538163" y="115012"/>
              </a:cxn>
              <a:cxn ang="0">
                <a:pos x="531182" y="136616"/>
              </a:cxn>
              <a:cxn ang="0">
                <a:pos x="509605" y="151231"/>
              </a:cxn>
              <a:cxn ang="0">
                <a:pos x="502624" y="158221"/>
              </a:cxn>
              <a:cxn ang="0">
                <a:pos x="495643" y="179825"/>
              </a:cxn>
              <a:cxn ang="0">
                <a:pos x="488028" y="208419"/>
              </a:cxn>
              <a:cxn ang="0">
                <a:pos x="474066" y="237013"/>
              </a:cxn>
              <a:cxn ang="0">
                <a:pos x="459469" y="287847"/>
              </a:cxn>
              <a:cxn ang="0">
                <a:pos x="444873" y="338046"/>
              </a:cxn>
              <a:cxn ang="0">
                <a:pos x="423296" y="402224"/>
              </a:cxn>
              <a:cxn ang="0">
                <a:pos x="402353" y="474662"/>
              </a:cxn>
              <a:cxn ang="0">
                <a:pos x="323025" y="416838"/>
              </a:cxn>
              <a:cxn ang="0">
                <a:pos x="337621" y="316441"/>
              </a:cxn>
              <a:cxn ang="0">
                <a:pos x="351583" y="244638"/>
              </a:cxn>
              <a:cxn ang="0">
                <a:pos x="359198" y="216044"/>
              </a:cxn>
              <a:cxn ang="0">
                <a:pos x="359198" y="194440"/>
              </a:cxn>
              <a:cxn ang="0">
                <a:pos x="359198" y="179825"/>
              </a:cxn>
              <a:cxn ang="0">
                <a:pos x="359198" y="143606"/>
              </a:cxn>
              <a:cxn ang="0">
                <a:pos x="351583" y="122637"/>
              </a:cxn>
              <a:cxn ang="0">
                <a:pos x="337621" y="115012"/>
              </a:cxn>
              <a:cxn ang="0">
                <a:pos x="316044" y="122637"/>
              </a:cxn>
              <a:cxn ang="0">
                <a:pos x="279870" y="129627"/>
              </a:cxn>
              <a:cxn ang="0">
                <a:pos x="229735" y="143606"/>
              </a:cxn>
              <a:cxn ang="0">
                <a:pos x="172618" y="158221"/>
              </a:cxn>
              <a:cxn ang="0">
                <a:pos x="114867" y="172835"/>
              </a:cxn>
              <a:cxn ang="0">
                <a:pos x="57751" y="172835"/>
              </a:cxn>
              <a:cxn ang="0">
                <a:pos x="0" y="172835"/>
              </a:cxn>
              <a:cxn ang="0">
                <a:pos x="14596" y="93407"/>
              </a:cxn>
              <a:cxn ang="0">
                <a:pos x="50770" y="101032"/>
              </a:cxn>
              <a:cxn ang="0">
                <a:pos x="79328" y="108022"/>
              </a:cxn>
              <a:cxn ang="0">
                <a:pos x="107886" y="108022"/>
              </a:cxn>
              <a:cxn ang="0">
                <a:pos x="136445" y="101032"/>
              </a:cxn>
              <a:cxn ang="0">
                <a:pos x="179599" y="86418"/>
              </a:cxn>
              <a:cxn ang="0">
                <a:pos x="222754" y="71803"/>
              </a:cxn>
              <a:cxn ang="0">
                <a:pos x="258293" y="50199"/>
              </a:cxn>
              <a:cxn ang="0">
                <a:pos x="294467" y="36219"/>
              </a:cxn>
              <a:cxn ang="0">
                <a:pos x="316044" y="29230"/>
              </a:cxn>
              <a:cxn ang="0">
                <a:pos x="344602" y="14615"/>
              </a:cxn>
              <a:cxn ang="0">
                <a:pos x="373160" y="7625"/>
              </a:cxn>
            </a:cxnLst>
            <a:rect l="0" t="0" r="0" b="0"/>
            <a:pathLst>
              <a:path w="848" h="747">
                <a:moveTo>
                  <a:pt x="600" y="0"/>
                </a:moveTo>
                <a:lnTo>
                  <a:pt x="611" y="12"/>
                </a:lnTo>
                <a:lnTo>
                  <a:pt x="622" y="12"/>
                </a:lnTo>
                <a:lnTo>
                  <a:pt x="656" y="23"/>
                </a:lnTo>
                <a:lnTo>
                  <a:pt x="690" y="46"/>
                </a:lnTo>
                <a:lnTo>
                  <a:pt x="735" y="68"/>
                </a:lnTo>
                <a:lnTo>
                  <a:pt x="769" y="91"/>
                </a:lnTo>
                <a:lnTo>
                  <a:pt x="781" y="113"/>
                </a:lnTo>
                <a:lnTo>
                  <a:pt x="803" y="125"/>
                </a:lnTo>
                <a:lnTo>
                  <a:pt x="814" y="136"/>
                </a:lnTo>
                <a:lnTo>
                  <a:pt x="826" y="147"/>
                </a:lnTo>
                <a:lnTo>
                  <a:pt x="837" y="159"/>
                </a:lnTo>
                <a:lnTo>
                  <a:pt x="848" y="170"/>
                </a:lnTo>
                <a:lnTo>
                  <a:pt x="848" y="181"/>
                </a:lnTo>
                <a:lnTo>
                  <a:pt x="848" y="193"/>
                </a:lnTo>
                <a:lnTo>
                  <a:pt x="837" y="215"/>
                </a:lnTo>
                <a:lnTo>
                  <a:pt x="826" y="226"/>
                </a:lnTo>
                <a:lnTo>
                  <a:pt x="803" y="238"/>
                </a:lnTo>
                <a:lnTo>
                  <a:pt x="803" y="249"/>
                </a:lnTo>
                <a:lnTo>
                  <a:pt x="792" y="249"/>
                </a:lnTo>
                <a:lnTo>
                  <a:pt x="792" y="272"/>
                </a:lnTo>
                <a:lnTo>
                  <a:pt x="781" y="283"/>
                </a:lnTo>
                <a:lnTo>
                  <a:pt x="769" y="306"/>
                </a:lnTo>
                <a:lnTo>
                  <a:pt x="769" y="328"/>
                </a:lnTo>
                <a:lnTo>
                  <a:pt x="758" y="351"/>
                </a:lnTo>
                <a:lnTo>
                  <a:pt x="747" y="373"/>
                </a:lnTo>
                <a:lnTo>
                  <a:pt x="735" y="407"/>
                </a:lnTo>
                <a:lnTo>
                  <a:pt x="724" y="453"/>
                </a:lnTo>
                <a:lnTo>
                  <a:pt x="713" y="486"/>
                </a:lnTo>
                <a:lnTo>
                  <a:pt x="701" y="532"/>
                </a:lnTo>
                <a:lnTo>
                  <a:pt x="679" y="577"/>
                </a:lnTo>
                <a:lnTo>
                  <a:pt x="667" y="633"/>
                </a:lnTo>
                <a:lnTo>
                  <a:pt x="656" y="690"/>
                </a:lnTo>
                <a:lnTo>
                  <a:pt x="634" y="747"/>
                </a:lnTo>
                <a:lnTo>
                  <a:pt x="487" y="747"/>
                </a:lnTo>
                <a:lnTo>
                  <a:pt x="509" y="656"/>
                </a:lnTo>
                <a:lnTo>
                  <a:pt x="520" y="577"/>
                </a:lnTo>
                <a:lnTo>
                  <a:pt x="532" y="498"/>
                </a:lnTo>
                <a:lnTo>
                  <a:pt x="543" y="441"/>
                </a:lnTo>
                <a:lnTo>
                  <a:pt x="554" y="385"/>
                </a:lnTo>
                <a:lnTo>
                  <a:pt x="566" y="362"/>
                </a:lnTo>
                <a:lnTo>
                  <a:pt x="566" y="340"/>
                </a:lnTo>
                <a:lnTo>
                  <a:pt x="566" y="317"/>
                </a:lnTo>
                <a:lnTo>
                  <a:pt x="566" y="306"/>
                </a:lnTo>
                <a:lnTo>
                  <a:pt x="566" y="294"/>
                </a:lnTo>
                <a:lnTo>
                  <a:pt x="566" y="283"/>
                </a:lnTo>
                <a:lnTo>
                  <a:pt x="566" y="249"/>
                </a:lnTo>
                <a:lnTo>
                  <a:pt x="566" y="226"/>
                </a:lnTo>
                <a:lnTo>
                  <a:pt x="566" y="204"/>
                </a:lnTo>
                <a:lnTo>
                  <a:pt x="554" y="193"/>
                </a:lnTo>
                <a:lnTo>
                  <a:pt x="543" y="181"/>
                </a:lnTo>
                <a:lnTo>
                  <a:pt x="532" y="181"/>
                </a:lnTo>
                <a:lnTo>
                  <a:pt x="520" y="181"/>
                </a:lnTo>
                <a:lnTo>
                  <a:pt x="498" y="193"/>
                </a:lnTo>
                <a:lnTo>
                  <a:pt x="464" y="193"/>
                </a:lnTo>
                <a:lnTo>
                  <a:pt x="441" y="204"/>
                </a:lnTo>
                <a:lnTo>
                  <a:pt x="396" y="215"/>
                </a:lnTo>
                <a:lnTo>
                  <a:pt x="362" y="226"/>
                </a:lnTo>
                <a:lnTo>
                  <a:pt x="317" y="238"/>
                </a:lnTo>
                <a:lnTo>
                  <a:pt x="272" y="249"/>
                </a:lnTo>
                <a:lnTo>
                  <a:pt x="227" y="260"/>
                </a:lnTo>
                <a:lnTo>
                  <a:pt x="181" y="272"/>
                </a:lnTo>
                <a:lnTo>
                  <a:pt x="136" y="272"/>
                </a:lnTo>
                <a:lnTo>
                  <a:pt x="91" y="272"/>
                </a:lnTo>
                <a:lnTo>
                  <a:pt x="46" y="272"/>
                </a:lnTo>
                <a:lnTo>
                  <a:pt x="0" y="272"/>
                </a:lnTo>
                <a:lnTo>
                  <a:pt x="0" y="147"/>
                </a:lnTo>
                <a:lnTo>
                  <a:pt x="23" y="147"/>
                </a:lnTo>
                <a:lnTo>
                  <a:pt x="46" y="147"/>
                </a:lnTo>
                <a:lnTo>
                  <a:pt x="80" y="159"/>
                </a:lnTo>
                <a:lnTo>
                  <a:pt x="102" y="159"/>
                </a:lnTo>
                <a:lnTo>
                  <a:pt x="125" y="170"/>
                </a:lnTo>
                <a:lnTo>
                  <a:pt x="147" y="170"/>
                </a:lnTo>
                <a:lnTo>
                  <a:pt x="170" y="170"/>
                </a:lnTo>
                <a:lnTo>
                  <a:pt x="193" y="159"/>
                </a:lnTo>
                <a:lnTo>
                  <a:pt x="215" y="159"/>
                </a:lnTo>
                <a:lnTo>
                  <a:pt x="249" y="147"/>
                </a:lnTo>
                <a:lnTo>
                  <a:pt x="283" y="136"/>
                </a:lnTo>
                <a:lnTo>
                  <a:pt x="317" y="125"/>
                </a:lnTo>
                <a:lnTo>
                  <a:pt x="351" y="113"/>
                </a:lnTo>
                <a:lnTo>
                  <a:pt x="385" y="91"/>
                </a:lnTo>
                <a:lnTo>
                  <a:pt x="407" y="79"/>
                </a:lnTo>
                <a:lnTo>
                  <a:pt x="441" y="68"/>
                </a:lnTo>
                <a:lnTo>
                  <a:pt x="464" y="57"/>
                </a:lnTo>
                <a:lnTo>
                  <a:pt x="475" y="57"/>
                </a:lnTo>
                <a:lnTo>
                  <a:pt x="498" y="46"/>
                </a:lnTo>
                <a:lnTo>
                  <a:pt x="520" y="34"/>
                </a:lnTo>
                <a:lnTo>
                  <a:pt x="543" y="23"/>
                </a:lnTo>
                <a:lnTo>
                  <a:pt x="566" y="12"/>
                </a:lnTo>
                <a:lnTo>
                  <a:pt x="588" y="12"/>
                </a:lnTo>
                <a:lnTo>
                  <a:pt x="60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44"/>
          <p:cNvSpPr/>
          <p:nvPr/>
        </p:nvSpPr>
        <p:spPr>
          <a:xfrm>
            <a:off x="1925774" y="3188718"/>
            <a:ext cx="358775" cy="107951"/>
          </a:xfrm>
          <a:custGeom>
            <a:avLst/>
            <a:gdLst/>
            <a:ahLst/>
            <a:cxnLst>
              <a:cxn ang="0">
                <a:pos x="358775" y="36195"/>
              </a:cxn>
              <a:cxn ang="0">
                <a:pos x="358775" y="43180"/>
              </a:cxn>
              <a:cxn ang="0">
                <a:pos x="358775" y="57785"/>
              </a:cxn>
              <a:cxn ang="0">
                <a:pos x="358775" y="64770"/>
              </a:cxn>
              <a:cxn ang="0">
                <a:pos x="351168" y="64770"/>
              </a:cxn>
              <a:cxn ang="0">
                <a:pos x="344196" y="71755"/>
              </a:cxn>
              <a:cxn ang="0">
                <a:pos x="337223" y="71755"/>
              </a:cxn>
              <a:cxn ang="0">
                <a:pos x="329617" y="79375"/>
              </a:cxn>
              <a:cxn ang="0">
                <a:pos x="315671" y="79375"/>
              </a:cxn>
              <a:cxn ang="0">
                <a:pos x="294119" y="86360"/>
              </a:cxn>
              <a:cxn ang="0">
                <a:pos x="272568" y="86360"/>
              </a:cxn>
              <a:cxn ang="0">
                <a:pos x="251016" y="93345"/>
              </a:cxn>
              <a:cxn ang="0">
                <a:pos x="222491" y="93345"/>
              </a:cxn>
              <a:cxn ang="0">
                <a:pos x="172415" y="100965"/>
              </a:cxn>
              <a:cxn ang="0">
                <a:pos x="114732" y="107950"/>
              </a:cxn>
              <a:cxn ang="0">
                <a:pos x="57683" y="107950"/>
              </a:cxn>
              <a:cxn ang="0">
                <a:pos x="0" y="107950"/>
              </a:cxn>
              <a:cxn ang="0">
                <a:pos x="0" y="43180"/>
              </a:cxn>
              <a:cxn ang="0">
                <a:pos x="43104" y="36195"/>
              </a:cxn>
              <a:cxn ang="0">
                <a:pos x="79235" y="36195"/>
              </a:cxn>
              <a:cxn ang="0">
                <a:pos x="114732" y="29210"/>
              </a:cxn>
              <a:cxn ang="0">
                <a:pos x="150863" y="29210"/>
              </a:cxn>
              <a:cxn ang="0">
                <a:pos x="179388" y="21590"/>
              </a:cxn>
              <a:cxn ang="0">
                <a:pos x="207912" y="21590"/>
              </a:cxn>
              <a:cxn ang="0">
                <a:pos x="236437" y="14605"/>
              </a:cxn>
              <a:cxn ang="0">
                <a:pos x="257988" y="14605"/>
              </a:cxn>
              <a:cxn ang="0">
                <a:pos x="279540" y="7620"/>
              </a:cxn>
              <a:cxn ang="0">
                <a:pos x="294119" y="7620"/>
              </a:cxn>
              <a:cxn ang="0">
                <a:pos x="308699" y="7620"/>
              </a:cxn>
              <a:cxn ang="0">
                <a:pos x="322644" y="7620"/>
              </a:cxn>
              <a:cxn ang="0">
                <a:pos x="337223" y="0"/>
              </a:cxn>
              <a:cxn ang="0">
                <a:pos x="344196" y="0"/>
              </a:cxn>
              <a:cxn ang="0">
                <a:pos x="351168" y="0"/>
              </a:cxn>
              <a:cxn ang="0">
                <a:pos x="358775" y="7620"/>
              </a:cxn>
              <a:cxn ang="0">
                <a:pos x="358775" y="14605"/>
              </a:cxn>
              <a:cxn ang="0">
                <a:pos x="358775" y="21590"/>
              </a:cxn>
              <a:cxn ang="0">
                <a:pos x="358775" y="36195"/>
              </a:cxn>
            </a:cxnLst>
            <a:rect l="0" t="0" r="0" b="0"/>
            <a:pathLst>
              <a:path w="566" h="170">
                <a:moveTo>
                  <a:pt x="566" y="57"/>
                </a:moveTo>
                <a:lnTo>
                  <a:pt x="566" y="68"/>
                </a:lnTo>
                <a:lnTo>
                  <a:pt x="566" y="91"/>
                </a:lnTo>
                <a:lnTo>
                  <a:pt x="566" y="102"/>
                </a:lnTo>
                <a:lnTo>
                  <a:pt x="554" y="102"/>
                </a:lnTo>
                <a:lnTo>
                  <a:pt x="543" y="113"/>
                </a:lnTo>
                <a:lnTo>
                  <a:pt x="532" y="113"/>
                </a:lnTo>
                <a:lnTo>
                  <a:pt x="520" y="125"/>
                </a:lnTo>
                <a:lnTo>
                  <a:pt x="498" y="125"/>
                </a:lnTo>
                <a:lnTo>
                  <a:pt x="464" y="136"/>
                </a:lnTo>
                <a:lnTo>
                  <a:pt x="430" y="136"/>
                </a:lnTo>
                <a:lnTo>
                  <a:pt x="396" y="147"/>
                </a:lnTo>
                <a:lnTo>
                  <a:pt x="351" y="147"/>
                </a:lnTo>
                <a:lnTo>
                  <a:pt x="272" y="159"/>
                </a:lnTo>
                <a:lnTo>
                  <a:pt x="181" y="170"/>
                </a:lnTo>
                <a:lnTo>
                  <a:pt x="91" y="170"/>
                </a:lnTo>
                <a:lnTo>
                  <a:pt x="0" y="170"/>
                </a:lnTo>
                <a:lnTo>
                  <a:pt x="0" y="68"/>
                </a:lnTo>
                <a:lnTo>
                  <a:pt x="68" y="57"/>
                </a:lnTo>
                <a:lnTo>
                  <a:pt x="125" y="57"/>
                </a:lnTo>
                <a:lnTo>
                  <a:pt x="181" y="46"/>
                </a:lnTo>
                <a:lnTo>
                  <a:pt x="238" y="46"/>
                </a:lnTo>
                <a:lnTo>
                  <a:pt x="283" y="34"/>
                </a:lnTo>
                <a:lnTo>
                  <a:pt x="328" y="34"/>
                </a:lnTo>
                <a:lnTo>
                  <a:pt x="373" y="23"/>
                </a:lnTo>
                <a:lnTo>
                  <a:pt x="407" y="23"/>
                </a:lnTo>
                <a:lnTo>
                  <a:pt x="441" y="12"/>
                </a:lnTo>
                <a:lnTo>
                  <a:pt x="464" y="12"/>
                </a:lnTo>
                <a:lnTo>
                  <a:pt x="487" y="12"/>
                </a:lnTo>
                <a:lnTo>
                  <a:pt x="509" y="12"/>
                </a:lnTo>
                <a:lnTo>
                  <a:pt x="532" y="0"/>
                </a:lnTo>
                <a:lnTo>
                  <a:pt x="543" y="0"/>
                </a:lnTo>
                <a:lnTo>
                  <a:pt x="554" y="0"/>
                </a:lnTo>
                <a:lnTo>
                  <a:pt x="566" y="12"/>
                </a:lnTo>
                <a:lnTo>
                  <a:pt x="566" y="23"/>
                </a:lnTo>
                <a:lnTo>
                  <a:pt x="566" y="34"/>
                </a:lnTo>
                <a:lnTo>
                  <a:pt x="566" y="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45"/>
          <p:cNvSpPr/>
          <p:nvPr/>
        </p:nvSpPr>
        <p:spPr>
          <a:xfrm>
            <a:off x="2494098" y="2383857"/>
            <a:ext cx="257175" cy="539751"/>
          </a:xfrm>
          <a:custGeom>
            <a:avLst/>
            <a:gdLst/>
            <a:ahLst/>
            <a:cxnLst>
              <a:cxn ang="0">
                <a:pos x="35385" y="86564"/>
              </a:cxn>
              <a:cxn ang="0">
                <a:pos x="28435" y="78926"/>
              </a:cxn>
              <a:cxn ang="0">
                <a:pos x="13901" y="64923"/>
              </a:cxn>
              <a:cxn ang="0">
                <a:pos x="6951" y="57921"/>
              </a:cxn>
              <a:cxn ang="0">
                <a:pos x="6951" y="50283"/>
              </a:cxn>
              <a:cxn ang="0">
                <a:pos x="0" y="36280"/>
              </a:cxn>
              <a:cxn ang="0">
                <a:pos x="0" y="28642"/>
              </a:cxn>
              <a:cxn ang="0">
                <a:pos x="0" y="21641"/>
              </a:cxn>
              <a:cxn ang="0">
                <a:pos x="0" y="14639"/>
              </a:cxn>
              <a:cxn ang="0">
                <a:pos x="6951" y="7001"/>
              </a:cxn>
              <a:cxn ang="0">
                <a:pos x="20852" y="0"/>
              </a:cxn>
              <a:cxn ang="0">
                <a:pos x="35385" y="0"/>
              </a:cxn>
              <a:cxn ang="0">
                <a:pos x="56869" y="0"/>
              </a:cxn>
              <a:cxn ang="0">
                <a:pos x="85304" y="0"/>
              </a:cxn>
              <a:cxn ang="0">
                <a:pos x="113738" y="0"/>
              </a:cxn>
              <a:cxn ang="0">
                <a:pos x="149755" y="0"/>
              </a:cxn>
              <a:cxn ang="0">
                <a:pos x="185141" y="0"/>
              </a:cxn>
              <a:cxn ang="0">
                <a:pos x="185141" y="14639"/>
              </a:cxn>
              <a:cxn ang="0">
                <a:pos x="185141" y="28642"/>
              </a:cxn>
              <a:cxn ang="0">
                <a:pos x="192723" y="50283"/>
              </a:cxn>
              <a:cxn ang="0">
                <a:pos x="192723" y="71924"/>
              </a:cxn>
              <a:cxn ang="0">
                <a:pos x="192723" y="93565"/>
              </a:cxn>
              <a:cxn ang="0">
                <a:pos x="199674" y="122208"/>
              </a:cxn>
              <a:cxn ang="0">
                <a:pos x="199674" y="151486"/>
              </a:cxn>
              <a:cxn ang="0">
                <a:pos x="206625" y="180129"/>
              </a:cxn>
              <a:cxn ang="0">
                <a:pos x="206625" y="215773"/>
              </a:cxn>
              <a:cxn ang="0">
                <a:pos x="214207" y="259055"/>
              </a:cxn>
              <a:cxn ang="0">
                <a:pos x="221158" y="295335"/>
              </a:cxn>
              <a:cxn ang="0">
                <a:pos x="228109" y="337980"/>
              </a:cxn>
              <a:cxn ang="0">
                <a:pos x="235691" y="388900"/>
              </a:cxn>
              <a:cxn ang="0">
                <a:pos x="242642" y="431545"/>
              </a:cxn>
              <a:cxn ang="0">
                <a:pos x="249592" y="482465"/>
              </a:cxn>
              <a:cxn ang="0">
                <a:pos x="257175" y="539750"/>
              </a:cxn>
              <a:cxn ang="0">
                <a:pos x="242642" y="539750"/>
              </a:cxn>
              <a:cxn ang="0">
                <a:pos x="228109" y="532749"/>
              </a:cxn>
              <a:cxn ang="0">
                <a:pos x="221158" y="532749"/>
              </a:cxn>
              <a:cxn ang="0">
                <a:pos x="206625" y="525111"/>
              </a:cxn>
              <a:cxn ang="0">
                <a:pos x="199674" y="518109"/>
              </a:cxn>
              <a:cxn ang="0">
                <a:pos x="185141" y="511108"/>
              </a:cxn>
              <a:cxn ang="0">
                <a:pos x="178190" y="496468"/>
              </a:cxn>
              <a:cxn ang="0">
                <a:pos x="171239" y="489467"/>
              </a:cxn>
              <a:cxn ang="0">
                <a:pos x="164289" y="474827"/>
              </a:cxn>
              <a:cxn ang="0">
                <a:pos x="156706" y="460824"/>
              </a:cxn>
              <a:cxn ang="0">
                <a:pos x="149755" y="439183"/>
              </a:cxn>
              <a:cxn ang="0">
                <a:pos x="142805" y="424544"/>
              </a:cxn>
              <a:cxn ang="0">
                <a:pos x="135222" y="402903"/>
              </a:cxn>
              <a:cxn ang="0">
                <a:pos x="128272" y="381262"/>
              </a:cxn>
              <a:cxn ang="0">
                <a:pos x="128272" y="352620"/>
              </a:cxn>
              <a:cxn ang="0">
                <a:pos x="121321" y="330979"/>
              </a:cxn>
              <a:cxn ang="0">
                <a:pos x="113738" y="302336"/>
              </a:cxn>
              <a:cxn ang="0">
                <a:pos x="113738" y="280695"/>
              </a:cxn>
              <a:cxn ang="0">
                <a:pos x="106788" y="259055"/>
              </a:cxn>
              <a:cxn ang="0">
                <a:pos x="99837" y="237414"/>
              </a:cxn>
              <a:cxn ang="0">
                <a:pos x="92886" y="194132"/>
              </a:cxn>
              <a:cxn ang="0">
                <a:pos x="78353" y="165489"/>
              </a:cxn>
              <a:cxn ang="0">
                <a:pos x="71402" y="136847"/>
              </a:cxn>
              <a:cxn ang="0">
                <a:pos x="56869" y="115206"/>
              </a:cxn>
              <a:cxn ang="0">
                <a:pos x="49918" y="100567"/>
              </a:cxn>
              <a:cxn ang="0">
                <a:pos x="35385" y="86564"/>
              </a:cxn>
            </a:cxnLst>
            <a:rect l="0" t="0" r="0" b="0"/>
            <a:pathLst>
              <a:path w="407" h="848">
                <a:moveTo>
                  <a:pt x="56" y="136"/>
                </a:moveTo>
                <a:lnTo>
                  <a:pt x="45" y="124"/>
                </a:lnTo>
                <a:lnTo>
                  <a:pt x="22" y="102"/>
                </a:lnTo>
                <a:lnTo>
                  <a:pt x="11" y="91"/>
                </a:lnTo>
                <a:lnTo>
                  <a:pt x="11" y="79"/>
                </a:lnTo>
                <a:lnTo>
                  <a:pt x="0" y="57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11" y="11"/>
                </a:lnTo>
                <a:lnTo>
                  <a:pt x="33" y="0"/>
                </a:lnTo>
                <a:lnTo>
                  <a:pt x="56" y="0"/>
                </a:lnTo>
                <a:lnTo>
                  <a:pt x="90" y="0"/>
                </a:lnTo>
                <a:lnTo>
                  <a:pt x="135" y="0"/>
                </a:lnTo>
                <a:lnTo>
                  <a:pt x="180" y="0"/>
                </a:lnTo>
                <a:lnTo>
                  <a:pt x="237" y="0"/>
                </a:lnTo>
                <a:lnTo>
                  <a:pt x="293" y="0"/>
                </a:lnTo>
                <a:lnTo>
                  <a:pt x="293" y="23"/>
                </a:lnTo>
                <a:lnTo>
                  <a:pt x="293" y="45"/>
                </a:lnTo>
                <a:lnTo>
                  <a:pt x="305" y="79"/>
                </a:lnTo>
                <a:lnTo>
                  <a:pt x="305" y="113"/>
                </a:lnTo>
                <a:lnTo>
                  <a:pt x="305" y="147"/>
                </a:lnTo>
                <a:lnTo>
                  <a:pt x="316" y="192"/>
                </a:lnTo>
                <a:lnTo>
                  <a:pt x="316" y="238"/>
                </a:lnTo>
                <a:lnTo>
                  <a:pt x="327" y="283"/>
                </a:lnTo>
                <a:lnTo>
                  <a:pt x="327" y="339"/>
                </a:lnTo>
                <a:lnTo>
                  <a:pt x="339" y="407"/>
                </a:lnTo>
                <a:lnTo>
                  <a:pt x="350" y="464"/>
                </a:lnTo>
                <a:lnTo>
                  <a:pt x="361" y="531"/>
                </a:lnTo>
                <a:lnTo>
                  <a:pt x="373" y="611"/>
                </a:lnTo>
                <a:lnTo>
                  <a:pt x="384" y="678"/>
                </a:lnTo>
                <a:lnTo>
                  <a:pt x="395" y="758"/>
                </a:lnTo>
                <a:lnTo>
                  <a:pt x="407" y="848"/>
                </a:lnTo>
                <a:lnTo>
                  <a:pt x="384" y="848"/>
                </a:lnTo>
                <a:lnTo>
                  <a:pt x="361" y="837"/>
                </a:lnTo>
                <a:lnTo>
                  <a:pt x="350" y="837"/>
                </a:lnTo>
                <a:lnTo>
                  <a:pt x="327" y="825"/>
                </a:lnTo>
                <a:lnTo>
                  <a:pt x="316" y="814"/>
                </a:lnTo>
                <a:lnTo>
                  <a:pt x="293" y="803"/>
                </a:lnTo>
                <a:lnTo>
                  <a:pt x="282" y="780"/>
                </a:lnTo>
                <a:lnTo>
                  <a:pt x="271" y="769"/>
                </a:lnTo>
                <a:lnTo>
                  <a:pt x="260" y="746"/>
                </a:lnTo>
                <a:lnTo>
                  <a:pt x="248" y="724"/>
                </a:lnTo>
                <a:lnTo>
                  <a:pt x="237" y="690"/>
                </a:lnTo>
                <a:lnTo>
                  <a:pt x="226" y="667"/>
                </a:lnTo>
                <a:lnTo>
                  <a:pt x="214" y="633"/>
                </a:lnTo>
                <a:lnTo>
                  <a:pt x="203" y="599"/>
                </a:lnTo>
                <a:lnTo>
                  <a:pt x="203" y="554"/>
                </a:lnTo>
                <a:lnTo>
                  <a:pt x="192" y="520"/>
                </a:lnTo>
                <a:lnTo>
                  <a:pt x="180" y="475"/>
                </a:lnTo>
                <a:lnTo>
                  <a:pt x="180" y="441"/>
                </a:lnTo>
                <a:lnTo>
                  <a:pt x="169" y="407"/>
                </a:lnTo>
                <a:lnTo>
                  <a:pt x="158" y="373"/>
                </a:lnTo>
                <a:lnTo>
                  <a:pt x="147" y="305"/>
                </a:lnTo>
                <a:lnTo>
                  <a:pt x="124" y="260"/>
                </a:lnTo>
                <a:lnTo>
                  <a:pt x="113" y="215"/>
                </a:lnTo>
                <a:lnTo>
                  <a:pt x="90" y="181"/>
                </a:lnTo>
                <a:lnTo>
                  <a:pt x="79" y="158"/>
                </a:lnTo>
                <a:lnTo>
                  <a:pt x="56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46"/>
          <p:cNvSpPr/>
          <p:nvPr/>
        </p:nvSpPr>
        <p:spPr>
          <a:xfrm>
            <a:off x="2594110" y="2277495"/>
            <a:ext cx="796925" cy="581025"/>
          </a:xfrm>
          <a:custGeom>
            <a:avLst/>
            <a:gdLst/>
            <a:ahLst/>
            <a:cxnLst>
              <a:cxn ang="0">
                <a:pos x="538480" y="13970"/>
              </a:cxn>
              <a:cxn ang="0">
                <a:pos x="567055" y="0"/>
              </a:cxn>
              <a:cxn ang="0">
                <a:pos x="588645" y="0"/>
              </a:cxn>
              <a:cxn ang="0">
                <a:pos x="610235" y="13970"/>
              </a:cxn>
              <a:cxn ang="0">
                <a:pos x="638810" y="28575"/>
              </a:cxn>
              <a:cxn ang="0">
                <a:pos x="674370" y="50165"/>
              </a:cxn>
              <a:cxn ang="0">
                <a:pos x="725170" y="85725"/>
              </a:cxn>
              <a:cxn ang="0">
                <a:pos x="753745" y="114300"/>
              </a:cxn>
              <a:cxn ang="0">
                <a:pos x="782320" y="135890"/>
              </a:cxn>
              <a:cxn ang="0">
                <a:pos x="789305" y="150495"/>
              </a:cxn>
              <a:cxn ang="0">
                <a:pos x="789305" y="165100"/>
              </a:cxn>
              <a:cxn ang="0">
                <a:pos x="760730" y="186055"/>
              </a:cxn>
              <a:cxn ang="0">
                <a:pos x="739140" y="193675"/>
              </a:cxn>
              <a:cxn ang="0">
                <a:pos x="725170" y="215265"/>
              </a:cxn>
              <a:cxn ang="0">
                <a:pos x="710565" y="236855"/>
              </a:cxn>
              <a:cxn ang="0">
                <a:pos x="688975" y="272415"/>
              </a:cxn>
              <a:cxn ang="0">
                <a:pos x="667385" y="322580"/>
              </a:cxn>
              <a:cxn ang="0">
                <a:pos x="645795" y="380365"/>
              </a:cxn>
              <a:cxn ang="0">
                <a:pos x="617220" y="452120"/>
              </a:cxn>
              <a:cxn ang="0">
                <a:pos x="581660" y="530860"/>
              </a:cxn>
              <a:cxn ang="0">
                <a:pos x="473710" y="581025"/>
              </a:cxn>
              <a:cxn ang="0">
                <a:pos x="495300" y="487680"/>
              </a:cxn>
              <a:cxn ang="0">
                <a:pos x="509270" y="408940"/>
              </a:cxn>
              <a:cxn ang="0">
                <a:pos x="530860" y="344170"/>
              </a:cxn>
              <a:cxn ang="0">
                <a:pos x="538480" y="287020"/>
              </a:cxn>
              <a:cxn ang="0">
                <a:pos x="552450" y="236855"/>
              </a:cxn>
              <a:cxn ang="0">
                <a:pos x="560070" y="200660"/>
              </a:cxn>
              <a:cxn ang="0">
                <a:pos x="560070" y="172085"/>
              </a:cxn>
              <a:cxn ang="0">
                <a:pos x="560070" y="157480"/>
              </a:cxn>
              <a:cxn ang="0">
                <a:pos x="545465" y="128905"/>
              </a:cxn>
              <a:cxn ang="0">
                <a:pos x="523875" y="114300"/>
              </a:cxn>
              <a:cxn ang="0">
                <a:pos x="502285" y="107315"/>
              </a:cxn>
              <a:cxn ang="0">
                <a:pos x="466725" y="114300"/>
              </a:cxn>
              <a:cxn ang="0">
                <a:pos x="416560" y="121920"/>
              </a:cxn>
              <a:cxn ang="0">
                <a:pos x="344170" y="135890"/>
              </a:cxn>
              <a:cxn ang="0">
                <a:pos x="265430" y="150495"/>
              </a:cxn>
              <a:cxn ang="0">
                <a:pos x="150495" y="172085"/>
              </a:cxn>
              <a:cxn ang="0">
                <a:pos x="0" y="179070"/>
              </a:cxn>
              <a:cxn ang="0">
                <a:pos x="35560" y="107315"/>
              </a:cxn>
              <a:cxn ang="0">
                <a:pos x="93345" y="107315"/>
              </a:cxn>
              <a:cxn ang="0">
                <a:pos x="172085" y="100330"/>
              </a:cxn>
              <a:cxn ang="0">
                <a:pos x="250825" y="85725"/>
              </a:cxn>
              <a:cxn ang="0">
                <a:pos x="344170" y="64135"/>
              </a:cxn>
              <a:cxn ang="0">
                <a:pos x="416560" y="50165"/>
              </a:cxn>
              <a:cxn ang="0">
                <a:pos x="466725" y="42545"/>
              </a:cxn>
              <a:cxn ang="0">
                <a:pos x="502285" y="28575"/>
              </a:cxn>
            </a:cxnLst>
            <a:rect l="0" t="0" r="0" b="0"/>
            <a:pathLst>
              <a:path w="1255" h="915">
                <a:moveTo>
                  <a:pt x="814" y="45"/>
                </a:moveTo>
                <a:lnTo>
                  <a:pt x="848" y="22"/>
                </a:lnTo>
                <a:lnTo>
                  <a:pt x="870" y="11"/>
                </a:lnTo>
                <a:lnTo>
                  <a:pt x="893" y="0"/>
                </a:lnTo>
                <a:lnTo>
                  <a:pt x="916" y="0"/>
                </a:lnTo>
                <a:lnTo>
                  <a:pt x="927" y="0"/>
                </a:lnTo>
                <a:lnTo>
                  <a:pt x="938" y="11"/>
                </a:lnTo>
                <a:lnTo>
                  <a:pt x="961" y="22"/>
                </a:lnTo>
                <a:lnTo>
                  <a:pt x="972" y="33"/>
                </a:lnTo>
                <a:lnTo>
                  <a:pt x="1006" y="45"/>
                </a:lnTo>
                <a:lnTo>
                  <a:pt x="1029" y="67"/>
                </a:lnTo>
                <a:lnTo>
                  <a:pt x="1062" y="79"/>
                </a:lnTo>
                <a:lnTo>
                  <a:pt x="1108" y="113"/>
                </a:lnTo>
                <a:lnTo>
                  <a:pt x="1142" y="135"/>
                </a:lnTo>
                <a:lnTo>
                  <a:pt x="1164" y="158"/>
                </a:lnTo>
                <a:lnTo>
                  <a:pt x="1187" y="180"/>
                </a:lnTo>
                <a:lnTo>
                  <a:pt x="1209" y="192"/>
                </a:lnTo>
                <a:lnTo>
                  <a:pt x="1232" y="214"/>
                </a:lnTo>
                <a:lnTo>
                  <a:pt x="1243" y="226"/>
                </a:lnTo>
                <a:lnTo>
                  <a:pt x="1243" y="237"/>
                </a:lnTo>
                <a:lnTo>
                  <a:pt x="1255" y="237"/>
                </a:lnTo>
                <a:lnTo>
                  <a:pt x="1243" y="260"/>
                </a:lnTo>
                <a:lnTo>
                  <a:pt x="1221" y="282"/>
                </a:lnTo>
                <a:lnTo>
                  <a:pt x="1198" y="293"/>
                </a:lnTo>
                <a:lnTo>
                  <a:pt x="1176" y="305"/>
                </a:lnTo>
                <a:lnTo>
                  <a:pt x="1164" y="305"/>
                </a:lnTo>
                <a:lnTo>
                  <a:pt x="1153" y="316"/>
                </a:lnTo>
                <a:lnTo>
                  <a:pt x="1142" y="339"/>
                </a:lnTo>
                <a:lnTo>
                  <a:pt x="1130" y="350"/>
                </a:lnTo>
                <a:lnTo>
                  <a:pt x="1119" y="373"/>
                </a:lnTo>
                <a:lnTo>
                  <a:pt x="1108" y="407"/>
                </a:lnTo>
                <a:lnTo>
                  <a:pt x="1085" y="429"/>
                </a:lnTo>
                <a:lnTo>
                  <a:pt x="1074" y="474"/>
                </a:lnTo>
                <a:lnTo>
                  <a:pt x="1051" y="508"/>
                </a:lnTo>
                <a:lnTo>
                  <a:pt x="1029" y="553"/>
                </a:lnTo>
                <a:lnTo>
                  <a:pt x="1017" y="599"/>
                </a:lnTo>
                <a:lnTo>
                  <a:pt x="995" y="655"/>
                </a:lnTo>
                <a:lnTo>
                  <a:pt x="972" y="712"/>
                </a:lnTo>
                <a:lnTo>
                  <a:pt x="949" y="780"/>
                </a:lnTo>
                <a:lnTo>
                  <a:pt x="916" y="836"/>
                </a:lnTo>
                <a:lnTo>
                  <a:pt x="893" y="915"/>
                </a:lnTo>
                <a:lnTo>
                  <a:pt x="746" y="915"/>
                </a:lnTo>
                <a:lnTo>
                  <a:pt x="769" y="836"/>
                </a:lnTo>
                <a:lnTo>
                  <a:pt x="780" y="768"/>
                </a:lnTo>
                <a:lnTo>
                  <a:pt x="791" y="712"/>
                </a:lnTo>
                <a:lnTo>
                  <a:pt x="802" y="644"/>
                </a:lnTo>
                <a:lnTo>
                  <a:pt x="825" y="587"/>
                </a:lnTo>
                <a:lnTo>
                  <a:pt x="836" y="542"/>
                </a:lnTo>
                <a:lnTo>
                  <a:pt x="848" y="497"/>
                </a:lnTo>
                <a:lnTo>
                  <a:pt x="848" y="452"/>
                </a:lnTo>
                <a:lnTo>
                  <a:pt x="859" y="407"/>
                </a:lnTo>
                <a:lnTo>
                  <a:pt x="870" y="373"/>
                </a:lnTo>
                <a:lnTo>
                  <a:pt x="870" y="339"/>
                </a:lnTo>
                <a:lnTo>
                  <a:pt x="882" y="316"/>
                </a:lnTo>
                <a:lnTo>
                  <a:pt x="882" y="293"/>
                </a:lnTo>
                <a:lnTo>
                  <a:pt x="882" y="271"/>
                </a:lnTo>
                <a:lnTo>
                  <a:pt x="882" y="260"/>
                </a:lnTo>
                <a:lnTo>
                  <a:pt x="882" y="248"/>
                </a:lnTo>
                <a:lnTo>
                  <a:pt x="870" y="226"/>
                </a:lnTo>
                <a:lnTo>
                  <a:pt x="859" y="203"/>
                </a:lnTo>
                <a:lnTo>
                  <a:pt x="836" y="180"/>
                </a:lnTo>
                <a:lnTo>
                  <a:pt x="825" y="180"/>
                </a:lnTo>
                <a:lnTo>
                  <a:pt x="814" y="169"/>
                </a:lnTo>
                <a:lnTo>
                  <a:pt x="791" y="169"/>
                </a:lnTo>
                <a:lnTo>
                  <a:pt x="769" y="180"/>
                </a:lnTo>
                <a:lnTo>
                  <a:pt x="735" y="180"/>
                </a:lnTo>
                <a:lnTo>
                  <a:pt x="701" y="180"/>
                </a:lnTo>
                <a:lnTo>
                  <a:pt x="656" y="192"/>
                </a:lnTo>
                <a:lnTo>
                  <a:pt x="599" y="203"/>
                </a:lnTo>
                <a:lnTo>
                  <a:pt x="542" y="214"/>
                </a:lnTo>
                <a:lnTo>
                  <a:pt x="486" y="226"/>
                </a:lnTo>
                <a:lnTo>
                  <a:pt x="418" y="237"/>
                </a:lnTo>
                <a:lnTo>
                  <a:pt x="350" y="248"/>
                </a:lnTo>
                <a:lnTo>
                  <a:pt x="237" y="271"/>
                </a:lnTo>
                <a:lnTo>
                  <a:pt x="113" y="271"/>
                </a:lnTo>
                <a:lnTo>
                  <a:pt x="0" y="282"/>
                </a:lnTo>
                <a:lnTo>
                  <a:pt x="0" y="169"/>
                </a:lnTo>
                <a:lnTo>
                  <a:pt x="56" y="169"/>
                </a:lnTo>
                <a:lnTo>
                  <a:pt x="102" y="169"/>
                </a:lnTo>
                <a:lnTo>
                  <a:pt x="147" y="169"/>
                </a:lnTo>
                <a:lnTo>
                  <a:pt x="203" y="158"/>
                </a:lnTo>
                <a:lnTo>
                  <a:pt x="271" y="158"/>
                </a:lnTo>
                <a:lnTo>
                  <a:pt x="328" y="146"/>
                </a:lnTo>
                <a:lnTo>
                  <a:pt x="395" y="135"/>
                </a:lnTo>
                <a:lnTo>
                  <a:pt x="463" y="124"/>
                </a:lnTo>
                <a:lnTo>
                  <a:pt x="542" y="101"/>
                </a:lnTo>
                <a:lnTo>
                  <a:pt x="599" y="90"/>
                </a:lnTo>
                <a:lnTo>
                  <a:pt x="656" y="79"/>
                </a:lnTo>
                <a:lnTo>
                  <a:pt x="701" y="67"/>
                </a:lnTo>
                <a:lnTo>
                  <a:pt x="735" y="67"/>
                </a:lnTo>
                <a:lnTo>
                  <a:pt x="769" y="56"/>
                </a:lnTo>
                <a:lnTo>
                  <a:pt x="791" y="45"/>
                </a:lnTo>
                <a:lnTo>
                  <a:pt x="814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47"/>
          <p:cNvSpPr/>
          <p:nvPr/>
        </p:nvSpPr>
        <p:spPr>
          <a:xfrm>
            <a:off x="2441379" y="3280826"/>
            <a:ext cx="838200" cy="588963"/>
          </a:xfrm>
          <a:custGeom>
            <a:avLst/>
            <a:gdLst/>
            <a:ahLst/>
            <a:cxnLst>
              <a:cxn ang="0">
                <a:pos x="114761" y="567360"/>
              </a:cxn>
              <a:cxn ang="0">
                <a:pos x="78621" y="588962"/>
              </a:cxn>
              <a:cxn ang="0">
                <a:pos x="43115" y="567360"/>
              </a:cxn>
              <a:cxn ang="0">
                <a:pos x="21557" y="545759"/>
              </a:cxn>
              <a:cxn ang="0">
                <a:pos x="0" y="509544"/>
              </a:cxn>
              <a:cxn ang="0">
                <a:pos x="6974" y="473965"/>
              </a:cxn>
              <a:cxn ang="0">
                <a:pos x="28532" y="437751"/>
              </a:cxn>
              <a:cxn ang="0">
                <a:pos x="50089" y="394547"/>
              </a:cxn>
              <a:cxn ang="0">
                <a:pos x="64038" y="330378"/>
              </a:cxn>
              <a:cxn ang="0">
                <a:pos x="71646" y="250960"/>
              </a:cxn>
              <a:cxn ang="0">
                <a:pos x="64038" y="128974"/>
              </a:cxn>
              <a:cxn ang="0">
                <a:pos x="43115" y="50192"/>
              </a:cxn>
              <a:cxn ang="0">
                <a:pos x="43115" y="13978"/>
              </a:cxn>
              <a:cxn ang="0">
                <a:pos x="57064" y="0"/>
              </a:cxn>
              <a:cxn ang="0">
                <a:pos x="100178" y="13978"/>
              </a:cxn>
              <a:cxn ang="0">
                <a:pos x="136318" y="42568"/>
              </a:cxn>
              <a:cxn ang="0">
                <a:pos x="164850" y="100384"/>
              </a:cxn>
              <a:cxn ang="0">
                <a:pos x="164850" y="150576"/>
              </a:cxn>
              <a:cxn ang="0">
                <a:pos x="157242" y="287175"/>
              </a:cxn>
              <a:cxn ang="0">
                <a:pos x="150267" y="351980"/>
              </a:cxn>
              <a:cxn ang="0">
                <a:pos x="157242" y="387559"/>
              </a:cxn>
              <a:cxn ang="0">
                <a:pos x="171825" y="409160"/>
              </a:cxn>
              <a:cxn ang="0">
                <a:pos x="193382" y="409160"/>
              </a:cxn>
              <a:cxn ang="0">
                <a:pos x="236497" y="409160"/>
              </a:cxn>
              <a:cxn ang="0">
                <a:pos x="286586" y="402172"/>
              </a:cxn>
              <a:cxn ang="0">
                <a:pos x="358232" y="394547"/>
              </a:cxn>
              <a:cxn ang="0">
                <a:pos x="472993" y="372946"/>
              </a:cxn>
              <a:cxn ang="0">
                <a:pos x="609312" y="351980"/>
              </a:cxn>
              <a:cxn ang="0">
                <a:pos x="673350" y="344355"/>
              </a:cxn>
              <a:cxn ang="0">
                <a:pos x="702516" y="337367"/>
              </a:cxn>
              <a:cxn ang="0">
                <a:pos x="731047" y="330378"/>
              </a:cxn>
              <a:cxn ang="0">
                <a:pos x="795719" y="351980"/>
              </a:cxn>
              <a:cxn ang="0">
                <a:pos x="831226" y="394547"/>
              </a:cxn>
              <a:cxn ang="0">
                <a:pos x="838200" y="416149"/>
              </a:cxn>
              <a:cxn ang="0">
                <a:pos x="817277" y="430762"/>
              </a:cxn>
              <a:cxn ang="0">
                <a:pos x="774162" y="437751"/>
              </a:cxn>
              <a:cxn ang="0">
                <a:pos x="702516" y="437751"/>
              </a:cxn>
              <a:cxn ang="0">
                <a:pos x="601703" y="444739"/>
              </a:cxn>
              <a:cxn ang="0">
                <a:pos x="472993" y="459352"/>
              </a:cxn>
              <a:cxn ang="0">
                <a:pos x="351258" y="480954"/>
              </a:cxn>
              <a:cxn ang="0">
                <a:pos x="272003" y="495567"/>
              </a:cxn>
              <a:cxn ang="0">
                <a:pos x="200356" y="509544"/>
              </a:cxn>
              <a:cxn ang="0">
                <a:pos x="128710" y="552748"/>
              </a:cxn>
            </a:cxnLst>
            <a:rect l="0" t="0" r="0" b="0"/>
            <a:pathLst>
              <a:path w="1322" h="927">
                <a:moveTo>
                  <a:pt x="203" y="870"/>
                </a:moveTo>
                <a:lnTo>
                  <a:pt x="192" y="881"/>
                </a:lnTo>
                <a:lnTo>
                  <a:pt x="181" y="893"/>
                </a:lnTo>
                <a:lnTo>
                  <a:pt x="158" y="915"/>
                </a:lnTo>
                <a:lnTo>
                  <a:pt x="135" y="915"/>
                </a:lnTo>
                <a:lnTo>
                  <a:pt x="124" y="927"/>
                </a:lnTo>
                <a:lnTo>
                  <a:pt x="101" y="915"/>
                </a:lnTo>
                <a:lnTo>
                  <a:pt x="90" y="915"/>
                </a:lnTo>
                <a:lnTo>
                  <a:pt x="68" y="893"/>
                </a:lnTo>
                <a:lnTo>
                  <a:pt x="56" y="881"/>
                </a:lnTo>
                <a:lnTo>
                  <a:pt x="45" y="870"/>
                </a:lnTo>
                <a:lnTo>
                  <a:pt x="34" y="859"/>
                </a:lnTo>
                <a:lnTo>
                  <a:pt x="22" y="847"/>
                </a:lnTo>
                <a:lnTo>
                  <a:pt x="11" y="814"/>
                </a:lnTo>
                <a:lnTo>
                  <a:pt x="0" y="802"/>
                </a:lnTo>
                <a:lnTo>
                  <a:pt x="0" y="780"/>
                </a:lnTo>
                <a:lnTo>
                  <a:pt x="0" y="768"/>
                </a:lnTo>
                <a:lnTo>
                  <a:pt x="11" y="746"/>
                </a:lnTo>
                <a:lnTo>
                  <a:pt x="22" y="712"/>
                </a:lnTo>
                <a:lnTo>
                  <a:pt x="34" y="700"/>
                </a:lnTo>
                <a:lnTo>
                  <a:pt x="45" y="689"/>
                </a:lnTo>
                <a:lnTo>
                  <a:pt x="56" y="667"/>
                </a:lnTo>
                <a:lnTo>
                  <a:pt x="68" y="644"/>
                </a:lnTo>
                <a:lnTo>
                  <a:pt x="79" y="621"/>
                </a:lnTo>
                <a:lnTo>
                  <a:pt x="90" y="587"/>
                </a:lnTo>
                <a:lnTo>
                  <a:pt x="90" y="554"/>
                </a:lnTo>
                <a:lnTo>
                  <a:pt x="101" y="520"/>
                </a:lnTo>
                <a:lnTo>
                  <a:pt x="113" y="474"/>
                </a:lnTo>
                <a:lnTo>
                  <a:pt x="113" y="440"/>
                </a:lnTo>
                <a:lnTo>
                  <a:pt x="113" y="395"/>
                </a:lnTo>
                <a:lnTo>
                  <a:pt x="113" y="350"/>
                </a:lnTo>
                <a:lnTo>
                  <a:pt x="113" y="271"/>
                </a:lnTo>
                <a:lnTo>
                  <a:pt x="101" y="203"/>
                </a:lnTo>
                <a:lnTo>
                  <a:pt x="90" y="135"/>
                </a:lnTo>
                <a:lnTo>
                  <a:pt x="79" y="101"/>
                </a:lnTo>
                <a:lnTo>
                  <a:pt x="68" y="79"/>
                </a:lnTo>
                <a:lnTo>
                  <a:pt x="68" y="56"/>
                </a:lnTo>
                <a:lnTo>
                  <a:pt x="68" y="45"/>
                </a:lnTo>
                <a:lnTo>
                  <a:pt x="68" y="22"/>
                </a:lnTo>
                <a:lnTo>
                  <a:pt x="68" y="11"/>
                </a:lnTo>
                <a:lnTo>
                  <a:pt x="79" y="11"/>
                </a:lnTo>
                <a:lnTo>
                  <a:pt x="90" y="0"/>
                </a:lnTo>
                <a:lnTo>
                  <a:pt x="101" y="0"/>
                </a:lnTo>
                <a:lnTo>
                  <a:pt x="124" y="11"/>
                </a:lnTo>
                <a:lnTo>
                  <a:pt x="158" y="22"/>
                </a:lnTo>
                <a:lnTo>
                  <a:pt x="192" y="45"/>
                </a:lnTo>
                <a:lnTo>
                  <a:pt x="203" y="56"/>
                </a:lnTo>
                <a:lnTo>
                  <a:pt x="215" y="67"/>
                </a:lnTo>
                <a:lnTo>
                  <a:pt x="237" y="101"/>
                </a:lnTo>
                <a:lnTo>
                  <a:pt x="260" y="135"/>
                </a:lnTo>
                <a:lnTo>
                  <a:pt x="260" y="158"/>
                </a:lnTo>
                <a:lnTo>
                  <a:pt x="260" y="180"/>
                </a:lnTo>
                <a:lnTo>
                  <a:pt x="260" y="214"/>
                </a:lnTo>
                <a:lnTo>
                  <a:pt x="260" y="237"/>
                </a:lnTo>
                <a:lnTo>
                  <a:pt x="260" y="305"/>
                </a:lnTo>
                <a:lnTo>
                  <a:pt x="248" y="373"/>
                </a:lnTo>
                <a:lnTo>
                  <a:pt x="248" y="452"/>
                </a:lnTo>
                <a:lnTo>
                  <a:pt x="237" y="486"/>
                </a:lnTo>
                <a:lnTo>
                  <a:pt x="237" y="520"/>
                </a:lnTo>
                <a:lnTo>
                  <a:pt x="237" y="554"/>
                </a:lnTo>
                <a:lnTo>
                  <a:pt x="248" y="576"/>
                </a:lnTo>
                <a:lnTo>
                  <a:pt x="248" y="599"/>
                </a:lnTo>
                <a:lnTo>
                  <a:pt x="248" y="610"/>
                </a:lnTo>
                <a:lnTo>
                  <a:pt x="260" y="621"/>
                </a:lnTo>
                <a:lnTo>
                  <a:pt x="260" y="633"/>
                </a:lnTo>
                <a:lnTo>
                  <a:pt x="271" y="644"/>
                </a:lnTo>
                <a:lnTo>
                  <a:pt x="282" y="644"/>
                </a:lnTo>
                <a:lnTo>
                  <a:pt x="294" y="644"/>
                </a:lnTo>
                <a:lnTo>
                  <a:pt x="305" y="644"/>
                </a:lnTo>
                <a:lnTo>
                  <a:pt x="328" y="644"/>
                </a:lnTo>
                <a:lnTo>
                  <a:pt x="350" y="644"/>
                </a:lnTo>
                <a:lnTo>
                  <a:pt x="373" y="644"/>
                </a:lnTo>
                <a:lnTo>
                  <a:pt x="395" y="644"/>
                </a:lnTo>
                <a:lnTo>
                  <a:pt x="429" y="644"/>
                </a:lnTo>
                <a:lnTo>
                  <a:pt x="452" y="633"/>
                </a:lnTo>
                <a:lnTo>
                  <a:pt x="486" y="633"/>
                </a:lnTo>
                <a:lnTo>
                  <a:pt x="531" y="621"/>
                </a:lnTo>
                <a:lnTo>
                  <a:pt x="565" y="621"/>
                </a:lnTo>
                <a:lnTo>
                  <a:pt x="610" y="610"/>
                </a:lnTo>
                <a:lnTo>
                  <a:pt x="655" y="610"/>
                </a:lnTo>
                <a:lnTo>
                  <a:pt x="746" y="587"/>
                </a:lnTo>
                <a:lnTo>
                  <a:pt x="825" y="576"/>
                </a:lnTo>
                <a:lnTo>
                  <a:pt x="904" y="565"/>
                </a:lnTo>
                <a:lnTo>
                  <a:pt x="961" y="554"/>
                </a:lnTo>
                <a:lnTo>
                  <a:pt x="1017" y="542"/>
                </a:lnTo>
                <a:lnTo>
                  <a:pt x="1040" y="542"/>
                </a:lnTo>
                <a:lnTo>
                  <a:pt x="1062" y="542"/>
                </a:lnTo>
                <a:lnTo>
                  <a:pt x="1074" y="531"/>
                </a:lnTo>
                <a:lnTo>
                  <a:pt x="1096" y="531"/>
                </a:lnTo>
                <a:lnTo>
                  <a:pt x="1108" y="531"/>
                </a:lnTo>
                <a:lnTo>
                  <a:pt x="1119" y="531"/>
                </a:lnTo>
                <a:lnTo>
                  <a:pt x="1130" y="520"/>
                </a:lnTo>
                <a:lnTo>
                  <a:pt x="1153" y="520"/>
                </a:lnTo>
                <a:lnTo>
                  <a:pt x="1187" y="531"/>
                </a:lnTo>
                <a:lnTo>
                  <a:pt x="1221" y="531"/>
                </a:lnTo>
                <a:lnTo>
                  <a:pt x="1255" y="554"/>
                </a:lnTo>
                <a:lnTo>
                  <a:pt x="1277" y="576"/>
                </a:lnTo>
                <a:lnTo>
                  <a:pt x="1300" y="610"/>
                </a:lnTo>
                <a:lnTo>
                  <a:pt x="1311" y="621"/>
                </a:lnTo>
                <a:lnTo>
                  <a:pt x="1322" y="633"/>
                </a:lnTo>
                <a:lnTo>
                  <a:pt x="1322" y="644"/>
                </a:lnTo>
                <a:lnTo>
                  <a:pt x="1322" y="655"/>
                </a:lnTo>
                <a:lnTo>
                  <a:pt x="1311" y="667"/>
                </a:lnTo>
                <a:lnTo>
                  <a:pt x="1300" y="667"/>
                </a:lnTo>
                <a:lnTo>
                  <a:pt x="1289" y="678"/>
                </a:lnTo>
                <a:lnTo>
                  <a:pt x="1266" y="678"/>
                </a:lnTo>
                <a:lnTo>
                  <a:pt x="1243" y="678"/>
                </a:lnTo>
                <a:lnTo>
                  <a:pt x="1221" y="689"/>
                </a:lnTo>
                <a:lnTo>
                  <a:pt x="1187" y="689"/>
                </a:lnTo>
                <a:lnTo>
                  <a:pt x="1153" y="689"/>
                </a:lnTo>
                <a:lnTo>
                  <a:pt x="1108" y="689"/>
                </a:lnTo>
                <a:lnTo>
                  <a:pt x="1062" y="689"/>
                </a:lnTo>
                <a:lnTo>
                  <a:pt x="1006" y="700"/>
                </a:lnTo>
                <a:lnTo>
                  <a:pt x="949" y="700"/>
                </a:lnTo>
                <a:lnTo>
                  <a:pt x="893" y="712"/>
                </a:lnTo>
                <a:lnTo>
                  <a:pt x="825" y="712"/>
                </a:lnTo>
                <a:lnTo>
                  <a:pt x="746" y="723"/>
                </a:lnTo>
                <a:lnTo>
                  <a:pt x="678" y="734"/>
                </a:lnTo>
                <a:lnTo>
                  <a:pt x="610" y="746"/>
                </a:lnTo>
                <a:lnTo>
                  <a:pt x="554" y="757"/>
                </a:lnTo>
                <a:lnTo>
                  <a:pt x="508" y="757"/>
                </a:lnTo>
                <a:lnTo>
                  <a:pt x="463" y="768"/>
                </a:lnTo>
                <a:lnTo>
                  <a:pt x="429" y="780"/>
                </a:lnTo>
                <a:lnTo>
                  <a:pt x="395" y="780"/>
                </a:lnTo>
                <a:lnTo>
                  <a:pt x="362" y="791"/>
                </a:lnTo>
                <a:lnTo>
                  <a:pt x="316" y="802"/>
                </a:lnTo>
                <a:lnTo>
                  <a:pt x="271" y="825"/>
                </a:lnTo>
                <a:lnTo>
                  <a:pt x="237" y="847"/>
                </a:lnTo>
                <a:lnTo>
                  <a:pt x="203" y="8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50"/>
          <p:cNvSpPr/>
          <p:nvPr/>
        </p:nvSpPr>
        <p:spPr>
          <a:xfrm>
            <a:off x="2679834" y="2564831"/>
            <a:ext cx="336551" cy="106363"/>
          </a:xfrm>
          <a:custGeom>
            <a:avLst/>
            <a:gdLst/>
            <a:ahLst/>
            <a:cxnLst>
              <a:cxn ang="0">
                <a:pos x="129053" y="21398"/>
              </a:cxn>
              <a:cxn ang="0">
                <a:pos x="143603" y="13846"/>
              </a:cxn>
              <a:cxn ang="0">
                <a:pos x="164479" y="13846"/>
              </a:cxn>
              <a:cxn ang="0">
                <a:pos x="193579" y="6923"/>
              </a:cxn>
              <a:cxn ang="0">
                <a:pos x="215088" y="0"/>
              </a:cxn>
              <a:cxn ang="0">
                <a:pos x="236597" y="0"/>
              </a:cxn>
              <a:cxn ang="0">
                <a:pos x="257473" y="0"/>
              </a:cxn>
              <a:cxn ang="0">
                <a:pos x="278982" y="6923"/>
              </a:cxn>
              <a:cxn ang="0">
                <a:pos x="308082" y="13846"/>
              </a:cxn>
              <a:cxn ang="0">
                <a:pos x="336550" y="21398"/>
              </a:cxn>
              <a:cxn ang="0">
                <a:pos x="336550" y="42797"/>
              </a:cxn>
              <a:cxn ang="0">
                <a:pos x="329591" y="56642"/>
              </a:cxn>
              <a:cxn ang="0">
                <a:pos x="322000" y="63565"/>
              </a:cxn>
              <a:cxn ang="0">
                <a:pos x="315041" y="71118"/>
              </a:cxn>
              <a:cxn ang="0">
                <a:pos x="300491" y="71118"/>
              </a:cxn>
              <a:cxn ang="0">
                <a:pos x="278982" y="78041"/>
              </a:cxn>
              <a:cxn ang="0">
                <a:pos x="272023" y="84964"/>
              </a:cxn>
              <a:cxn ang="0">
                <a:pos x="257473" y="84964"/>
              </a:cxn>
              <a:cxn ang="0">
                <a:pos x="243556" y="92516"/>
              </a:cxn>
              <a:cxn ang="0">
                <a:pos x="229006" y="92516"/>
              </a:cxn>
              <a:cxn ang="0">
                <a:pos x="207497" y="92516"/>
              </a:cxn>
              <a:cxn ang="0">
                <a:pos x="185988" y="99439"/>
              </a:cxn>
              <a:cxn ang="0">
                <a:pos x="143603" y="99439"/>
              </a:cxn>
              <a:cxn ang="0">
                <a:pos x="92994" y="106362"/>
              </a:cxn>
              <a:cxn ang="0">
                <a:pos x="50609" y="106362"/>
              </a:cxn>
              <a:cxn ang="0">
                <a:pos x="0" y="106362"/>
              </a:cxn>
              <a:cxn ang="0">
                <a:pos x="0" y="63565"/>
              </a:cxn>
              <a:cxn ang="0">
                <a:pos x="29100" y="56642"/>
              </a:cxn>
              <a:cxn ang="0">
                <a:pos x="57568" y="49720"/>
              </a:cxn>
              <a:cxn ang="0">
                <a:pos x="92994" y="35244"/>
              </a:cxn>
              <a:cxn ang="0">
                <a:pos x="129053" y="21398"/>
              </a:cxn>
            </a:cxnLst>
            <a:rect l="0" t="0" r="0" b="0"/>
            <a:pathLst>
              <a:path w="532" h="169">
                <a:moveTo>
                  <a:pt x="204" y="34"/>
                </a:moveTo>
                <a:lnTo>
                  <a:pt x="227" y="22"/>
                </a:lnTo>
                <a:lnTo>
                  <a:pt x="260" y="22"/>
                </a:lnTo>
                <a:lnTo>
                  <a:pt x="306" y="11"/>
                </a:lnTo>
                <a:lnTo>
                  <a:pt x="340" y="0"/>
                </a:lnTo>
                <a:lnTo>
                  <a:pt x="374" y="0"/>
                </a:lnTo>
                <a:lnTo>
                  <a:pt x="407" y="0"/>
                </a:lnTo>
                <a:lnTo>
                  <a:pt x="441" y="11"/>
                </a:lnTo>
                <a:lnTo>
                  <a:pt x="487" y="22"/>
                </a:lnTo>
                <a:lnTo>
                  <a:pt x="532" y="34"/>
                </a:lnTo>
                <a:lnTo>
                  <a:pt x="532" y="68"/>
                </a:lnTo>
                <a:lnTo>
                  <a:pt x="521" y="90"/>
                </a:lnTo>
                <a:lnTo>
                  <a:pt x="509" y="101"/>
                </a:lnTo>
                <a:lnTo>
                  <a:pt x="498" y="113"/>
                </a:lnTo>
                <a:lnTo>
                  <a:pt x="475" y="113"/>
                </a:lnTo>
                <a:lnTo>
                  <a:pt x="441" y="124"/>
                </a:lnTo>
                <a:lnTo>
                  <a:pt x="430" y="135"/>
                </a:lnTo>
                <a:lnTo>
                  <a:pt x="407" y="135"/>
                </a:lnTo>
                <a:lnTo>
                  <a:pt x="385" y="147"/>
                </a:lnTo>
                <a:lnTo>
                  <a:pt x="362" y="147"/>
                </a:lnTo>
                <a:lnTo>
                  <a:pt x="328" y="147"/>
                </a:lnTo>
                <a:lnTo>
                  <a:pt x="294" y="158"/>
                </a:lnTo>
                <a:lnTo>
                  <a:pt x="227" y="158"/>
                </a:lnTo>
                <a:lnTo>
                  <a:pt x="147" y="169"/>
                </a:lnTo>
                <a:lnTo>
                  <a:pt x="80" y="169"/>
                </a:lnTo>
                <a:lnTo>
                  <a:pt x="0" y="169"/>
                </a:lnTo>
                <a:lnTo>
                  <a:pt x="0" y="101"/>
                </a:lnTo>
                <a:lnTo>
                  <a:pt x="46" y="90"/>
                </a:lnTo>
                <a:lnTo>
                  <a:pt x="91" y="79"/>
                </a:lnTo>
                <a:lnTo>
                  <a:pt x="147" y="56"/>
                </a:lnTo>
                <a:lnTo>
                  <a:pt x="204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51"/>
          <p:cNvSpPr/>
          <p:nvPr/>
        </p:nvSpPr>
        <p:spPr>
          <a:xfrm>
            <a:off x="2714761" y="2807719"/>
            <a:ext cx="460375" cy="100013"/>
          </a:xfrm>
          <a:custGeom>
            <a:avLst/>
            <a:gdLst/>
            <a:ahLst/>
            <a:cxnLst>
              <a:cxn ang="0">
                <a:pos x="460375" y="28485"/>
              </a:cxn>
              <a:cxn ang="0">
                <a:pos x="460375" y="36081"/>
              </a:cxn>
              <a:cxn ang="0">
                <a:pos x="460375" y="43044"/>
              </a:cxn>
              <a:cxn ang="0">
                <a:pos x="460375" y="57602"/>
              </a:cxn>
              <a:cxn ang="0">
                <a:pos x="460375" y="64565"/>
              </a:cxn>
              <a:cxn ang="0">
                <a:pos x="460375" y="71528"/>
              </a:cxn>
              <a:cxn ang="0">
                <a:pos x="452744" y="78491"/>
              </a:cxn>
              <a:cxn ang="0">
                <a:pos x="445750" y="78491"/>
              </a:cxn>
              <a:cxn ang="0">
                <a:pos x="431125" y="78491"/>
              </a:cxn>
              <a:cxn ang="0">
                <a:pos x="409505" y="78491"/>
              </a:cxn>
              <a:cxn ang="0">
                <a:pos x="395516" y="78491"/>
              </a:cxn>
              <a:cxn ang="0">
                <a:pos x="366901" y="86087"/>
              </a:cxn>
              <a:cxn ang="0">
                <a:pos x="345281" y="86087"/>
              </a:cxn>
              <a:cxn ang="0">
                <a:pos x="309036" y="86087"/>
              </a:cxn>
              <a:cxn ang="0">
                <a:pos x="280422" y="86087"/>
              </a:cxn>
              <a:cxn ang="0">
                <a:pos x="244177" y="86087"/>
              </a:cxn>
              <a:cxn ang="0">
                <a:pos x="201573" y="93050"/>
              </a:cxn>
              <a:cxn ang="0">
                <a:pos x="158333" y="93050"/>
              </a:cxn>
              <a:cxn ang="0">
                <a:pos x="115094" y="93050"/>
              </a:cxn>
              <a:cxn ang="0">
                <a:pos x="64859" y="93050"/>
              </a:cxn>
              <a:cxn ang="0">
                <a:pos x="6995" y="100013"/>
              </a:cxn>
              <a:cxn ang="0">
                <a:pos x="0" y="36081"/>
              </a:cxn>
              <a:cxn ang="0">
                <a:pos x="50234" y="36081"/>
              </a:cxn>
              <a:cxn ang="0">
                <a:pos x="100469" y="28485"/>
              </a:cxn>
              <a:cxn ang="0">
                <a:pos x="150703" y="21522"/>
              </a:cxn>
              <a:cxn ang="0">
                <a:pos x="193943" y="21522"/>
              </a:cxn>
              <a:cxn ang="0">
                <a:pos x="237182" y="14559"/>
              </a:cxn>
              <a:cxn ang="0">
                <a:pos x="273427" y="14559"/>
              </a:cxn>
              <a:cxn ang="0">
                <a:pos x="309036" y="6963"/>
              </a:cxn>
              <a:cxn ang="0">
                <a:pos x="345281" y="6963"/>
              </a:cxn>
              <a:cxn ang="0">
                <a:pos x="373896" y="0"/>
              </a:cxn>
              <a:cxn ang="0">
                <a:pos x="395516" y="0"/>
              </a:cxn>
              <a:cxn ang="0">
                <a:pos x="417135" y="0"/>
              </a:cxn>
              <a:cxn ang="0">
                <a:pos x="431125" y="6963"/>
              </a:cxn>
              <a:cxn ang="0">
                <a:pos x="445750" y="6963"/>
              </a:cxn>
              <a:cxn ang="0">
                <a:pos x="452744" y="14559"/>
              </a:cxn>
              <a:cxn ang="0">
                <a:pos x="460375" y="21522"/>
              </a:cxn>
              <a:cxn ang="0">
                <a:pos x="460375" y="28485"/>
              </a:cxn>
            </a:cxnLst>
            <a:rect l="0" t="0" r="0" b="0"/>
            <a:pathLst>
              <a:path w="724" h="158">
                <a:moveTo>
                  <a:pt x="724" y="45"/>
                </a:moveTo>
                <a:lnTo>
                  <a:pt x="724" y="57"/>
                </a:lnTo>
                <a:lnTo>
                  <a:pt x="724" y="68"/>
                </a:lnTo>
                <a:lnTo>
                  <a:pt x="724" y="91"/>
                </a:lnTo>
                <a:lnTo>
                  <a:pt x="724" y="102"/>
                </a:lnTo>
                <a:lnTo>
                  <a:pt x="724" y="113"/>
                </a:lnTo>
                <a:lnTo>
                  <a:pt x="712" y="124"/>
                </a:lnTo>
                <a:lnTo>
                  <a:pt x="701" y="124"/>
                </a:lnTo>
                <a:lnTo>
                  <a:pt x="678" y="124"/>
                </a:lnTo>
                <a:lnTo>
                  <a:pt x="644" y="124"/>
                </a:lnTo>
                <a:lnTo>
                  <a:pt x="622" y="124"/>
                </a:lnTo>
                <a:lnTo>
                  <a:pt x="577" y="136"/>
                </a:lnTo>
                <a:lnTo>
                  <a:pt x="543" y="136"/>
                </a:lnTo>
                <a:lnTo>
                  <a:pt x="486" y="136"/>
                </a:lnTo>
                <a:lnTo>
                  <a:pt x="441" y="136"/>
                </a:lnTo>
                <a:lnTo>
                  <a:pt x="384" y="136"/>
                </a:lnTo>
                <a:lnTo>
                  <a:pt x="317" y="147"/>
                </a:lnTo>
                <a:lnTo>
                  <a:pt x="249" y="147"/>
                </a:lnTo>
                <a:lnTo>
                  <a:pt x="181" y="147"/>
                </a:lnTo>
                <a:lnTo>
                  <a:pt x="102" y="147"/>
                </a:lnTo>
                <a:lnTo>
                  <a:pt x="11" y="158"/>
                </a:lnTo>
                <a:lnTo>
                  <a:pt x="0" y="57"/>
                </a:lnTo>
                <a:lnTo>
                  <a:pt x="79" y="57"/>
                </a:lnTo>
                <a:lnTo>
                  <a:pt x="158" y="45"/>
                </a:lnTo>
                <a:lnTo>
                  <a:pt x="237" y="34"/>
                </a:lnTo>
                <a:lnTo>
                  <a:pt x="305" y="34"/>
                </a:lnTo>
                <a:lnTo>
                  <a:pt x="373" y="23"/>
                </a:lnTo>
                <a:lnTo>
                  <a:pt x="430" y="23"/>
                </a:lnTo>
                <a:lnTo>
                  <a:pt x="486" y="11"/>
                </a:lnTo>
                <a:lnTo>
                  <a:pt x="543" y="11"/>
                </a:lnTo>
                <a:lnTo>
                  <a:pt x="588" y="0"/>
                </a:lnTo>
                <a:lnTo>
                  <a:pt x="622" y="0"/>
                </a:lnTo>
                <a:lnTo>
                  <a:pt x="656" y="0"/>
                </a:lnTo>
                <a:lnTo>
                  <a:pt x="678" y="11"/>
                </a:lnTo>
                <a:lnTo>
                  <a:pt x="701" y="11"/>
                </a:lnTo>
                <a:lnTo>
                  <a:pt x="712" y="23"/>
                </a:lnTo>
                <a:lnTo>
                  <a:pt x="724" y="34"/>
                </a:lnTo>
                <a:lnTo>
                  <a:pt x="724" y="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52"/>
          <p:cNvSpPr/>
          <p:nvPr/>
        </p:nvSpPr>
        <p:spPr>
          <a:xfrm>
            <a:off x="2463933" y="2937895"/>
            <a:ext cx="338139" cy="315913"/>
          </a:xfrm>
          <a:custGeom>
            <a:avLst/>
            <a:gdLst/>
            <a:ahLst/>
            <a:cxnLst>
              <a:cxn ang="0">
                <a:pos x="172883" y="129035"/>
              </a:cxn>
              <a:cxn ang="0">
                <a:pos x="194493" y="100431"/>
              </a:cxn>
              <a:cxn ang="0">
                <a:pos x="208476" y="85811"/>
              </a:cxn>
              <a:cxn ang="0">
                <a:pos x="215468" y="64200"/>
              </a:cxn>
              <a:cxn ang="0">
                <a:pos x="215468" y="57208"/>
              </a:cxn>
              <a:cxn ang="0">
                <a:pos x="215468" y="50216"/>
              </a:cxn>
              <a:cxn ang="0">
                <a:pos x="215468" y="42588"/>
              </a:cxn>
              <a:cxn ang="0">
                <a:pos x="215468" y="35596"/>
              </a:cxn>
              <a:cxn ang="0">
                <a:pos x="215468" y="28604"/>
              </a:cxn>
              <a:cxn ang="0">
                <a:pos x="223095" y="13984"/>
              </a:cxn>
              <a:cxn ang="0">
                <a:pos x="237078" y="0"/>
              </a:cxn>
              <a:cxn ang="0">
                <a:pos x="244705" y="0"/>
              </a:cxn>
              <a:cxn ang="0">
                <a:pos x="251697" y="0"/>
              </a:cxn>
              <a:cxn ang="0">
                <a:pos x="258688" y="0"/>
              </a:cxn>
              <a:cxn ang="0">
                <a:pos x="266315" y="6992"/>
              </a:cxn>
              <a:cxn ang="0">
                <a:pos x="273307" y="13984"/>
              </a:cxn>
              <a:cxn ang="0">
                <a:pos x="280299" y="13984"/>
              </a:cxn>
              <a:cxn ang="0">
                <a:pos x="294917" y="28604"/>
              </a:cxn>
              <a:cxn ang="0">
                <a:pos x="308900" y="50216"/>
              </a:cxn>
              <a:cxn ang="0">
                <a:pos x="323519" y="71827"/>
              </a:cxn>
              <a:cxn ang="0">
                <a:pos x="330511" y="85811"/>
              </a:cxn>
              <a:cxn ang="0">
                <a:pos x="330511" y="93439"/>
              </a:cxn>
              <a:cxn ang="0">
                <a:pos x="338138" y="100431"/>
              </a:cxn>
              <a:cxn ang="0">
                <a:pos x="330511" y="107423"/>
              </a:cxn>
              <a:cxn ang="0">
                <a:pos x="330511" y="114415"/>
              </a:cxn>
              <a:cxn ang="0">
                <a:pos x="323519" y="122043"/>
              </a:cxn>
              <a:cxn ang="0">
                <a:pos x="316528" y="136027"/>
              </a:cxn>
              <a:cxn ang="0">
                <a:pos x="308900" y="143655"/>
              </a:cxn>
              <a:cxn ang="0">
                <a:pos x="294917" y="150647"/>
              </a:cxn>
              <a:cxn ang="0">
                <a:pos x="280299" y="165266"/>
              </a:cxn>
              <a:cxn ang="0">
                <a:pos x="266315" y="179250"/>
              </a:cxn>
              <a:cxn ang="0">
                <a:pos x="251697" y="193870"/>
              </a:cxn>
              <a:cxn ang="0">
                <a:pos x="237078" y="207854"/>
              </a:cxn>
              <a:cxn ang="0">
                <a:pos x="201484" y="229466"/>
              </a:cxn>
              <a:cxn ang="0">
                <a:pos x="165255" y="251078"/>
              </a:cxn>
              <a:cxn ang="0">
                <a:pos x="129662" y="265697"/>
              </a:cxn>
              <a:cxn ang="0">
                <a:pos x="101060" y="287309"/>
              </a:cxn>
              <a:cxn ang="0">
                <a:pos x="79450" y="301293"/>
              </a:cxn>
              <a:cxn ang="0">
                <a:pos x="50212" y="308921"/>
              </a:cxn>
              <a:cxn ang="0">
                <a:pos x="43221" y="308921"/>
              </a:cxn>
              <a:cxn ang="0">
                <a:pos x="29237" y="308921"/>
              </a:cxn>
              <a:cxn ang="0">
                <a:pos x="21610" y="315913"/>
              </a:cxn>
              <a:cxn ang="0">
                <a:pos x="14619" y="315913"/>
              </a:cxn>
              <a:cxn ang="0">
                <a:pos x="7627" y="315913"/>
              </a:cxn>
              <a:cxn ang="0">
                <a:pos x="0" y="308921"/>
              </a:cxn>
              <a:cxn ang="0">
                <a:pos x="0" y="301293"/>
              </a:cxn>
              <a:cxn ang="0">
                <a:pos x="0" y="294301"/>
              </a:cxn>
              <a:cxn ang="0">
                <a:pos x="0" y="287309"/>
              </a:cxn>
              <a:cxn ang="0">
                <a:pos x="7627" y="280317"/>
              </a:cxn>
              <a:cxn ang="0">
                <a:pos x="21610" y="272690"/>
              </a:cxn>
              <a:cxn ang="0">
                <a:pos x="36229" y="265697"/>
              </a:cxn>
              <a:cxn ang="0">
                <a:pos x="50212" y="251078"/>
              </a:cxn>
              <a:cxn ang="0">
                <a:pos x="64831" y="237094"/>
              </a:cxn>
              <a:cxn ang="0">
                <a:pos x="101060" y="207854"/>
              </a:cxn>
              <a:cxn ang="0">
                <a:pos x="129662" y="179250"/>
              </a:cxn>
              <a:cxn ang="0">
                <a:pos x="151272" y="150647"/>
              </a:cxn>
              <a:cxn ang="0">
                <a:pos x="172883" y="129035"/>
              </a:cxn>
            </a:cxnLst>
            <a:rect l="0" t="0" r="0" b="0"/>
            <a:pathLst>
              <a:path w="532" h="497">
                <a:moveTo>
                  <a:pt x="272" y="203"/>
                </a:moveTo>
                <a:lnTo>
                  <a:pt x="306" y="158"/>
                </a:lnTo>
                <a:lnTo>
                  <a:pt x="328" y="135"/>
                </a:lnTo>
                <a:lnTo>
                  <a:pt x="339" y="101"/>
                </a:lnTo>
                <a:lnTo>
                  <a:pt x="339" y="90"/>
                </a:lnTo>
                <a:lnTo>
                  <a:pt x="339" y="79"/>
                </a:lnTo>
                <a:lnTo>
                  <a:pt x="339" y="67"/>
                </a:lnTo>
                <a:lnTo>
                  <a:pt x="339" y="56"/>
                </a:lnTo>
                <a:lnTo>
                  <a:pt x="339" y="45"/>
                </a:lnTo>
                <a:lnTo>
                  <a:pt x="351" y="22"/>
                </a:lnTo>
                <a:lnTo>
                  <a:pt x="373" y="0"/>
                </a:lnTo>
                <a:lnTo>
                  <a:pt x="385" y="0"/>
                </a:lnTo>
                <a:lnTo>
                  <a:pt x="396" y="0"/>
                </a:lnTo>
                <a:lnTo>
                  <a:pt x="407" y="0"/>
                </a:lnTo>
                <a:lnTo>
                  <a:pt x="419" y="11"/>
                </a:lnTo>
                <a:lnTo>
                  <a:pt x="430" y="22"/>
                </a:lnTo>
                <a:lnTo>
                  <a:pt x="441" y="22"/>
                </a:lnTo>
                <a:lnTo>
                  <a:pt x="464" y="45"/>
                </a:lnTo>
                <a:lnTo>
                  <a:pt x="486" y="79"/>
                </a:lnTo>
                <a:lnTo>
                  <a:pt x="509" y="113"/>
                </a:lnTo>
                <a:lnTo>
                  <a:pt x="520" y="135"/>
                </a:lnTo>
                <a:lnTo>
                  <a:pt x="520" y="147"/>
                </a:lnTo>
                <a:lnTo>
                  <a:pt x="532" y="158"/>
                </a:lnTo>
                <a:lnTo>
                  <a:pt x="520" y="169"/>
                </a:lnTo>
                <a:lnTo>
                  <a:pt x="520" y="180"/>
                </a:lnTo>
                <a:lnTo>
                  <a:pt x="509" y="192"/>
                </a:lnTo>
                <a:lnTo>
                  <a:pt x="498" y="214"/>
                </a:lnTo>
                <a:lnTo>
                  <a:pt x="486" y="226"/>
                </a:lnTo>
                <a:lnTo>
                  <a:pt x="464" y="237"/>
                </a:lnTo>
                <a:lnTo>
                  <a:pt x="441" y="260"/>
                </a:lnTo>
                <a:lnTo>
                  <a:pt x="419" y="282"/>
                </a:lnTo>
                <a:lnTo>
                  <a:pt x="396" y="305"/>
                </a:lnTo>
                <a:lnTo>
                  <a:pt x="373" y="327"/>
                </a:lnTo>
                <a:lnTo>
                  <a:pt x="317" y="361"/>
                </a:lnTo>
                <a:lnTo>
                  <a:pt x="260" y="395"/>
                </a:lnTo>
                <a:lnTo>
                  <a:pt x="204" y="418"/>
                </a:lnTo>
                <a:lnTo>
                  <a:pt x="159" y="452"/>
                </a:lnTo>
                <a:lnTo>
                  <a:pt x="125" y="474"/>
                </a:lnTo>
                <a:lnTo>
                  <a:pt x="79" y="486"/>
                </a:lnTo>
                <a:lnTo>
                  <a:pt x="68" y="486"/>
                </a:lnTo>
                <a:lnTo>
                  <a:pt x="46" y="486"/>
                </a:lnTo>
                <a:lnTo>
                  <a:pt x="34" y="497"/>
                </a:lnTo>
                <a:lnTo>
                  <a:pt x="23" y="497"/>
                </a:lnTo>
                <a:lnTo>
                  <a:pt x="12" y="497"/>
                </a:lnTo>
                <a:lnTo>
                  <a:pt x="0" y="486"/>
                </a:lnTo>
                <a:lnTo>
                  <a:pt x="0" y="474"/>
                </a:lnTo>
                <a:lnTo>
                  <a:pt x="0" y="463"/>
                </a:lnTo>
                <a:lnTo>
                  <a:pt x="0" y="452"/>
                </a:lnTo>
                <a:lnTo>
                  <a:pt x="12" y="441"/>
                </a:lnTo>
                <a:lnTo>
                  <a:pt x="34" y="429"/>
                </a:lnTo>
                <a:lnTo>
                  <a:pt x="57" y="418"/>
                </a:lnTo>
                <a:lnTo>
                  <a:pt x="79" y="395"/>
                </a:lnTo>
                <a:lnTo>
                  <a:pt x="102" y="373"/>
                </a:lnTo>
                <a:lnTo>
                  <a:pt x="159" y="327"/>
                </a:lnTo>
                <a:lnTo>
                  <a:pt x="204" y="282"/>
                </a:lnTo>
                <a:lnTo>
                  <a:pt x="238" y="237"/>
                </a:lnTo>
                <a:lnTo>
                  <a:pt x="272" y="20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53"/>
          <p:cNvSpPr/>
          <p:nvPr/>
        </p:nvSpPr>
        <p:spPr>
          <a:xfrm>
            <a:off x="2652867" y="3045843"/>
            <a:ext cx="911225" cy="1177925"/>
          </a:xfrm>
          <a:custGeom>
            <a:avLst/>
            <a:gdLst/>
            <a:ahLst/>
            <a:cxnLst>
              <a:cxn ang="0">
                <a:pos x="631190" y="940942"/>
              </a:cxn>
              <a:cxn ang="0">
                <a:pos x="652780" y="904728"/>
              </a:cxn>
              <a:cxn ang="0">
                <a:pos x="674370" y="847547"/>
              </a:cxn>
              <a:cxn ang="0">
                <a:pos x="710565" y="703960"/>
              </a:cxn>
              <a:cxn ang="0">
                <a:pos x="724535" y="588963"/>
              </a:cxn>
              <a:cxn ang="0">
                <a:pos x="724535" y="473966"/>
              </a:cxn>
              <a:cxn ang="0">
                <a:pos x="724535" y="330378"/>
              </a:cxn>
              <a:cxn ang="0">
                <a:pos x="724535" y="215381"/>
              </a:cxn>
              <a:cxn ang="0">
                <a:pos x="710565" y="143587"/>
              </a:cxn>
              <a:cxn ang="0">
                <a:pos x="695960" y="121986"/>
              </a:cxn>
              <a:cxn ang="0">
                <a:pos x="660400" y="114997"/>
              </a:cxn>
              <a:cxn ang="0">
                <a:pos x="610235" y="121986"/>
              </a:cxn>
              <a:cxn ang="0">
                <a:pos x="502285" y="128975"/>
              </a:cxn>
              <a:cxn ang="0">
                <a:pos x="430530" y="135963"/>
              </a:cxn>
              <a:cxn ang="0">
                <a:pos x="373380" y="150576"/>
              </a:cxn>
              <a:cxn ang="0">
                <a:pos x="294005" y="165189"/>
              </a:cxn>
              <a:cxn ang="0">
                <a:pos x="207645" y="179167"/>
              </a:cxn>
              <a:cxn ang="0">
                <a:pos x="114935" y="186791"/>
              </a:cxn>
              <a:cxn ang="0">
                <a:pos x="28575" y="172178"/>
              </a:cxn>
              <a:cxn ang="0">
                <a:pos x="35560" y="114997"/>
              </a:cxn>
              <a:cxn ang="0">
                <a:pos x="165100" y="100384"/>
              </a:cxn>
              <a:cxn ang="0">
                <a:pos x="330200" y="78782"/>
              </a:cxn>
              <a:cxn ang="0">
                <a:pos x="452120" y="64170"/>
              </a:cxn>
              <a:cxn ang="0">
                <a:pos x="523875" y="50192"/>
              </a:cxn>
              <a:cxn ang="0">
                <a:pos x="588645" y="35579"/>
              </a:cxn>
              <a:cxn ang="0">
                <a:pos x="631190" y="28590"/>
              </a:cxn>
              <a:cxn ang="0">
                <a:pos x="660400" y="13978"/>
              </a:cxn>
              <a:cxn ang="0">
                <a:pos x="688975" y="0"/>
              </a:cxn>
              <a:cxn ang="0">
                <a:pos x="724535" y="0"/>
              </a:cxn>
              <a:cxn ang="0">
                <a:pos x="753745" y="13978"/>
              </a:cxn>
              <a:cxn ang="0">
                <a:pos x="803910" y="35579"/>
              </a:cxn>
              <a:cxn ang="0">
                <a:pos x="861060" y="71794"/>
              </a:cxn>
              <a:cxn ang="0">
                <a:pos x="897255" y="100384"/>
              </a:cxn>
              <a:cxn ang="0">
                <a:pos x="911225" y="121986"/>
              </a:cxn>
              <a:cxn ang="0">
                <a:pos x="897255" y="150576"/>
              </a:cxn>
              <a:cxn ang="0">
                <a:pos x="875665" y="172178"/>
              </a:cxn>
              <a:cxn ang="0">
                <a:pos x="868680" y="200768"/>
              </a:cxn>
              <a:cxn ang="0">
                <a:pos x="868680" y="243972"/>
              </a:cxn>
              <a:cxn ang="0">
                <a:pos x="861060" y="308776"/>
              </a:cxn>
              <a:cxn ang="0">
                <a:pos x="861060" y="394548"/>
              </a:cxn>
              <a:cxn ang="0">
                <a:pos x="854075" y="538770"/>
              </a:cxn>
              <a:cxn ang="0">
                <a:pos x="839470" y="696336"/>
              </a:cxn>
              <a:cxn ang="0">
                <a:pos x="825500" y="825945"/>
              </a:cxn>
              <a:cxn ang="0">
                <a:pos x="803910" y="926329"/>
              </a:cxn>
              <a:cxn ang="0">
                <a:pos x="760730" y="1019725"/>
              </a:cxn>
              <a:cxn ang="0">
                <a:pos x="688975" y="1120109"/>
              </a:cxn>
              <a:cxn ang="0">
                <a:pos x="645795" y="1163312"/>
              </a:cxn>
              <a:cxn ang="0">
                <a:pos x="617220" y="1177925"/>
              </a:cxn>
              <a:cxn ang="0">
                <a:pos x="588645" y="1170301"/>
              </a:cxn>
              <a:cxn ang="0">
                <a:pos x="574040" y="1141710"/>
              </a:cxn>
              <a:cxn ang="0">
                <a:pos x="559435" y="1098507"/>
              </a:cxn>
              <a:cxn ang="0">
                <a:pos x="530860" y="1062928"/>
              </a:cxn>
              <a:cxn ang="0">
                <a:pos x="487680" y="1019725"/>
              </a:cxn>
              <a:cxn ang="0">
                <a:pos x="423545" y="976521"/>
              </a:cxn>
              <a:cxn ang="0">
                <a:pos x="387350" y="947931"/>
              </a:cxn>
              <a:cxn ang="0">
                <a:pos x="387350" y="926329"/>
              </a:cxn>
              <a:cxn ang="0">
                <a:pos x="423545" y="926329"/>
              </a:cxn>
              <a:cxn ang="0">
                <a:pos x="487680" y="933318"/>
              </a:cxn>
              <a:cxn ang="0">
                <a:pos x="552450" y="947931"/>
              </a:cxn>
              <a:cxn ang="0">
                <a:pos x="595630" y="954920"/>
              </a:cxn>
            </a:cxnLst>
            <a:rect l="0" t="0" r="0" b="0"/>
            <a:pathLst>
              <a:path w="1435" h="1854">
                <a:moveTo>
                  <a:pt x="972" y="1492"/>
                </a:moveTo>
                <a:lnTo>
                  <a:pt x="983" y="1492"/>
                </a:lnTo>
                <a:lnTo>
                  <a:pt x="994" y="1481"/>
                </a:lnTo>
                <a:lnTo>
                  <a:pt x="1006" y="1458"/>
                </a:lnTo>
                <a:lnTo>
                  <a:pt x="1017" y="1447"/>
                </a:lnTo>
                <a:lnTo>
                  <a:pt x="1028" y="1424"/>
                </a:lnTo>
                <a:lnTo>
                  <a:pt x="1040" y="1401"/>
                </a:lnTo>
                <a:lnTo>
                  <a:pt x="1051" y="1368"/>
                </a:lnTo>
                <a:lnTo>
                  <a:pt x="1062" y="1334"/>
                </a:lnTo>
                <a:lnTo>
                  <a:pt x="1085" y="1266"/>
                </a:lnTo>
                <a:lnTo>
                  <a:pt x="1096" y="1187"/>
                </a:lnTo>
                <a:lnTo>
                  <a:pt x="1119" y="1108"/>
                </a:lnTo>
                <a:lnTo>
                  <a:pt x="1130" y="1017"/>
                </a:lnTo>
                <a:lnTo>
                  <a:pt x="1130" y="972"/>
                </a:lnTo>
                <a:lnTo>
                  <a:pt x="1141" y="927"/>
                </a:lnTo>
                <a:lnTo>
                  <a:pt x="1141" y="870"/>
                </a:lnTo>
                <a:lnTo>
                  <a:pt x="1141" y="802"/>
                </a:lnTo>
                <a:lnTo>
                  <a:pt x="1141" y="746"/>
                </a:lnTo>
                <a:lnTo>
                  <a:pt x="1141" y="667"/>
                </a:lnTo>
                <a:lnTo>
                  <a:pt x="1141" y="599"/>
                </a:lnTo>
                <a:lnTo>
                  <a:pt x="1141" y="520"/>
                </a:lnTo>
                <a:lnTo>
                  <a:pt x="1141" y="452"/>
                </a:lnTo>
                <a:lnTo>
                  <a:pt x="1141" y="384"/>
                </a:lnTo>
                <a:lnTo>
                  <a:pt x="1141" y="339"/>
                </a:lnTo>
                <a:lnTo>
                  <a:pt x="1130" y="282"/>
                </a:lnTo>
                <a:lnTo>
                  <a:pt x="1130" y="248"/>
                </a:lnTo>
                <a:lnTo>
                  <a:pt x="1119" y="226"/>
                </a:lnTo>
                <a:lnTo>
                  <a:pt x="1108" y="203"/>
                </a:lnTo>
                <a:lnTo>
                  <a:pt x="1108" y="192"/>
                </a:lnTo>
                <a:lnTo>
                  <a:pt x="1096" y="192"/>
                </a:lnTo>
                <a:lnTo>
                  <a:pt x="1074" y="181"/>
                </a:lnTo>
                <a:lnTo>
                  <a:pt x="1062" y="181"/>
                </a:lnTo>
                <a:lnTo>
                  <a:pt x="1040" y="181"/>
                </a:lnTo>
                <a:lnTo>
                  <a:pt x="1017" y="181"/>
                </a:lnTo>
                <a:lnTo>
                  <a:pt x="994" y="181"/>
                </a:lnTo>
                <a:lnTo>
                  <a:pt x="961" y="192"/>
                </a:lnTo>
                <a:lnTo>
                  <a:pt x="927" y="192"/>
                </a:lnTo>
                <a:lnTo>
                  <a:pt x="859" y="203"/>
                </a:lnTo>
                <a:lnTo>
                  <a:pt x="791" y="203"/>
                </a:lnTo>
                <a:lnTo>
                  <a:pt x="734" y="214"/>
                </a:lnTo>
                <a:lnTo>
                  <a:pt x="701" y="214"/>
                </a:lnTo>
                <a:lnTo>
                  <a:pt x="678" y="214"/>
                </a:lnTo>
                <a:lnTo>
                  <a:pt x="655" y="226"/>
                </a:lnTo>
                <a:lnTo>
                  <a:pt x="621" y="226"/>
                </a:lnTo>
                <a:lnTo>
                  <a:pt x="588" y="237"/>
                </a:lnTo>
                <a:lnTo>
                  <a:pt x="554" y="248"/>
                </a:lnTo>
                <a:lnTo>
                  <a:pt x="508" y="248"/>
                </a:lnTo>
                <a:lnTo>
                  <a:pt x="463" y="260"/>
                </a:lnTo>
                <a:lnTo>
                  <a:pt x="418" y="260"/>
                </a:lnTo>
                <a:lnTo>
                  <a:pt x="373" y="271"/>
                </a:lnTo>
                <a:lnTo>
                  <a:pt x="327" y="282"/>
                </a:lnTo>
                <a:lnTo>
                  <a:pt x="282" y="282"/>
                </a:lnTo>
                <a:lnTo>
                  <a:pt x="226" y="294"/>
                </a:lnTo>
                <a:lnTo>
                  <a:pt x="181" y="294"/>
                </a:lnTo>
                <a:lnTo>
                  <a:pt x="135" y="282"/>
                </a:lnTo>
                <a:lnTo>
                  <a:pt x="90" y="282"/>
                </a:lnTo>
                <a:lnTo>
                  <a:pt x="45" y="271"/>
                </a:lnTo>
                <a:lnTo>
                  <a:pt x="0" y="260"/>
                </a:lnTo>
                <a:lnTo>
                  <a:pt x="0" y="181"/>
                </a:lnTo>
                <a:lnTo>
                  <a:pt x="56" y="181"/>
                </a:lnTo>
                <a:lnTo>
                  <a:pt x="124" y="169"/>
                </a:lnTo>
                <a:lnTo>
                  <a:pt x="192" y="169"/>
                </a:lnTo>
                <a:lnTo>
                  <a:pt x="260" y="158"/>
                </a:lnTo>
                <a:lnTo>
                  <a:pt x="339" y="147"/>
                </a:lnTo>
                <a:lnTo>
                  <a:pt x="429" y="135"/>
                </a:lnTo>
                <a:lnTo>
                  <a:pt x="520" y="124"/>
                </a:lnTo>
                <a:lnTo>
                  <a:pt x="610" y="113"/>
                </a:lnTo>
                <a:lnTo>
                  <a:pt x="667" y="101"/>
                </a:lnTo>
                <a:lnTo>
                  <a:pt x="712" y="101"/>
                </a:lnTo>
                <a:lnTo>
                  <a:pt x="746" y="90"/>
                </a:lnTo>
                <a:lnTo>
                  <a:pt x="791" y="79"/>
                </a:lnTo>
                <a:lnTo>
                  <a:pt x="825" y="79"/>
                </a:lnTo>
                <a:lnTo>
                  <a:pt x="859" y="67"/>
                </a:lnTo>
                <a:lnTo>
                  <a:pt x="893" y="67"/>
                </a:lnTo>
                <a:lnTo>
                  <a:pt x="927" y="56"/>
                </a:lnTo>
                <a:lnTo>
                  <a:pt x="949" y="56"/>
                </a:lnTo>
                <a:lnTo>
                  <a:pt x="972" y="45"/>
                </a:lnTo>
                <a:lnTo>
                  <a:pt x="994" y="45"/>
                </a:lnTo>
                <a:lnTo>
                  <a:pt x="1006" y="34"/>
                </a:lnTo>
                <a:lnTo>
                  <a:pt x="1017" y="34"/>
                </a:lnTo>
                <a:lnTo>
                  <a:pt x="1040" y="22"/>
                </a:lnTo>
                <a:lnTo>
                  <a:pt x="1051" y="22"/>
                </a:lnTo>
                <a:lnTo>
                  <a:pt x="1062" y="11"/>
                </a:lnTo>
                <a:lnTo>
                  <a:pt x="1085" y="0"/>
                </a:lnTo>
                <a:lnTo>
                  <a:pt x="1108" y="0"/>
                </a:lnTo>
                <a:lnTo>
                  <a:pt x="1130" y="0"/>
                </a:lnTo>
                <a:lnTo>
                  <a:pt x="1141" y="0"/>
                </a:lnTo>
                <a:lnTo>
                  <a:pt x="1153" y="11"/>
                </a:lnTo>
                <a:lnTo>
                  <a:pt x="1175" y="11"/>
                </a:lnTo>
                <a:lnTo>
                  <a:pt x="1187" y="22"/>
                </a:lnTo>
                <a:lnTo>
                  <a:pt x="1209" y="34"/>
                </a:lnTo>
                <a:lnTo>
                  <a:pt x="1243" y="45"/>
                </a:lnTo>
                <a:lnTo>
                  <a:pt x="1266" y="56"/>
                </a:lnTo>
                <a:lnTo>
                  <a:pt x="1300" y="67"/>
                </a:lnTo>
                <a:lnTo>
                  <a:pt x="1334" y="90"/>
                </a:lnTo>
                <a:lnTo>
                  <a:pt x="1356" y="113"/>
                </a:lnTo>
                <a:lnTo>
                  <a:pt x="1379" y="124"/>
                </a:lnTo>
                <a:lnTo>
                  <a:pt x="1390" y="147"/>
                </a:lnTo>
                <a:lnTo>
                  <a:pt x="1413" y="158"/>
                </a:lnTo>
                <a:lnTo>
                  <a:pt x="1424" y="169"/>
                </a:lnTo>
                <a:lnTo>
                  <a:pt x="1424" y="181"/>
                </a:lnTo>
                <a:lnTo>
                  <a:pt x="1435" y="192"/>
                </a:lnTo>
                <a:lnTo>
                  <a:pt x="1435" y="214"/>
                </a:lnTo>
                <a:lnTo>
                  <a:pt x="1424" y="226"/>
                </a:lnTo>
                <a:lnTo>
                  <a:pt x="1413" y="237"/>
                </a:lnTo>
                <a:lnTo>
                  <a:pt x="1390" y="248"/>
                </a:lnTo>
                <a:lnTo>
                  <a:pt x="1390" y="260"/>
                </a:lnTo>
                <a:lnTo>
                  <a:pt x="1379" y="271"/>
                </a:lnTo>
                <a:lnTo>
                  <a:pt x="1379" y="282"/>
                </a:lnTo>
                <a:lnTo>
                  <a:pt x="1379" y="294"/>
                </a:lnTo>
                <a:lnTo>
                  <a:pt x="1368" y="316"/>
                </a:lnTo>
                <a:lnTo>
                  <a:pt x="1368" y="339"/>
                </a:lnTo>
                <a:lnTo>
                  <a:pt x="1368" y="361"/>
                </a:lnTo>
                <a:lnTo>
                  <a:pt x="1368" y="384"/>
                </a:lnTo>
                <a:lnTo>
                  <a:pt x="1356" y="418"/>
                </a:lnTo>
                <a:lnTo>
                  <a:pt x="1356" y="452"/>
                </a:lnTo>
                <a:lnTo>
                  <a:pt x="1356" y="486"/>
                </a:lnTo>
                <a:lnTo>
                  <a:pt x="1356" y="531"/>
                </a:lnTo>
                <a:lnTo>
                  <a:pt x="1356" y="576"/>
                </a:lnTo>
                <a:lnTo>
                  <a:pt x="1356" y="621"/>
                </a:lnTo>
                <a:lnTo>
                  <a:pt x="1356" y="667"/>
                </a:lnTo>
                <a:lnTo>
                  <a:pt x="1345" y="757"/>
                </a:lnTo>
                <a:lnTo>
                  <a:pt x="1345" y="848"/>
                </a:lnTo>
                <a:lnTo>
                  <a:pt x="1334" y="938"/>
                </a:lnTo>
                <a:lnTo>
                  <a:pt x="1334" y="1017"/>
                </a:lnTo>
                <a:lnTo>
                  <a:pt x="1322" y="1096"/>
                </a:lnTo>
                <a:lnTo>
                  <a:pt x="1322" y="1164"/>
                </a:lnTo>
                <a:lnTo>
                  <a:pt x="1311" y="1232"/>
                </a:lnTo>
                <a:lnTo>
                  <a:pt x="1300" y="1300"/>
                </a:lnTo>
                <a:lnTo>
                  <a:pt x="1288" y="1356"/>
                </a:lnTo>
                <a:lnTo>
                  <a:pt x="1277" y="1413"/>
                </a:lnTo>
                <a:lnTo>
                  <a:pt x="1266" y="1458"/>
                </a:lnTo>
                <a:lnTo>
                  <a:pt x="1243" y="1515"/>
                </a:lnTo>
                <a:lnTo>
                  <a:pt x="1221" y="1560"/>
                </a:lnTo>
                <a:lnTo>
                  <a:pt x="1198" y="1605"/>
                </a:lnTo>
                <a:lnTo>
                  <a:pt x="1141" y="1695"/>
                </a:lnTo>
                <a:lnTo>
                  <a:pt x="1108" y="1729"/>
                </a:lnTo>
                <a:lnTo>
                  <a:pt x="1085" y="1763"/>
                </a:lnTo>
                <a:lnTo>
                  <a:pt x="1051" y="1786"/>
                </a:lnTo>
                <a:lnTo>
                  <a:pt x="1028" y="1808"/>
                </a:lnTo>
                <a:lnTo>
                  <a:pt x="1017" y="1831"/>
                </a:lnTo>
                <a:lnTo>
                  <a:pt x="994" y="1842"/>
                </a:lnTo>
                <a:lnTo>
                  <a:pt x="983" y="1842"/>
                </a:lnTo>
                <a:lnTo>
                  <a:pt x="972" y="1854"/>
                </a:lnTo>
                <a:lnTo>
                  <a:pt x="961" y="1854"/>
                </a:lnTo>
                <a:lnTo>
                  <a:pt x="938" y="1842"/>
                </a:lnTo>
                <a:lnTo>
                  <a:pt x="927" y="1842"/>
                </a:lnTo>
                <a:lnTo>
                  <a:pt x="915" y="1831"/>
                </a:lnTo>
                <a:lnTo>
                  <a:pt x="915" y="1820"/>
                </a:lnTo>
                <a:lnTo>
                  <a:pt x="904" y="1797"/>
                </a:lnTo>
                <a:lnTo>
                  <a:pt x="893" y="1786"/>
                </a:lnTo>
                <a:lnTo>
                  <a:pt x="893" y="1752"/>
                </a:lnTo>
                <a:lnTo>
                  <a:pt x="881" y="1729"/>
                </a:lnTo>
                <a:lnTo>
                  <a:pt x="870" y="1707"/>
                </a:lnTo>
                <a:lnTo>
                  <a:pt x="859" y="1684"/>
                </a:lnTo>
                <a:lnTo>
                  <a:pt x="836" y="1673"/>
                </a:lnTo>
                <a:lnTo>
                  <a:pt x="825" y="1650"/>
                </a:lnTo>
                <a:lnTo>
                  <a:pt x="791" y="1628"/>
                </a:lnTo>
                <a:lnTo>
                  <a:pt x="768" y="1605"/>
                </a:lnTo>
                <a:lnTo>
                  <a:pt x="734" y="1582"/>
                </a:lnTo>
                <a:lnTo>
                  <a:pt x="701" y="1560"/>
                </a:lnTo>
                <a:lnTo>
                  <a:pt x="667" y="1537"/>
                </a:lnTo>
                <a:lnTo>
                  <a:pt x="644" y="1526"/>
                </a:lnTo>
                <a:lnTo>
                  <a:pt x="621" y="1503"/>
                </a:lnTo>
                <a:lnTo>
                  <a:pt x="610" y="1492"/>
                </a:lnTo>
                <a:lnTo>
                  <a:pt x="599" y="1481"/>
                </a:lnTo>
                <a:lnTo>
                  <a:pt x="599" y="1469"/>
                </a:lnTo>
                <a:lnTo>
                  <a:pt x="610" y="1458"/>
                </a:lnTo>
                <a:lnTo>
                  <a:pt x="621" y="1458"/>
                </a:lnTo>
                <a:lnTo>
                  <a:pt x="644" y="1458"/>
                </a:lnTo>
                <a:lnTo>
                  <a:pt x="667" y="1458"/>
                </a:lnTo>
                <a:lnTo>
                  <a:pt x="689" y="1458"/>
                </a:lnTo>
                <a:lnTo>
                  <a:pt x="734" y="1469"/>
                </a:lnTo>
                <a:lnTo>
                  <a:pt x="768" y="1469"/>
                </a:lnTo>
                <a:lnTo>
                  <a:pt x="814" y="1481"/>
                </a:lnTo>
                <a:lnTo>
                  <a:pt x="848" y="1481"/>
                </a:lnTo>
                <a:lnTo>
                  <a:pt x="870" y="1492"/>
                </a:lnTo>
                <a:lnTo>
                  <a:pt x="904" y="1492"/>
                </a:lnTo>
                <a:lnTo>
                  <a:pt x="927" y="1503"/>
                </a:lnTo>
                <a:lnTo>
                  <a:pt x="938" y="1503"/>
                </a:lnTo>
                <a:lnTo>
                  <a:pt x="961" y="1503"/>
                </a:lnTo>
                <a:lnTo>
                  <a:pt x="972" y="14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48"/>
          <p:cNvSpPr/>
          <p:nvPr/>
        </p:nvSpPr>
        <p:spPr>
          <a:xfrm>
            <a:off x="2594110" y="3166493"/>
            <a:ext cx="379413" cy="446088"/>
          </a:xfrm>
          <a:custGeom>
            <a:avLst/>
            <a:gdLst/>
            <a:ahLst/>
            <a:cxnLst>
              <a:cxn ang="0">
                <a:pos x="307838" y="216362"/>
              </a:cxn>
              <a:cxn ang="0">
                <a:pos x="286302" y="237362"/>
              </a:cxn>
              <a:cxn ang="0">
                <a:pos x="271733" y="258998"/>
              </a:cxn>
              <a:cxn ang="0">
                <a:pos x="229295" y="302271"/>
              </a:cxn>
              <a:cxn ang="0">
                <a:pos x="186223" y="338543"/>
              </a:cxn>
              <a:cxn ang="0">
                <a:pos x="136183" y="374179"/>
              </a:cxn>
              <a:cxn ang="0">
                <a:pos x="114647" y="395816"/>
              </a:cxn>
              <a:cxn ang="0">
                <a:pos x="85510" y="410452"/>
              </a:cxn>
              <a:cxn ang="0">
                <a:pos x="64608" y="417452"/>
              </a:cxn>
              <a:cxn ang="0">
                <a:pos x="50039" y="432088"/>
              </a:cxn>
              <a:cxn ang="0">
                <a:pos x="35471" y="439088"/>
              </a:cxn>
              <a:cxn ang="0">
                <a:pos x="21536" y="439088"/>
              </a:cxn>
              <a:cxn ang="0">
                <a:pos x="13935" y="446088"/>
              </a:cxn>
              <a:cxn ang="0">
                <a:pos x="0" y="439088"/>
              </a:cxn>
              <a:cxn ang="0">
                <a:pos x="0" y="424452"/>
              </a:cxn>
              <a:cxn ang="0">
                <a:pos x="6968" y="417452"/>
              </a:cxn>
              <a:cxn ang="0">
                <a:pos x="21536" y="402816"/>
              </a:cxn>
              <a:cxn ang="0">
                <a:pos x="35471" y="388816"/>
              </a:cxn>
              <a:cxn ang="0">
                <a:pos x="57007" y="367179"/>
              </a:cxn>
              <a:cxn ang="0">
                <a:pos x="78543" y="352543"/>
              </a:cxn>
              <a:cxn ang="0">
                <a:pos x="121615" y="302271"/>
              </a:cxn>
              <a:cxn ang="0">
                <a:pos x="143151" y="280635"/>
              </a:cxn>
              <a:cxn ang="0">
                <a:pos x="157719" y="258998"/>
              </a:cxn>
              <a:cxn ang="0">
                <a:pos x="171654" y="230362"/>
              </a:cxn>
              <a:cxn ang="0">
                <a:pos x="193190" y="208726"/>
              </a:cxn>
              <a:cxn ang="0">
                <a:pos x="200158" y="187090"/>
              </a:cxn>
              <a:cxn ang="0">
                <a:pos x="214726" y="165453"/>
              </a:cxn>
              <a:cxn ang="0">
                <a:pos x="221694" y="143817"/>
              </a:cxn>
              <a:cxn ang="0">
                <a:pos x="229295" y="122817"/>
              </a:cxn>
              <a:cxn ang="0">
                <a:pos x="236262" y="108181"/>
              </a:cxn>
              <a:cxn ang="0">
                <a:pos x="236262" y="93545"/>
              </a:cxn>
              <a:cxn ang="0">
                <a:pos x="243230" y="79545"/>
              </a:cxn>
              <a:cxn ang="0">
                <a:pos x="243230" y="64909"/>
              </a:cxn>
              <a:cxn ang="0">
                <a:pos x="243230" y="57909"/>
              </a:cxn>
              <a:cxn ang="0">
                <a:pos x="236262" y="50909"/>
              </a:cxn>
              <a:cxn ang="0">
                <a:pos x="236262" y="36272"/>
              </a:cxn>
              <a:cxn ang="0">
                <a:pos x="236262" y="21636"/>
              </a:cxn>
              <a:cxn ang="0">
                <a:pos x="236262" y="14636"/>
              </a:cxn>
              <a:cxn ang="0">
                <a:pos x="243230" y="7636"/>
              </a:cxn>
              <a:cxn ang="0">
                <a:pos x="250197" y="0"/>
              </a:cxn>
              <a:cxn ang="0">
                <a:pos x="257798" y="0"/>
              </a:cxn>
              <a:cxn ang="0">
                <a:pos x="279334" y="7636"/>
              </a:cxn>
              <a:cxn ang="0">
                <a:pos x="300870" y="14636"/>
              </a:cxn>
              <a:cxn ang="0">
                <a:pos x="314805" y="14636"/>
              </a:cxn>
              <a:cxn ang="0">
                <a:pos x="329374" y="21636"/>
              </a:cxn>
              <a:cxn ang="0">
                <a:pos x="343309" y="29273"/>
              </a:cxn>
              <a:cxn ang="0">
                <a:pos x="350910" y="43272"/>
              </a:cxn>
              <a:cxn ang="0">
                <a:pos x="357877" y="50909"/>
              </a:cxn>
              <a:cxn ang="0">
                <a:pos x="364845" y="57909"/>
              </a:cxn>
              <a:cxn ang="0">
                <a:pos x="372445" y="64909"/>
              </a:cxn>
              <a:cxn ang="0">
                <a:pos x="379413" y="71909"/>
              </a:cxn>
              <a:cxn ang="0">
                <a:pos x="379413" y="79545"/>
              </a:cxn>
              <a:cxn ang="0">
                <a:pos x="379413" y="86545"/>
              </a:cxn>
              <a:cxn ang="0">
                <a:pos x="379413" y="101181"/>
              </a:cxn>
              <a:cxn ang="0">
                <a:pos x="379413" y="108181"/>
              </a:cxn>
              <a:cxn ang="0">
                <a:pos x="372445" y="122817"/>
              </a:cxn>
              <a:cxn ang="0">
                <a:pos x="364845" y="136817"/>
              </a:cxn>
              <a:cxn ang="0">
                <a:pos x="350910" y="158453"/>
              </a:cxn>
              <a:cxn ang="0">
                <a:pos x="336341" y="173090"/>
              </a:cxn>
              <a:cxn ang="0">
                <a:pos x="322406" y="194726"/>
              </a:cxn>
              <a:cxn ang="0">
                <a:pos x="307838" y="216362"/>
              </a:cxn>
            </a:cxnLst>
            <a:rect l="0" t="0" r="0" b="0"/>
            <a:pathLst>
              <a:path w="599" h="701">
                <a:moveTo>
                  <a:pt x="486" y="340"/>
                </a:moveTo>
                <a:lnTo>
                  <a:pt x="452" y="373"/>
                </a:lnTo>
                <a:lnTo>
                  <a:pt x="429" y="407"/>
                </a:lnTo>
                <a:lnTo>
                  <a:pt x="362" y="475"/>
                </a:lnTo>
                <a:lnTo>
                  <a:pt x="294" y="532"/>
                </a:lnTo>
                <a:lnTo>
                  <a:pt x="215" y="588"/>
                </a:lnTo>
                <a:lnTo>
                  <a:pt x="181" y="622"/>
                </a:lnTo>
                <a:lnTo>
                  <a:pt x="135" y="645"/>
                </a:lnTo>
                <a:lnTo>
                  <a:pt x="102" y="656"/>
                </a:lnTo>
                <a:lnTo>
                  <a:pt x="79" y="679"/>
                </a:lnTo>
                <a:lnTo>
                  <a:pt x="56" y="690"/>
                </a:lnTo>
                <a:lnTo>
                  <a:pt x="34" y="690"/>
                </a:lnTo>
                <a:lnTo>
                  <a:pt x="22" y="701"/>
                </a:lnTo>
                <a:lnTo>
                  <a:pt x="0" y="690"/>
                </a:lnTo>
                <a:lnTo>
                  <a:pt x="0" y="667"/>
                </a:lnTo>
                <a:lnTo>
                  <a:pt x="11" y="656"/>
                </a:lnTo>
                <a:lnTo>
                  <a:pt x="34" y="633"/>
                </a:lnTo>
                <a:lnTo>
                  <a:pt x="56" y="611"/>
                </a:lnTo>
                <a:lnTo>
                  <a:pt x="90" y="577"/>
                </a:lnTo>
                <a:lnTo>
                  <a:pt x="124" y="554"/>
                </a:lnTo>
                <a:lnTo>
                  <a:pt x="192" y="475"/>
                </a:lnTo>
                <a:lnTo>
                  <a:pt x="226" y="441"/>
                </a:lnTo>
                <a:lnTo>
                  <a:pt x="249" y="407"/>
                </a:lnTo>
                <a:lnTo>
                  <a:pt x="271" y="362"/>
                </a:lnTo>
                <a:lnTo>
                  <a:pt x="305" y="328"/>
                </a:lnTo>
                <a:lnTo>
                  <a:pt x="316" y="294"/>
                </a:lnTo>
                <a:lnTo>
                  <a:pt x="339" y="260"/>
                </a:lnTo>
                <a:lnTo>
                  <a:pt x="350" y="226"/>
                </a:lnTo>
                <a:lnTo>
                  <a:pt x="362" y="193"/>
                </a:lnTo>
                <a:lnTo>
                  <a:pt x="373" y="170"/>
                </a:lnTo>
                <a:lnTo>
                  <a:pt x="373" y="147"/>
                </a:lnTo>
                <a:lnTo>
                  <a:pt x="384" y="125"/>
                </a:lnTo>
                <a:lnTo>
                  <a:pt x="384" y="102"/>
                </a:lnTo>
                <a:lnTo>
                  <a:pt x="384" y="91"/>
                </a:lnTo>
                <a:lnTo>
                  <a:pt x="373" y="80"/>
                </a:lnTo>
                <a:lnTo>
                  <a:pt x="373" y="57"/>
                </a:lnTo>
                <a:lnTo>
                  <a:pt x="373" y="34"/>
                </a:lnTo>
                <a:lnTo>
                  <a:pt x="373" y="23"/>
                </a:lnTo>
                <a:lnTo>
                  <a:pt x="384" y="12"/>
                </a:lnTo>
                <a:lnTo>
                  <a:pt x="395" y="0"/>
                </a:lnTo>
                <a:lnTo>
                  <a:pt x="407" y="0"/>
                </a:lnTo>
                <a:lnTo>
                  <a:pt x="441" y="12"/>
                </a:lnTo>
                <a:lnTo>
                  <a:pt x="475" y="23"/>
                </a:lnTo>
                <a:lnTo>
                  <a:pt x="497" y="23"/>
                </a:lnTo>
                <a:lnTo>
                  <a:pt x="520" y="34"/>
                </a:lnTo>
                <a:lnTo>
                  <a:pt x="542" y="46"/>
                </a:lnTo>
                <a:lnTo>
                  <a:pt x="554" y="68"/>
                </a:lnTo>
                <a:lnTo>
                  <a:pt x="565" y="80"/>
                </a:lnTo>
                <a:lnTo>
                  <a:pt x="576" y="91"/>
                </a:lnTo>
                <a:lnTo>
                  <a:pt x="588" y="102"/>
                </a:lnTo>
                <a:lnTo>
                  <a:pt x="599" y="113"/>
                </a:lnTo>
                <a:lnTo>
                  <a:pt x="599" y="125"/>
                </a:lnTo>
                <a:lnTo>
                  <a:pt x="599" y="136"/>
                </a:lnTo>
                <a:lnTo>
                  <a:pt x="599" y="159"/>
                </a:lnTo>
                <a:lnTo>
                  <a:pt x="599" y="170"/>
                </a:lnTo>
                <a:lnTo>
                  <a:pt x="588" y="193"/>
                </a:lnTo>
                <a:lnTo>
                  <a:pt x="576" y="215"/>
                </a:lnTo>
                <a:lnTo>
                  <a:pt x="554" y="249"/>
                </a:lnTo>
                <a:lnTo>
                  <a:pt x="531" y="272"/>
                </a:lnTo>
                <a:lnTo>
                  <a:pt x="509" y="306"/>
                </a:lnTo>
                <a:lnTo>
                  <a:pt x="486" y="3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Freeform 49"/>
          <p:cNvSpPr/>
          <p:nvPr/>
        </p:nvSpPr>
        <p:spPr>
          <a:xfrm>
            <a:off x="2908435" y="3345882"/>
            <a:ext cx="295275" cy="173037"/>
          </a:xfrm>
          <a:custGeom>
            <a:avLst/>
            <a:gdLst/>
            <a:ahLst/>
            <a:cxnLst>
              <a:cxn ang="0">
                <a:pos x="295275" y="108547"/>
              </a:cxn>
              <a:cxn ang="0">
                <a:pos x="295275" y="122594"/>
              </a:cxn>
              <a:cxn ang="0">
                <a:pos x="295275" y="129618"/>
              </a:cxn>
              <a:cxn ang="0">
                <a:pos x="295275" y="151328"/>
              </a:cxn>
              <a:cxn ang="0">
                <a:pos x="287639" y="158990"/>
              </a:cxn>
              <a:cxn ang="0">
                <a:pos x="287639" y="173037"/>
              </a:cxn>
              <a:cxn ang="0">
                <a:pos x="280639" y="173037"/>
              </a:cxn>
              <a:cxn ang="0">
                <a:pos x="273638" y="173037"/>
              </a:cxn>
              <a:cxn ang="0">
                <a:pos x="259002" y="166013"/>
              </a:cxn>
              <a:cxn ang="0">
                <a:pos x="245002" y="158990"/>
              </a:cxn>
              <a:cxn ang="0">
                <a:pos x="223365" y="151328"/>
              </a:cxn>
              <a:cxn ang="0">
                <a:pos x="194092" y="137280"/>
              </a:cxn>
              <a:cxn ang="0">
                <a:pos x="165456" y="122594"/>
              </a:cxn>
              <a:cxn ang="0">
                <a:pos x="136819" y="100885"/>
              </a:cxn>
              <a:cxn ang="0">
                <a:pos x="101183" y="86838"/>
              </a:cxn>
              <a:cxn ang="0">
                <a:pos x="71910" y="65128"/>
              </a:cxn>
              <a:cxn ang="0">
                <a:pos x="50273" y="50443"/>
              </a:cxn>
              <a:cxn ang="0">
                <a:pos x="28637" y="43419"/>
              </a:cxn>
              <a:cxn ang="0">
                <a:pos x="14636" y="28733"/>
              </a:cxn>
              <a:cxn ang="0">
                <a:pos x="7636" y="21709"/>
              </a:cxn>
              <a:cxn ang="0">
                <a:pos x="0" y="14686"/>
              </a:cxn>
              <a:cxn ang="0">
                <a:pos x="0" y="7024"/>
              </a:cxn>
              <a:cxn ang="0">
                <a:pos x="7636" y="7024"/>
              </a:cxn>
              <a:cxn ang="0">
                <a:pos x="14636" y="7024"/>
              </a:cxn>
              <a:cxn ang="0">
                <a:pos x="21637" y="0"/>
              </a:cxn>
              <a:cxn ang="0">
                <a:pos x="36273" y="0"/>
              </a:cxn>
              <a:cxn ang="0">
                <a:pos x="50273" y="0"/>
              </a:cxn>
              <a:cxn ang="0">
                <a:pos x="71910" y="0"/>
              </a:cxn>
              <a:cxn ang="0">
                <a:pos x="93546" y="0"/>
              </a:cxn>
              <a:cxn ang="0">
                <a:pos x="115183" y="0"/>
              </a:cxn>
              <a:cxn ang="0">
                <a:pos x="129819" y="0"/>
              </a:cxn>
              <a:cxn ang="0">
                <a:pos x="173092" y="7024"/>
              </a:cxn>
              <a:cxn ang="0">
                <a:pos x="201729" y="14686"/>
              </a:cxn>
              <a:cxn ang="0">
                <a:pos x="237365" y="28733"/>
              </a:cxn>
              <a:cxn ang="0">
                <a:pos x="252002" y="36395"/>
              </a:cxn>
              <a:cxn ang="0">
                <a:pos x="259002" y="43419"/>
              </a:cxn>
              <a:cxn ang="0">
                <a:pos x="273638" y="57466"/>
              </a:cxn>
              <a:cxn ang="0">
                <a:pos x="280639" y="65128"/>
              </a:cxn>
              <a:cxn ang="0">
                <a:pos x="287639" y="79176"/>
              </a:cxn>
              <a:cxn ang="0">
                <a:pos x="287639" y="86838"/>
              </a:cxn>
              <a:cxn ang="0">
                <a:pos x="295275" y="100885"/>
              </a:cxn>
              <a:cxn ang="0">
                <a:pos x="295275" y="108547"/>
              </a:cxn>
            </a:cxnLst>
            <a:rect l="0" t="0" r="0" b="0"/>
            <a:pathLst>
              <a:path w="464" h="271">
                <a:moveTo>
                  <a:pt x="464" y="170"/>
                </a:moveTo>
                <a:lnTo>
                  <a:pt x="464" y="192"/>
                </a:lnTo>
                <a:lnTo>
                  <a:pt x="464" y="203"/>
                </a:lnTo>
                <a:lnTo>
                  <a:pt x="464" y="237"/>
                </a:lnTo>
                <a:lnTo>
                  <a:pt x="452" y="249"/>
                </a:lnTo>
                <a:lnTo>
                  <a:pt x="452" y="271"/>
                </a:lnTo>
                <a:lnTo>
                  <a:pt x="441" y="271"/>
                </a:lnTo>
                <a:lnTo>
                  <a:pt x="430" y="271"/>
                </a:lnTo>
                <a:lnTo>
                  <a:pt x="407" y="260"/>
                </a:lnTo>
                <a:lnTo>
                  <a:pt x="385" y="249"/>
                </a:lnTo>
                <a:lnTo>
                  <a:pt x="351" y="237"/>
                </a:lnTo>
                <a:lnTo>
                  <a:pt x="305" y="215"/>
                </a:lnTo>
                <a:lnTo>
                  <a:pt x="260" y="192"/>
                </a:lnTo>
                <a:lnTo>
                  <a:pt x="215" y="158"/>
                </a:lnTo>
                <a:lnTo>
                  <a:pt x="159" y="136"/>
                </a:lnTo>
                <a:lnTo>
                  <a:pt x="113" y="102"/>
                </a:lnTo>
                <a:lnTo>
                  <a:pt x="79" y="79"/>
                </a:lnTo>
                <a:lnTo>
                  <a:pt x="45" y="68"/>
                </a:lnTo>
                <a:lnTo>
                  <a:pt x="23" y="45"/>
                </a:lnTo>
                <a:lnTo>
                  <a:pt x="12" y="34"/>
                </a:lnTo>
                <a:lnTo>
                  <a:pt x="0" y="23"/>
                </a:lnTo>
                <a:lnTo>
                  <a:pt x="0" y="11"/>
                </a:lnTo>
                <a:lnTo>
                  <a:pt x="12" y="11"/>
                </a:lnTo>
                <a:lnTo>
                  <a:pt x="23" y="11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13" y="0"/>
                </a:lnTo>
                <a:lnTo>
                  <a:pt x="147" y="0"/>
                </a:lnTo>
                <a:lnTo>
                  <a:pt x="181" y="0"/>
                </a:lnTo>
                <a:lnTo>
                  <a:pt x="204" y="0"/>
                </a:lnTo>
                <a:lnTo>
                  <a:pt x="272" y="11"/>
                </a:lnTo>
                <a:lnTo>
                  <a:pt x="317" y="23"/>
                </a:lnTo>
                <a:lnTo>
                  <a:pt x="373" y="45"/>
                </a:lnTo>
                <a:lnTo>
                  <a:pt x="396" y="57"/>
                </a:lnTo>
                <a:lnTo>
                  <a:pt x="407" y="68"/>
                </a:lnTo>
                <a:lnTo>
                  <a:pt x="430" y="90"/>
                </a:lnTo>
                <a:lnTo>
                  <a:pt x="441" y="102"/>
                </a:lnTo>
                <a:lnTo>
                  <a:pt x="452" y="124"/>
                </a:lnTo>
                <a:lnTo>
                  <a:pt x="452" y="136"/>
                </a:lnTo>
                <a:lnTo>
                  <a:pt x="464" y="158"/>
                </a:lnTo>
                <a:lnTo>
                  <a:pt x="464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03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968220" y="2088498"/>
            <a:ext cx="7383367" cy="25853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自由课文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2-7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自然段，用“</a:t>
            </a:r>
            <a:r>
              <a:rPr lang="en-US" altLang="zh-CN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”画出青蛙说的话，用“</a:t>
            </a:r>
            <a:r>
              <a:rPr lang="en-US" altLang="zh-CN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”画出小鸟说的话。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6" name="组合 20"/>
          <p:cNvGrpSpPr/>
          <p:nvPr/>
        </p:nvGrpSpPr>
        <p:grpSpPr>
          <a:xfrm>
            <a:off x="2455773" y="444324"/>
            <a:ext cx="2286000" cy="981075"/>
            <a:chOff x="-4403735" y="188913"/>
            <a:chExt cx="3888946" cy="762000"/>
          </a:xfrm>
        </p:grpSpPr>
        <p:pic>
          <p:nvPicPr>
            <p:cNvPr id="21507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403735" y="188913"/>
              <a:ext cx="3749671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文本框 2"/>
            <p:cNvSpPr txBox="1"/>
            <p:nvPr/>
          </p:nvSpPr>
          <p:spPr>
            <a:xfrm>
              <a:off x="-4403735" y="355352"/>
              <a:ext cx="3888946" cy="4541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学习课文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6250"/>
            <a:ext cx="9144001" cy="675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1"/>
          <p:cNvGrpSpPr/>
          <p:nvPr/>
        </p:nvGrpSpPr>
        <p:grpSpPr>
          <a:xfrm>
            <a:off x="1891986" y="368578"/>
            <a:ext cx="2549525" cy="1144586"/>
            <a:chOff x="553949" y="1538304"/>
            <a:chExt cx="2548847" cy="859102"/>
          </a:xfrm>
        </p:grpSpPr>
        <p:sp>
          <p:nvSpPr>
            <p:cNvPr id="19463" name="AutoShape 12"/>
            <p:cNvSpPr>
              <a:spLocks noChangeArrowheads="1"/>
            </p:cNvSpPr>
            <p:nvPr/>
          </p:nvSpPr>
          <p:spPr bwMode="auto">
            <a:xfrm>
              <a:off x="553949" y="1538304"/>
              <a:ext cx="2548847" cy="85910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2533" name="Text Box 13"/>
            <p:cNvSpPr txBox="1"/>
            <p:nvPr/>
          </p:nvSpPr>
          <p:spPr>
            <a:xfrm>
              <a:off x="778223" y="1755611"/>
              <a:ext cx="2244476" cy="4158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第一次对话</a:t>
              </a:r>
            </a:p>
          </p:txBody>
        </p:sp>
      </p:grpSp>
      <p:pic>
        <p:nvPicPr>
          <p:cNvPr id="22534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6597639" y="4166971"/>
            <a:ext cx="1821815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6" descr="C:\Documents and Settings\Administrator\桌面\2186940_193532063_2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6595" y="4166971"/>
            <a:ext cx="1049020" cy="1490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57077" y="2168852"/>
            <a:ext cx="34529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青蛙问小鸟：“你从哪儿来呀？”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693391" y="1686035"/>
            <a:ext cx="3616680" cy="1998119"/>
          </a:xfrm>
          <a:prstGeom prst="wedgeEllipseCallou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938" y="1513164"/>
            <a:ext cx="35095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小鸟回答说：“我从天上来，飞了一百多里，口渴了，下来找点儿水喝。”</a:t>
            </a:r>
          </a:p>
        </p:txBody>
      </p:sp>
      <p:sp>
        <p:nvSpPr>
          <p:cNvPr id="7" name="椭圆形标注 6"/>
          <p:cNvSpPr/>
          <p:nvPr/>
        </p:nvSpPr>
        <p:spPr>
          <a:xfrm flipH="1">
            <a:off x="4534405" y="1038956"/>
            <a:ext cx="4370508" cy="3010517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1"/>
          <p:cNvGrpSpPr/>
          <p:nvPr/>
        </p:nvGrpSpPr>
        <p:grpSpPr>
          <a:xfrm>
            <a:off x="1758998" y="249678"/>
            <a:ext cx="2549525" cy="1144586"/>
            <a:chOff x="553949" y="1538304"/>
            <a:chExt cx="2548847" cy="859102"/>
          </a:xfrm>
        </p:grpSpPr>
        <p:sp>
          <p:nvSpPr>
            <p:cNvPr id="19463" name="AutoShape 12"/>
            <p:cNvSpPr>
              <a:spLocks noChangeArrowheads="1"/>
            </p:cNvSpPr>
            <p:nvPr/>
          </p:nvSpPr>
          <p:spPr bwMode="auto">
            <a:xfrm>
              <a:off x="553949" y="1538304"/>
              <a:ext cx="2548847" cy="85910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2533" name="Text Box 13"/>
            <p:cNvSpPr txBox="1"/>
            <p:nvPr/>
          </p:nvSpPr>
          <p:spPr>
            <a:xfrm>
              <a:off x="778223" y="1755611"/>
              <a:ext cx="2244476" cy="4158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第一次对话</a:t>
              </a:r>
            </a:p>
          </p:txBody>
        </p:sp>
      </p:grpSp>
      <p:sp>
        <p:nvSpPr>
          <p:cNvPr id="9" name="椭圆形标注 8"/>
          <p:cNvSpPr/>
          <p:nvPr/>
        </p:nvSpPr>
        <p:spPr bwMode="auto">
          <a:xfrm>
            <a:off x="2734988" y="2162286"/>
            <a:ext cx="4063846" cy="1699709"/>
          </a:xfrm>
          <a:prstGeom prst="wedgeEllipseCallout">
            <a:avLst>
              <a:gd name="adj1" fmla="val -45904"/>
              <a:gd name="adj2" fmla="val 7086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3033761" y="2630349"/>
            <a:ext cx="3508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你从哪儿来呀？</a:t>
            </a:r>
          </a:p>
        </p:txBody>
      </p:sp>
      <p:sp>
        <p:nvSpPr>
          <p:cNvPr id="13" name="流程图: 顺序访问存储器 5"/>
          <p:cNvSpPr>
            <a:spLocks noChangeArrowheads="1"/>
          </p:cNvSpPr>
          <p:nvPr/>
        </p:nvSpPr>
        <p:spPr bwMode="auto">
          <a:xfrm>
            <a:off x="2277019" y="3728572"/>
            <a:ext cx="2736851" cy="504825"/>
          </a:xfrm>
          <a:prstGeom prst="flowChartMagneticTape">
            <a:avLst/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形标注 7"/>
          <p:cNvSpPr>
            <a:spLocks noChangeArrowheads="1"/>
          </p:cNvSpPr>
          <p:nvPr/>
        </p:nvSpPr>
        <p:spPr bwMode="auto">
          <a:xfrm>
            <a:off x="2132557" y="3398371"/>
            <a:ext cx="3097212" cy="154463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形标注 8"/>
          <p:cNvSpPr>
            <a:spLocks noChangeArrowheads="1"/>
          </p:cNvSpPr>
          <p:nvPr/>
        </p:nvSpPr>
        <p:spPr bwMode="auto">
          <a:xfrm>
            <a:off x="2132557" y="3728571"/>
            <a:ext cx="3097212" cy="151288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6" descr="C:\Documents and Settings\Administrator\桌面\2186940_193532063_2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0845" y="3276679"/>
            <a:ext cx="1049020" cy="1490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3033761" y="2630348"/>
            <a:ext cx="3508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来呀？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6798834" y="2912433"/>
            <a:ext cx="760360" cy="94956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6" descr="C:\Documents and Settings\Administrator\桌面\2186940_193532063_2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0823" y="3276679"/>
            <a:ext cx="1049020" cy="149098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3404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形标注 15"/>
          <p:cNvSpPr/>
          <p:nvPr/>
        </p:nvSpPr>
        <p:spPr bwMode="auto">
          <a:xfrm>
            <a:off x="2048420" y="1026134"/>
            <a:ext cx="4859390" cy="2335819"/>
          </a:xfrm>
          <a:prstGeom prst="wedgeEllipseCallout">
            <a:avLst>
              <a:gd name="adj1" fmla="val 52568"/>
              <a:gd name="adj2" fmla="val 3507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endParaRPr lang="zh-CN" altLang="en-US" sz="24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1758998" y="249678"/>
            <a:ext cx="2549525" cy="1144586"/>
            <a:chOff x="553949" y="1538304"/>
            <a:chExt cx="2548847" cy="859102"/>
          </a:xfrm>
        </p:grpSpPr>
        <p:sp>
          <p:nvSpPr>
            <p:cNvPr id="19463" name="AutoShape 12"/>
            <p:cNvSpPr>
              <a:spLocks noChangeArrowheads="1"/>
            </p:cNvSpPr>
            <p:nvPr/>
          </p:nvSpPr>
          <p:spPr bwMode="auto">
            <a:xfrm>
              <a:off x="553949" y="1538304"/>
              <a:ext cx="2548847" cy="85910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2533" name="Text Box 13"/>
            <p:cNvSpPr txBox="1"/>
            <p:nvPr/>
          </p:nvSpPr>
          <p:spPr>
            <a:xfrm>
              <a:off x="778223" y="1755611"/>
              <a:ext cx="2244476" cy="4158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第一次对话</a:t>
              </a:r>
            </a:p>
          </p:txBody>
        </p:sp>
      </p:grpSp>
      <p:sp>
        <p:nvSpPr>
          <p:cNvPr id="9" name="椭圆形标注 8"/>
          <p:cNvSpPr/>
          <p:nvPr/>
        </p:nvSpPr>
        <p:spPr bwMode="auto">
          <a:xfrm>
            <a:off x="2161523" y="3618619"/>
            <a:ext cx="4294000" cy="1398587"/>
          </a:xfrm>
          <a:prstGeom prst="wedgeEllipseCallout">
            <a:avLst>
              <a:gd name="adj1" fmla="val -45904"/>
              <a:gd name="adj2" fmla="val 7086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endParaRPr lang="zh-CN" altLang="en-US" sz="24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2405997" y="4001206"/>
            <a:ext cx="36502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4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你从哪儿来呀？</a:t>
            </a:r>
          </a:p>
        </p:txBody>
      </p:sp>
      <p:sp>
        <p:nvSpPr>
          <p:cNvPr id="13" name="流程图: 顺序访问存储器 5"/>
          <p:cNvSpPr>
            <a:spLocks noChangeArrowheads="1"/>
          </p:cNvSpPr>
          <p:nvPr/>
        </p:nvSpPr>
        <p:spPr bwMode="auto">
          <a:xfrm>
            <a:off x="2305984" y="4047246"/>
            <a:ext cx="2736851" cy="504825"/>
          </a:xfrm>
          <a:prstGeom prst="flowChartMagneticTape">
            <a:avLst/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形标注 7"/>
          <p:cNvSpPr>
            <a:spLocks noChangeArrowheads="1"/>
          </p:cNvSpPr>
          <p:nvPr/>
        </p:nvSpPr>
        <p:spPr bwMode="auto">
          <a:xfrm>
            <a:off x="2161522" y="3717045"/>
            <a:ext cx="3097212" cy="154463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形标注 8"/>
          <p:cNvSpPr>
            <a:spLocks noChangeArrowheads="1"/>
          </p:cNvSpPr>
          <p:nvPr/>
        </p:nvSpPr>
        <p:spPr bwMode="auto">
          <a:xfrm>
            <a:off x="2161522" y="4047245"/>
            <a:ext cx="3097212" cy="151288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2240524" y="1230717"/>
            <a:ext cx="44751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600" b="1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</a:t>
            </a:r>
            <a:r>
              <a:rPr lang="zh-CN" altLang="en-US" sz="36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从天上来，飞了一百多里，口渴了，下来找点水喝。</a:t>
            </a:r>
          </a:p>
        </p:txBody>
      </p:sp>
      <p:pic>
        <p:nvPicPr>
          <p:cNvPr id="18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096397" y="2305470"/>
            <a:ext cx="1821815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6" descr="C:\Documents and Settings\Administrator\桌面\2186940_193532063_2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9400" y="4698532"/>
            <a:ext cx="1049020" cy="149098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3404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2171700" y="543377"/>
            <a:ext cx="4800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请问：一百多里有多远？</a:t>
            </a: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6995582" y="1324659"/>
            <a:ext cx="133182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3600" dirty="0" smtClean="0">
                <a:solidFill>
                  <a:srgbClr val="FF6600"/>
                </a:solidFill>
                <a:latin typeface="黑体" panose="02010609060101010101" pitchFamily="49" charset="-122"/>
              </a:rPr>
              <a:t>250</a:t>
            </a:r>
            <a:r>
              <a:rPr lang="zh-CN" altLang="en-US" sz="3600" dirty="0" smtClean="0">
                <a:solidFill>
                  <a:srgbClr val="FF6600"/>
                </a:solidFill>
                <a:latin typeface="黑体" panose="02010609060101010101" pitchFamily="49" charset="-122"/>
              </a:rPr>
              <a:t>圈</a:t>
            </a:r>
            <a:endParaRPr lang="zh-CN" altLang="en-US" sz="3600" dirty="0">
              <a:solidFill>
                <a:srgbClr val="FF6600"/>
              </a:solidFill>
              <a:latin typeface="黑体" panose="02010609060101010101" pitchFamily="49" charset="-122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6749208" y="1057696"/>
            <a:ext cx="1824567" cy="1082976"/>
          </a:xfrm>
          <a:prstGeom prst="ellipse">
            <a:avLst/>
          </a:prstGeom>
          <a:noFill/>
          <a:ln w="28575" algn="ctr">
            <a:solidFill>
              <a:srgbClr val="33CC33"/>
            </a:solidFill>
            <a:round/>
            <a:headEnd/>
            <a:tailEnd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0990"/>
            <a:ext cx="9144000" cy="488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0" y="2171465"/>
            <a:ext cx="4216932" cy="2515069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7" t="20282" r="8686" b="56244"/>
          <a:stretch/>
        </p:blipFill>
        <p:spPr>
          <a:xfrm>
            <a:off x="5237757" y="2171465"/>
            <a:ext cx="2412293" cy="274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3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组合 1"/>
          <p:cNvGrpSpPr/>
          <p:nvPr/>
        </p:nvGrpSpPr>
        <p:grpSpPr>
          <a:xfrm>
            <a:off x="1758998" y="249678"/>
            <a:ext cx="2549525" cy="1144586"/>
            <a:chOff x="553949" y="1538304"/>
            <a:chExt cx="2548847" cy="859102"/>
          </a:xfrm>
        </p:grpSpPr>
        <p:sp>
          <p:nvSpPr>
            <p:cNvPr id="19463" name="AutoShape 12"/>
            <p:cNvSpPr>
              <a:spLocks noChangeArrowheads="1"/>
            </p:cNvSpPr>
            <p:nvPr/>
          </p:nvSpPr>
          <p:spPr bwMode="auto">
            <a:xfrm>
              <a:off x="553949" y="1538304"/>
              <a:ext cx="2548847" cy="85910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2533" name="Text Box 13"/>
            <p:cNvSpPr txBox="1"/>
            <p:nvPr/>
          </p:nvSpPr>
          <p:spPr>
            <a:xfrm>
              <a:off x="778223" y="1755611"/>
              <a:ext cx="2244476" cy="4158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第一次对话</a:t>
              </a:r>
            </a:p>
          </p:txBody>
        </p:sp>
      </p:grpSp>
      <p:sp>
        <p:nvSpPr>
          <p:cNvPr id="14" name="椭圆形标注 7"/>
          <p:cNvSpPr>
            <a:spLocks noChangeArrowheads="1"/>
          </p:cNvSpPr>
          <p:nvPr/>
        </p:nvSpPr>
        <p:spPr bwMode="auto">
          <a:xfrm>
            <a:off x="2132557" y="3398371"/>
            <a:ext cx="3097212" cy="154463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形标注 8"/>
          <p:cNvSpPr>
            <a:spLocks noChangeArrowheads="1"/>
          </p:cNvSpPr>
          <p:nvPr/>
        </p:nvSpPr>
        <p:spPr bwMode="auto">
          <a:xfrm>
            <a:off x="2132557" y="3728571"/>
            <a:ext cx="3097212" cy="1512887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>
            <a:noFill/>
          </a:ln>
          <a:effectLst>
            <a:outerShdw dist="17961" dir="2700000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形标注 15"/>
          <p:cNvSpPr/>
          <p:nvPr/>
        </p:nvSpPr>
        <p:spPr bwMode="auto">
          <a:xfrm>
            <a:off x="1333948" y="1979407"/>
            <a:ext cx="5529430" cy="2323652"/>
          </a:xfrm>
          <a:prstGeom prst="wedgeEllipseCallout">
            <a:avLst>
              <a:gd name="adj1" fmla="val 52568"/>
              <a:gd name="adj2" fmla="val 3507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endParaRPr lang="zh-CN" altLang="en-US" sz="1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1215614" y="2557574"/>
            <a:ext cx="56262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从天上来，飞了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一百多里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，口渴了，下来找点水喝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18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027840" y="3547230"/>
            <a:ext cx="1821815" cy="18827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603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397" y="1774110"/>
            <a:ext cx="8128984" cy="4351338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请同学们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人小组用刚才学习的方法读一读青蛙和小鸟的第二次对话。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（试着读出他们说话时候的语气，想象他们说话时候的表情）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5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1239675" y="3926866"/>
            <a:ext cx="5196746" cy="1425575"/>
          </a:xfrm>
          <a:prstGeom prst="wedgeRoundRectCallout">
            <a:avLst>
              <a:gd name="adj1" fmla="val 63093"/>
              <a:gd name="adj2" fmla="val 3011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2313145" y="2002978"/>
            <a:ext cx="5976939" cy="1371600"/>
          </a:xfrm>
          <a:prstGeom prst="wedgeRoundRectCallout">
            <a:avLst>
              <a:gd name="adj1" fmla="val -60191"/>
              <a:gd name="adj2" fmla="val -972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3555" name="组合 7"/>
          <p:cNvGrpSpPr/>
          <p:nvPr/>
        </p:nvGrpSpPr>
        <p:grpSpPr>
          <a:xfrm>
            <a:off x="1828801" y="221681"/>
            <a:ext cx="2549525" cy="1223962"/>
            <a:chOff x="2188638" y="1646224"/>
            <a:chExt cx="2548847" cy="917324"/>
          </a:xfrm>
        </p:grpSpPr>
        <p:sp>
          <p:nvSpPr>
            <p:cNvPr id="20487" name="AutoShape 12"/>
            <p:cNvSpPr>
              <a:spLocks noChangeArrowheads="1"/>
            </p:cNvSpPr>
            <p:nvPr/>
          </p:nvSpPr>
          <p:spPr bwMode="auto">
            <a:xfrm>
              <a:off x="2188638" y="1646224"/>
              <a:ext cx="2548847" cy="917324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3557" name="Text Box 13"/>
            <p:cNvSpPr txBox="1"/>
            <p:nvPr/>
          </p:nvSpPr>
          <p:spPr>
            <a:xfrm>
              <a:off x="2449131" y="1881671"/>
              <a:ext cx="2244476" cy="4152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第二次对话</a:t>
              </a:r>
            </a:p>
          </p:txBody>
        </p:sp>
      </p:grpSp>
      <p:pic>
        <p:nvPicPr>
          <p:cNvPr id="23558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005451" y="3985771"/>
            <a:ext cx="1958340" cy="2026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6" descr="C:\Documents and Settings\Administrator\桌面\2186940_193532063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68" y="1939174"/>
            <a:ext cx="1332231" cy="1761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515199" y="2148108"/>
            <a:ext cx="5572829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朋友，别说大话了！天不过井口那么大，还用飞那么远吗？</a:t>
            </a:r>
          </a:p>
        </p:txBody>
      </p:sp>
      <p:sp>
        <p:nvSpPr>
          <p:cNvPr id="14" name="矩形 13"/>
          <p:cNvSpPr/>
          <p:nvPr/>
        </p:nvSpPr>
        <p:spPr>
          <a:xfrm>
            <a:off x="1371442" y="4073055"/>
            <a:ext cx="4821751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你弄错了。天无边无际，大得很哪！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87443" y="2162145"/>
            <a:ext cx="7478366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朋友，别说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大话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87443" y="3428085"/>
            <a:ext cx="7478366" cy="7155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天不过井口那么大，还用飞那么远吗？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329836" y="1323654"/>
            <a:ext cx="3229989" cy="576263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吹牛、说谎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87443" y="3370376"/>
            <a:ext cx="7478366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天不过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井口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那么大，还用飞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87443" y="2152735"/>
            <a:ext cx="7478366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别说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大话了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8"/>
          <p:cNvSpPr/>
          <p:nvPr/>
        </p:nvSpPr>
        <p:spPr>
          <a:xfrm>
            <a:off x="2089363" y="2480056"/>
            <a:ext cx="6464410" cy="1371600"/>
          </a:xfrm>
          <a:prstGeom prst="wedgeRoundRectCallout">
            <a:avLst>
              <a:gd name="adj1" fmla="val -60191"/>
              <a:gd name="adj2" fmla="val -972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1828801" y="221681"/>
            <a:ext cx="2549525" cy="1223962"/>
            <a:chOff x="2188638" y="1646224"/>
            <a:chExt cx="2548847" cy="917324"/>
          </a:xfrm>
        </p:grpSpPr>
        <p:sp>
          <p:nvSpPr>
            <p:cNvPr id="20487" name="AutoShape 12"/>
            <p:cNvSpPr>
              <a:spLocks noChangeArrowheads="1"/>
            </p:cNvSpPr>
            <p:nvPr/>
          </p:nvSpPr>
          <p:spPr bwMode="auto">
            <a:xfrm>
              <a:off x="2188638" y="1646224"/>
              <a:ext cx="2548847" cy="917324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3557" name="Text Box 13"/>
            <p:cNvSpPr txBox="1"/>
            <p:nvPr/>
          </p:nvSpPr>
          <p:spPr>
            <a:xfrm>
              <a:off x="2449131" y="1881671"/>
              <a:ext cx="2244476" cy="4152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第二次对话</a:t>
              </a:r>
            </a:p>
          </p:txBody>
        </p:sp>
      </p:grpSp>
      <p:pic>
        <p:nvPicPr>
          <p:cNvPr id="23559" name="Picture 6" descr="C:\Documents and Settings\Administrator\桌面\2186940_19353206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68" y="1939174"/>
            <a:ext cx="1332231" cy="1761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324368" y="2513105"/>
            <a:ext cx="5809817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朋友，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大话了！天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那么大，还用飞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远吗？</a:t>
            </a:r>
          </a:p>
        </p:txBody>
      </p:sp>
    </p:spTree>
    <p:extLst>
      <p:ext uri="{BB962C8B-B14F-4D97-AF65-F5344CB8AC3E}">
        <p14:creationId xmlns:p14="http://schemas.microsoft.com/office/powerpoint/2010/main" val="327520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1183944" y="3931913"/>
            <a:ext cx="5196746" cy="1425575"/>
          </a:xfrm>
          <a:prstGeom prst="wedgeRoundRectCallout">
            <a:avLst>
              <a:gd name="adj1" fmla="val 63093"/>
              <a:gd name="adj2" fmla="val 3011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2313143" y="2025539"/>
            <a:ext cx="5976939" cy="1371600"/>
          </a:xfrm>
          <a:prstGeom prst="wedgeRoundRectCallout">
            <a:avLst>
              <a:gd name="adj1" fmla="val -60191"/>
              <a:gd name="adj2" fmla="val -972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1828801" y="221681"/>
            <a:ext cx="2549525" cy="1223962"/>
            <a:chOff x="2188638" y="1646224"/>
            <a:chExt cx="2548847" cy="917324"/>
          </a:xfrm>
        </p:grpSpPr>
        <p:sp>
          <p:nvSpPr>
            <p:cNvPr id="20487" name="AutoShape 12"/>
            <p:cNvSpPr>
              <a:spLocks noChangeArrowheads="1"/>
            </p:cNvSpPr>
            <p:nvPr/>
          </p:nvSpPr>
          <p:spPr bwMode="auto">
            <a:xfrm>
              <a:off x="2188638" y="1646224"/>
              <a:ext cx="2548847" cy="917324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3557" name="Text Box 13"/>
            <p:cNvSpPr txBox="1"/>
            <p:nvPr/>
          </p:nvSpPr>
          <p:spPr>
            <a:xfrm>
              <a:off x="2449131" y="1881671"/>
              <a:ext cx="2244476" cy="4152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第二次对话</a:t>
              </a:r>
            </a:p>
          </p:txBody>
        </p:sp>
      </p:grpSp>
      <p:pic>
        <p:nvPicPr>
          <p:cNvPr id="23558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005451" y="3985771"/>
            <a:ext cx="1958340" cy="2026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6" descr="C:\Documents and Settings\Administrator\桌面\2186940_193532063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68" y="1939174"/>
            <a:ext cx="1332231" cy="1761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515199" y="2148108"/>
            <a:ext cx="5572829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朋友，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大话了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天不过井口那么大，还用飞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4" name="矩形 13"/>
          <p:cNvSpPr/>
          <p:nvPr/>
        </p:nvSpPr>
        <p:spPr>
          <a:xfrm>
            <a:off x="1371442" y="4073055"/>
            <a:ext cx="4821751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你弄错了。天无边无际，大得很哪！</a:t>
            </a:r>
          </a:p>
        </p:txBody>
      </p:sp>
      <p:sp>
        <p:nvSpPr>
          <p:cNvPr id="15" name="矩形 14"/>
          <p:cNvSpPr/>
          <p:nvPr/>
        </p:nvSpPr>
        <p:spPr>
          <a:xfrm>
            <a:off x="1371441" y="4073055"/>
            <a:ext cx="4821751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你弄错了。天无边无际，大得很哪！</a:t>
            </a:r>
          </a:p>
        </p:txBody>
      </p:sp>
      <p:sp>
        <p:nvSpPr>
          <p:cNvPr id="12" name="矩形 11"/>
          <p:cNvSpPr/>
          <p:nvPr/>
        </p:nvSpPr>
        <p:spPr>
          <a:xfrm>
            <a:off x="1371440" y="4073055"/>
            <a:ext cx="4821751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无边无际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，大得很哪！</a:t>
            </a:r>
          </a:p>
        </p:txBody>
      </p:sp>
    </p:spTree>
    <p:extLst>
      <p:ext uri="{BB962C8B-B14F-4D97-AF65-F5344CB8AC3E}">
        <p14:creationId xmlns:p14="http://schemas.microsoft.com/office/powerpoint/2010/main" val="115160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3" grpId="0"/>
      <p:bldP spid="14" grpId="0"/>
      <p:bldP spid="15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1342702" y="1602383"/>
            <a:ext cx="4299069" cy="5207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无边无际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1342702" y="2610829"/>
            <a:ext cx="6738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600" dirty="0" smtClean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无边无际的（         ）</a:t>
            </a:r>
            <a:endParaRPr lang="zh-CN" altLang="en-US" sz="3600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4"/>
          <a:stretch>
            <a:fillRect/>
          </a:stretch>
        </p:blipFill>
        <p:spPr>
          <a:xfrm>
            <a:off x="4847480" y="4480864"/>
            <a:ext cx="4051300" cy="2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1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bg1"/>
            </a:gs>
            <a:gs pos="100000">
              <a:schemeClr val="accent4">
                <a:lumMod val="40000"/>
                <a:lumOff val="6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10" descr="200912062120558906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813369" y="5063104"/>
            <a:ext cx="5785167" cy="772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171" tIns="46991" rIns="90171" bIns="46991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  <a:ea typeface="楷体" panose="02010609060101010101" pitchFamily="49" charset="-122"/>
              </a:rPr>
              <a:t>无边无际的（  </a:t>
            </a:r>
            <a:r>
              <a:rPr lang="zh-CN" altLang="en-US" sz="44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大海  ）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8" descr="9589943_9589943_132108948357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575023" y="5426742"/>
            <a:ext cx="5993954" cy="772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171" tIns="46991" rIns="90171" bIns="46991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  <a:ea typeface="楷体" panose="02010609060101010101" pitchFamily="49" charset="-122"/>
              </a:rPr>
              <a:t>无边无际的（   </a:t>
            </a:r>
            <a:r>
              <a:rPr lang="zh-CN" altLang="en-US" sz="44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沙漠   ）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14" descr="b859a633cf9c6e87e50e167d53_560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701917" y="5382045"/>
            <a:ext cx="5740166" cy="772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171" tIns="46991" rIns="90171" bIns="46991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  <a:ea typeface="楷体" panose="02010609060101010101" pitchFamily="49" charset="-122"/>
              </a:rPr>
              <a:t>无边无际的（  </a:t>
            </a:r>
            <a:r>
              <a:rPr lang="zh-CN" altLang="en-US" sz="44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草原  ）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5" y="1027907"/>
            <a:ext cx="4406989" cy="3575809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304" y="1027907"/>
            <a:ext cx="4520696" cy="357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5" descr="PIA1023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769493" y="5420378"/>
            <a:ext cx="5605013" cy="772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171" tIns="46991" rIns="90171" bIns="46991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  <a:ea typeface="楷体" panose="02010609060101010101" pitchFamily="49" charset="-122"/>
              </a:rPr>
              <a:t>无边无际的（ </a:t>
            </a:r>
            <a:r>
              <a:rPr lang="zh-CN" altLang="en-US" sz="44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森林  ）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图片 43010" descr="xin_48f9563f389e46368350eec7079b15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991" y="857250"/>
            <a:ext cx="2231231" cy="192405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3013" name="矩形 43012"/>
          <p:cNvSpPr/>
          <p:nvPr/>
        </p:nvSpPr>
        <p:spPr>
          <a:xfrm>
            <a:off x="3257551" y="3657600"/>
            <a:ext cx="184731" cy="60016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endParaRPr lang="zh-CN" altLang="en-US" sz="3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3014" name="图片 43013" descr="00000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065" y="1819275"/>
            <a:ext cx="2228850" cy="1997869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3017" name="图片 43016" descr="20080726_3234eb17cc9eb60d61daS9NNAWVQhpN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8634" y="1819275"/>
            <a:ext cx="2240756" cy="192405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3018" name="图片 43017" descr="34331502909400983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1402" y="2933227"/>
            <a:ext cx="2132409" cy="2051447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3019" name="文本框 43018"/>
          <p:cNvSpPr txBox="1"/>
          <p:nvPr/>
        </p:nvSpPr>
        <p:spPr>
          <a:xfrm>
            <a:off x="458629" y="4941094"/>
            <a:ext cx="8366284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小鸟展开翅膀飞呀飞，飞过了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，飞过了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，可还没有看见天的边际，天真是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春野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59465" y="46798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7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CA3SFWGS.jpg"/>
          <p:cNvPicPr>
            <a:picLocks noChangeAspect="1"/>
          </p:cNvPicPr>
          <p:nvPr/>
        </p:nvPicPr>
        <p:blipFill>
          <a:blip r:embed="rId2"/>
          <a:srcRect b="462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728216" y="4299310"/>
            <a:ext cx="6189411" cy="772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171" tIns="46991" rIns="90171" bIns="46991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无边无际，大得很哪！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1183944" y="3931913"/>
            <a:ext cx="5196746" cy="1425575"/>
          </a:xfrm>
          <a:prstGeom prst="wedgeRoundRectCallout">
            <a:avLst>
              <a:gd name="adj1" fmla="val 63093"/>
              <a:gd name="adj2" fmla="val 3011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2313145" y="2002978"/>
            <a:ext cx="5976939" cy="1371600"/>
          </a:xfrm>
          <a:prstGeom prst="wedgeRoundRectCallout">
            <a:avLst>
              <a:gd name="adj1" fmla="val -60191"/>
              <a:gd name="adj2" fmla="val -972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1828801" y="221681"/>
            <a:ext cx="2549525" cy="1223962"/>
            <a:chOff x="2188638" y="1646224"/>
            <a:chExt cx="2548847" cy="917324"/>
          </a:xfrm>
        </p:grpSpPr>
        <p:sp>
          <p:nvSpPr>
            <p:cNvPr id="20487" name="AutoShape 12"/>
            <p:cNvSpPr>
              <a:spLocks noChangeArrowheads="1"/>
            </p:cNvSpPr>
            <p:nvPr/>
          </p:nvSpPr>
          <p:spPr bwMode="auto">
            <a:xfrm>
              <a:off x="2188638" y="1646224"/>
              <a:ext cx="2548847" cy="917324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3557" name="Text Box 13"/>
            <p:cNvSpPr txBox="1"/>
            <p:nvPr/>
          </p:nvSpPr>
          <p:spPr>
            <a:xfrm>
              <a:off x="2449131" y="1881671"/>
              <a:ext cx="2244476" cy="4152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第二次对话</a:t>
              </a:r>
            </a:p>
          </p:txBody>
        </p:sp>
      </p:grpSp>
      <p:pic>
        <p:nvPicPr>
          <p:cNvPr id="23558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005451" y="3985771"/>
            <a:ext cx="1958340" cy="2026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6" descr="C:\Documents and Settings\Administrator\桌面\2186940_193532063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68" y="1939174"/>
            <a:ext cx="1332231" cy="1761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515199" y="2148108"/>
            <a:ext cx="5572829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朋友，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大话了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天不过井口那么大，还用飞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4" name="矩形 13"/>
          <p:cNvSpPr/>
          <p:nvPr/>
        </p:nvSpPr>
        <p:spPr>
          <a:xfrm>
            <a:off x="1371442" y="4073055"/>
            <a:ext cx="4821751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你弄错了。天无边无际，大得很哪！</a:t>
            </a:r>
          </a:p>
        </p:txBody>
      </p:sp>
      <p:sp>
        <p:nvSpPr>
          <p:cNvPr id="15" name="矩形 14"/>
          <p:cNvSpPr/>
          <p:nvPr/>
        </p:nvSpPr>
        <p:spPr>
          <a:xfrm>
            <a:off x="1371441" y="4073055"/>
            <a:ext cx="4821751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你弄错了。天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无边无际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大得很哪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297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103368" y="1375413"/>
            <a:ext cx="3835178" cy="2011843"/>
          </a:xfrm>
          <a:prstGeom prst="cloudCallout">
            <a:avLst>
              <a:gd name="adj1" fmla="val -27282"/>
              <a:gd name="adj2" fmla="val 9327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defTabSz="914377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Rectangle 8"/>
          <p:cNvSpPr txBox="1"/>
          <p:nvPr/>
        </p:nvSpPr>
        <p:spPr>
          <a:xfrm>
            <a:off x="638469" y="1580994"/>
            <a:ext cx="3300076" cy="1487487"/>
          </a:xfrm>
          <a:prstGeom prst="rect">
            <a:avLst/>
          </a:prstGeom>
          <a:noFill/>
          <a:ln w="9525">
            <a:noFill/>
          </a:ln>
        </p:spPr>
        <p:txBody>
          <a:bodyPr wrap="square" lIns="90171" tIns="46991" rIns="90171" bIns="46991" anchor="t"/>
          <a:lstStyle/>
          <a:p>
            <a:pPr defTabSz="914377"/>
            <a:r>
              <a:rPr lang="zh-CN" altLang="en-US" sz="3600" b="1" dirty="0">
                <a:latin typeface="Calibri" panose="020F0502020204030204" charset="0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charset="0"/>
                <a:ea typeface="楷体" panose="02010609060101010101" pitchFamily="49" charset="-122"/>
              </a:rPr>
              <a:t>青蛙和</a:t>
            </a:r>
            <a:r>
              <a:rPr lang="zh-CN" altLang="en-US" sz="3200" b="1" dirty="0" smtClean="0">
                <a:solidFill>
                  <a:srgbClr val="0000FF"/>
                </a:solidFill>
                <a:latin typeface="Calibri" panose="020F0502020204030204" charset="0"/>
                <a:ea typeface="楷体" panose="02010609060101010101" pitchFamily="49" charset="-122"/>
              </a:rPr>
              <a:t>小鸟的观点为什么不一样呢？</a:t>
            </a:r>
            <a:endParaRPr lang="zh-CN" altLang="en-US" sz="2800" b="1" dirty="0">
              <a:solidFill>
                <a:srgbClr val="0000FF"/>
              </a:solidFill>
              <a:latin typeface="Calibri" panose="020F0502020204030204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82" y="4098972"/>
            <a:ext cx="965915" cy="2015026"/>
          </a:xfrm>
          <a:prstGeom prst="rect">
            <a:avLst/>
          </a:prstGeom>
        </p:spPr>
      </p:pic>
      <p:pic>
        <p:nvPicPr>
          <p:cNvPr id="8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4665" y="1229360"/>
            <a:ext cx="4668994" cy="46689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2637449" y="3997377"/>
            <a:ext cx="5076660" cy="1247927"/>
          </a:xfrm>
          <a:prstGeom prst="wedgeRoundRectCallout">
            <a:avLst>
              <a:gd name="adj1" fmla="val -60191"/>
              <a:gd name="adj2" fmla="val -97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/>
          </a:p>
        </p:txBody>
      </p:sp>
      <p:sp>
        <p:nvSpPr>
          <p:cNvPr id="9" name="圆角矩形标注 8"/>
          <p:cNvSpPr/>
          <p:nvPr/>
        </p:nvSpPr>
        <p:spPr>
          <a:xfrm>
            <a:off x="1105405" y="1589021"/>
            <a:ext cx="5734893" cy="1427163"/>
          </a:xfrm>
          <a:prstGeom prst="wedgeRoundRectCallout">
            <a:avLst>
              <a:gd name="adj1" fmla="val 63093"/>
              <a:gd name="adj2" fmla="val 30112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/>
          </a:p>
        </p:txBody>
      </p:sp>
      <p:grpSp>
        <p:nvGrpSpPr>
          <p:cNvPr id="28675" name="组合 9"/>
          <p:cNvGrpSpPr/>
          <p:nvPr/>
        </p:nvGrpSpPr>
        <p:grpSpPr>
          <a:xfrm>
            <a:off x="1917570" y="165577"/>
            <a:ext cx="2549525" cy="1155700"/>
            <a:chOff x="1144344" y="1531274"/>
            <a:chExt cx="2548847" cy="866132"/>
          </a:xfrm>
        </p:grpSpPr>
        <p:sp>
          <p:nvSpPr>
            <p:cNvPr id="24583" name="AutoShape 12"/>
            <p:cNvSpPr>
              <a:spLocks noChangeArrowheads="1"/>
            </p:cNvSpPr>
            <p:nvPr/>
          </p:nvSpPr>
          <p:spPr bwMode="auto">
            <a:xfrm>
              <a:off x="1144344" y="1531274"/>
              <a:ext cx="2548847" cy="86613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0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0 w 21600"/>
                <a:gd name="T27" fmla="*/ 2147483647 h 21600"/>
                <a:gd name="T28" fmla="*/ 0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0 w 21600"/>
                <a:gd name="T35" fmla="*/ 214748364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00"/>
                <a:gd name="T55" fmla="*/ 0 h 21600"/>
                <a:gd name="T56" fmla="*/ 21600 w 21600"/>
                <a:gd name="T57" fmla="*/ 21600 h 216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28677" name="Text Box 13"/>
            <p:cNvSpPr txBox="1"/>
            <p:nvPr/>
          </p:nvSpPr>
          <p:spPr>
            <a:xfrm>
              <a:off x="1368271" y="1771791"/>
              <a:ext cx="2302982" cy="415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第三次对话</a:t>
              </a:r>
            </a:p>
          </p:txBody>
        </p:sp>
      </p:grpSp>
      <p:pic>
        <p:nvPicPr>
          <p:cNvPr id="19" name="Picture 5" descr="c:\documents and settings\administrator\application data\360se6\User Data\temp\200872235935995_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7" b="2350"/>
          <a:stretch>
            <a:fillRect/>
          </a:stretch>
        </p:blipFill>
        <p:spPr>
          <a:xfrm>
            <a:off x="721216" y="3422201"/>
            <a:ext cx="1776255" cy="1896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6" descr="C:\Documents and Settings\Administrator\桌面\2186940_193532063_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19118" y="1659013"/>
            <a:ext cx="1331495" cy="1888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1148809" y="1754252"/>
            <a:ext cx="5396249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朋友，我天天坐在井里，一抬头就能看见天。我不会弄错的。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740816" y="4106335"/>
            <a:ext cx="5229853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朋友，你是弄错了。不信，你跳出井来看一看吧。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153576" y="1761630"/>
            <a:ext cx="5396249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朋友，我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坐在井里，一抬头就能看见天。我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弄错的。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740480" y="4112261"/>
            <a:ext cx="5229853" cy="1212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朋友，你是弄错了。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，你跳出井来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21" grpId="0"/>
      <p:bldP spid="22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82" y="523538"/>
            <a:ext cx="6184026" cy="3858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646545" y="4470400"/>
            <a:ext cx="82757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青蛙跳出井来，它看见了        ，它   地对小鸟说：        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小鸟回答说：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130800" y="4890655"/>
            <a:ext cx="13115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49571" y="4890655"/>
            <a:ext cx="532773" cy="46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62182" y="5307263"/>
            <a:ext cx="3172691" cy="138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38886" y="6157981"/>
            <a:ext cx="3172691" cy="138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98776" y="3602325"/>
            <a:ext cx="5550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注意读出语气，读活表情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3330" y="1118042"/>
            <a:ext cx="4668994" cy="466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4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7300" y="2649873"/>
            <a:ext cx="7886700" cy="1020606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站得高，看得远。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04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爱阅读的组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931" y="163513"/>
            <a:ext cx="2449512" cy="3073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747" name="Picture 3" descr="课间阅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8343" y="163513"/>
            <a:ext cx="3167064" cy="3073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748" name="Picture 4" descr="爱读书孩子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7" y="3503613"/>
            <a:ext cx="3325813" cy="31242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749" name="Picture 5" descr="爱读书孩子 (2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3315" y="163513"/>
            <a:ext cx="2867025" cy="3073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750" name="Picture 6" descr="爱读书孩子 (3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8914" y="3503615"/>
            <a:ext cx="5246687" cy="313055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2492"/>
            <a:ext cx="4486844" cy="3447739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844" y="1562492"/>
            <a:ext cx="4572000" cy="34477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71181" y="501023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水井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69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/>
        </p:nvSpPr>
        <p:spPr bwMode="auto">
          <a:xfrm>
            <a:off x="1369544" y="2429884"/>
            <a:ext cx="6460811" cy="1176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0171" tIns="46991" rIns="90171" bIns="46991"/>
          <a:lstStyle/>
          <a:p>
            <a:pPr marL="342891" indent="-342891" defTabSz="914377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读万卷书，行万里路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721" y="1544675"/>
            <a:ext cx="3728492" cy="2490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8" y="1544675"/>
            <a:ext cx="4220520" cy="24589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8130" y="4679735"/>
            <a:ext cx="173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油井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8170" y="4679735"/>
            <a:ext cx="1763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矿井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8170" y="4431004"/>
            <a:ext cx="1061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/>
              <a:t>kuàng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7512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6954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Box 2"/>
          <p:cNvSpPr txBox="1"/>
          <p:nvPr/>
        </p:nvSpPr>
        <p:spPr>
          <a:xfrm>
            <a:off x="-149472" y="304189"/>
            <a:ext cx="9145588" cy="1015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12 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坐井观天</a:t>
            </a:r>
          </a:p>
        </p:txBody>
      </p:sp>
      <p:sp>
        <p:nvSpPr>
          <p:cNvPr id="2" name="椭圆 1"/>
          <p:cNvSpPr/>
          <p:nvPr/>
        </p:nvSpPr>
        <p:spPr>
          <a:xfrm>
            <a:off x="4987635" y="321315"/>
            <a:ext cx="794328" cy="1103334"/>
          </a:xfrm>
          <a:prstGeom prst="ellipse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7635" y="1424649"/>
            <a:ext cx="1237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1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361689" y="1417605"/>
            <a:ext cx="6713361" cy="3046988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自读要求：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准字音、读通句子，难读的地方拼拼音多读两遍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4"/>
          <a:stretch>
            <a:fillRect/>
          </a:stretch>
        </p:blipFill>
        <p:spPr>
          <a:xfrm>
            <a:off x="4942896" y="4671695"/>
            <a:ext cx="4051300" cy="2186305"/>
          </a:xfrm>
          <a:prstGeom prst="rect">
            <a:avLst/>
          </a:prstGeom>
        </p:spPr>
      </p:pic>
      <p:sp>
        <p:nvSpPr>
          <p:cNvPr id="5" name="横卷形 4"/>
          <p:cNvSpPr/>
          <p:nvPr/>
        </p:nvSpPr>
        <p:spPr>
          <a:xfrm>
            <a:off x="811369" y="643943"/>
            <a:ext cx="7611414" cy="4559121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1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02711" y="2518149"/>
            <a:ext cx="39289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/>
              <a:t>nòng</a:t>
            </a:r>
            <a:r>
              <a:rPr lang="en-US" altLang="zh-CN" sz="3200" dirty="0"/>
              <a:t> </a:t>
            </a:r>
            <a:r>
              <a:rPr lang="en-US" altLang="zh-CN" sz="3200" dirty="0" err="1"/>
              <a:t>cuò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  <a:r>
              <a:rPr lang="en-US" altLang="zh-CN" sz="3200" dirty="0" err="1" smtClean="0"/>
              <a:t>jǐng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yán</a:t>
            </a:r>
            <a:endParaRPr lang="en-US" altLang="zh-CN" sz="3200" dirty="0"/>
          </a:p>
        </p:txBody>
      </p:sp>
      <p:sp>
        <p:nvSpPr>
          <p:cNvPr id="9" name="矩形 8"/>
          <p:cNvSpPr/>
          <p:nvPr/>
        </p:nvSpPr>
        <p:spPr>
          <a:xfrm>
            <a:off x="2002711" y="3102924"/>
            <a:ext cx="3813027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弄错    井沿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622738" y="1142057"/>
            <a:ext cx="6825803" cy="4250028"/>
          </a:xfrm>
          <a:prstGeom prst="round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/>
          </a:p>
        </p:txBody>
      </p:sp>
      <p:pic>
        <p:nvPicPr>
          <p:cNvPr id="5" name="Picture 3" descr="251332635374"/>
          <p:cNvPicPr>
            <a:picLocks noChangeAspect="1"/>
          </p:cNvPicPr>
          <p:nvPr/>
        </p:nvPicPr>
        <p:blipFill>
          <a:blip r:embed="rId2"/>
          <a:srcRect b="10895"/>
          <a:stretch>
            <a:fillRect/>
          </a:stretch>
        </p:blipFill>
        <p:spPr>
          <a:xfrm>
            <a:off x="5815738" y="2244631"/>
            <a:ext cx="2303463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自由曲线 56"/>
          <p:cNvSpPr/>
          <p:nvPr/>
        </p:nvSpPr>
        <p:spPr>
          <a:xfrm>
            <a:off x="6243229" y="2518149"/>
            <a:ext cx="1574247" cy="3286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12171769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035195615"/>
              </a:cxn>
            </a:cxnLst>
            <a:rect l="0" t="0" r="0" b="0"/>
            <a:pathLst>
              <a:path w="21600" h="21600">
                <a:moveTo>
                  <a:pt x="0" y="0"/>
                </a:moveTo>
                <a:cubicBezTo>
                  <a:pt x="186" y="458"/>
                  <a:pt x="681" y="1250"/>
                  <a:pt x="998" y="2668"/>
                </a:cubicBezTo>
                <a:cubicBezTo>
                  <a:pt x="1315" y="4086"/>
                  <a:pt x="1287" y="5504"/>
                  <a:pt x="1604" y="7130"/>
                </a:cubicBezTo>
                <a:cubicBezTo>
                  <a:pt x="1922" y="8756"/>
                  <a:pt x="2201" y="9465"/>
                  <a:pt x="2603" y="10716"/>
                </a:cubicBezTo>
                <a:cubicBezTo>
                  <a:pt x="3004" y="11967"/>
                  <a:pt x="3200" y="12509"/>
                  <a:pt x="3601" y="13385"/>
                </a:cubicBezTo>
                <a:cubicBezTo>
                  <a:pt x="4002" y="14261"/>
                  <a:pt x="4198" y="14302"/>
                  <a:pt x="4599" y="15178"/>
                </a:cubicBezTo>
                <a:cubicBezTo>
                  <a:pt x="5001" y="16054"/>
                  <a:pt x="5197" y="17138"/>
                  <a:pt x="5598" y="17847"/>
                </a:cubicBezTo>
                <a:cubicBezTo>
                  <a:pt x="5999" y="18555"/>
                  <a:pt x="6195" y="18389"/>
                  <a:pt x="6596" y="18764"/>
                </a:cubicBezTo>
                <a:cubicBezTo>
                  <a:pt x="6997" y="19139"/>
                  <a:pt x="7203" y="19264"/>
                  <a:pt x="7604" y="19640"/>
                </a:cubicBezTo>
                <a:cubicBezTo>
                  <a:pt x="8005" y="20015"/>
                  <a:pt x="8201" y="20182"/>
                  <a:pt x="8602" y="20557"/>
                </a:cubicBezTo>
                <a:cubicBezTo>
                  <a:pt x="9003" y="20932"/>
                  <a:pt x="9199" y="21266"/>
                  <a:pt x="9601" y="21433"/>
                </a:cubicBezTo>
                <a:cubicBezTo>
                  <a:pt x="10002" y="21600"/>
                  <a:pt x="10198" y="21433"/>
                  <a:pt x="10599" y="21433"/>
                </a:cubicBezTo>
                <a:cubicBezTo>
                  <a:pt x="11000" y="21433"/>
                  <a:pt x="11196" y="21433"/>
                  <a:pt x="11597" y="21433"/>
                </a:cubicBezTo>
                <a:cubicBezTo>
                  <a:pt x="11998" y="21433"/>
                  <a:pt x="12194" y="21433"/>
                  <a:pt x="12596" y="21433"/>
                </a:cubicBezTo>
                <a:cubicBezTo>
                  <a:pt x="12997" y="21433"/>
                  <a:pt x="13193" y="21433"/>
                  <a:pt x="13594" y="21433"/>
                </a:cubicBezTo>
                <a:cubicBezTo>
                  <a:pt x="13995" y="21433"/>
                  <a:pt x="14200" y="21600"/>
                  <a:pt x="14602" y="21433"/>
                </a:cubicBezTo>
                <a:cubicBezTo>
                  <a:pt x="15003" y="21266"/>
                  <a:pt x="15199" y="21099"/>
                  <a:pt x="15600" y="20557"/>
                </a:cubicBezTo>
                <a:cubicBezTo>
                  <a:pt x="16001" y="20015"/>
                  <a:pt x="16197" y="19640"/>
                  <a:pt x="16598" y="18764"/>
                </a:cubicBezTo>
                <a:cubicBezTo>
                  <a:pt x="17000" y="17888"/>
                  <a:pt x="17196" y="17179"/>
                  <a:pt x="17597" y="16095"/>
                </a:cubicBezTo>
                <a:cubicBezTo>
                  <a:pt x="17998" y="15011"/>
                  <a:pt x="18194" y="14469"/>
                  <a:pt x="18595" y="13385"/>
                </a:cubicBezTo>
                <a:cubicBezTo>
                  <a:pt x="18996" y="12301"/>
                  <a:pt x="19192" y="11800"/>
                  <a:pt x="19593" y="10716"/>
                </a:cubicBezTo>
                <a:cubicBezTo>
                  <a:pt x="19995" y="9632"/>
                  <a:pt x="20191" y="9298"/>
                  <a:pt x="20592" y="8047"/>
                </a:cubicBezTo>
                <a:cubicBezTo>
                  <a:pt x="20993" y="6796"/>
                  <a:pt x="21422" y="5128"/>
                  <a:pt x="21600" y="4461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057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9" descr="tooopen_00092755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583" y="448789"/>
            <a:ext cx="1489075" cy="98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10" descr="PIA102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919" y="1831191"/>
            <a:ext cx="2790825" cy="197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Rectangle 11"/>
          <p:cNvSpPr>
            <a:spLocks noGrp="1"/>
          </p:cNvSpPr>
          <p:nvPr/>
        </p:nvSpPr>
        <p:spPr>
          <a:xfrm>
            <a:off x="5446450" y="512599"/>
            <a:ext cx="1439434" cy="861392"/>
          </a:xfrm>
          <a:prstGeom prst="rect">
            <a:avLst/>
          </a:prstGeom>
          <a:noFill/>
          <a:ln w="1270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1" tIns="46991" rIns="90171" bIns="46991" anchor="t"/>
          <a:lstStyle/>
          <a:p>
            <a:pPr marL="342891" indent="-342891">
              <a:spcBef>
                <a:spcPct val="20000"/>
              </a:spcBef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杯沿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Oval 12"/>
          <p:cNvSpPr/>
          <p:nvPr/>
        </p:nvSpPr>
        <p:spPr>
          <a:xfrm rot="-10646667">
            <a:off x="3131514" y="323795"/>
            <a:ext cx="1065212" cy="52296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171" tIns="46991" rIns="90171" bIns="46991" anchor="ctr">
            <a:spAutoFit/>
          </a:bodyPr>
          <a:lstStyle/>
          <a:p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Rectangle 13"/>
          <p:cNvSpPr>
            <a:spLocks noGrp="1"/>
          </p:cNvSpPr>
          <p:nvPr/>
        </p:nvSpPr>
        <p:spPr>
          <a:xfrm>
            <a:off x="5446450" y="4510077"/>
            <a:ext cx="1441451" cy="914400"/>
          </a:xfrm>
          <a:prstGeom prst="rect">
            <a:avLst/>
          </a:prstGeom>
          <a:noFill/>
          <a:ln w="1270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1" tIns="46991" rIns="90171" bIns="46991" anchor="t"/>
          <a:lstStyle/>
          <a:p>
            <a:pPr marL="342891" indent="-342891">
              <a:spcBef>
                <a:spcPct val="20000"/>
              </a:spcBef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床沿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Rectangle 14"/>
          <p:cNvSpPr>
            <a:spLocks noGrp="1"/>
          </p:cNvSpPr>
          <p:nvPr/>
        </p:nvSpPr>
        <p:spPr>
          <a:xfrm>
            <a:off x="5446450" y="2096667"/>
            <a:ext cx="1441451" cy="912812"/>
          </a:xfrm>
          <a:prstGeom prst="rect">
            <a:avLst/>
          </a:prstGeom>
          <a:noFill/>
          <a:ln w="12700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1" tIns="46991" rIns="90171" bIns="46991" anchor="t"/>
          <a:lstStyle/>
          <a:p>
            <a:pPr marL="342891" indent="-342891">
              <a:spcBef>
                <a:spcPct val="20000"/>
              </a:spcBef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桌沿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2436193" y="2007431"/>
            <a:ext cx="2454275" cy="412751"/>
            <a:chOff x="0" y="0"/>
            <a:chExt cx="3865" cy="652"/>
          </a:xfrm>
        </p:grpSpPr>
        <p:sp>
          <p:nvSpPr>
            <p:cNvPr id="16396" name="Line 16"/>
            <p:cNvSpPr/>
            <p:nvPr/>
          </p:nvSpPr>
          <p:spPr>
            <a:xfrm>
              <a:off x="591" y="0"/>
              <a:ext cx="2874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7" name="Line 17"/>
            <p:cNvSpPr/>
            <p:nvPr/>
          </p:nvSpPr>
          <p:spPr>
            <a:xfrm>
              <a:off x="0" y="652"/>
              <a:ext cx="3838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8" name="Line 18"/>
            <p:cNvSpPr/>
            <p:nvPr/>
          </p:nvSpPr>
          <p:spPr>
            <a:xfrm flipV="1">
              <a:off x="82" y="0"/>
              <a:ext cx="583" cy="55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9" name="Line 19"/>
            <p:cNvSpPr/>
            <p:nvPr/>
          </p:nvSpPr>
          <p:spPr>
            <a:xfrm>
              <a:off x="3465" y="114"/>
              <a:ext cx="400" cy="51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193" y="3812146"/>
            <a:ext cx="2936311" cy="293338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72" y="4221334"/>
            <a:ext cx="2450804" cy="17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6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animBg="1"/>
      <p:bldP spid="8204" grpId="0" animBg="1"/>
      <p:bldP spid="11277" grpId="0" animBg="1"/>
      <p:bldP spid="11278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Microsoft Office PowerPoint</Application>
  <PresentationFormat>全屏显示(4:3)</PresentationFormat>
  <Paragraphs>90</Paragraphs>
  <Slides>40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DFPOP1-W9</vt:lpstr>
      <vt:lpstr>黑体</vt:lpstr>
      <vt:lpstr>华康少女文字W5</vt:lpstr>
      <vt:lpstr>楷体</vt:lpstr>
      <vt:lpstr>隶书</vt:lpstr>
      <vt:lpstr>宋体</vt:lpstr>
      <vt:lpstr>Arial</vt:lpstr>
      <vt:lpstr>Calibri</vt:lpstr>
      <vt:lpstr>Calibri Light</vt:lpstr>
      <vt:lpstr>Times New Roman</vt:lpstr>
      <vt:lpstr>Wingdings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7</cp:revision>
  <dcterms:created xsi:type="dcterms:W3CDTF">2018-03-01T02:03:00Z</dcterms:created>
  <dcterms:modified xsi:type="dcterms:W3CDTF">2020-11-04T13:54:59Z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