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3"/>
    <p:sldId id="271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67" r:id="rId12"/>
    <p:sldId id="269" r:id="rId13"/>
    <p:sldId id="270" r:id="rId14"/>
    <p:sldId id="272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98" y="90"/>
      </p:cViewPr>
      <p:guideLst>
        <p:guide orient="horz" pos="2235"/>
        <p:guide pos="38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FB90E-5322-4B3B-971C-F20D8A7180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F3028-C479-4209-BCF5-0B83A5B60D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FB90E-5322-4B3B-971C-F20D8A7180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F3028-C479-4209-BCF5-0B83A5B60D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FB90E-5322-4B3B-971C-F20D8A7180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F3028-C479-4209-BCF5-0B83A5B60D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FB90E-5322-4B3B-971C-F20D8A7180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F3028-C479-4209-BCF5-0B83A5B60D0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: 对角圆角 6"/>
          <p:cNvSpPr/>
          <p:nvPr userDrawn="1"/>
        </p:nvSpPr>
        <p:spPr>
          <a:xfrm>
            <a:off x="502920" y="365125"/>
            <a:ext cx="11201400" cy="6127750"/>
          </a:xfrm>
          <a:prstGeom prst="round2DiagRect">
            <a:avLst>
              <a:gd name="adj1" fmla="val 6221"/>
              <a:gd name="adj2" fmla="val 0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143" y="0"/>
            <a:ext cx="1765457" cy="21637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FB90E-5322-4B3B-971C-F20D8A7180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F3028-C479-4209-BCF5-0B83A5B60D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FB90E-5322-4B3B-971C-F20D8A7180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F3028-C479-4209-BCF5-0B83A5B60D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FB90E-5322-4B3B-971C-F20D8A7180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F3028-C479-4209-BCF5-0B83A5B60D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FB90E-5322-4B3B-971C-F20D8A7180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F3028-C479-4209-BCF5-0B83A5B60D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FB90E-5322-4B3B-971C-F20D8A7180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F3028-C479-4209-BCF5-0B83A5B60D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FB90E-5322-4B3B-971C-F20D8A7180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F3028-C479-4209-BCF5-0B83A5B60D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FB90E-5322-4B3B-971C-F20D8A7180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F3028-C479-4209-BCF5-0B83A5B60D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FB90E-5322-4B3B-971C-F20D8A7180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F3028-C479-4209-BCF5-0B83A5B60D0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.xml"/><Relationship Id="rId8" Type="http://schemas.openxmlformats.org/officeDocument/2006/relationships/image" Target="../media/image9.jpeg"/><Relationship Id="rId7" Type="http://schemas.openxmlformats.org/officeDocument/2006/relationships/tags" Target="../tags/tag1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13.png"/><Relationship Id="rId16" Type="http://schemas.microsoft.com/office/2007/relationships/media" Target="../media/media1.mp3"/><Relationship Id="rId15" Type="http://schemas.openxmlformats.org/officeDocument/2006/relationships/audio" Target="../media/media1.mp3"/><Relationship Id="rId14" Type="http://schemas.openxmlformats.org/officeDocument/2006/relationships/image" Target="../media/image12.jpeg"/><Relationship Id="rId13" Type="http://schemas.openxmlformats.org/officeDocument/2006/relationships/image" Target="../media/image11.jpeg"/><Relationship Id="rId12" Type="http://schemas.openxmlformats.org/officeDocument/2006/relationships/image" Target="../media/image10.jpeg"/><Relationship Id="rId11" Type="http://schemas.openxmlformats.org/officeDocument/2006/relationships/tags" Target="../tags/tag4.xml"/><Relationship Id="rId10" Type="http://schemas.openxmlformats.org/officeDocument/2006/relationships/tags" Target="../tags/tag3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9.jpeg"/><Relationship Id="rId7" Type="http://schemas.openxmlformats.org/officeDocument/2006/relationships/tags" Target="../tags/tag5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2.jpeg"/><Relationship Id="rId13" Type="http://schemas.openxmlformats.org/officeDocument/2006/relationships/image" Target="../media/image11.jpeg"/><Relationship Id="rId12" Type="http://schemas.openxmlformats.org/officeDocument/2006/relationships/image" Target="../media/image10.jpeg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5548" y="563601"/>
            <a:ext cx="8119668" cy="202333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85752" y="3289576"/>
            <a:ext cx="2119678" cy="16043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911" y="1629372"/>
            <a:ext cx="728365" cy="4239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D2FFC4"/>
              </a:clrFrom>
              <a:clrTo>
                <a:srgbClr val="D2FFC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310" y="4372610"/>
            <a:ext cx="1223645" cy="13627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D2FFC4"/>
              </a:clrFrom>
              <a:clrTo>
                <a:srgbClr val="D2FFC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610" y="1458595"/>
            <a:ext cx="1093470" cy="118999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748530" y="563880"/>
            <a:ext cx="2694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fēng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zh</a:t>
            </a:r>
            <a:r>
              <a:rPr lang="en-US" altLang="zh-CN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altLang="zh-CN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</a:t>
            </a:r>
            <a:endParaRPr lang="en-US" altLang="zh-CN" sz="2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4585" y="945515"/>
            <a:ext cx="6709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23.</a:t>
            </a:r>
            <a:r>
              <a:rPr lang="zh-CN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纸船和风筝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31265" y="480695"/>
            <a:ext cx="7423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同桌合作读：想象画面，读出心情。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Rectangle 3"/>
          <p:cNvSpPr txBox="1"/>
          <p:nvPr/>
        </p:nvSpPr>
        <p:spPr>
          <a:xfrm>
            <a:off x="1313815" y="1018540"/>
            <a:ext cx="9763760" cy="12369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小熊很难过。他还是每天扎一只风筝，但是不好意思把风筝放起来，就把风筝挂在高高的树枝上。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Rectangle 3"/>
          <p:cNvSpPr txBox="1"/>
          <p:nvPr/>
        </p:nvSpPr>
        <p:spPr>
          <a:xfrm>
            <a:off x="1414780" y="3501390"/>
            <a:ext cx="9356725" cy="27559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    松鼠也很难过。他还是每天折一只纸船，他也不好意思把纸船放进小溪，就把纸船放到屋顶上。</a:t>
            </a:r>
            <a:endParaRPr lang="zh-CN" altLang="en-US" sz="3600" b="1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0265" y="2856230"/>
            <a:ext cx="7628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（山顶上再也看不到飘荡的风筝。）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7595" y="5241925"/>
            <a:ext cx="7628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（小溪里再也看不到漂流的纸船了。）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 txBox="1"/>
          <p:nvPr/>
        </p:nvSpPr>
        <p:spPr>
          <a:xfrm>
            <a:off x="847090" y="624205"/>
            <a:ext cx="10221595" cy="18865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他在一只折好的纸船上写了一句话：“如果你愿意和好，就放一只风筝吧！”他把这只纸船放进了小溪。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250" y="5393055"/>
            <a:ext cx="2395220" cy="1395095"/>
          </a:xfrm>
          <a:prstGeom prst="rect">
            <a:avLst/>
          </a:prstGeom>
        </p:spPr>
      </p:pic>
      <p:sp>
        <p:nvSpPr>
          <p:cNvPr id="3" name="Text Box 9"/>
          <p:cNvSpPr txBox="1"/>
          <p:nvPr/>
        </p:nvSpPr>
        <p:spPr>
          <a:xfrm rot="3172484">
            <a:off x="10868660" y="4455160"/>
            <a:ext cx="736600" cy="201231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如果你愿意和好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就放一只风筝吧！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7265" y="2327275"/>
            <a:ext cx="105283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傍晚，松鼠看见一只美丽的风筝朝他飞来，高兴得哭了。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03070" y="3490595"/>
            <a:ext cx="5916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小熊会在风筝上写</a:t>
            </a:r>
            <a:r>
              <a:rPr 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什么呢？</a:t>
            </a:r>
            <a:r>
              <a:rPr lang="zh-CN" altLang="en-US" sz="3600" u="sng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             </a:t>
            </a:r>
            <a:endParaRPr lang="zh-CN" altLang="en-US" sz="3600" u="sng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00514" y="529230"/>
            <a:ext cx="1855405" cy="140433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450" y="1629686"/>
            <a:ext cx="727826" cy="4236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D2FFC4"/>
              </a:clrFrom>
              <a:clrTo>
                <a:srgbClr val="D2FFC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310" y="4372610"/>
            <a:ext cx="1223645" cy="13627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D2FFC4"/>
              </a:clrFrom>
              <a:clrTo>
                <a:srgbClr val="D2FFC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610" y="1458595"/>
            <a:ext cx="1093470" cy="1189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89817" y="543201"/>
            <a:ext cx="2119678" cy="16043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89427" y="1746212"/>
            <a:ext cx="1858337" cy="1406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3352" y="1629686"/>
            <a:ext cx="2119678" cy="16043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0768" y="428900"/>
            <a:ext cx="1987961" cy="15046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227" y="2147846"/>
            <a:ext cx="2119678" cy="16043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616" y="5914987"/>
            <a:ext cx="728365" cy="4239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851" y="6024842"/>
            <a:ext cx="728365" cy="4239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271" y="5822277"/>
            <a:ext cx="728365" cy="4239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731" y="6339167"/>
            <a:ext cx="728365" cy="4239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506" y="6449022"/>
            <a:ext cx="728365" cy="4239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461" y="6339167"/>
            <a:ext cx="728365" cy="4239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731" y="5735282"/>
            <a:ext cx="728365" cy="4239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786" y="5942292"/>
            <a:ext cx="728365" cy="42397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021" y="6052147"/>
            <a:ext cx="728365" cy="4239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441" y="5849582"/>
            <a:ext cx="728365" cy="4239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901" y="6366472"/>
            <a:ext cx="728365" cy="4239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676" y="6476327"/>
            <a:ext cx="728365" cy="4239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631" y="6366472"/>
            <a:ext cx="728365" cy="4239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946" y="5735282"/>
            <a:ext cx="728365" cy="4239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3771" y="6273762"/>
            <a:ext cx="728365" cy="4239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67032" y="3214011"/>
            <a:ext cx="2119678" cy="160435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89817" y="1548406"/>
            <a:ext cx="2119678" cy="160435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56412" y="2648861"/>
            <a:ext cx="2119678" cy="160435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146" y="6339167"/>
            <a:ext cx="728365" cy="4239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181" y="6339167"/>
            <a:ext cx="728365" cy="4239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376" y="6273762"/>
            <a:ext cx="728365" cy="4239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227" y="237131"/>
            <a:ext cx="2119678" cy="160435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12357" y="1550393"/>
            <a:ext cx="1998757" cy="151283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1233" y="922713"/>
            <a:ext cx="1774313" cy="134295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83722" y="2923816"/>
            <a:ext cx="2119678" cy="160435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39216" y="2919206"/>
            <a:ext cx="2016703" cy="1526416"/>
          </a:xfrm>
          <a:prstGeom prst="rect">
            <a:avLst/>
          </a:prstGeom>
        </p:spPr>
      </p:pic>
      <p:pic>
        <p:nvPicPr>
          <p:cNvPr id="38" name="雪的梦幻-剪辑2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622071" y="4016189"/>
            <a:ext cx="57013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93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6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00514" y="529230"/>
            <a:ext cx="1855405" cy="140433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450" y="1629686"/>
            <a:ext cx="727826" cy="4236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D2FFC4"/>
              </a:clrFrom>
              <a:clrTo>
                <a:srgbClr val="D2FFC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310" y="4372610"/>
            <a:ext cx="1223645" cy="13627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D2FFC4"/>
              </a:clrFrom>
              <a:clrTo>
                <a:srgbClr val="D2FFC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610" y="1458595"/>
            <a:ext cx="1093470" cy="1189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89817" y="543201"/>
            <a:ext cx="2119678" cy="16043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89427" y="1746212"/>
            <a:ext cx="1858337" cy="1406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3352" y="1629686"/>
            <a:ext cx="2119678" cy="16043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0768" y="428900"/>
            <a:ext cx="1987961" cy="15046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227" y="2147846"/>
            <a:ext cx="2119678" cy="16043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616" y="5914987"/>
            <a:ext cx="728365" cy="4239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851" y="6024842"/>
            <a:ext cx="728365" cy="4239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271" y="5822277"/>
            <a:ext cx="728365" cy="4239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731" y="6339167"/>
            <a:ext cx="728365" cy="4239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506" y="6449022"/>
            <a:ext cx="728365" cy="4239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461" y="6339167"/>
            <a:ext cx="728365" cy="4239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731" y="5735282"/>
            <a:ext cx="728365" cy="4239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786" y="5942292"/>
            <a:ext cx="728365" cy="42397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021" y="6052147"/>
            <a:ext cx="728365" cy="4239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441" y="5849582"/>
            <a:ext cx="728365" cy="4239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901" y="6366472"/>
            <a:ext cx="728365" cy="4239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676" y="6476327"/>
            <a:ext cx="728365" cy="4239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631" y="6366472"/>
            <a:ext cx="728365" cy="4239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946" y="5735282"/>
            <a:ext cx="728365" cy="4239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3771" y="6273762"/>
            <a:ext cx="728365" cy="4239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67032" y="3214011"/>
            <a:ext cx="2119678" cy="160435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89817" y="1548406"/>
            <a:ext cx="2119678" cy="160435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56412" y="2648861"/>
            <a:ext cx="2119678" cy="160435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146" y="6339167"/>
            <a:ext cx="728365" cy="4239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181" y="6339167"/>
            <a:ext cx="728365" cy="4239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376" y="6273762"/>
            <a:ext cx="728365" cy="4239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227" y="237131"/>
            <a:ext cx="2119678" cy="160435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12357" y="1550393"/>
            <a:ext cx="1998757" cy="151283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1233" y="922713"/>
            <a:ext cx="1774313" cy="134295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83722" y="2923816"/>
            <a:ext cx="2119678" cy="160435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39216" y="2919206"/>
            <a:ext cx="2016703" cy="15264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22095" y="797560"/>
            <a:ext cx="9006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识字好方法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2095" y="3130550"/>
            <a:ext cx="92843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请同学们自由读课文，注意读准字音，遇到不认识的字动脑筋想办法。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思考：课文主要讲了一件什么事？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1118" y="1748611"/>
            <a:ext cx="76909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联系上下文、猜读、查字典、查识字表、问老师、问同学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......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7251" y="901184"/>
            <a:ext cx="5262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effectLst/>
                <a:latin typeface="楷体" panose="02010609060101010101" charset="-122"/>
                <a:ea typeface="楷体" panose="02010609060101010101" charset="-122"/>
              </a:rPr>
              <a:t>猜一猜加点字的读音：</a:t>
            </a:r>
            <a:endParaRPr lang="zh-CN" altLang="en-US" sz="4000" dirty="0"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5850" y="2122805"/>
            <a:ext cx="10184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松</a:t>
            </a:r>
            <a:r>
              <a:rPr lang="zh-CN" altLang="en-US" sz="40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鼠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抓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住   祝你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幸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福 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愿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   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哭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6685" y="2301240"/>
            <a:ext cx="10210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﹒</a:t>
            </a:r>
            <a:endParaRPr lang="zh-CN" altLang="en-US" sz="6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8370" y="2301240"/>
            <a:ext cx="10210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﹒</a:t>
            </a:r>
            <a:endParaRPr lang="zh-CN" altLang="en-US" sz="6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0300" y="2338070"/>
            <a:ext cx="10210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﹒</a:t>
            </a:r>
            <a:endParaRPr lang="zh-CN" altLang="en-US" sz="6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0980" y="2367280"/>
            <a:ext cx="122110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﹒</a:t>
            </a:r>
            <a:endParaRPr lang="zh-CN" altLang="en-US" sz="6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24085" y="2338070"/>
            <a:ext cx="102108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﹒</a:t>
            </a:r>
            <a:endParaRPr lang="zh-CN" altLang="en-US" sz="6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D2FFC4"/>
              </a:clrFrom>
              <a:clrTo>
                <a:srgbClr val="D2FFC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690" y="417830"/>
            <a:ext cx="1093470" cy="11899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08125" y="1717675"/>
            <a:ext cx="1221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shǔ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68370" y="1754505"/>
            <a:ext cx="1221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zhuā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10300" y="1717675"/>
            <a:ext cx="1221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xìnɡ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40980" y="1665605"/>
            <a:ext cx="1221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yuàn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16160" y="1665605"/>
            <a:ext cx="1221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kū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77950" y="1222375"/>
            <a:ext cx="7423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课文主要讲了一件什么事？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6380" y="2082800"/>
            <a:ext cx="93776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课文讲了（     ）和（     ）是好朋友，他们用（     ）和（     ）传递友情的故事。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09185" y="2082800"/>
            <a:ext cx="1126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松鼠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3935" y="2082800"/>
            <a:ext cx="1126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小熊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1530" y="2666365"/>
            <a:ext cx="1126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纸船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78830" y="2666365"/>
            <a:ext cx="1126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风筝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77949" y="1222375"/>
            <a:ext cx="895602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松鼠的纸船是怎么来到小熊手里的呢？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5720" y="2541905"/>
            <a:ext cx="890551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松鼠折了一只纸船，放在小溪里。纸船漂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哇漂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，漂到了小熊家门口。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4882" y="1227804"/>
            <a:ext cx="8623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纸船漂</a:t>
            </a:r>
            <a:r>
              <a:rPr lang="zh-CN" altLang="en-US" sz="3600" dirty="0" smtClean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哇漂</a:t>
            </a:r>
            <a:r>
              <a:rPr lang="zh-CN" altLang="en-US" sz="3600" dirty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，漂到了小熊家门口。 </a:t>
            </a:r>
            <a:endParaRPr lang="zh-CN" altLang="en-US" sz="3600" dirty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4881" y="2851632"/>
            <a:ext cx="8623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accent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纸船漂到了小熊家门口。 </a:t>
            </a:r>
            <a:endParaRPr lang="zh-CN" altLang="en-US" sz="3600" dirty="0">
              <a:solidFill>
                <a:schemeClr val="accent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912110" y="1042035"/>
            <a:ext cx="897890" cy="339090"/>
          </a:xfrm>
          <a:custGeom>
            <a:avLst/>
            <a:gdLst>
              <a:gd name="connisteX0" fmla="*/ 0 w 897890"/>
              <a:gd name="connsiteY0" fmla="*/ 339187 h 339187"/>
              <a:gd name="connisteX1" fmla="*/ 393700 w 897890"/>
              <a:gd name="connsiteY1" fmla="*/ 97 h 339187"/>
              <a:gd name="connisteX2" fmla="*/ 897890 w 897890"/>
              <a:gd name="connsiteY2" fmla="*/ 311882 h 33918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897890" h="339187">
                <a:moveTo>
                  <a:pt x="0" y="339187"/>
                </a:moveTo>
                <a:cubicBezTo>
                  <a:pt x="68580" y="264892"/>
                  <a:pt x="213995" y="5812"/>
                  <a:pt x="393700" y="97"/>
                </a:cubicBezTo>
                <a:cubicBezTo>
                  <a:pt x="573405" y="-5618"/>
                  <a:pt x="805180" y="242667"/>
                  <a:pt x="897890" y="311882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31595" y="570865"/>
            <a:ext cx="91744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默读课文第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3-6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自然段，找到和第二自然段很像的句子，用横线画出来。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1415" y="3402330"/>
            <a:ext cx="96342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他想了想，就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扎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了一只风筝。风筝乘着风，飘哇飘，飘到了松鼠家门口。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15790" y="3402330"/>
            <a:ext cx="777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扎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15790" y="2994025"/>
            <a:ext cx="91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zā</a:t>
            </a:r>
            <a:endParaRPr lang="en-US" altLang="zh-CN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0170" y="1858010"/>
            <a:ext cx="92360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松鼠折了一只纸船，放在小溪里。纸船漂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哇漂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，漂到了小熊家门口。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93030" y="2934335"/>
            <a:ext cx="2868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表示捆，缠束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51195" y="3913505"/>
            <a:ext cx="261937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扎风筝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扎辫子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扎裤腿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包扎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扎染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4" grpId="1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4882" y="1141444"/>
            <a:ext cx="8623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纸船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漂</a:t>
            </a:r>
            <a:r>
              <a:rPr lang="zh-CN" altLang="en-US" sz="3600" dirty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哇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漂</a:t>
            </a:r>
            <a:r>
              <a:rPr lang="zh-CN" altLang="en-US" sz="3600" dirty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漂</a:t>
            </a:r>
            <a:r>
              <a:rPr lang="zh-CN" altLang="en-US" sz="3600" dirty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到了小熊家门口。 </a:t>
            </a:r>
            <a:endParaRPr lang="zh-CN" altLang="en-US" sz="3600" dirty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4881" y="2934335"/>
            <a:ext cx="85166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风筝乘着风，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飘</a:t>
            </a:r>
            <a:r>
              <a:rPr lang="zh-CN" altLang="en-US" sz="3600" dirty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哇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飘</a:t>
            </a:r>
            <a:r>
              <a:rPr lang="zh-CN" altLang="en-US" sz="3600" dirty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飘</a:t>
            </a:r>
            <a:r>
              <a:rPr lang="zh-CN" altLang="en-US" sz="3600" dirty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到了松鼠家门口。 </a:t>
            </a:r>
            <a:endParaRPr lang="zh-CN" altLang="en-US" sz="3600" dirty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94881" y="1871827"/>
            <a:ext cx="8623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u="sng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漂哇漂，漂到了</a:t>
            </a:r>
            <a:r>
              <a:rPr lang="zh-CN" altLang="en-US" sz="3600" u="sng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           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94881" y="3579342"/>
            <a:ext cx="8623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u="sng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飘哇飘，飘到了</a:t>
            </a:r>
            <a:r>
              <a:rPr lang="zh-CN" altLang="en-US" sz="3600" u="sng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           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5850" y="464820"/>
            <a:ext cx="4250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想象画面，读一读：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7271" y="4933797"/>
            <a:ext cx="8623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600" u="sng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          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哇</a:t>
            </a:r>
            <a:r>
              <a:rPr lang="zh-CN" altLang="en-US" sz="3600" u="sng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u="sng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              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49680" y="718820"/>
            <a:ext cx="98139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小熊和小松鼠喜欢对方送来的礼物吗？你是从哪儿看出来的？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5270" y="2298700"/>
            <a:ext cx="8114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小熊拿起纸船一看，乐坏了。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5270" y="3137535"/>
            <a:ext cx="8114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松鼠一把抓住风筝的线一看，也乐坏了。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0" name="文本框 86"/>
          <p:cNvSpPr txBox="1"/>
          <p:nvPr/>
        </p:nvSpPr>
        <p:spPr>
          <a:xfrm>
            <a:off x="1324610" y="4000500"/>
            <a:ext cx="10960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9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抓</a:t>
            </a:r>
            <a:endParaRPr lang="zh-CN" altLang="en-US" sz="9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9975" name="直接连接符 4"/>
          <p:cNvCxnSpPr/>
          <p:nvPr/>
        </p:nvCxnSpPr>
        <p:spPr>
          <a:xfrm>
            <a:off x="1249680" y="4752340"/>
            <a:ext cx="1627505" cy="0"/>
          </a:xfrm>
          <a:prstGeom prst="line">
            <a:avLst/>
          </a:prstGeom>
          <a:ln w="12700" cap="flat" cmpd="sng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39976" name="直接连接符 6"/>
          <p:cNvCxnSpPr/>
          <p:nvPr/>
        </p:nvCxnSpPr>
        <p:spPr>
          <a:xfrm>
            <a:off x="2064385" y="4098290"/>
            <a:ext cx="0" cy="1372870"/>
          </a:xfrm>
          <a:prstGeom prst="line">
            <a:avLst/>
          </a:prstGeom>
          <a:ln w="12700" cap="flat" cmpd="sng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9977" name="矩形 1"/>
          <p:cNvSpPr/>
          <p:nvPr/>
        </p:nvSpPr>
        <p:spPr>
          <a:xfrm>
            <a:off x="1249680" y="4076065"/>
            <a:ext cx="1627505" cy="137287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3260" y="4596130"/>
            <a:ext cx="2656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左窄右宽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80" grpId="0"/>
      <p:bldP spid="80" grpId="1"/>
      <p:bldP spid="39977" grpId="0" animBg="1"/>
      <p:bldP spid="39977" grpId="1" animBg="1"/>
      <p:bldP spid="3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526.5448818897639,&quot;width&quot;:3338.075590551181}"/>
</p:tagLst>
</file>

<file path=ppt/tags/tag2.xml><?xml version="1.0" encoding="utf-8"?>
<p:tagLst xmlns:p="http://schemas.openxmlformats.org/presentationml/2006/main">
  <p:tag name="KSO_WM_UNIT_PLACING_PICTURE_USER_VIEWPORT" val="{&quot;height&quot;:2526.5448818897639,&quot;width&quot;:3338.075590551181}"/>
</p:tagLst>
</file>

<file path=ppt/tags/tag3.xml><?xml version="1.0" encoding="utf-8"?>
<p:tagLst xmlns:p="http://schemas.openxmlformats.org/presentationml/2006/main">
  <p:tag name="KSO_WM_UNIT_PLACING_PICTURE_USER_VIEWPORT" val="{&quot;height&quot;:2526.5448818897639,&quot;width&quot;:3338.075590551181}"/>
</p:tagLst>
</file>

<file path=ppt/tags/tag4.xml><?xml version="1.0" encoding="utf-8"?>
<p:tagLst xmlns:p="http://schemas.openxmlformats.org/presentationml/2006/main">
  <p:tag name="KSO_WM_UNIT_PLACING_PICTURE_USER_VIEWPORT" val="{&quot;height&quot;:2526.5448818897639,&quot;width&quot;:3338.075590551181}"/>
</p:tagLst>
</file>

<file path=ppt/tags/tag5.xml><?xml version="1.0" encoding="utf-8"?>
<p:tagLst xmlns:p="http://schemas.openxmlformats.org/presentationml/2006/main">
  <p:tag name="KSO_WM_UNIT_PLACING_PICTURE_USER_VIEWPORT" val="{&quot;height&quot;:2526.5448818897639,&quot;width&quot;:3338.075590551181}"/>
</p:tagLst>
</file>

<file path=ppt/tags/tag6.xml><?xml version="1.0" encoding="utf-8"?>
<p:tagLst xmlns:p="http://schemas.openxmlformats.org/presentationml/2006/main">
  <p:tag name="KSO_WM_UNIT_PLACING_PICTURE_USER_VIEWPORT" val="{&quot;height&quot;:2526.5448818897639,&quot;width&quot;:3338.075590551181}"/>
</p:tagLst>
</file>

<file path=ppt/tags/tag7.xml><?xml version="1.0" encoding="utf-8"?>
<p:tagLst xmlns:p="http://schemas.openxmlformats.org/presentationml/2006/main">
  <p:tag name="KSO_WM_UNIT_PLACING_PICTURE_USER_VIEWPORT" val="{&quot;height&quot;:2526.5448818897639,&quot;width&quot;:3338.075590551181}"/>
</p:tagLst>
</file>

<file path=ppt/tags/tag8.xml><?xml version="1.0" encoding="utf-8"?>
<p:tagLst xmlns:p="http://schemas.openxmlformats.org/presentationml/2006/main">
  <p:tag name="KSO_WM_UNIT_PLACING_PICTURE_USER_VIEWPORT" val="{&quot;height&quot;:2526.5448818897639,&quot;width&quot;:3338.075590551181}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913</Words>
  <Application>WPS 演示</Application>
  <PresentationFormat>宽屏</PresentationFormat>
  <Paragraphs>115</Paragraphs>
  <Slides>13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楷体</vt:lpstr>
      <vt:lpstr>等线</vt:lpstr>
      <vt:lpstr>Arial Unicode MS</vt:lpstr>
      <vt:lpstr>等线 Light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艳妹儿</cp:lastModifiedBy>
  <cp:revision>39</cp:revision>
  <dcterms:created xsi:type="dcterms:W3CDTF">2019-06-19T02:08:00Z</dcterms:created>
  <dcterms:modified xsi:type="dcterms:W3CDTF">2020-12-07T12:52:18Z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2052-11.3.0.9221</vt:lpwstr>
  </property>
</Properties>
</file>