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4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570" r:id="rId2"/>
    <p:sldId id="259" r:id="rId3"/>
    <p:sldId id="257" r:id="rId4"/>
    <p:sldId id="529" r:id="rId5"/>
    <p:sldId id="531" r:id="rId6"/>
    <p:sldId id="501" r:id="rId7"/>
    <p:sldId id="331" r:id="rId8"/>
    <p:sldId id="502" r:id="rId9"/>
    <p:sldId id="332" r:id="rId10"/>
    <p:sldId id="533" r:id="rId11"/>
    <p:sldId id="535" r:id="rId12"/>
    <p:sldId id="536" r:id="rId13"/>
    <p:sldId id="335" r:id="rId14"/>
    <p:sldId id="413" r:id="rId15"/>
    <p:sldId id="414" r:id="rId16"/>
    <p:sldId id="415" r:id="rId17"/>
    <p:sldId id="416" r:id="rId18"/>
    <p:sldId id="538" r:id="rId19"/>
    <p:sldId id="336" r:id="rId20"/>
    <p:sldId id="568" r:id="rId21"/>
    <p:sldId id="569" r:id="rId22"/>
    <p:sldId id="470" r:id="rId23"/>
    <p:sldId id="471" r:id="rId24"/>
    <p:sldId id="473" r:id="rId25"/>
    <p:sldId id="557" r:id="rId26"/>
    <p:sldId id="484" r:id="rId27"/>
    <p:sldId id="505" r:id="rId28"/>
    <p:sldId id="558" r:id="rId29"/>
    <p:sldId id="523" r:id="rId30"/>
    <p:sldId id="524" r:id="rId31"/>
    <p:sldId id="433" r:id="rId32"/>
    <p:sldId id="560" r:id="rId33"/>
    <p:sldId id="281" r:id="rId34"/>
    <p:sldId id="266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1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D99A0-D537-4060-9AE5-76985D7CD662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C1DED-C148-40FE-AE17-456C5230D5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020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97DD101-D523-41B7-BF44-8A3D0C2FC2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8A7-AFE2-4495-8EFC-A194083CE7B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020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97DD101-D523-41B7-BF44-8A3D0C2FC2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020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97DD101-D523-41B7-BF44-8A3D0C2FC2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5"/>
            <a:ext cx="10363200" cy="147002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6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3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7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0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3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7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274639"/>
            <a:ext cx="2743200" cy="58515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1" cy="585152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74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40">
                <a:solidFill>
                  <a:schemeClr val="tx1">
                    <a:tint val="75000"/>
                  </a:schemeClr>
                </a:solidFill>
              </a:defRPr>
            </a:lvl1pPr>
            <a:lvl2pPr marL="543560" indent="0">
              <a:buNone/>
              <a:defRPr sz="2165">
                <a:solidFill>
                  <a:schemeClr val="tx1">
                    <a:tint val="75000"/>
                  </a:schemeClr>
                </a:solidFill>
              </a:defRPr>
            </a:lvl2pPr>
            <a:lvl3pPr marL="1086485" indent="0">
              <a:buNone/>
              <a:defRPr sz="1895">
                <a:solidFill>
                  <a:schemeClr val="tx1">
                    <a:tint val="75000"/>
                  </a:schemeClr>
                </a:solidFill>
              </a:defRPr>
            </a:lvl3pPr>
            <a:lvl4pPr marL="163004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4pPr>
            <a:lvl5pPr marL="217360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5pPr>
            <a:lvl6pPr marL="271716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6pPr>
            <a:lvl7pPr marL="3260090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7pPr>
            <a:lvl8pPr marL="3803650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8pPr>
            <a:lvl9pPr marL="4347210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4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440"/>
            </a:lvl3pPr>
            <a:lvl4pPr>
              <a:defRPr sz="2165"/>
            </a:lvl4pPr>
            <a:lvl5pPr>
              <a:defRPr sz="2165"/>
            </a:lvl5pPr>
            <a:lvl6pPr>
              <a:defRPr sz="2165"/>
            </a:lvl6pPr>
            <a:lvl7pPr>
              <a:defRPr sz="2165"/>
            </a:lvl7pPr>
            <a:lvl8pPr>
              <a:defRPr sz="2165"/>
            </a:lvl8pPr>
            <a:lvl9pPr>
              <a:defRPr sz="21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1" y="1600200"/>
            <a:ext cx="5384800" cy="4525964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440"/>
            </a:lvl3pPr>
            <a:lvl4pPr>
              <a:defRPr sz="2165"/>
            </a:lvl4pPr>
            <a:lvl5pPr>
              <a:defRPr sz="2165"/>
            </a:lvl5pPr>
            <a:lvl6pPr>
              <a:defRPr sz="2165"/>
            </a:lvl6pPr>
            <a:lvl7pPr>
              <a:defRPr sz="2165"/>
            </a:lvl7pPr>
            <a:lvl8pPr>
              <a:defRPr sz="2165"/>
            </a:lvl8pPr>
            <a:lvl9pPr>
              <a:defRPr sz="21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1"/>
          </a:xfrm>
        </p:spPr>
        <p:txBody>
          <a:bodyPr anchor="b"/>
          <a:lstStyle>
            <a:lvl1pPr marL="0" indent="0">
              <a:buNone/>
              <a:defRPr sz="2845" b="1"/>
            </a:lvl1pPr>
            <a:lvl2pPr marL="543560" indent="0">
              <a:buNone/>
              <a:defRPr sz="2440" b="1"/>
            </a:lvl2pPr>
            <a:lvl3pPr marL="1086485" indent="0">
              <a:buNone/>
              <a:defRPr sz="2165" b="1"/>
            </a:lvl3pPr>
            <a:lvl4pPr marL="1630045" indent="0">
              <a:buNone/>
              <a:defRPr sz="1895" b="1"/>
            </a:lvl4pPr>
            <a:lvl5pPr marL="2173605" indent="0">
              <a:buNone/>
              <a:defRPr sz="1895" b="1"/>
            </a:lvl5pPr>
            <a:lvl6pPr marL="2717165" indent="0">
              <a:buNone/>
              <a:defRPr sz="1895" b="1"/>
            </a:lvl6pPr>
            <a:lvl7pPr marL="3260090" indent="0">
              <a:buNone/>
              <a:defRPr sz="1895" b="1"/>
            </a:lvl7pPr>
            <a:lvl8pPr marL="3803650" indent="0">
              <a:buNone/>
              <a:defRPr sz="1895" b="1"/>
            </a:lvl8pPr>
            <a:lvl9pPr marL="4347210" indent="0">
              <a:buNone/>
              <a:defRPr sz="18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</p:spPr>
        <p:txBody>
          <a:bodyPr/>
          <a:lstStyle>
            <a:lvl1pPr>
              <a:defRPr sz="2845"/>
            </a:lvl1pPr>
            <a:lvl2pPr>
              <a:defRPr sz="2440"/>
            </a:lvl2pPr>
            <a:lvl3pPr>
              <a:defRPr sz="2165"/>
            </a:lvl3pPr>
            <a:lvl4pPr>
              <a:defRPr sz="1895"/>
            </a:lvl4pPr>
            <a:lvl5pPr>
              <a:defRPr sz="1895"/>
            </a:lvl5pPr>
            <a:lvl6pPr>
              <a:defRPr sz="1895"/>
            </a:lvl6pPr>
            <a:lvl7pPr>
              <a:defRPr sz="1895"/>
            </a:lvl7pPr>
            <a:lvl8pPr>
              <a:defRPr sz="1895"/>
            </a:lvl8pPr>
            <a:lvl9pPr>
              <a:defRPr sz="18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4"/>
            <a:ext cx="5389033" cy="639761"/>
          </a:xfrm>
        </p:spPr>
        <p:txBody>
          <a:bodyPr anchor="b"/>
          <a:lstStyle>
            <a:lvl1pPr marL="0" indent="0">
              <a:buNone/>
              <a:defRPr sz="2845" b="1"/>
            </a:lvl1pPr>
            <a:lvl2pPr marL="543560" indent="0">
              <a:buNone/>
              <a:defRPr sz="2440" b="1"/>
            </a:lvl2pPr>
            <a:lvl3pPr marL="1086485" indent="0">
              <a:buNone/>
              <a:defRPr sz="2165" b="1"/>
            </a:lvl3pPr>
            <a:lvl4pPr marL="1630045" indent="0">
              <a:buNone/>
              <a:defRPr sz="1895" b="1"/>
            </a:lvl4pPr>
            <a:lvl5pPr marL="2173605" indent="0">
              <a:buNone/>
              <a:defRPr sz="1895" b="1"/>
            </a:lvl5pPr>
            <a:lvl6pPr marL="2717165" indent="0">
              <a:buNone/>
              <a:defRPr sz="1895" b="1"/>
            </a:lvl6pPr>
            <a:lvl7pPr marL="3260090" indent="0">
              <a:buNone/>
              <a:defRPr sz="1895" b="1"/>
            </a:lvl7pPr>
            <a:lvl8pPr marL="3803650" indent="0">
              <a:buNone/>
              <a:defRPr sz="1895" b="1"/>
            </a:lvl8pPr>
            <a:lvl9pPr marL="4347210" indent="0">
              <a:buNone/>
              <a:defRPr sz="18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6"/>
            <a:ext cx="5389033" cy="3951288"/>
          </a:xfrm>
        </p:spPr>
        <p:txBody>
          <a:bodyPr/>
          <a:lstStyle>
            <a:lvl1pPr>
              <a:defRPr sz="2845"/>
            </a:lvl1pPr>
            <a:lvl2pPr>
              <a:defRPr sz="2440"/>
            </a:lvl2pPr>
            <a:lvl3pPr>
              <a:defRPr sz="2165"/>
            </a:lvl3pPr>
            <a:lvl4pPr>
              <a:defRPr sz="1895"/>
            </a:lvl4pPr>
            <a:lvl5pPr>
              <a:defRPr sz="1895"/>
            </a:lvl5pPr>
            <a:lvl6pPr>
              <a:defRPr sz="1895"/>
            </a:lvl6pPr>
            <a:lvl7pPr>
              <a:defRPr sz="1895"/>
            </a:lvl7pPr>
            <a:lvl8pPr>
              <a:defRPr sz="1895"/>
            </a:lvl8pPr>
            <a:lvl9pPr>
              <a:defRPr sz="18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4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0"/>
            <a:ext cx="6815667" cy="5853114"/>
          </a:xfrm>
        </p:spPr>
        <p:txBody>
          <a:bodyPr/>
          <a:lstStyle>
            <a:lvl1pPr>
              <a:defRPr sz="3795"/>
            </a:lvl1pPr>
            <a:lvl2pPr>
              <a:defRPr sz="3385"/>
            </a:lvl2pPr>
            <a:lvl3pPr>
              <a:defRPr sz="2845"/>
            </a:lvl3pPr>
            <a:lvl4pPr>
              <a:defRPr sz="2440"/>
            </a:lvl4pPr>
            <a:lvl5pPr>
              <a:defRPr sz="2440"/>
            </a:lvl5pPr>
            <a:lvl6pPr>
              <a:defRPr sz="2440"/>
            </a:lvl6pPr>
            <a:lvl7pPr>
              <a:defRPr sz="2440"/>
            </a:lvl7pPr>
            <a:lvl8pPr>
              <a:defRPr sz="2440"/>
            </a:lvl8pPr>
            <a:lvl9pPr>
              <a:defRPr sz="244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2"/>
          </a:xfrm>
        </p:spPr>
        <p:txBody>
          <a:bodyPr/>
          <a:lstStyle>
            <a:lvl1pPr marL="0" indent="0">
              <a:buNone/>
              <a:defRPr sz="1625"/>
            </a:lvl1pPr>
            <a:lvl2pPr marL="543560" indent="0">
              <a:buNone/>
              <a:defRPr sz="1490"/>
            </a:lvl2pPr>
            <a:lvl3pPr marL="1086485" indent="0">
              <a:buNone/>
              <a:defRPr sz="1220"/>
            </a:lvl3pPr>
            <a:lvl4pPr marL="1630045" indent="0">
              <a:buNone/>
              <a:defRPr sz="1085"/>
            </a:lvl4pPr>
            <a:lvl5pPr marL="2173605" indent="0">
              <a:buNone/>
              <a:defRPr sz="1085"/>
            </a:lvl5pPr>
            <a:lvl6pPr marL="2717165" indent="0">
              <a:buNone/>
              <a:defRPr sz="1085"/>
            </a:lvl6pPr>
            <a:lvl7pPr marL="3260090" indent="0">
              <a:buNone/>
              <a:defRPr sz="1085"/>
            </a:lvl7pPr>
            <a:lvl8pPr marL="3803650" indent="0">
              <a:buNone/>
              <a:defRPr sz="1085"/>
            </a:lvl8pPr>
            <a:lvl9pPr marL="4347210" indent="0">
              <a:buNone/>
              <a:defRPr sz="10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244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795"/>
            </a:lvl1pPr>
            <a:lvl2pPr marL="543560" indent="0">
              <a:buNone/>
              <a:defRPr sz="3385"/>
            </a:lvl2pPr>
            <a:lvl3pPr marL="1086485" indent="0">
              <a:buNone/>
              <a:defRPr sz="2845"/>
            </a:lvl3pPr>
            <a:lvl4pPr marL="1630045" indent="0">
              <a:buNone/>
              <a:defRPr sz="2440"/>
            </a:lvl4pPr>
            <a:lvl5pPr marL="2173605" indent="0">
              <a:buNone/>
              <a:defRPr sz="2440"/>
            </a:lvl5pPr>
            <a:lvl6pPr marL="2717165" indent="0">
              <a:buNone/>
              <a:defRPr sz="2440"/>
            </a:lvl6pPr>
            <a:lvl7pPr marL="3260090" indent="0">
              <a:buNone/>
              <a:defRPr sz="2440"/>
            </a:lvl7pPr>
            <a:lvl8pPr marL="3803650" indent="0">
              <a:buNone/>
              <a:defRPr sz="2440"/>
            </a:lvl8pPr>
            <a:lvl9pPr marL="4347210" indent="0">
              <a:buNone/>
              <a:defRPr sz="244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625"/>
            </a:lvl1pPr>
            <a:lvl2pPr marL="543560" indent="0">
              <a:buNone/>
              <a:defRPr sz="1490"/>
            </a:lvl2pPr>
            <a:lvl3pPr marL="1086485" indent="0">
              <a:buNone/>
              <a:defRPr sz="1220"/>
            </a:lvl3pPr>
            <a:lvl4pPr marL="1630045" indent="0">
              <a:buNone/>
              <a:defRPr sz="1085"/>
            </a:lvl4pPr>
            <a:lvl5pPr marL="2173605" indent="0">
              <a:buNone/>
              <a:defRPr sz="1085"/>
            </a:lvl5pPr>
            <a:lvl6pPr marL="2717165" indent="0">
              <a:buNone/>
              <a:defRPr sz="1085"/>
            </a:lvl6pPr>
            <a:lvl7pPr marL="3260090" indent="0">
              <a:buNone/>
              <a:defRPr sz="1085"/>
            </a:lvl7pPr>
            <a:lvl8pPr marL="3803650" indent="0">
              <a:buNone/>
              <a:defRPr sz="1085"/>
            </a:lvl8pPr>
            <a:lvl9pPr marL="4347210" indent="0">
              <a:buNone/>
              <a:defRPr sz="10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 vert="horz" lIns="80229" tIns="40115" rIns="80229" bIns="4011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1" cy="4525964"/>
          </a:xfrm>
          <a:prstGeom prst="rect">
            <a:avLst/>
          </a:prstGeom>
        </p:spPr>
        <p:txBody>
          <a:bodyPr vert="horz" lIns="80229" tIns="40115" rIns="80229" bIns="4011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l">
              <a:defRPr sz="14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ctr">
              <a:defRPr sz="14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r">
              <a:defRPr sz="14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1085850" rtl="0" eaLnBrk="1" latinLnBrk="0" hangingPunct="1">
        <a:spcBef>
          <a:spcPct val="0"/>
        </a:spcBef>
        <a:buNone/>
        <a:defRPr sz="52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670" indent="-407670" algn="l" defTabSz="1085850" rtl="0" eaLnBrk="1" latinLnBrk="0" hangingPunct="1">
        <a:spcBef>
          <a:spcPct val="20000"/>
        </a:spcBef>
        <a:buFont typeface="Arial" panose="020B0604020202090204" pitchFamily="34" charset="0"/>
        <a:buChar char="•"/>
        <a:defRPr sz="3795" kern="1200">
          <a:solidFill>
            <a:schemeClr val="tx1"/>
          </a:solidFill>
          <a:latin typeface="+mn-lt"/>
          <a:ea typeface="+mn-ea"/>
          <a:cs typeface="+mn-cs"/>
        </a:defRPr>
      </a:lvl1pPr>
      <a:lvl2pPr marL="883285" indent="-339725" algn="l" defTabSz="1085850" rtl="0" eaLnBrk="1" latinLnBrk="0" hangingPunct="1">
        <a:spcBef>
          <a:spcPct val="20000"/>
        </a:spcBef>
        <a:buFont typeface="Arial" panose="020B0604020202090204" pitchFamily="34" charset="0"/>
        <a:buChar char="–"/>
        <a:defRPr sz="3385" kern="1200">
          <a:solidFill>
            <a:schemeClr val="tx1"/>
          </a:solidFill>
          <a:latin typeface="+mn-lt"/>
          <a:ea typeface="+mn-ea"/>
          <a:cs typeface="+mn-cs"/>
        </a:defRPr>
      </a:lvl2pPr>
      <a:lvl3pPr marL="1358265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3pPr>
      <a:lvl4pPr marL="1901825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–"/>
        <a:defRPr sz="2440" kern="1200">
          <a:solidFill>
            <a:schemeClr val="tx1"/>
          </a:solidFill>
          <a:latin typeface="+mn-lt"/>
          <a:ea typeface="+mn-ea"/>
          <a:cs typeface="+mn-cs"/>
        </a:defRPr>
      </a:lvl4pPr>
      <a:lvl5pPr marL="2445385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»"/>
        <a:defRPr sz="2440" kern="1200">
          <a:solidFill>
            <a:schemeClr val="tx1"/>
          </a:solidFill>
          <a:latin typeface="+mn-lt"/>
          <a:ea typeface="+mn-ea"/>
          <a:cs typeface="+mn-cs"/>
        </a:defRPr>
      </a:lvl5pPr>
      <a:lvl6pPr marL="2988945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6pPr>
      <a:lvl7pPr marL="3531870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7pPr>
      <a:lvl8pPr marL="4075430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8pPr>
      <a:lvl9pPr marL="4618990" indent="-271780" algn="l" defTabSz="108585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1pPr>
      <a:lvl2pPr marL="543560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2pPr>
      <a:lvl3pPr marL="1086485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3pPr>
      <a:lvl4pPr marL="1630045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4pPr>
      <a:lvl5pPr marL="2173605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5pPr>
      <a:lvl6pPr marL="2717165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6pPr>
      <a:lvl7pPr marL="3260090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7pPr>
      <a:lvl8pPr marL="3803650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8pPr>
      <a:lvl9pPr marL="4347210" algn="l" defTabSz="1085850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png"/><Relationship Id="rId18" Type="http://schemas.openxmlformats.org/officeDocument/2006/relationships/image" Target="../media/image7.png"/><Relationship Id="rId3" Type="http://schemas.openxmlformats.org/officeDocument/2006/relationships/tags" Target="../tags/tag3.xml"/><Relationship Id="rId21" Type="http://schemas.openxmlformats.org/officeDocument/2006/relationships/image" Target="../media/image10.png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8.xml"/><Relationship Id="rId7" Type="http://schemas.openxmlformats.org/officeDocument/2006/relationships/image" Target="../media/image6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2.xml"/><Relationship Id="rId7" Type="http://schemas.openxmlformats.org/officeDocument/2006/relationships/image" Target="../media/image6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3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6.xml"/><Relationship Id="rId7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5.jpeg"/><Relationship Id="rId4" Type="http://schemas.openxmlformats.org/officeDocument/2006/relationships/tags" Target="../tags/tag47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0.xml"/><Relationship Id="rId7" Type="http://schemas.openxmlformats.org/officeDocument/2006/relationships/image" Target="../media/image6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image" Target="../media/image7.png"/><Relationship Id="rId5" Type="http://schemas.openxmlformats.org/officeDocument/2006/relationships/tags" Target="../tags/tag56.xml"/><Relationship Id="rId10" Type="http://schemas.openxmlformats.org/officeDocument/2006/relationships/image" Target="../media/image9.png"/><Relationship Id="rId4" Type="http://schemas.openxmlformats.org/officeDocument/2006/relationships/tags" Target="../tags/tag55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16.pn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2.png"/><Relationship Id="rId18" Type="http://schemas.openxmlformats.org/officeDocument/2006/relationships/image" Target="../media/image7.png"/><Relationship Id="rId3" Type="http://schemas.openxmlformats.org/officeDocument/2006/relationships/tags" Target="../tags/tag12.xml"/><Relationship Id="rId21" Type="http://schemas.openxmlformats.org/officeDocument/2006/relationships/image" Target="../media/image10.png"/><Relationship Id="rId7" Type="http://schemas.openxmlformats.org/officeDocument/2006/relationships/tags" Target="../tags/tag16.xml"/><Relationship Id="rId12" Type="http://schemas.openxmlformats.org/officeDocument/2006/relationships/image" Target="../media/image1.png"/><Relationship Id="rId17" Type="http://schemas.openxmlformats.org/officeDocument/2006/relationships/image" Target="../media/image6.png"/><Relationship Id="rId2" Type="http://schemas.openxmlformats.org/officeDocument/2006/relationships/tags" Target="../tags/tag11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4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8.pn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2.jpeg"/><Relationship Id="rId3" Type="http://schemas.openxmlformats.org/officeDocument/2006/relationships/tags" Target="../tags/tag61.xml"/><Relationship Id="rId7" Type="http://schemas.openxmlformats.org/officeDocument/2006/relationships/notesSlide" Target="../notesSlides/notesSlide4.xml"/><Relationship Id="rId12" Type="http://schemas.openxmlformats.org/officeDocument/2006/relationships/image" Target="../media/image18.jpe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7.jpeg"/><Relationship Id="rId5" Type="http://schemas.openxmlformats.org/officeDocument/2006/relationships/tags" Target="../tags/tag63.xml"/><Relationship Id="rId10" Type="http://schemas.openxmlformats.org/officeDocument/2006/relationships/image" Target="../media/image9.png"/><Relationship Id="rId4" Type="http://schemas.openxmlformats.org/officeDocument/2006/relationships/tags" Target="../tags/tag62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4.jpeg"/><Relationship Id="rId3" Type="http://schemas.openxmlformats.org/officeDocument/2006/relationships/tags" Target="../tags/tag64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tags" Target="../tags/tag67.xml"/><Relationship Id="rId11" Type="http://schemas.openxmlformats.org/officeDocument/2006/relationships/image" Target="../media/image9.png"/><Relationship Id="rId5" Type="http://schemas.openxmlformats.org/officeDocument/2006/relationships/tags" Target="../tags/tag66.xml"/><Relationship Id="rId10" Type="http://schemas.openxmlformats.org/officeDocument/2006/relationships/image" Target="../media/image6.png"/><Relationship Id="rId4" Type="http://schemas.openxmlformats.org/officeDocument/2006/relationships/tags" Target="../tags/tag65.xml"/><Relationship Id="rId9" Type="http://schemas.openxmlformats.org/officeDocument/2006/relationships/image" Target="../media/image4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.xml"/><Relationship Id="rId7" Type="http://schemas.openxmlformats.org/officeDocument/2006/relationships/image" Target="../media/image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.xml"/><Relationship Id="rId10" Type="http://schemas.openxmlformats.org/officeDocument/2006/relationships/image" Target="../media/image7.png"/><Relationship Id="rId4" Type="http://schemas.openxmlformats.org/officeDocument/2006/relationships/tags" Target="../tags/tag22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26.xml"/><Relationship Id="rId7" Type="http://schemas.openxmlformats.org/officeDocument/2006/relationships/image" Target="../media/image6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4.jpeg"/><Relationship Id="rId4" Type="http://schemas.openxmlformats.org/officeDocument/2006/relationships/tags" Target="../tags/tag27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0.xml"/><Relationship Id="rId7" Type="http://schemas.openxmlformats.org/officeDocument/2006/relationships/image" Target="../media/image6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4.xml"/><Relationship Id="rId7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3" y="3729488"/>
            <a:ext cx="3964193" cy="39641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598470" y="-1205443"/>
            <a:ext cx="13917505" cy="8422592"/>
            <a:chOff x="-1598470" y="-1205443"/>
            <a:chExt cx="13917505" cy="8422592"/>
          </a:xfrm>
        </p:grpSpPr>
        <p:pic>
          <p:nvPicPr>
            <p:cNvPr id="60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4302">
              <a:off x="-1598470" y="-1205443"/>
              <a:ext cx="5793390" cy="3017087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-697454" y="-24692"/>
              <a:ext cx="13016489" cy="7241841"/>
              <a:chOff x="-697454" y="-24692"/>
              <a:chExt cx="13016489" cy="7241841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4501" y="1944601"/>
                <a:ext cx="3804534" cy="5272548"/>
              </a:xfrm>
              <a:prstGeom prst="rect">
                <a:avLst/>
              </a:prstGeom>
            </p:spPr>
          </p:pic>
          <p:pic>
            <p:nvPicPr>
              <p:cNvPr id="57" name="PA_图片 3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478" r="13030"/>
              <a:stretch>
                <a:fillRect/>
              </a:stretch>
            </p:blipFill>
            <p:spPr>
              <a:xfrm>
                <a:off x="8803652" y="-11805"/>
                <a:ext cx="3360374" cy="1287267"/>
              </a:xfrm>
              <a:prstGeom prst="rect">
                <a:avLst/>
              </a:prstGeom>
            </p:spPr>
          </p:pic>
          <p:pic>
            <p:nvPicPr>
              <p:cNvPr id="58" name="PA_图片 4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5210"/>
              <a:stretch>
                <a:fillRect/>
              </a:stretch>
            </p:blipFill>
            <p:spPr>
              <a:xfrm>
                <a:off x="4580937" y="5534830"/>
                <a:ext cx="4860588" cy="1323742"/>
              </a:xfrm>
              <a:prstGeom prst="rect">
                <a:avLst/>
              </a:prstGeom>
            </p:spPr>
          </p:pic>
          <p:pic>
            <p:nvPicPr>
              <p:cNvPr id="63" name="PA_图片 9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4831"/>
              <a:stretch>
                <a:fillRect/>
              </a:stretch>
            </p:blipFill>
            <p:spPr>
              <a:xfrm rot="10800000">
                <a:off x="6752681" y="-24692"/>
                <a:ext cx="3417983" cy="1162820"/>
              </a:xfrm>
              <a:prstGeom prst="rect">
                <a:avLst/>
              </a:prstGeom>
            </p:spPr>
          </p:pic>
          <p:pic>
            <p:nvPicPr>
              <p:cNvPr id="64" name="PA_图片 1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043"/>
              <a:stretch>
                <a:fillRect/>
              </a:stretch>
            </p:blipFill>
            <p:spPr>
              <a:xfrm>
                <a:off x="9376" y="5276018"/>
                <a:ext cx="959641" cy="1567339"/>
              </a:xfrm>
              <a:prstGeom prst="rect">
                <a:avLst/>
              </a:prstGeom>
            </p:spPr>
          </p:pic>
          <p:pic>
            <p:nvPicPr>
              <p:cNvPr id="65" name="PA_图片 1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324"/>
              <a:stretch>
                <a:fillRect/>
              </a:stretch>
            </p:blipFill>
            <p:spPr>
              <a:xfrm>
                <a:off x="4580937" y="6351811"/>
                <a:ext cx="2463549" cy="523417"/>
              </a:xfrm>
              <a:prstGeom prst="rect">
                <a:avLst/>
              </a:prstGeom>
            </p:spPr>
          </p:pic>
          <p:pic>
            <p:nvPicPr>
              <p:cNvPr id="66" name="PA_图片 1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753"/>
              <a:stretch>
                <a:fillRect/>
              </a:stretch>
            </p:blipFill>
            <p:spPr>
              <a:xfrm rot="10800000">
                <a:off x="2644057" y="-11805"/>
                <a:ext cx="5133089" cy="1210207"/>
              </a:xfrm>
              <a:prstGeom prst="rect">
                <a:avLst/>
              </a:prstGeom>
            </p:spPr>
          </p:pic>
          <p:pic>
            <p:nvPicPr>
              <p:cNvPr id="67" name="PA_图片 15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91874">
                <a:off x="-697454" y="1783324"/>
                <a:ext cx="1084933" cy="1461668"/>
              </a:xfrm>
              <a:prstGeom prst="rect">
                <a:avLst/>
              </a:prstGeom>
            </p:spPr>
          </p:pic>
        </p:grpSp>
      </p:grpSp>
      <p:sp>
        <p:nvSpPr>
          <p:cNvPr id="7" name="文本框 6"/>
          <p:cNvSpPr txBox="1"/>
          <p:nvPr/>
        </p:nvSpPr>
        <p:spPr>
          <a:xfrm>
            <a:off x="3478530" y="1869440"/>
            <a:ext cx="503618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课前游戏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39700" y="830580"/>
            <a:ext cx="5886450" cy="4955203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蝈蝈儿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爬山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                                                                   </a:t>
            </a:r>
            <a:endParaRPr lang="en-US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ctr"/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             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【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日本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】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金子美铃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蝈蝈儿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，爬山，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从一大早就爬山。</a:t>
            </a:r>
          </a:p>
          <a:p>
            <a:pPr marL="0" indent="0" algn="ctr"/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 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山上出太阳啦，田野里朝露还没干，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我一蹦老高呀，浑身都是劲儿。</a:t>
            </a:r>
          </a:p>
          <a:p>
            <a:pPr marL="0" indent="0" algn="ctr"/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 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那座山，顶上，是秋天的天，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冰凉凉地触到了，我的胡须上。</a:t>
            </a:r>
          </a:p>
          <a:p>
            <a:pPr marL="0" indent="0" algn="ctr"/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6130" y="830580"/>
            <a:ext cx="5936615" cy="495427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我要把自己寄给你</a:t>
            </a:r>
            <a:r>
              <a:rPr lang="zh-CN" altLang="en-US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（节选）</a:t>
            </a:r>
            <a:endParaRPr lang="zh-CN" altLang="en-US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/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【美国】格思里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我要把自己包在纸里，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再用胶水涂遍我的身体，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头上还要多贴些邮票，</a:t>
            </a:r>
          </a:p>
          <a:p>
            <a:pPr marL="0" indent="0" algn="ctr"/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我要把自己寄给你！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扎上红红的绳子，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系上蓝蓝的缎带，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爬进我那小小的信箱，</a:t>
            </a:r>
          </a:p>
          <a:p>
            <a:pPr marL="0" indent="0" algn="ctr"/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我要把自己寄给你！</a:t>
            </a:r>
          </a:p>
          <a:p>
            <a:pPr marL="0" indent="0" algn="ctr"/>
            <a:endParaRPr lang="zh-CN" altLang="en-US" sz="2400" b="0" dirty="0">
              <a:solidFill>
                <a:schemeClr val="tx1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400" b="0" dirty="0">
              <a:solidFill>
                <a:schemeClr val="tx1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39700" y="830580"/>
            <a:ext cx="5886450" cy="486287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蝈蝈儿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爬山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                                                               </a:t>
            </a:r>
            <a:endParaRPr lang="en-US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/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【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日本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】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金子美铃</a:t>
            </a:r>
            <a:endParaRPr lang="zh-CN" altLang="en-US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蝈蝈儿，爬山，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从一大早就爬山。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 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山上出太阳啦，田野里朝露还没干，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我一蹦老高呀，浑身都是劲儿。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 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那座山，顶上，是秋天的天，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冰凉凉地触到了，我的胡须上。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6130" y="830580"/>
            <a:ext cx="5936615" cy="495427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我要把自己寄给你</a:t>
            </a:r>
            <a:r>
              <a:rPr lang="zh-CN" altLang="en-US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（节选）</a:t>
            </a:r>
            <a:endParaRPr lang="zh-CN" altLang="en-US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/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【美国】格思里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我要把自己包在纸里，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再用胶水涂遍我的身体，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头上还要多贴些邮票，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我要把自己寄给你！</a:t>
            </a:r>
          </a:p>
          <a:p>
            <a:pPr marL="0" indent="0" algn="ctr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扎上红红的绳子，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系上蓝蓝的缎带，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爬进我那小小的信箱，</a:t>
            </a:r>
          </a:p>
          <a:p>
            <a:pPr marL="0" indent="0" algn="ctr"/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我要把自己寄给你！</a:t>
            </a:r>
          </a:p>
          <a:p>
            <a:pPr marL="0" indent="0" algn="ctr"/>
            <a:endParaRPr lang="zh-CN" altLang="en-US" sz="2400" b="0" dirty="0">
              <a:solidFill>
                <a:schemeClr val="tx1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400" b="0" dirty="0">
              <a:solidFill>
                <a:schemeClr val="tx1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13360" y="2642870"/>
            <a:ext cx="5528310" cy="323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18770" y="5550535"/>
            <a:ext cx="5528310" cy="323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18770" y="4163695"/>
            <a:ext cx="5528310" cy="323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070600" y="5047615"/>
            <a:ext cx="5528310" cy="323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069965" y="3056255"/>
            <a:ext cx="5528310" cy="323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496695" y="1408430"/>
            <a:ext cx="3043555" cy="9874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8770" y="2934970"/>
            <a:ext cx="5422900" cy="9048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46455" y="4379595"/>
            <a:ext cx="4359275" cy="8559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42760" y="1542416"/>
            <a:ext cx="3767455" cy="113284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42760" y="3525520"/>
            <a:ext cx="3667760" cy="100703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24765"/>
            <a:ext cx="12207240" cy="5607050"/>
            <a:chOff x="0" y="-39"/>
            <a:chExt cx="19224" cy="883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-39"/>
              <a:ext cx="19225" cy="2578"/>
              <a:chOff x="0" y="-24693"/>
              <a:chExt cx="12207865" cy="1637031"/>
            </a:xfrm>
          </p:grpSpPr>
          <p:pic>
            <p:nvPicPr>
              <p:cNvPr id="10" name="PA_图片 3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478" r="13030"/>
              <a:stretch>
                <a:fillRect/>
              </a:stretch>
            </p:blipFill>
            <p:spPr>
              <a:xfrm>
                <a:off x="7976802" y="-8466"/>
                <a:ext cx="4231063" cy="1620804"/>
              </a:xfrm>
              <a:prstGeom prst="rect">
                <a:avLst/>
              </a:prstGeom>
            </p:spPr>
          </p:pic>
          <p:pic>
            <p:nvPicPr>
              <p:cNvPr id="11" name="PA_图片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4831"/>
              <a:stretch>
                <a:fillRect/>
              </a:stretch>
            </p:blipFill>
            <p:spPr>
              <a:xfrm rot="10800000">
                <a:off x="5394414" y="-24692"/>
                <a:ext cx="4303599" cy="1464112"/>
              </a:xfrm>
              <a:prstGeom prst="rect">
                <a:avLst/>
              </a:prstGeom>
            </p:spPr>
          </p:pic>
          <p:pic>
            <p:nvPicPr>
              <p:cNvPr id="12" name="PA_图片 13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753"/>
              <a:stretch>
                <a:fillRect/>
              </a:stretch>
            </p:blipFill>
            <p:spPr>
              <a:xfrm rot="10800000">
                <a:off x="221226" y="-8466"/>
                <a:ext cx="6463097" cy="1523777"/>
              </a:xfrm>
              <a:prstGeom prst="rect">
                <a:avLst/>
              </a:prstGeom>
            </p:spPr>
          </p:pic>
          <p:pic>
            <p:nvPicPr>
              <p:cNvPr id="13" name="PA_图片 10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043"/>
              <a:stretch>
                <a:fillRect/>
              </a:stretch>
            </p:blipFill>
            <p:spPr>
              <a:xfrm rot="10800000" flipH="1">
                <a:off x="0" y="-24693"/>
                <a:ext cx="978394" cy="1567339"/>
              </a:xfrm>
              <a:prstGeom prst="rect">
                <a:avLst/>
              </a:prstGeom>
            </p:spPr>
          </p:pic>
        </p:grpSp>
        <p:cxnSp>
          <p:nvCxnSpPr>
            <p:cNvPr id="4" name="直接连接符 3"/>
            <p:cNvCxnSpPr/>
            <p:nvPr/>
          </p:nvCxnSpPr>
          <p:spPr>
            <a:xfrm flipV="1">
              <a:off x="336" y="4162"/>
              <a:ext cx="8706" cy="51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502" y="8741"/>
              <a:ext cx="8706" cy="51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02" y="6557"/>
              <a:ext cx="8706" cy="51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9560" y="7949"/>
              <a:ext cx="8706" cy="51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9559" y="4813"/>
              <a:ext cx="8706" cy="51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2357" y="2218"/>
              <a:ext cx="4793" cy="1555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2" y="4622"/>
              <a:ext cx="8540" cy="1425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333" y="6897"/>
              <a:ext cx="6865" cy="1348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76" y="2429"/>
              <a:ext cx="5933" cy="202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0776" y="5552"/>
              <a:ext cx="5776" cy="1787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8535" y="1842135"/>
            <a:ext cx="5528310" cy="2354580"/>
            <a:chOff x="9559" y="2429"/>
            <a:chExt cx="8706" cy="2434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559" y="4813"/>
              <a:ext cx="8706" cy="51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10776" y="2429"/>
              <a:ext cx="5933" cy="202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 descr="u=1282187845,3873050286&amp;fm=26&amp;gp=0"/>
          <p:cNvPicPr>
            <a:picLocks noChangeAspect="1"/>
          </p:cNvPicPr>
          <p:nvPr/>
        </p:nvPicPr>
        <p:blipFill>
          <a:blip r:embed="rId10">
            <a:lum bright="18000" contrast="-24000"/>
          </a:blip>
          <a:stretch>
            <a:fillRect/>
          </a:stretch>
        </p:blipFill>
        <p:spPr>
          <a:xfrm>
            <a:off x="6842760" y="1329055"/>
            <a:ext cx="4301490" cy="3050540"/>
          </a:xfrm>
          <a:prstGeom prst="rect">
            <a:avLst/>
          </a:prstGeom>
          <a:ln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4540250" y="4496435"/>
            <a:ext cx="282448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Songti SC Regular" panose="02010800040101010101" charset="-122"/>
                <a:ea typeface="Songti SC Regular" panose="02010800040101010101" charset="-122"/>
              </a:rPr>
              <a:t>茶杯式拼搭法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282187845,3873050286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485" y="64135"/>
            <a:ext cx="9919970" cy="6645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30575" y="1663700"/>
            <a:ext cx="5791835" cy="181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跳啊跳，使劲儿跳，昨夜看见的，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那颗星星那么远，我也能去到。</a:t>
            </a:r>
          </a:p>
          <a:p>
            <a:endParaRPr lang="zh-CN" altLang="en-US" sz="2800" dirty="0">
              <a:ln>
                <a:noFill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5340" y="3165475"/>
            <a:ext cx="8921115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prstTxWarp prst="textArchDown">
              <a:avLst>
                <a:gd name="adj" fmla="val 308371"/>
              </a:avLst>
            </a:prstTxWarp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呀，吭哧吭哧，嗨哟哟，吭哧吭哧，嘿。</a:t>
            </a:r>
          </a:p>
        </p:txBody>
      </p:sp>
      <p:pic>
        <p:nvPicPr>
          <p:cNvPr id="3" name="K_Williams - 千与千寻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08565" y="6010275"/>
            <a:ext cx="464185" cy="464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8000" numSld="4">
                <p:cTn id="14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282187845,3873050286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85" y="64135"/>
            <a:ext cx="9919970" cy="6645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30575" y="1663700"/>
            <a:ext cx="5791835" cy="9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太阳，好远啊，真冷啊，</a:t>
            </a:r>
          </a:p>
          <a:p>
            <a:r>
              <a:rPr lang="zh-CN" altLang="en-US" sz="28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那座山，那座山，还是那么远。</a:t>
            </a:r>
            <a:endParaRPr lang="zh-CN" altLang="en-US" sz="2800" dirty="0">
              <a:ln>
                <a:noFill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7690" y="3165475"/>
            <a:ext cx="8385175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prstTxWarp prst="textArchDown">
              <a:avLst>
                <a:gd name="adj" fmla="val 960703"/>
              </a:avLst>
            </a:prstTxWarp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呀，吭哧吭哧，嗨哟哟，吭哧吭哧，嘿。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282187845,3873050286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85" y="64135"/>
            <a:ext cx="9919970" cy="6645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00705" y="1663700"/>
            <a:ext cx="6366510" cy="9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0" indent="0" algn="ctr"/>
            <a:r>
              <a:rPr lang="zh-CN" altLang="en-US" sz="2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这朵花儿我好像见过的呀，白桔梗花，</a:t>
            </a:r>
          </a:p>
          <a:p>
            <a:pPr marL="0" indent="0" algn="ctr"/>
            <a:r>
              <a:rPr lang="zh-CN" altLang="en-US" sz="2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这是我昨夜借宿的旅店吗？哎呀，哎呀。</a:t>
            </a:r>
            <a:endParaRPr lang="zh-CN" altLang="en-US" sz="2800">
              <a:ln>
                <a:noFill/>
              </a:ln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7690" y="3165475"/>
            <a:ext cx="8385175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prstTxWarp prst="textArchDown">
              <a:avLst>
                <a:gd name="adj" fmla="val 960703"/>
              </a:avLst>
            </a:prstTxWarp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呀，吭哧吭哧，嗨哟哟，吭哧吭哧，嘿。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282187845,3873050286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85" y="64135"/>
            <a:ext cx="9919970" cy="6645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30575" y="1663700"/>
            <a:ext cx="5791835" cy="138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山上月亮照着，田野里夜露浓，</a:t>
            </a:r>
            <a:endParaRPr lang="en-US" altLang="zh-CN" sz="2800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ln>
                  <a:noFill/>
                </a:ln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我还是喝口露水，睡觉吧。</a:t>
            </a:r>
            <a:endParaRPr lang="zh-CN" altLang="en-US" sz="2800" dirty="0">
              <a:ln>
                <a:noFill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7690" y="3165475"/>
            <a:ext cx="8385175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prstTxWarp prst="textArchDown">
              <a:avLst>
                <a:gd name="adj" fmla="val 960703"/>
              </a:avLst>
            </a:prstTxWarp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呀，吭哧吭哧，嗨哟哟，吭哧吭哧，嘿。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746760" y="1439545"/>
            <a:ext cx="10698480" cy="480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fontAlgn="auto">
              <a:lnSpc>
                <a:spcPct val="150000"/>
              </a:lnSpc>
            </a:pPr>
            <a:r>
              <a:rPr lang="zh-CN" altLang="en-US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运用“读诗歌——勾句子——找相同——画结构”的方法完成自读：</a:t>
            </a:r>
          </a:p>
          <a:p>
            <a:pPr marL="0" indent="0" algn="l" fontAlgn="auto">
              <a:lnSpc>
                <a:spcPct val="150000"/>
              </a:lnSpc>
            </a:pPr>
            <a:r>
              <a:rPr lang="en-US" altLang="zh-CN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1.</a:t>
            </a:r>
            <a:r>
              <a:rPr lang="zh-CN" altLang="en-US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自读诗歌，勾出句子叠叠乐的身影。</a:t>
            </a:r>
          </a:p>
          <a:p>
            <a:pPr marL="0" indent="0" algn="l" fontAlgn="auto">
              <a:lnSpc>
                <a:spcPct val="150000"/>
              </a:lnSpc>
            </a:pPr>
            <a:r>
              <a:rPr lang="en-US" altLang="zh-CN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2.</a:t>
            </a:r>
            <a:r>
              <a:rPr lang="zh-CN" altLang="en-US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对比读两首诗，找到两首诗的共同点。</a:t>
            </a:r>
          </a:p>
          <a:p>
            <a:pPr marL="0" indent="0" algn="l" fontAlgn="auto">
              <a:lnSpc>
                <a:spcPct val="150000"/>
              </a:lnSpc>
            </a:pPr>
            <a:r>
              <a:rPr lang="en-US" altLang="zh-CN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3.</a:t>
            </a:r>
            <a:r>
              <a:rPr lang="zh-CN" altLang="en-US" sz="3600" b="0" dirty="0">
                <a:latin typeface="宋体" panose="02010600030101010101" pitchFamily="2" charset="-122"/>
                <a:ea typeface="宋体" panose="02010600030101010101" pitchFamily="2" charset="-122"/>
                <a:cs typeface="Songti SC Regular" panose="02010800040101010101" charset="-122"/>
              </a:rPr>
              <a:t>小组讨论，画一画它们的拼搭方式。</a:t>
            </a:r>
          </a:p>
          <a:p>
            <a:endParaRPr lang="zh-CN" altLang="en-US" sz="3600" b="0" dirty="0">
              <a:latin typeface="Songti SC Regular" panose="02010800040101010101" charset="-122"/>
              <a:ea typeface="Songti SC Regular" panose="02010800040101010101" charset="-122"/>
              <a:cs typeface="Songti SC Regular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graphicFrame>
        <p:nvGraphicFramePr>
          <p:cNvPr id="4" name="表格 -1"/>
          <p:cNvGraphicFramePr/>
          <p:nvPr>
            <p:custDataLst>
              <p:tags r:id="rId1"/>
            </p:custDataLst>
          </p:nvPr>
        </p:nvGraphicFramePr>
        <p:xfrm>
          <a:off x="1573530" y="1515110"/>
          <a:ext cx="8766175" cy="1832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8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5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2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8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篇目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相同点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画拼搭方式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8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听听，秋的声音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8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风</a:t>
                      </a:r>
                      <a:r>
                        <a:rPr lang="en-US" altLang="zh-CN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24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573530" y="4349115"/>
          <a:ext cx="8766175" cy="17481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7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9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8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02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篇目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相同点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画拼搭方式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7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今天的风真怪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2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踩水真快乐</a:t>
                      </a:r>
                      <a:r>
                        <a:rPr lang="en-US" altLang="zh-CN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1170" y="16510"/>
            <a:ext cx="5405755" cy="63696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fontAlgn="auto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听听，秋的声音</a:t>
            </a:r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（节选）</a:t>
            </a:r>
          </a:p>
          <a:p>
            <a:pPr marL="0" indent="0" algn="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毕国瑛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大树抖抖手臂，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“唰唰”， 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是黄叶道别的话音。</a:t>
            </a:r>
          </a:p>
          <a:p>
            <a:pPr marL="0" indent="0" algn="ctr" fontAlgn="auto"/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蟋蟀振动翅膀，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“㘗（qū ）㘗”，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是和阳台告别的歌韵。</a:t>
            </a:r>
          </a:p>
          <a:p>
            <a:pPr marL="0" indent="0" algn="ctr" fontAlgn="auto"/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从远方匆匆地来，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向远方匆匆地去。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我们去听秋的声音。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74435" y="16510"/>
            <a:ext cx="5709285" cy="63696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 fontAlgn="auto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  <a:sym typeface="+mn-ea"/>
              </a:rPr>
              <a:t>风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 fontAlgn="auto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叶圣陶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   谁也没有看见过风，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但是树叶颤动的时候，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我们知道风在那儿了。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谁也没有看见过风，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但是林木点头的时候，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我们知道风正走过了。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谁也没有看见风，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 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但是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河水起波纹的时候，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我们知道风来游戏了。</a:t>
            </a:r>
          </a:p>
          <a:p>
            <a:pPr marL="0" indent="0" algn="ctr" fontAlgn="auto"/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21599372053_.pic_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" y="48895"/>
            <a:ext cx="5793740" cy="6612255"/>
          </a:xfrm>
          <a:prstGeom prst="rect">
            <a:avLst/>
          </a:prstGeom>
        </p:spPr>
      </p:pic>
      <p:pic>
        <p:nvPicPr>
          <p:cNvPr id="3" name="图片 2" descr="4011599372052_.pic_h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790" y="48895"/>
            <a:ext cx="5968365" cy="686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1170" y="16510"/>
            <a:ext cx="5405755" cy="63696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fontAlgn="auto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听听，秋的声音</a:t>
            </a:r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（节选）</a:t>
            </a:r>
          </a:p>
          <a:p>
            <a:pPr marL="0" indent="0" algn="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毕国瑛</a:t>
            </a:r>
          </a:p>
          <a:p>
            <a:pPr marL="0" indent="0" algn="ctr" fontAlgn="auto"/>
            <a:r>
              <a:rPr lang="zh-CN" alt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大树抖抖手臂，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“唰唰”， 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是黄叶道别的话音。</a:t>
            </a:r>
          </a:p>
          <a:p>
            <a:pPr marL="0" indent="0" algn="ctr" fontAlgn="auto"/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蟋蟀振动翅膀，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“㘗（qū ）㘗”，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是和阳台告别的歌韵。</a:t>
            </a:r>
          </a:p>
          <a:p>
            <a:pPr marL="0" indent="0" algn="ctr" fontAlgn="auto"/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从远方匆匆地来，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向远方匆匆地去。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我们去听秋的声音。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74435" y="16510"/>
            <a:ext cx="5709285" cy="63696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 fontAlgn="auto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  <a:sym typeface="+mn-ea"/>
              </a:rPr>
              <a:t>风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 fontAlgn="auto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叶圣陶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谁也没有看见过风，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但是树叶颤动的时候，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我们知道风在那儿了。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谁也没有看见过风，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但是林木点头的时候，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我们知道风正走过了。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谁也没有看见风，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 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但是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河水起波纹的时候，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我们知道风来游戏了。</a:t>
            </a:r>
          </a:p>
          <a:p>
            <a:pPr marL="0" indent="0" algn="ctr" fontAlgn="auto"/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1170" y="16510"/>
            <a:ext cx="5405755" cy="63696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fontAlgn="auto"/>
            <a:r>
              <a:rPr lang="zh-CN" altLang="en-US" sz="2800" b="0" dirty="0">
                <a:solidFill>
                  <a:schemeClr val="tx1"/>
                </a:solidFill>
                <a:latin typeface="Songti SC Regular" panose="02010800040101010101" charset="-122"/>
                <a:ea typeface="Songti SC Regular" panose="02010800040101010101" charset="-122"/>
                <a:cs typeface="Kaiti SC Regular" panose="02010600040101010101" charset="-122"/>
              </a:rPr>
              <a:t>听听，秋的声音</a:t>
            </a:r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（节选）</a:t>
            </a:r>
          </a:p>
          <a:p>
            <a:pPr marL="0" indent="0" algn="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毕国瑛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大树抖抖手臂，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“唰唰”， 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是黄叶道别的话音。</a:t>
            </a:r>
          </a:p>
          <a:p>
            <a:pPr marL="0" indent="0" algn="ctr" fontAlgn="auto"/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蟋蟀振动翅膀，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“㘗㘗”，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是和阳台告别的歌韵。</a:t>
            </a:r>
          </a:p>
          <a:p>
            <a:pPr marL="0" indent="0" algn="ctr" fontAlgn="auto"/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秋的声音，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从远方匆匆地来，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向远方匆匆地去。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听听，</a:t>
            </a:r>
          </a:p>
          <a:p>
            <a:pPr marL="0" indent="0" algn="ctr" fontAlgn="auto"/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我们去听秋的声音。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74435" y="16510"/>
            <a:ext cx="5709285" cy="63696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 fontAlgn="auto"/>
            <a:r>
              <a:rPr lang="zh-CN" altLang="en-US" sz="2800" dirty="0">
                <a:solidFill>
                  <a:schemeClr val="tx1"/>
                </a:solidFill>
                <a:latin typeface="Songti SC Regular" panose="02010800040101010101" charset="-122"/>
                <a:ea typeface="Songti SC Regular" panose="02010800040101010101" charset="-122"/>
                <a:cs typeface="Kaiti SC Regular" panose="02010600040101010101" charset="-122"/>
                <a:sym typeface="+mn-ea"/>
              </a:rPr>
              <a:t>风</a:t>
            </a:r>
            <a:endParaRPr lang="zh-CN" altLang="en-US" sz="2800" b="0" dirty="0">
              <a:solidFill>
                <a:schemeClr val="tx1"/>
              </a:solidFill>
              <a:latin typeface="Songti SC Regular" panose="02010800040101010101" charset="-122"/>
              <a:ea typeface="Songti SC Regular" panose="02010800040101010101" charset="-122"/>
              <a:cs typeface="Kaiti SC Regular" panose="02010600040101010101" charset="-122"/>
            </a:endParaRPr>
          </a:p>
          <a:p>
            <a:pPr marL="0" indent="0" algn="r" fontAlgn="auto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叶圣陶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   谁也没有看见过风，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但是树叶颤动的时候，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我们知道风在那儿了。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谁也没有看见过风，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但是林木点头的时候，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我们知道风正走过了。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谁也没有看见风，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 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但是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河水起波纹的时候，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我们知道风来游戏了。</a:t>
            </a:r>
          </a:p>
          <a:p>
            <a:pPr marL="0" indent="0" algn="ctr" fontAlgn="auto"/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135505" y="1361611"/>
            <a:ext cx="1877695" cy="114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17420" y="3183890"/>
            <a:ext cx="1830705" cy="114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112010" y="5038090"/>
            <a:ext cx="1819910" cy="2349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786370" y="5166360"/>
            <a:ext cx="3026410" cy="2349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786370" y="3312160"/>
            <a:ext cx="2816860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786370" y="1491615"/>
            <a:ext cx="2665095" cy="304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715770" y="1458594"/>
            <a:ext cx="2799080" cy="10140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634490" y="3199765"/>
            <a:ext cx="2799080" cy="11315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17345" y="5062220"/>
            <a:ext cx="3025140" cy="13239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01255" y="1491615"/>
            <a:ext cx="3719830" cy="8870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439660" y="3321685"/>
            <a:ext cx="3719830" cy="8870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04760" y="5166360"/>
            <a:ext cx="3719830" cy="8870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135505" y="1017270"/>
            <a:ext cx="1877695" cy="114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176780" y="2930525"/>
            <a:ext cx="1877695" cy="114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135505" y="4678680"/>
            <a:ext cx="1877695" cy="114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786370" y="4794250"/>
            <a:ext cx="2907665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786370" y="2930525"/>
            <a:ext cx="2759710" cy="635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86370" y="1155700"/>
            <a:ext cx="2611755" cy="1206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41642" y="-11084"/>
            <a:ext cx="11665585" cy="64623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2241550" y="2234565"/>
            <a:ext cx="2813685" cy="330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2135505" y="2472690"/>
            <a:ext cx="3025140" cy="13239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WechatIMG4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1760" y="1017270"/>
            <a:ext cx="3989705" cy="277939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540250" y="4496435"/>
            <a:ext cx="282448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Songti SC Regular" panose="02010800040101010101" charset="-122"/>
                <a:ea typeface="Songti SC Regular" panose="02010800040101010101" charset="-122"/>
              </a:rPr>
              <a:t>帽子式拼搭法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191385" y="1890395"/>
            <a:ext cx="2813685" cy="330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8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8375" y="55245"/>
            <a:ext cx="10058400" cy="7004050"/>
            <a:chOff x="1525" y="87"/>
            <a:chExt cx="15840" cy="11030"/>
          </a:xfrm>
        </p:grpSpPr>
        <p:pic>
          <p:nvPicPr>
            <p:cNvPr id="2" name="图片 1" descr="WechatIMG4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5" y="87"/>
              <a:ext cx="15840" cy="11031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260" y="3287"/>
              <a:ext cx="14681" cy="2283"/>
            </a:xfrm>
            <a:prstGeom prst="rect">
              <a:avLst/>
            </a:prstGeom>
            <a:noFill/>
          </p:spPr>
          <p:txBody>
            <a:bodyPr wrap="square" rtlCol="0" anchor="t">
              <a:prstTxWarp prst="textArchDown">
                <a:avLst>
                  <a:gd name="adj" fmla="val 20405919"/>
                </a:avLst>
              </a:prstTxWarp>
              <a:spAutoFit/>
            </a:bodyPr>
            <a:lstStyle/>
            <a:p>
              <a:pPr marL="0" indent="0" algn="ctr" fontAlgn="auto"/>
              <a:r>
                <a: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谁也没有看见过风，不用说我和你了。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86" y="6721"/>
              <a:ext cx="3813" cy="32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indent="0" algn="ctr" fontAlgn="auto"/>
              <a:r>
                <a:rPr lang="zh-CN" altLang="en-US" sz="32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但是树叶颤动的时候，</a:t>
              </a:r>
              <a:endParaRPr lang="zh-CN" altLang="en-US" sz="3200" b="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endParaRPr>
            </a:p>
            <a:p>
              <a:pPr marL="0" indent="0" algn="ctr" fontAlgn="auto"/>
              <a:r>
                <a:rPr lang="zh-CN" altLang="en-US" sz="3200" dirty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我们知道风在那儿了。</a:t>
              </a:r>
            </a:p>
          </p:txBody>
        </p:sp>
      </p:grpSp>
      <p:pic>
        <p:nvPicPr>
          <p:cNvPr id="7" name="01.倒映的彩色蜡笔画~雕塑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84970" y="5993765"/>
            <a:ext cx="464185" cy="464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3000" numSld="3">
                <p:cTn id="7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8375" y="55245"/>
            <a:ext cx="10058400" cy="7004685"/>
            <a:chOff x="1525" y="87"/>
            <a:chExt cx="15840" cy="11031"/>
          </a:xfrm>
        </p:grpSpPr>
        <p:pic>
          <p:nvPicPr>
            <p:cNvPr id="2" name="图片 1" descr="WechatIMG4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5" y="87"/>
              <a:ext cx="15840" cy="11031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260" y="3287"/>
              <a:ext cx="14681" cy="2283"/>
            </a:xfrm>
            <a:prstGeom prst="rect">
              <a:avLst/>
            </a:prstGeom>
            <a:noFill/>
          </p:spPr>
          <p:txBody>
            <a:bodyPr wrap="square" rtlCol="0" anchor="t">
              <a:prstTxWarp prst="textArchDown">
                <a:avLst>
                  <a:gd name="adj" fmla="val 20405919"/>
                </a:avLst>
              </a:prstTxWarp>
              <a:spAutoFit/>
            </a:bodyPr>
            <a:lstStyle/>
            <a:p>
              <a:pPr marL="0" indent="0" algn="ctr" fontAlgn="auto"/>
              <a:r>
                <a: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谁也没有看见过风，不用说我和你了。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676775" y="4432300"/>
            <a:ext cx="24212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 fontAlgn="auto"/>
            <a:r>
              <a:rPr lang="zh-CN" altLang="en-US" sz="32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但是林木点头的时候，我们知道风正走过了。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8375" y="55245"/>
            <a:ext cx="10058400" cy="7004685"/>
            <a:chOff x="1525" y="87"/>
            <a:chExt cx="15840" cy="11031"/>
          </a:xfrm>
        </p:grpSpPr>
        <p:pic>
          <p:nvPicPr>
            <p:cNvPr id="2" name="图片 1" descr="WechatIMG4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5" y="87"/>
              <a:ext cx="15840" cy="11031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260" y="3287"/>
              <a:ext cx="14681" cy="2283"/>
            </a:xfrm>
            <a:prstGeom prst="rect">
              <a:avLst/>
            </a:prstGeom>
            <a:noFill/>
          </p:spPr>
          <p:txBody>
            <a:bodyPr wrap="square" rtlCol="0" anchor="t">
              <a:prstTxWarp prst="textArchDown">
                <a:avLst>
                  <a:gd name="adj" fmla="val 20405919"/>
                </a:avLst>
              </a:prstTxWarp>
              <a:spAutoFit/>
            </a:bodyPr>
            <a:lstStyle/>
            <a:p>
              <a:pPr marL="0" indent="0" algn="ctr" fontAlgn="auto"/>
              <a:r>
                <a: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谁也没有看见过风，不用说我和你了。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786630" y="4399280"/>
            <a:ext cx="24212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 fontAlgn="auto"/>
            <a:r>
              <a:rPr lang="zh-CN" altLang="en-US" sz="32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但是河水起波纹的时候，</a:t>
            </a:r>
            <a:endParaRPr lang="zh-CN" altLang="en-US" sz="3200" b="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32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我们知道风来游戏了。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2665" y="243840"/>
            <a:ext cx="5709285" cy="63696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 fontAlgn="auto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  <a:sym typeface="+mn-ea"/>
              </a:rPr>
              <a:t>风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 fontAlgn="auto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叶圣陶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谁也没有看见过风，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但是树叶颤动的时候，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我们知道风在那儿了。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谁也没有看见过风，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不用说我和你了。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但是林木点头的时候，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我们知道风正走过了。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谁也没有看见风，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不用说我和你了。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 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但是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河水起波纹的时候，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 fontAlgn="auto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　　  我们知道风来游戏了。</a:t>
            </a:r>
          </a:p>
          <a:p>
            <a:pPr marL="0" indent="0" algn="ctr" fontAlgn="auto"/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6695" y="31750"/>
            <a:ext cx="5825490" cy="70472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fontAlgn="auto"/>
            <a:r>
              <a:rPr lang="zh-CN" altLang="en-US" sz="3600" b="1" dirty="0">
                <a:solidFill>
                  <a:srgbClr val="444444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今天的风真怪</a:t>
            </a:r>
            <a:endParaRPr lang="zh-CN" altLang="en-US" sz="3200" b="0" dirty="0">
              <a:solidFill>
                <a:srgbClr val="444444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/>
            <a:r>
              <a:rPr lang="en-US" altLang="zh-CN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【</a:t>
            </a:r>
            <a:r>
              <a:rPr lang="zh-CN" altLang="en-US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美国</a:t>
            </a:r>
            <a:r>
              <a:rPr lang="en-US" altLang="zh-CN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】</a:t>
            </a:r>
            <a:r>
              <a:rPr lang="zh-CN" altLang="en-US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谢</a:t>
            </a:r>
            <a:r>
              <a:rPr lang="zh-CN" altLang="en-US" sz="2400" b="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尔</a:t>
            </a:r>
            <a:r>
              <a:rPr lang="en-US" altLang="zh-CN" sz="2400" b="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·</a:t>
            </a:r>
            <a:r>
              <a:rPr lang="zh-CN" altLang="en-US" sz="2400" b="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希尔弗斯坦</a:t>
            </a:r>
            <a:endParaRPr lang="zh-CN" altLang="en-US" sz="2800" b="0" dirty="0">
              <a:solidFill>
                <a:srgbClr val="444444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800" b="0" dirty="0">
              <a:solidFill>
                <a:srgbClr val="444444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吹着口哨打着转转，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速度还挺快，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像个喋喋不休的老太太。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阴天里却清爽凉快。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吹走了我的脑袋，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我的帽子却还在。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4435" y="16510"/>
            <a:ext cx="5709285" cy="65544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 fontAlgn="auto"/>
            <a:r>
              <a:rPr lang="zh-CN" altLang="en-US" sz="3600" b="1" dirty="0">
                <a:solidFill>
                  <a:srgbClr val="444444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  <a:sym typeface="+mn-ea"/>
              </a:rPr>
              <a:t>踩水真快乐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                    佚名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挽起裤管，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使劲一踩，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湿了衣裳笑了脸，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  <a:p>
            <a:pPr marL="0" indent="0" algn="ctr" fontAlgn="auto"/>
            <a:endParaRPr lang="zh-CN" altLang="en-US" sz="3200" dirty="0">
              <a:solidFill>
                <a:srgbClr val="444444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约上伙伴，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用力一跺，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水花四溅飞上脸，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6695" y="31750"/>
            <a:ext cx="5825490" cy="70472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 fontAlgn="auto"/>
            <a:r>
              <a:rPr lang="zh-CN" altLang="en-US" sz="3600" b="1" dirty="0">
                <a:solidFill>
                  <a:srgbClr val="444444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今天的风真怪</a:t>
            </a:r>
            <a:endParaRPr lang="zh-CN" altLang="en-US" sz="3200" b="0" dirty="0">
              <a:solidFill>
                <a:srgbClr val="444444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/>
            <a:r>
              <a:rPr lang="en-US" altLang="zh-CN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【</a:t>
            </a:r>
            <a:r>
              <a:rPr lang="zh-CN" altLang="en-US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美国</a:t>
            </a:r>
            <a:r>
              <a:rPr lang="en-US" altLang="zh-CN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】</a:t>
            </a:r>
            <a:r>
              <a:rPr lang="zh-CN" altLang="en-US" sz="2400" b="0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谢</a:t>
            </a:r>
            <a:r>
              <a:rPr lang="zh-CN" altLang="en-US" sz="2400" b="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尔</a:t>
            </a:r>
            <a:r>
              <a:rPr lang="en-US" altLang="zh-CN" sz="2400" b="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·</a:t>
            </a:r>
            <a:r>
              <a:rPr lang="zh-CN" altLang="en-US" sz="2400" b="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希尔弗斯坦</a:t>
            </a:r>
            <a:endParaRPr lang="zh-CN" altLang="en-US" sz="2800" b="0" dirty="0">
              <a:solidFill>
                <a:srgbClr val="444444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800" b="0" dirty="0">
              <a:solidFill>
                <a:srgbClr val="444444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吹着口哨打着转转，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速度还挺快，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像个喋喋不休的老太太。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阴天里却清爽凉快。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吹走了我的脑袋，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我的帽子却还在。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今天的风真怪。</a:t>
            </a: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4435" y="16510"/>
            <a:ext cx="5709285" cy="65544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 fontAlgn="auto"/>
            <a:r>
              <a:rPr lang="zh-CN" altLang="en-US" sz="3600" b="1" dirty="0">
                <a:solidFill>
                  <a:srgbClr val="444444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  <a:sym typeface="+mn-ea"/>
              </a:rPr>
              <a:t>踩水真快乐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                    佚名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挽起裤管，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使劲一踩，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湿了衣裳笑了脸，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  <a:p>
            <a:pPr marL="0" indent="0" algn="ctr" fontAlgn="auto"/>
            <a:endParaRPr lang="zh-CN" altLang="en-US" sz="3200" dirty="0">
              <a:solidFill>
                <a:srgbClr val="444444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  <a:sym typeface="+mn-ea"/>
            </a:endParaRP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约上伙伴，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用力一跺，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水花四溅飞上脸，</a:t>
            </a:r>
          </a:p>
          <a:p>
            <a:pPr marL="0" indent="0" algn="ctr" fontAlgn="auto"/>
            <a:r>
              <a:rPr lang="zh-CN" altLang="en-US" sz="3200" dirty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踩水真快乐。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377315" y="176339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306195" y="3502660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384300" y="4394200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459865" y="614489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403465" y="641159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303770" y="447484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897890" y="4429125"/>
            <a:ext cx="4443730" cy="129476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0255" y="1889760"/>
            <a:ext cx="4758055" cy="12096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72300" y="4581525"/>
            <a:ext cx="4080510" cy="135318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303770" y="353758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292975" y="156781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6932295" y="1673225"/>
            <a:ext cx="4080510" cy="142621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 flipV="1">
            <a:off x="1446530" y="4659630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435735" y="2038985"/>
            <a:ext cx="3359150" cy="3492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447165" y="2508885"/>
            <a:ext cx="3543935" cy="17157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WechatIMG4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788"/>
          <a:stretch>
            <a:fillRect/>
          </a:stretch>
        </p:blipFill>
        <p:spPr>
          <a:xfrm>
            <a:off x="6958330" y="864870"/>
            <a:ext cx="4218305" cy="448437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683760" y="4907915"/>
            <a:ext cx="282448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Songti SC Regular" panose="02010800040101010101" charset="-122"/>
                <a:ea typeface="Songti SC Regular" panose="02010800040101010101" charset="-122"/>
              </a:rPr>
              <a:t>汉堡式拼搭法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26415" y="0"/>
            <a:ext cx="11148060" cy="6856730"/>
            <a:chOff x="829" y="0"/>
            <a:chExt cx="17556" cy="10798"/>
          </a:xfrm>
        </p:grpSpPr>
        <p:pic>
          <p:nvPicPr>
            <p:cNvPr id="2" name="图片 1" descr="WechatIMG411"/>
            <p:cNvPicPr>
              <a:picLocks noChangeAspect="1"/>
            </p:cNvPicPr>
            <p:nvPr/>
          </p:nvPicPr>
          <p:blipFill>
            <a:blip r:embed="rId2"/>
            <a:srcRect l="4914" t="9811"/>
            <a:stretch>
              <a:fillRect/>
            </a:stretch>
          </p:blipFill>
          <p:spPr>
            <a:xfrm>
              <a:off x="829" y="0"/>
              <a:ext cx="17556" cy="1079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6801" y="2208"/>
              <a:ext cx="476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今天的风真怪。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60" y="3867"/>
              <a:ext cx="604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吹着口哨打着转转，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00" y="8134"/>
              <a:ext cx="476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今天的风真怪。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01" y="5369"/>
              <a:ext cx="412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速度还挺快，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179" y="6752"/>
              <a:ext cx="732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像个喋喋不休的老太太。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3" y="3729488"/>
            <a:ext cx="3964193" cy="39641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598470" y="-1205443"/>
            <a:ext cx="13917505" cy="8422592"/>
            <a:chOff x="-1598470" y="-1205443"/>
            <a:chExt cx="13917505" cy="8422592"/>
          </a:xfrm>
        </p:grpSpPr>
        <p:pic>
          <p:nvPicPr>
            <p:cNvPr id="60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4302">
              <a:off x="-1598470" y="-1205443"/>
              <a:ext cx="5793390" cy="3017087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-697454" y="-24692"/>
              <a:ext cx="13016489" cy="7241841"/>
              <a:chOff x="-697454" y="-24692"/>
              <a:chExt cx="13016489" cy="7241841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4501" y="1944601"/>
                <a:ext cx="3804534" cy="5272548"/>
              </a:xfrm>
              <a:prstGeom prst="rect">
                <a:avLst/>
              </a:prstGeom>
            </p:spPr>
          </p:pic>
          <p:pic>
            <p:nvPicPr>
              <p:cNvPr id="57" name="PA_图片 3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478" r="13030"/>
              <a:stretch>
                <a:fillRect/>
              </a:stretch>
            </p:blipFill>
            <p:spPr>
              <a:xfrm>
                <a:off x="8803652" y="-11805"/>
                <a:ext cx="3360374" cy="1287267"/>
              </a:xfrm>
              <a:prstGeom prst="rect">
                <a:avLst/>
              </a:prstGeom>
            </p:spPr>
          </p:pic>
          <p:pic>
            <p:nvPicPr>
              <p:cNvPr id="58" name="PA_图片 4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5210"/>
              <a:stretch>
                <a:fillRect/>
              </a:stretch>
            </p:blipFill>
            <p:spPr>
              <a:xfrm>
                <a:off x="4580937" y="5534830"/>
                <a:ext cx="4860588" cy="1323742"/>
              </a:xfrm>
              <a:prstGeom prst="rect">
                <a:avLst/>
              </a:prstGeom>
            </p:spPr>
          </p:pic>
          <p:pic>
            <p:nvPicPr>
              <p:cNvPr id="63" name="PA_图片 9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4831"/>
              <a:stretch>
                <a:fillRect/>
              </a:stretch>
            </p:blipFill>
            <p:spPr>
              <a:xfrm rot="10800000">
                <a:off x="6752681" y="-24692"/>
                <a:ext cx="3417983" cy="1162820"/>
              </a:xfrm>
              <a:prstGeom prst="rect">
                <a:avLst/>
              </a:prstGeom>
            </p:spPr>
          </p:pic>
          <p:pic>
            <p:nvPicPr>
              <p:cNvPr id="64" name="PA_图片 1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043"/>
              <a:stretch>
                <a:fillRect/>
              </a:stretch>
            </p:blipFill>
            <p:spPr>
              <a:xfrm>
                <a:off x="9376" y="5276018"/>
                <a:ext cx="959641" cy="1567339"/>
              </a:xfrm>
              <a:prstGeom prst="rect">
                <a:avLst/>
              </a:prstGeom>
            </p:spPr>
          </p:pic>
          <p:pic>
            <p:nvPicPr>
              <p:cNvPr id="65" name="PA_图片 1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324"/>
              <a:stretch>
                <a:fillRect/>
              </a:stretch>
            </p:blipFill>
            <p:spPr>
              <a:xfrm>
                <a:off x="4580937" y="6351811"/>
                <a:ext cx="2463549" cy="523417"/>
              </a:xfrm>
              <a:prstGeom prst="rect">
                <a:avLst/>
              </a:prstGeom>
            </p:spPr>
          </p:pic>
          <p:pic>
            <p:nvPicPr>
              <p:cNvPr id="66" name="PA_图片 1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753"/>
              <a:stretch>
                <a:fillRect/>
              </a:stretch>
            </p:blipFill>
            <p:spPr>
              <a:xfrm rot="10800000">
                <a:off x="2644057" y="-11805"/>
                <a:ext cx="5133089" cy="1210207"/>
              </a:xfrm>
              <a:prstGeom prst="rect">
                <a:avLst/>
              </a:prstGeom>
            </p:spPr>
          </p:pic>
          <p:pic>
            <p:nvPicPr>
              <p:cNvPr id="67" name="PA_图片 15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91874">
                <a:off x="-697454" y="1783324"/>
                <a:ext cx="1084933" cy="1461668"/>
              </a:xfrm>
              <a:prstGeom prst="rect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2644076" y="1713292"/>
            <a:ext cx="6592570" cy="2523099"/>
            <a:chOff x="3953081" y="2197261"/>
            <a:chExt cx="6592570" cy="2523099"/>
          </a:xfrm>
        </p:grpSpPr>
        <p:sp>
          <p:nvSpPr>
            <p:cNvPr id="30" name="文本框 7"/>
            <p:cNvSpPr txBox="1">
              <a:spLocks noChangeArrowheads="1"/>
            </p:cNvSpPr>
            <p:nvPr/>
          </p:nvSpPr>
          <p:spPr bwMode="auto">
            <a:xfrm>
              <a:off x="3953081" y="2197261"/>
              <a:ext cx="6592570" cy="1420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zh-CN" altLang="en-US" sz="72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童诗中的叠叠乐</a:t>
              </a:r>
            </a:p>
          </p:txBody>
        </p:sp>
        <p:sp>
          <p:nvSpPr>
            <p:cNvPr id="32" name="TextBox 15"/>
            <p:cNvSpPr txBox="1"/>
            <p:nvPr/>
          </p:nvSpPr>
          <p:spPr>
            <a:xfrm>
              <a:off x="5037435" y="4075200"/>
              <a:ext cx="4074796" cy="6451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600" b="1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棠外附小   冯文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26415" y="0"/>
            <a:ext cx="11148060" cy="6857365"/>
            <a:chOff x="829" y="0"/>
            <a:chExt cx="17556" cy="10799"/>
          </a:xfrm>
        </p:grpSpPr>
        <p:pic>
          <p:nvPicPr>
            <p:cNvPr id="2" name="图片 1" descr="WechatIMG411"/>
            <p:cNvPicPr>
              <a:picLocks noChangeAspect="1"/>
            </p:cNvPicPr>
            <p:nvPr/>
          </p:nvPicPr>
          <p:blipFill>
            <a:blip r:embed="rId2"/>
            <a:srcRect l="4914" t="9811"/>
            <a:stretch>
              <a:fillRect/>
            </a:stretch>
          </p:blipFill>
          <p:spPr>
            <a:xfrm>
              <a:off x="829" y="0"/>
              <a:ext cx="17556" cy="1079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6801" y="2208"/>
              <a:ext cx="476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今天的风真怪。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00" y="8134"/>
              <a:ext cx="4768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Kaiti SC Regular" panose="02010600040101010101" charset="-122"/>
                  <a:sym typeface="+mn-ea"/>
                </a:rPr>
                <a:t>今天的风真怪。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38600" y="2406015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阴天里却清爽凉快。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41800" y="3283585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吹走了我的脑袋，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15435" y="4224020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  <a:sym typeface="+mn-ea"/>
              </a:rPr>
              <a:t>我的帽子却还在。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/>
          <p:nvPr>
            <p:custDataLst>
              <p:tags r:id="rId1"/>
            </p:custDataLst>
          </p:nvPr>
        </p:nvGraphicFramePr>
        <p:xfrm>
          <a:off x="972185" y="2317750"/>
          <a:ext cx="9622790" cy="40982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4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32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篇目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不同点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4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蝈蝈儿爬山</a:t>
                      </a: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我要把自己寄给你</a:t>
                      </a: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6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听听，秋的声音</a:t>
                      </a: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》《</a:t>
                      </a:r>
                      <a:r>
                        <a:rPr lang="zh-CN" alt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风</a:t>
                      </a:r>
                      <a:r>
                        <a:rPr lang="en-US" altLang="zh-CN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3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36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36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今天的风真怪</a:t>
                      </a:r>
                      <a:r>
                        <a:rPr lang="en-US" altLang="zh-CN" sz="36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36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36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踩水真快乐</a:t>
                      </a:r>
                      <a:r>
                        <a:rPr lang="en-US" altLang="zh-CN" sz="36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36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37210" y="872490"/>
            <a:ext cx="1049210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4400" b="0" dirty="0">
                <a:latin typeface="宋体" panose="02010600030101010101" pitchFamily="2" charset="-122"/>
                <a:ea typeface="宋体" panose="02010600030101010101" pitchFamily="2" charset="-122"/>
                <a:cs typeface="宋体" charset="0"/>
              </a:rPr>
              <a:t>对比三组诗，和同桌说说你发现他们有什么不同？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937" t="13457" r="52952" b="15185"/>
          <a:stretch>
            <a:fillRect/>
          </a:stretch>
        </p:blipFill>
        <p:spPr>
          <a:xfrm>
            <a:off x="141031" y="234693"/>
            <a:ext cx="3711510" cy="323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57361" t="13457" r="8055" b="24389"/>
          <a:stretch>
            <a:fillRect/>
          </a:stretch>
        </p:blipFill>
        <p:spPr>
          <a:xfrm>
            <a:off x="3909191" y="191734"/>
            <a:ext cx="3257784" cy="3293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6347" r="51844" b="6549"/>
          <a:stretch>
            <a:fillRect/>
          </a:stretch>
        </p:blipFill>
        <p:spPr>
          <a:xfrm>
            <a:off x="1338322" y="2251813"/>
            <a:ext cx="2716340" cy="448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4007" r="6737" b="9008"/>
          <a:stretch>
            <a:fillRect/>
          </a:stretch>
        </p:blipFill>
        <p:spPr>
          <a:xfrm>
            <a:off x="4288911" y="2251812"/>
            <a:ext cx="2570912" cy="4497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5177" r="50674" b="4279"/>
          <a:stretch>
            <a:fillRect/>
          </a:stretch>
        </p:blipFill>
        <p:spPr>
          <a:xfrm>
            <a:off x="7062356" y="754798"/>
            <a:ext cx="2675488" cy="4218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6347" r="3546" b="4279"/>
          <a:stretch>
            <a:fillRect/>
          </a:stretch>
        </p:blipFill>
        <p:spPr>
          <a:xfrm>
            <a:off x="9780638" y="754798"/>
            <a:ext cx="2358763" cy="4218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8" r="13030"/>
          <a:stretch>
            <a:fillRect/>
          </a:stretch>
        </p:blipFill>
        <p:spPr>
          <a:xfrm>
            <a:off x="8803640" y="-27940"/>
            <a:ext cx="3360420" cy="1287780"/>
          </a:xfrm>
          <a:prstGeom prst="rect">
            <a:avLst/>
          </a:prstGeom>
        </p:spPr>
      </p:pic>
      <p:pic>
        <p:nvPicPr>
          <p:cNvPr id="63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>
            <a:fillRect/>
          </a:stretch>
        </p:blipFill>
        <p:spPr>
          <a:xfrm rot="10800000">
            <a:off x="6752590" y="-40640"/>
            <a:ext cx="3418205" cy="1162685"/>
          </a:xfrm>
          <a:prstGeom prst="rect">
            <a:avLst/>
          </a:prstGeom>
        </p:spPr>
      </p:pic>
      <p:pic>
        <p:nvPicPr>
          <p:cNvPr id="66" name="PA_图片 1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>
            <a:fillRect/>
          </a:stretch>
        </p:blipFill>
        <p:spPr>
          <a:xfrm rot="10800000">
            <a:off x="2815244" y="-81280"/>
            <a:ext cx="5133340" cy="1210310"/>
          </a:xfrm>
          <a:prstGeom prst="rect">
            <a:avLst/>
          </a:prstGeom>
        </p:spPr>
      </p:pic>
      <p:sp>
        <p:nvSpPr>
          <p:cNvPr id="30" name="文本框 7"/>
          <p:cNvSpPr txBox="1">
            <a:spLocks noChangeArrowheads="1"/>
          </p:cNvSpPr>
          <p:nvPr/>
        </p:nvSpPr>
        <p:spPr bwMode="auto">
          <a:xfrm>
            <a:off x="314036" y="808351"/>
            <a:ext cx="11711709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Songti SC Bold" panose="02010800040101010101" charset="-122"/>
                <a:ea typeface="Songti SC Bold" panose="02010800040101010101" charset="-122"/>
                <a:cs typeface="+mn-ea"/>
                <a:sym typeface="+mn-lt"/>
              </a:rPr>
              <a:t>选择</a:t>
            </a:r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Songti SC Bold" panose="02010800040101010101" charset="-122"/>
                <a:ea typeface="Songti SC Bold" panose="02010800040101010101" charset="-122"/>
                <a:cs typeface="+mn-ea"/>
                <a:sym typeface="+mn-lt"/>
              </a:rPr>
              <a:t>一句话</a:t>
            </a:r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Songti SC Bold" panose="02010800040101010101" charset="-122"/>
                <a:ea typeface="Songti SC Bold" panose="02010800040101010101" charset="-122"/>
                <a:cs typeface="+mn-ea"/>
                <a:sym typeface="+mn-lt"/>
              </a:rPr>
              <a:t>和喜欢的拼搭方式，</a:t>
            </a:r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Songti SC Bold" panose="02010800040101010101" charset="-122"/>
                <a:ea typeface="Songti SC Bold" panose="02010800040101010101" charset="-122"/>
                <a:cs typeface="+mn-ea"/>
                <a:sym typeface="+mn-lt"/>
              </a:rPr>
              <a:t>运用</a:t>
            </a:r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Songti SC Bold" panose="02010800040101010101" charset="-122"/>
                <a:ea typeface="Songti SC Bold" panose="02010800040101010101" charset="-122"/>
                <a:cs typeface="+mn-ea"/>
                <a:sym typeface="+mn-lt"/>
              </a:rPr>
              <a:t>反复手法，创编</a:t>
            </a: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Songti SC Bold" panose="02010800040101010101" charset="-122"/>
                <a:ea typeface="Songti SC Bold" panose="02010800040101010101" charset="-122"/>
                <a:cs typeface="+mn-ea"/>
                <a:sym typeface="+mn-lt"/>
              </a:rPr>
              <a:t>一首儿童诗。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41041" y="3668402"/>
            <a:ext cx="5288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</a:rPr>
              <a:t>1.雨真是个调皮鬼。     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</a:rPr>
              <a:t>叮咚——叮咚——    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</a:rPr>
              <a:t>我的书包，很大很大。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  <a:sym typeface="+mn-ea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  <a:sym typeface="+mn-ea"/>
              </a:rPr>
              <a:t>等风来。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Kaiti SC Bold" panose="02010600040101010101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Kaiti SC Bold" panose="02010600040101010101" charset="-122"/>
              </a:rPr>
              <a:t>……</a:t>
            </a:r>
          </a:p>
        </p:txBody>
      </p:sp>
      <p:pic>
        <p:nvPicPr>
          <p:cNvPr id="7" name="图片 6" descr="WechatIMG412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1850" y="1448435"/>
            <a:ext cx="3135630" cy="2184400"/>
          </a:xfrm>
          <a:prstGeom prst="rect">
            <a:avLst/>
          </a:prstGeom>
        </p:spPr>
      </p:pic>
      <p:pic>
        <p:nvPicPr>
          <p:cNvPr id="5" name="图片 4" descr="WechatIMG411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582" t="10659" r="4294" b="-2433"/>
          <a:stretch>
            <a:fillRect/>
          </a:stretch>
        </p:blipFill>
        <p:spPr>
          <a:xfrm>
            <a:off x="8376920" y="1491615"/>
            <a:ext cx="2190750" cy="2270760"/>
          </a:xfrm>
          <a:prstGeom prst="rect">
            <a:avLst/>
          </a:prstGeom>
        </p:spPr>
      </p:pic>
      <p:pic>
        <p:nvPicPr>
          <p:cNvPr id="6" name="图片 5" descr="WechatIMG41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805" y="809625"/>
            <a:ext cx="2850515" cy="3235325"/>
          </a:xfrm>
          <a:prstGeom prst="rect">
            <a:avLst/>
          </a:prstGeom>
        </p:spPr>
      </p:pic>
      <p:pic>
        <p:nvPicPr>
          <p:cNvPr id="8" name="PA_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8" r="13030"/>
          <a:stretch>
            <a:fillRect/>
          </a:stretch>
        </p:blipFill>
        <p:spPr>
          <a:xfrm>
            <a:off x="-119380" y="-27940"/>
            <a:ext cx="3360420" cy="1287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653" y="955166"/>
            <a:ext cx="4042433" cy="537601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21" name="PA_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22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3" name="PA_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4" name="PA_图片 1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pic>
        <p:nvPicPr>
          <p:cNvPr id="2" name="图片 1" descr="4061599389921_.pic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42390" y="1515110"/>
            <a:ext cx="5341620" cy="5341620"/>
          </a:xfrm>
          <a:prstGeom prst="rect">
            <a:avLst/>
          </a:prstGeom>
        </p:spPr>
      </p:pic>
      <p:pic>
        <p:nvPicPr>
          <p:cNvPr id="3" name="游淼 - 从前有座山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759190" y="5681345"/>
            <a:ext cx="464185" cy="464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61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170" y="-5715"/>
            <a:ext cx="6099175" cy="6338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2110" y="374015"/>
            <a:ext cx="5929630" cy="544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弯弯的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月儿小小的船，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小小的船儿两头尖。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我在小小的船里坐，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只看见闪闪的星星蓝蓝的天。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170" y="-5715"/>
            <a:ext cx="6099175" cy="65525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2110" y="374015"/>
            <a:ext cx="5929630" cy="544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月儿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的船，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的船儿两头尖。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的船里坐，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只看见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的星星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4" name="标题 1"/>
          <p:cNvSpPr>
            <a:spLocks noGrp="1"/>
          </p:cNvSpPr>
          <p:nvPr/>
        </p:nvSpPr>
        <p:spPr>
          <a:xfrm>
            <a:off x="609600" y="1172528"/>
            <a:ext cx="10972801" cy="1143000"/>
          </a:xfrm>
          <a:prstGeom prst="rect">
            <a:avLst/>
          </a:prstGeom>
        </p:spPr>
        <p:txBody>
          <a:bodyPr vert="horz" lIns="80229" tIns="40115" rIns="80229" bIns="40115" rtlCol="0" anchor="ctr">
            <a:normAutofit fontScale="77500" lnSpcReduction="20000"/>
          </a:bodyPr>
          <a:lstStyle>
            <a:lvl1pPr algn="ctr" defTabSz="1085850" rtl="0" eaLnBrk="1" latinLnBrk="0" hangingPunct="1">
              <a:spcBef>
                <a:spcPct val="0"/>
              </a:spcBef>
              <a:buNone/>
              <a:defRPr sz="528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读诗歌《蝈蝈儿爬山》和《我要把自己寄给你》，找出相同点。</a:t>
            </a:r>
          </a:p>
        </p:txBody>
      </p:sp>
      <p:graphicFrame>
        <p:nvGraphicFramePr>
          <p:cNvPr id="2" name="表格 -1"/>
          <p:cNvGraphicFramePr/>
          <p:nvPr>
            <p:custDataLst>
              <p:tags r:id="rId1"/>
            </p:custDataLst>
          </p:nvPr>
        </p:nvGraphicFramePr>
        <p:xfrm>
          <a:off x="1301115" y="2432050"/>
          <a:ext cx="9030335" cy="3056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15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5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篇名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相同点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蝈蝈儿爬山</a:t>
                      </a: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宋体" charset="0"/>
                          <a:cs typeface="宋体" charset="0"/>
                        </a:rPr>
                        <a:t> 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55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《</a:t>
                      </a:r>
                      <a:r>
                        <a:rPr lang="zh-CN" alt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我要把自己寄给你</a:t>
                      </a:r>
                      <a:r>
                        <a:rPr lang="en-US" altLang="zh-CN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charset="0"/>
                        </a:rPr>
                        <a:t>》</a:t>
                      </a:r>
                      <a:endParaRPr lang="zh-CN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461818" y="775855"/>
            <a:ext cx="9920301" cy="423949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 rot="20220000">
            <a:off x="-324624" y="2410507"/>
            <a:ext cx="1103095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“</a:t>
            </a:r>
            <a:r>
              <a:rPr lang="zh-CN" altLang="en-US" sz="3200" b="0" dirty="0"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呀，吭（kēng）哧（chī）吭哧，嗨哟哟，吭哧吭哧，嘿”</a:t>
            </a:r>
          </a:p>
        </p:txBody>
      </p:sp>
      <p:pic>
        <p:nvPicPr>
          <p:cNvPr id="2" name="图片 1" descr="WechatIMG41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9220" y="3737610"/>
            <a:ext cx="5210810" cy="2432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680210" y="916305"/>
            <a:ext cx="8469630" cy="563231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蝈蝈儿爬山</a:t>
            </a:r>
          </a:p>
          <a:p>
            <a:pPr marL="0" indent="0" algn="r"/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                                              </a:t>
            </a:r>
            <a:r>
              <a:rPr lang="zh-CN" altLang="en-US" sz="2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【日本】</a:t>
            </a:r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金子美玲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蝈蝈儿，爬山，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从一大早就爬山。</a:t>
            </a:r>
          </a:p>
          <a:p>
            <a:pPr marL="0" indent="0" algn="ctr"/>
            <a:r>
              <a:rPr lang="zh-CN" altLang="en-US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  <a:endParaRPr lang="zh-CN" altLang="en-US" sz="2800" b="0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 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山上出太阳啦，田野里朝露还没干，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我一蹦老高呀，浑身都是劲儿。</a:t>
            </a:r>
          </a:p>
          <a:p>
            <a:pPr marL="0" indent="0" algn="ctr"/>
            <a:r>
              <a:rPr lang="zh-CN" altLang="en-US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 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那座山，顶上，是秋天的天，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冰凉凉地触到了，我的胡须上。</a:t>
            </a:r>
          </a:p>
          <a:p>
            <a:pPr marL="0" indent="0" algn="ctr"/>
            <a:r>
              <a:rPr lang="zh-CN" altLang="en-US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呀，吭哧吭哧，嗨哟哟，吭哧吭哧，嘿。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797175" y="3042920"/>
            <a:ext cx="6297930" cy="1206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654935" y="6402070"/>
            <a:ext cx="6428740" cy="4889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785110" y="4722495"/>
            <a:ext cx="6240145" cy="1206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680210" y="916305"/>
            <a:ext cx="8469630" cy="489267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我要把自己寄给你</a:t>
            </a:r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（节选）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Kaiti SC Regular" panose="02010600040101010101" charset="-122"/>
            </a:endParaRPr>
          </a:p>
          <a:p>
            <a:pPr marL="0" indent="0" algn="r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Kaiti SC Regular" panose="02010600040101010101" charset="-122"/>
              </a:rPr>
              <a:t>【美国】格思里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我要把自己包在纸里，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再用胶水涂遍我的身体，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头上还要多贴些邮票，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我要把自己寄给你！</a:t>
            </a:r>
          </a:p>
          <a:p>
            <a:pPr marL="0" indent="0" algn="ctr"/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Kaiti SC Regular" panose="02010600040101010101" charset="-122"/>
            </a:endParaRP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扎上红红的绳子，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系上蓝蓝的缎带，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爬进我那小小的信箱，</a:t>
            </a:r>
          </a:p>
          <a:p>
            <a:pPr marL="0" indent="0" algn="ctr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 Regular" panose="02010600040101010101" charset="-122"/>
              </a:rPr>
              <a:t>我要把自己寄给你！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32237" y="3596106"/>
            <a:ext cx="3965575" cy="3302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779520" y="5775960"/>
            <a:ext cx="3965575" cy="3302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1|0.7|1.3|6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1|0.7|1.3|6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3b658e9-7351-4ad0-be95-2c9cf930eb8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e2ef23d-b19e-4dd2-9d5f-54002dc4f10c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89a2fa8-58e6-4c1b-a064-fe6d099bb7df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35206e-02ab-435b-ac69-d680adb50d37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1|0.7|1.3|6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4qjilk0">
      <a:majorFont>
        <a:latin typeface="AvantGarde Bk BT"/>
        <a:ea typeface="YouYuan"/>
        <a:cs typeface=""/>
      </a:majorFont>
      <a:minorFont>
        <a:latin typeface="AvantGarde Bk BT"/>
        <a:ea typeface="YouYu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1494</Words>
  <Application>Microsoft Office PowerPoint</Application>
  <PresentationFormat>宽屏</PresentationFormat>
  <Paragraphs>363</Paragraphs>
  <Slides>34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AvantGarde Bk BT</vt:lpstr>
      <vt:lpstr>Kaiti SC Bold</vt:lpstr>
      <vt:lpstr>Kaiti SC Regular</vt:lpstr>
      <vt:lpstr>Songti SC Bold</vt:lpstr>
      <vt:lpstr>Songti SC Regular</vt:lpstr>
      <vt:lpstr>等线</vt:lpstr>
      <vt:lpstr>楷体</vt:lpstr>
      <vt:lpstr>宋体</vt:lpstr>
      <vt:lpstr>YouYuan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tw</cp:lastModifiedBy>
  <cp:revision>160</cp:revision>
  <dcterms:created xsi:type="dcterms:W3CDTF">2020-09-13T07:04:45Z</dcterms:created>
  <dcterms:modified xsi:type="dcterms:W3CDTF">2020-09-13T12:12:32Z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2052-2.6.1.4274</vt:lpwstr>
  </property>
</Properties>
</file>