
<file path=[Content_Types].xml><?xml version="1.0" encoding="utf-8"?>
<Types xmlns="http://schemas.openxmlformats.org/package/2006/content-types">
  <Default Extension="png" ContentType="image/png"/>
  <Default Extension="bin" ContentType="application/vnd.ms-office.activeX"/>
  <Default Extension="mp3" ContentType="audio/mpe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activeX/activeX1.xml" ContentType="application/vnd.ms-office.activeX+xml"/>
  <Override PartName="/ppt/activeX/activeX2.xml" ContentType="application/vnd.ms-office.activeX+xml"/>
  <Override PartName="/ppt/activeX/activeX3.xml" ContentType="application/vnd.ms-office.activeX+xml"/>
  <Override PartName="/ppt/activeX/activeX4.xml" ContentType="application/vnd.ms-office.activeX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  <p:sldMasterId id="2147483995" r:id="rId2"/>
    <p:sldMasterId id="2147483996" r:id="rId3"/>
  </p:sldMasterIdLst>
  <p:notesMasterIdLst>
    <p:notesMasterId r:id="rId26"/>
  </p:notesMasterIdLst>
  <p:sldIdLst>
    <p:sldId id="256" r:id="rId4"/>
    <p:sldId id="319" r:id="rId5"/>
    <p:sldId id="339" r:id="rId6"/>
    <p:sldId id="338" r:id="rId7"/>
    <p:sldId id="357" r:id="rId8"/>
    <p:sldId id="359" r:id="rId9"/>
    <p:sldId id="352" r:id="rId10"/>
    <p:sldId id="353" r:id="rId11"/>
    <p:sldId id="354" r:id="rId12"/>
    <p:sldId id="355" r:id="rId13"/>
    <p:sldId id="377" r:id="rId14"/>
    <p:sldId id="360" r:id="rId15"/>
    <p:sldId id="321" r:id="rId16"/>
    <p:sldId id="337" r:id="rId17"/>
    <p:sldId id="361" r:id="rId18"/>
    <p:sldId id="322" r:id="rId19"/>
    <p:sldId id="380" r:id="rId20"/>
    <p:sldId id="379" r:id="rId21"/>
    <p:sldId id="324" r:id="rId22"/>
    <p:sldId id="342" r:id="rId23"/>
    <p:sldId id="345" r:id="rId24"/>
    <p:sldId id="346" r:id="rId25"/>
  </p:sldIdLst>
  <p:sldSz cx="9144000" cy="6858000" type="screen4x3"/>
  <p:notesSz cx="6858000" cy="9144000"/>
  <p:defaultTextStyle>
    <a:defPPr>
      <a:defRPr lang="ko-KR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sz="2800" b="1" kern="1200">
        <a:solidFill>
          <a:schemeClr val="tx1"/>
        </a:solidFill>
        <a:latin typeface="-소망B" pitchFamily="2" charset="-127"/>
        <a:ea typeface="-소망B" pitchFamily="2" charset="-127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anose="020B0604020202020204" pitchFamily="34" charset="0"/>
      <a:defRPr sz="2800" b="1" kern="1200">
        <a:solidFill>
          <a:schemeClr val="tx1"/>
        </a:solidFill>
        <a:latin typeface="-소망B" pitchFamily="2" charset="-127"/>
        <a:ea typeface="-소망B" pitchFamily="2" charset="-127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anose="020B0604020202020204" pitchFamily="34" charset="0"/>
      <a:defRPr sz="2800" b="1" kern="1200">
        <a:solidFill>
          <a:schemeClr val="tx1"/>
        </a:solidFill>
        <a:latin typeface="-소망B" pitchFamily="2" charset="-127"/>
        <a:ea typeface="-소망B" pitchFamily="2" charset="-127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anose="020B0604020202020204" pitchFamily="34" charset="0"/>
      <a:defRPr sz="2800" b="1" kern="1200">
        <a:solidFill>
          <a:schemeClr val="tx1"/>
        </a:solidFill>
        <a:latin typeface="-소망B" pitchFamily="2" charset="-127"/>
        <a:ea typeface="-소망B" pitchFamily="2" charset="-127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anose="020B0604020202020204" pitchFamily="34" charset="0"/>
      <a:defRPr sz="2800" b="1" kern="1200">
        <a:solidFill>
          <a:schemeClr val="tx1"/>
        </a:solidFill>
        <a:latin typeface="-소망B" pitchFamily="2" charset="-127"/>
        <a:ea typeface="-소망B" pitchFamily="2" charset="-127"/>
        <a:cs typeface="+mn-cs"/>
      </a:defRPr>
    </a:lvl5pPr>
    <a:lvl6pPr marL="2286000" algn="l" defTabSz="914400" rtl="0" eaLnBrk="1" latinLnBrk="0" hangingPunct="1">
      <a:defRPr sz="2800" b="1" kern="1200">
        <a:solidFill>
          <a:schemeClr val="tx1"/>
        </a:solidFill>
        <a:latin typeface="-소망B" pitchFamily="2" charset="-127"/>
        <a:ea typeface="-소망B" pitchFamily="2" charset="-127"/>
        <a:cs typeface="+mn-cs"/>
      </a:defRPr>
    </a:lvl6pPr>
    <a:lvl7pPr marL="2743200" algn="l" defTabSz="914400" rtl="0" eaLnBrk="1" latinLnBrk="0" hangingPunct="1">
      <a:defRPr sz="2800" b="1" kern="1200">
        <a:solidFill>
          <a:schemeClr val="tx1"/>
        </a:solidFill>
        <a:latin typeface="-소망B" pitchFamily="2" charset="-127"/>
        <a:ea typeface="-소망B" pitchFamily="2" charset="-127"/>
        <a:cs typeface="+mn-cs"/>
      </a:defRPr>
    </a:lvl7pPr>
    <a:lvl8pPr marL="3200400" algn="l" defTabSz="914400" rtl="0" eaLnBrk="1" latinLnBrk="0" hangingPunct="1">
      <a:defRPr sz="2800" b="1" kern="1200">
        <a:solidFill>
          <a:schemeClr val="tx1"/>
        </a:solidFill>
        <a:latin typeface="-소망B" pitchFamily="2" charset="-127"/>
        <a:ea typeface="-소망B" pitchFamily="2" charset="-127"/>
        <a:cs typeface="+mn-cs"/>
      </a:defRPr>
    </a:lvl8pPr>
    <a:lvl9pPr marL="3657600" algn="l" defTabSz="914400" rtl="0" eaLnBrk="1" latinLnBrk="0" hangingPunct="1">
      <a:defRPr sz="2800" b="1" kern="1200">
        <a:solidFill>
          <a:schemeClr val="tx1"/>
        </a:solidFill>
        <a:latin typeface="-소망B" pitchFamily="2" charset="-127"/>
        <a:ea typeface="-소망B" pitchFamily="2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94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33CC"/>
    <a:srgbClr val="006600"/>
    <a:srgbClr val="00246C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60" autoAdjust="0"/>
  </p:normalViewPr>
  <p:slideViewPr>
    <p:cSldViewPr>
      <p:cViewPr varScale="1">
        <p:scale>
          <a:sx n="66" d="100"/>
          <a:sy n="66" d="100"/>
        </p:scale>
        <p:origin x="724" y="48"/>
      </p:cViewPr>
      <p:guideLst>
        <p:guide orient="horz" pos="2194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页眉占位符 1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 b="0">
                <a:latin typeface="Gulim" panose="020B0600000101010101" pitchFamily="34" charset="-127"/>
                <a:ea typeface="Gulim" panose="020B0600000101010101" pitchFamily="34" charset="-127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099" name="日期占位符 2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 b="0">
                <a:latin typeface="Gulim" panose="020B0600000101010101" pitchFamily="34" charset="-127"/>
                <a:ea typeface="Gulim" panose="020B0600000101010101" pitchFamily="34" charset="-127"/>
              </a:defRPr>
            </a:lvl1pPr>
          </a:lstStyle>
          <a:p>
            <a:pPr>
              <a:defRPr/>
            </a:pPr>
            <a:fld id="{AF2D0F67-D21E-40AB-B8FE-818D1405DB3A}" type="datetime1">
              <a:rPr lang="zh-CN" altLang="en-US"/>
              <a:pPr>
                <a:defRPr/>
              </a:pPr>
              <a:t>2019/10/11</a:t>
            </a:fld>
            <a:endParaRPr lang="en-US"/>
          </a:p>
        </p:txBody>
      </p:sp>
      <p:sp>
        <p:nvSpPr>
          <p:cNvPr id="4100" name="幻灯片图像占位符 3"/>
          <p:cNvSpPr>
            <a:spLocks noGrp="1" noRot="1" noChangeAspect="1" noChangeArrowheads="1"/>
          </p:cNvSpPr>
          <p:nvPr>
            <p:ph type="sldImg" idx="4294967295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4101" name="备注占位符 4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4102" name="页脚占位符 5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 b="0">
                <a:latin typeface="Gulim" panose="020B0600000101010101" pitchFamily="34" charset="-127"/>
                <a:ea typeface="Gulim" panose="020B0600000101010101" pitchFamily="34" charset="-127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103" name="灯片编号占位符 6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 b="0" smtClean="0">
                <a:latin typeface="Gulim" panose="020B0600000101010101" pitchFamily="34" charset="-127"/>
                <a:ea typeface="Gulim" panose="020B0600000101010101" pitchFamily="34" charset="-127"/>
              </a:defRPr>
            </a:lvl1pPr>
          </a:lstStyle>
          <a:p>
            <a:pPr>
              <a:defRPr/>
            </a:pPr>
            <a:fld id="{931C245E-DD40-4D6E-B4DB-2F011B4B4D20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149807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Malgun Gothic" pitchFamily="34" charset="-127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noProof="1" smtClean="0"/>
              <a:t>单击此处编辑母版副标题样式</a:t>
            </a:r>
            <a:endParaRPr lang="zh-CN" altLang="en-US" noProof="1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E53916-8075-4B82-964C-F31F672B446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42567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C15B4D-AF5F-4FA6-82B9-8E8D1C1CB87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56469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800850" y="609600"/>
            <a:ext cx="1885950" cy="5486400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143000" y="609600"/>
            <a:ext cx="5505450" cy="5486400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AAC5A1-94C0-428E-BA3D-D068C7E51EF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390484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noProof="1" smtClean="0"/>
              <a:t>单击此处编辑母版副标题样式</a:t>
            </a:r>
            <a:endParaRPr lang="zh-CN" altLang="en-US" noProof="1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4657DE-48DF-4ED0-9B79-38FEDB79E78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5743845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599DAB-E1EC-49F9-9F8C-82DD4984C37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855729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17353A-6108-4497-93E2-B0987C60F50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180795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143000" y="1752600"/>
            <a:ext cx="35814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876800" y="1752600"/>
            <a:ext cx="35814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DB56C7-84E7-4DCD-9085-92ADC485417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018745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CEE5A5-6845-4259-A8C9-A0852D7A75A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6218864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CF77E4-06F7-497C-96C9-58BB000A243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714913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4A635F-7D55-46E3-9408-147F88A0C47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808553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6069CB-EFD5-4BFB-8088-90E4F947118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63829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3A994B-2B29-41A7-A70B-52363B35D06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330637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C1D36C-91CF-4E4B-8402-EAFD3D5EE13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01098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7C82D5-F6F8-4E91-A174-FE5FA6C60A2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449731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800850" y="609600"/>
            <a:ext cx="1885950" cy="5486400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143000" y="609600"/>
            <a:ext cx="5505450" cy="5486400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D899F7-A5AC-43E2-963C-1A230035165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42424927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noProof="1" smtClean="0"/>
              <a:t>单击此处编辑母版副标题样式</a:t>
            </a:r>
            <a:endParaRPr lang="zh-CN" altLang="en-US" noProof="1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174EB7-CAF7-4839-87A0-9B20DED010B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6893899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3BA9B1-1F72-4657-92E9-65BAEE72BD9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4722371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8B13F9-2B69-4A90-8A9A-8AD7ECC3485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289450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143000" y="1752600"/>
            <a:ext cx="35814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876800" y="1752600"/>
            <a:ext cx="35814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B0BD5F-BCD8-498B-A07C-6346C79488D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750225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7F1D26-436D-4A39-AFFD-FD3406E17FA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5402719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FDADC-9B1F-4E86-8437-1A8C8DA9036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203414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365CD1-68F0-4839-BD5E-4506DE7DEE1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431664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FAC942-6DD7-4E48-AB70-50954BEE179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245846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5472DC-AEB1-4E04-B66C-3C8762F8B5A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326987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2062D8-3BAE-40F0-AC34-A690E7992C8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7555094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E83BC1-5254-463B-9BE9-09DC49300BE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93994592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800850" y="609600"/>
            <a:ext cx="1885950" cy="5486400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1143000" y="609600"/>
            <a:ext cx="5505450" cy="5486400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0846AE-670D-477E-B28B-73A67A9D269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87488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1143000" y="1752600"/>
            <a:ext cx="35814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876800" y="1752600"/>
            <a:ext cx="35814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9E9081-BD2F-4F38-A6E8-1D379426413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523401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944015-61A9-4A77-B22B-7AC019A7FE1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42672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BD1E46-453A-4F13-B7EE-263FA29CF91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51617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89207F-D86C-4D39-8EFA-D030164B79B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04920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  <a:p>
            <a:pPr lvl="1"/>
            <a:r>
              <a:rPr lang="zh-CN" altLang="en-US" noProof="1" smtClean="0"/>
              <a:t>第二级</a:t>
            </a:r>
          </a:p>
          <a:p>
            <a:pPr lvl="2"/>
            <a:r>
              <a:rPr lang="zh-CN" altLang="en-US" noProof="1" smtClean="0"/>
              <a:t>第三级</a:t>
            </a:r>
          </a:p>
          <a:p>
            <a:pPr lvl="3"/>
            <a:r>
              <a:rPr lang="zh-CN" altLang="en-US" noProof="1" smtClean="0"/>
              <a:t>第四级</a:t>
            </a:r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645540-2908-49DD-8045-D7213F6B00B8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666484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BA7061-5DEA-4E36-B914-54DD8A0B99E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29532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143000" y="609600"/>
            <a:ext cx="7543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Rectangle 4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1143000" y="1752600"/>
            <a:ext cx="73152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73163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latinLnBrk="1" hangingPunct="1">
              <a:defRPr sz="1400" b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16300" y="6227763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 eaLnBrk="1" latinLnBrk="1" hangingPunct="1">
              <a:defRPr sz="1400" b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latinLnBrk="1" hangingPunct="1">
              <a:defRPr sz="1400" b="0" smtClean="0">
                <a:latin typeface="-소망M" pitchFamily="2" charset="-127"/>
                <a:ea typeface="-소망M" pitchFamily="2" charset="-127"/>
              </a:defRPr>
            </a:lvl1pPr>
          </a:lstStyle>
          <a:p>
            <a:pPr>
              <a:defRPr/>
            </a:pPr>
            <a:fld id="{D64E8CB1-3320-45F6-AC6E-5BCA0999618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sp>
        <p:nvSpPr>
          <p:cNvPr id="1031" name="椭圆 10"/>
          <p:cNvSpPr>
            <a:spLocks noChangeArrowheads="1"/>
          </p:cNvSpPr>
          <p:nvPr/>
        </p:nvSpPr>
        <p:spPr bwMode="auto">
          <a:xfrm>
            <a:off x="71438" y="142875"/>
            <a:ext cx="928687" cy="1000125"/>
          </a:xfrm>
          <a:prstGeom prst="ellipse">
            <a:avLst/>
          </a:prstGeom>
          <a:solidFill>
            <a:srgbClr val="D9D9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9pPr>
          </a:lstStyle>
          <a:p>
            <a:pPr latinLnBrk="1">
              <a:defRPr/>
            </a:pPr>
            <a:endParaRPr lang="zh-CN" altLang="en-US" sz="2400" b="0" smtClean="0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pic>
        <p:nvPicPr>
          <p:cNvPr id="1032" name="图片 8" descr="LOGO.jpg"/>
          <p:cNvPicPr>
            <a:picLocks noChangeAspect="1" noChangeArrowheads="1"/>
          </p:cNvPicPr>
          <p:nvPr userDrawn="1"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875"/>
            <a:ext cx="10001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图片 1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9144000" cy="683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07" r:id="rId1"/>
    <p:sldLayoutId id="2147484006" r:id="rId2"/>
    <p:sldLayoutId id="2147484005" r:id="rId3"/>
    <p:sldLayoutId id="2147484004" r:id="rId4"/>
    <p:sldLayoutId id="2147484003" r:id="rId5"/>
    <p:sldLayoutId id="2147484002" r:id="rId6"/>
    <p:sldLayoutId id="2147484001" r:id="rId7"/>
    <p:sldLayoutId id="2147484000" r:id="rId8"/>
    <p:sldLayoutId id="2147483999" r:id="rId9"/>
    <p:sldLayoutId id="2147483998" r:id="rId10"/>
    <p:sldLayoutId id="2147483997" r:id="rId11"/>
  </p:sldLayoutIdLst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sz="3200">
          <a:solidFill>
            <a:srgbClr val="000080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sz="3200">
          <a:solidFill>
            <a:srgbClr val="000080"/>
          </a:solidFill>
          <a:latin typeface="-소망B" pitchFamily="2" charset="-127"/>
          <a:ea typeface="-소망B" pitchFamily="2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sz="3200">
          <a:solidFill>
            <a:srgbClr val="000080"/>
          </a:solidFill>
          <a:latin typeface="-소망B" pitchFamily="2" charset="-127"/>
          <a:ea typeface="-소망B" pitchFamily="2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sz="3200">
          <a:solidFill>
            <a:srgbClr val="000080"/>
          </a:solidFill>
          <a:latin typeface="-소망B" pitchFamily="2" charset="-127"/>
          <a:ea typeface="-소망B" pitchFamily="2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sz="3200">
          <a:solidFill>
            <a:srgbClr val="000080"/>
          </a:solidFill>
          <a:latin typeface="-소망B" pitchFamily="2" charset="-127"/>
          <a:ea typeface="-소망B" pitchFamily="2" charset="-127"/>
        </a:defRPr>
      </a:lvl5pPr>
      <a:lvl6pPr marL="457200" algn="l" rtl="0" eaLnBrk="0" fontAlgn="base" latinLnBrk="1" hangingPunct="0">
        <a:spcBef>
          <a:spcPct val="0"/>
        </a:spcBef>
        <a:spcAft>
          <a:spcPct val="0"/>
        </a:spcAft>
        <a:defRPr sz="3200">
          <a:solidFill>
            <a:srgbClr val="000080"/>
          </a:solidFill>
          <a:latin typeface="-소망B" pitchFamily="2" charset="-127"/>
          <a:ea typeface="-소망B" pitchFamily="2" charset="-127"/>
        </a:defRPr>
      </a:lvl6pPr>
      <a:lvl7pPr marL="914400" algn="l" rtl="0" eaLnBrk="0" fontAlgn="base" latinLnBrk="1" hangingPunct="0">
        <a:spcBef>
          <a:spcPct val="0"/>
        </a:spcBef>
        <a:spcAft>
          <a:spcPct val="0"/>
        </a:spcAft>
        <a:defRPr sz="3200">
          <a:solidFill>
            <a:srgbClr val="000080"/>
          </a:solidFill>
          <a:latin typeface="-소망B" pitchFamily="2" charset="-127"/>
          <a:ea typeface="-소망B" pitchFamily="2" charset="-127"/>
        </a:defRPr>
      </a:lvl7pPr>
      <a:lvl8pPr marL="1371600" algn="l" rtl="0" eaLnBrk="0" fontAlgn="base" latinLnBrk="1" hangingPunct="0">
        <a:spcBef>
          <a:spcPct val="0"/>
        </a:spcBef>
        <a:spcAft>
          <a:spcPct val="0"/>
        </a:spcAft>
        <a:defRPr sz="3200">
          <a:solidFill>
            <a:srgbClr val="000080"/>
          </a:solidFill>
          <a:latin typeface="-소망B" pitchFamily="2" charset="-127"/>
          <a:ea typeface="-소망B" pitchFamily="2" charset="-127"/>
        </a:defRPr>
      </a:lvl8pPr>
      <a:lvl9pPr marL="1828800" algn="l" rtl="0" eaLnBrk="0" fontAlgn="base" latinLnBrk="1" hangingPunct="0">
        <a:spcBef>
          <a:spcPct val="0"/>
        </a:spcBef>
        <a:spcAft>
          <a:spcPct val="0"/>
        </a:spcAft>
        <a:defRPr sz="3200">
          <a:solidFill>
            <a:srgbClr val="000080"/>
          </a:solidFill>
          <a:latin typeface="-소망B" pitchFamily="2" charset="-127"/>
          <a:ea typeface="-소망B" pitchFamily="2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椭圆 10"/>
          <p:cNvSpPr>
            <a:spLocks noChangeArrowheads="1"/>
          </p:cNvSpPr>
          <p:nvPr/>
        </p:nvSpPr>
        <p:spPr bwMode="auto">
          <a:xfrm>
            <a:off x="71438" y="142875"/>
            <a:ext cx="928687" cy="1000125"/>
          </a:xfrm>
          <a:prstGeom prst="ellipse">
            <a:avLst/>
          </a:prstGeom>
          <a:solidFill>
            <a:srgbClr val="D9D9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9pPr>
          </a:lstStyle>
          <a:p>
            <a:pPr latinLnBrk="1">
              <a:defRPr/>
            </a:pPr>
            <a:endParaRPr lang="zh-CN" altLang="en-US" sz="2400" b="0" smtClean="0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pic>
        <p:nvPicPr>
          <p:cNvPr id="2051" name="图片 8" descr="LOGO.jpg"/>
          <p:cNvPicPr>
            <a:picLocks noChangeAspect="1" noChangeArrowheads="1"/>
          </p:cNvPicPr>
          <p:nvPr userDrawn="1"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875"/>
            <a:ext cx="10001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图片 1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9144000" cy="683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2"/>
          <p:cNvPicPr>
            <a:picLocks noChangeAspect="1" noChangeArrowheads="1"/>
          </p:cNvPicPr>
          <p:nvPr userDrawn="1"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2500313"/>
            <a:ext cx="1071563" cy="107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图片 11"/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9144000" cy="683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5" name="Rectangle 3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143000" y="609600"/>
            <a:ext cx="7543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2056" name="Rectangle 4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1143000" y="1752600"/>
            <a:ext cx="73152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2057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latinLnBrk="1" hangingPunct="1">
              <a:defRPr sz="1400" b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 eaLnBrk="1" latinLnBrk="1" hangingPunct="1">
              <a:defRPr sz="1400" b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latinLnBrk="1" hangingPunct="1">
              <a:defRPr sz="1400" b="0" smtClean="0">
                <a:latin typeface="-소망M" pitchFamily="2" charset="-127"/>
                <a:ea typeface="-소망M" pitchFamily="2" charset="-127"/>
              </a:defRPr>
            </a:lvl1pPr>
          </a:lstStyle>
          <a:p>
            <a:pPr>
              <a:defRPr/>
            </a:pPr>
            <a:fld id="{4E6B318A-2A56-4E55-BAD0-7D62FCCDF9A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18" r:id="rId1"/>
    <p:sldLayoutId id="2147484017" r:id="rId2"/>
    <p:sldLayoutId id="2147484016" r:id="rId3"/>
    <p:sldLayoutId id="2147484015" r:id="rId4"/>
    <p:sldLayoutId id="2147484014" r:id="rId5"/>
    <p:sldLayoutId id="2147484013" r:id="rId6"/>
    <p:sldLayoutId id="2147484012" r:id="rId7"/>
    <p:sldLayoutId id="2147484011" r:id="rId8"/>
    <p:sldLayoutId id="2147484010" r:id="rId9"/>
    <p:sldLayoutId id="2147484009" r:id="rId10"/>
    <p:sldLayoutId id="2147484008" r:id="rId11"/>
  </p:sldLayoutIdLst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sz="3200">
          <a:solidFill>
            <a:srgbClr val="000080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sz="3200">
          <a:solidFill>
            <a:srgbClr val="000080"/>
          </a:solidFill>
          <a:latin typeface="-소망B" pitchFamily="2" charset="-127"/>
          <a:ea typeface="-소망B" pitchFamily="2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sz="3200">
          <a:solidFill>
            <a:srgbClr val="000080"/>
          </a:solidFill>
          <a:latin typeface="-소망B" pitchFamily="2" charset="-127"/>
          <a:ea typeface="-소망B" pitchFamily="2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sz="3200">
          <a:solidFill>
            <a:srgbClr val="000080"/>
          </a:solidFill>
          <a:latin typeface="-소망B" pitchFamily="2" charset="-127"/>
          <a:ea typeface="-소망B" pitchFamily="2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sz="3200">
          <a:solidFill>
            <a:srgbClr val="000080"/>
          </a:solidFill>
          <a:latin typeface="-소망B" pitchFamily="2" charset="-127"/>
          <a:ea typeface="-소망B" pitchFamily="2" charset="-127"/>
        </a:defRPr>
      </a:lvl5pPr>
      <a:lvl6pPr marL="457200" algn="l" rtl="0" eaLnBrk="0" fontAlgn="base" latinLnBrk="1" hangingPunct="0">
        <a:spcBef>
          <a:spcPct val="0"/>
        </a:spcBef>
        <a:spcAft>
          <a:spcPct val="0"/>
        </a:spcAft>
        <a:defRPr sz="3200">
          <a:solidFill>
            <a:srgbClr val="000080"/>
          </a:solidFill>
          <a:latin typeface="-소망B" pitchFamily="2" charset="-127"/>
          <a:ea typeface="-소망B" pitchFamily="2" charset="-127"/>
        </a:defRPr>
      </a:lvl6pPr>
      <a:lvl7pPr marL="914400" algn="l" rtl="0" eaLnBrk="0" fontAlgn="base" latinLnBrk="1" hangingPunct="0">
        <a:spcBef>
          <a:spcPct val="0"/>
        </a:spcBef>
        <a:spcAft>
          <a:spcPct val="0"/>
        </a:spcAft>
        <a:defRPr sz="3200">
          <a:solidFill>
            <a:srgbClr val="000080"/>
          </a:solidFill>
          <a:latin typeface="-소망B" pitchFamily="2" charset="-127"/>
          <a:ea typeface="-소망B" pitchFamily="2" charset="-127"/>
        </a:defRPr>
      </a:lvl7pPr>
      <a:lvl8pPr marL="1371600" algn="l" rtl="0" eaLnBrk="0" fontAlgn="base" latinLnBrk="1" hangingPunct="0">
        <a:spcBef>
          <a:spcPct val="0"/>
        </a:spcBef>
        <a:spcAft>
          <a:spcPct val="0"/>
        </a:spcAft>
        <a:defRPr sz="3200">
          <a:solidFill>
            <a:srgbClr val="000080"/>
          </a:solidFill>
          <a:latin typeface="-소망B" pitchFamily="2" charset="-127"/>
          <a:ea typeface="-소망B" pitchFamily="2" charset="-127"/>
        </a:defRPr>
      </a:lvl8pPr>
      <a:lvl9pPr marL="1828800" algn="l" rtl="0" eaLnBrk="0" fontAlgn="base" latinLnBrk="1" hangingPunct="0">
        <a:spcBef>
          <a:spcPct val="0"/>
        </a:spcBef>
        <a:spcAft>
          <a:spcPct val="0"/>
        </a:spcAft>
        <a:defRPr sz="3200">
          <a:solidFill>
            <a:srgbClr val="000080"/>
          </a:solidFill>
          <a:latin typeface="-소망B" pitchFamily="2" charset="-127"/>
          <a:ea typeface="-소망B" pitchFamily="2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椭圆 10"/>
          <p:cNvSpPr>
            <a:spLocks noChangeArrowheads="1"/>
          </p:cNvSpPr>
          <p:nvPr/>
        </p:nvSpPr>
        <p:spPr bwMode="auto">
          <a:xfrm>
            <a:off x="71438" y="142875"/>
            <a:ext cx="928687" cy="1000125"/>
          </a:xfrm>
          <a:prstGeom prst="ellipse">
            <a:avLst/>
          </a:prstGeom>
          <a:solidFill>
            <a:srgbClr val="D9D9D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>
            <a:lvl1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9pPr>
          </a:lstStyle>
          <a:p>
            <a:pPr latinLnBrk="1">
              <a:defRPr/>
            </a:pPr>
            <a:endParaRPr lang="zh-CN" altLang="en-US" sz="2400" b="0" smtClean="0">
              <a:latin typeface="Gulim" panose="020B0600000101010101" pitchFamily="34" charset="-127"/>
              <a:ea typeface="Gulim" panose="020B0600000101010101" pitchFamily="34" charset="-127"/>
            </a:endParaRPr>
          </a:p>
        </p:txBody>
      </p:sp>
      <p:pic>
        <p:nvPicPr>
          <p:cNvPr id="3075" name="图片 8" descr="LOGO.jpg"/>
          <p:cNvPicPr>
            <a:picLocks noChangeAspect="1" noChangeArrowheads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875"/>
            <a:ext cx="1000125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图片 1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525"/>
            <a:ext cx="9144000" cy="683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Rectangle 3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1143000" y="609600"/>
            <a:ext cx="7543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3078" name="Rectangle 4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1143000" y="1752600"/>
            <a:ext cx="73152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307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73163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latinLnBrk="1" hangingPunct="1">
              <a:defRPr sz="1400" b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8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16300" y="6227763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 eaLnBrk="1" latinLnBrk="1" hangingPunct="1">
              <a:defRPr sz="1400" b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8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latinLnBrk="1" hangingPunct="1">
              <a:defRPr sz="1400" b="0" smtClean="0">
                <a:latin typeface="-소망M" pitchFamily="2" charset="-127"/>
                <a:ea typeface="-소망M" pitchFamily="2" charset="-127"/>
              </a:defRPr>
            </a:lvl1pPr>
          </a:lstStyle>
          <a:p>
            <a:pPr>
              <a:defRPr/>
            </a:pPr>
            <a:fld id="{0DDAFA32-D413-47B7-8C67-8A2426E879FB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29" r:id="rId1"/>
    <p:sldLayoutId id="2147484028" r:id="rId2"/>
    <p:sldLayoutId id="2147484027" r:id="rId3"/>
    <p:sldLayoutId id="2147484026" r:id="rId4"/>
    <p:sldLayoutId id="2147484025" r:id="rId5"/>
    <p:sldLayoutId id="2147484024" r:id="rId6"/>
    <p:sldLayoutId id="2147484023" r:id="rId7"/>
    <p:sldLayoutId id="2147484022" r:id="rId8"/>
    <p:sldLayoutId id="2147484021" r:id="rId9"/>
    <p:sldLayoutId id="2147484020" r:id="rId10"/>
    <p:sldLayoutId id="2147484019" r:id="rId11"/>
  </p:sldLayoutIdLst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sz="3200">
          <a:solidFill>
            <a:srgbClr val="000080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sz="3200">
          <a:solidFill>
            <a:srgbClr val="000080"/>
          </a:solidFill>
          <a:latin typeface="-소망B" pitchFamily="2" charset="-127"/>
          <a:ea typeface="-소망B" pitchFamily="2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sz="3200">
          <a:solidFill>
            <a:srgbClr val="000080"/>
          </a:solidFill>
          <a:latin typeface="-소망B" pitchFamily="2" charset="-127"/>
          <a:ea typeface="-소망B" pitchFamily="2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sz="3200">
          <a:solidFill>
            <a:srgbClr val="000080"/>
          </a:solidFill>
          <a:latin typeface="-소망B" pitchFamily="2" charset="-127"/>
          <a:ea typeface="-소망B" pitchFamily="2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sz="3200">
          <a:solidFill>
            <a:srgbClr val="000080"/>
          </a:solidFill>
          <a:latin typeface="-소망B" pitchFamily="2" charset="-127"/>
          <a:ea typeface="-소망B" pitchFamily="2" charset="-127"/>
        </a:defRPr>
      </a:lvl5pPr>
      <a:lvl6pPr marL="457200" algn="l" rtl="0" eaLnBrk="0" fontAlgn="base" latinLnBrk="1" hangingPunct="0">
        <a:spcBef>
          <a:spcPct val="0"/>
        </a:spcBef>
        <a:spcAft>
          <a:spcPct val="0"/>
        </a:spcAft>
        <a:defRPr sz="3200">
          <a:solidFill>
            <a:srgbClr val="000080"/>
          </a:solidFill>
          <a:latin typeface="-소망B" pitchFamily="2" charset="-127"/>
          <a:ea typeface="-소망B" pitchFamily="2" charset="-127"/>
        </a:defRPr>
      </a:lvl6pPr>
      <a:lvl7pPr marL="914400" algn="l" rtl="0" eaLnBrk="0" fontAlgn="base" latinLnBrk="1" hangingPunct="0">
        <a:spcBef>
          <a:spcPct val="0"/>
        </a:spcBef>
        <a:spcAft>
          <a:spcPct val="0"/>
        </a:spcAft>
        <a:defRPr sz="3200">
          <a:solidFill>
            <a:srgbClr val="000080"/>
          </a:solidFill>
          <a:latin typeface="-소망B" pitchFamily="2" charset="-127"/>
          <a:ea typeface="-소망B" pitchFamily="2" charset="-127"/>
        </a:defRPr>
      </a:lvl7pPr>
      <a:lvl8pPr marL="1371600" algn="l" rtl="0" eaLnBrk="0" fontAlgn="base" latinLnBrk="1" hangingPunct="0">
        <a:spcBef>
          <a:spcPct val="0"/>
        </a:spcBef>
        <a:spcAft>
          <a:spcPct val="0"/>
        </a:spcAft>
        <a:defRPr sz="3200">
          <a:solidFill>
            <a:srgbClr val="000080"/>
          </a:solidFill>
          <a:latin typeface="-소망B" pitchFamily="2" charset="-127"/>
          <a:ea typeface="-소망B" pitchFamily="2" charset="-127"/>
        </a:defRPr>
      </a:lvl8pPr>
      <a:lvl9pPr marL="1828800" algn="l" rtl="0" eaLnBrk="0" fontAlgn="base" latinLnBrk="1" hangingPunct="0">
        <a:spcBef>
          <a:spcPct val="0"/>
        </a:spcBef>
        <a:spcAft>
          <a:spcPct val="0"/>
        </a:spcAft>
        <a:defRPr sz="3200">
          <a:solidFill>
            <a:srgbClr val="000080"/>
          </a:solidFill>
          <a:latin typeface="-소망B" pitchFamily="2" charset="-127"/>
          <a:ea typeface="-소망B" pitchFamily="2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1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4.pn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3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38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openxmlformats.org/officeDocument/2006/relationships/image" Target="../media/image42.jpeg"/><Relationship Id="rId3" Type="http://schemas.microsoft.com/office/2007/relationships/media" Target="../media/media3.mp3"/><Relationship Id="rId7" Type="http://schemas.microsoft.com/office/2007/relationships/media" Target="../media/media5.mp3"/><Relationship Id="rId12" Type="http://schemas.openxmlformats.org/officeDocument/2006/relationships/image" Target="../media/image41.jpe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image" Target="../media/image40.jpeg"/><Relationship Id="rId5" Type="http://schemas.microsoft.com/office/2007/relationships/media" Target="../media/media4.mp3"/><Relationship Id="rId10" Type="http://schemas.openxmlformats.org/officeDocument/2006/relationships/image" Target="../media/image39.png"/><Relationship Id="rId4" Type="http://schemas.openxmlformats.org/officeDocument/2006/relationships/audio" Target="../media/media3.mp3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47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wm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microsoft.com/office/2007/relationships/media" Target="../media/media7.mp3"/><Relationship Id="rId7" Type="http://schemas.openxmlformats.org/officeDocument/2006/relationships/image" Target="../media/image51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50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7.mp3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11" Type="http://schemas.openxmlformats.org/officeDocument/2006/relationships/image" Target="../media/image17.jpeg"/><Relationship Id="rId5" Type="http://schemas.openxmlformats.org/officeDocument/2006/relationships/image" Target="../media/image11.jpeg"/><Relationship Id="rId10" Type="http://schemas.openxmlformats.org/officeDocument/2006/relationships/image" Target="../media/image16.png"/><Relationship Id="rId4" Type="http://schemas.openxmlformats.org/officeDocument/2006/relationships/image" Target="../media/image10.jpeg"/><Relationship Id="rId9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8.jpeg"/><Relationship Id="rId7" Type="http://schemas.openxmlformats.org/officeDocument/2006/relationships/image" Target="../media/image1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10" Type="http://schemas.openxmlformats.org/officeDocument/2006/relationships/image" Target="../media/image21.jpg"/><Relationship Id="rId4" Type="http://schemas.openxmlformats.org/officeDocument/2006/relationships/image" Target="../media/image11.jpeg"/><Relationship Id="rId9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73050" y="549275"/>
            <a:ext cx="4716463" cy="833438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r>
              <a:rPr lang="en-US" altLang="zh-CN" sz="4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Module 4   Unit 2</a:t>
            </a:r>
          </a:p>
        </p:txBody>
      </p:sp>
      <p:sp>
        <p:nvSpPr>
          <p:cNvPr id="5122" name="矩形 2"/>
          <p:cNvSpPr>
            <a:spLocks noChangeArrowheads="1"/>
          </p:cNvSpPr>
          <p:nvPr/>
        </p:nvSpPr>
        <p:spPr bwMode="auto">
          <a:xfrm>
            <a:off x="273050" y="2420938"/>
            <a:ext cx="887095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1pPr>
            <a:lvl2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2pPr>
            <a:lvl3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3pPr>
            <a:lvl4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4pPr>
            <a:lvl5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9pPr>
          </a:lstStyle>
          <a:p>
            <a:pPr>
              <a:spcBef>
                <a:spcPct val="50000"/>
              </a:spcBef>
            </a:pPr>
            <a:r>
              <a:rPr lang="en-US" altLang="zh-CN" sz="5400" i="1" dirty="0">
                <a:solidFill>
                  <a:srgbClr val="F2F2F2"/>
                </a:solidFill>
                <a:latin typeface="Times New Roman" panose="02020603050405020304" pitchFamily="18" charset="0"/>
              </a:rPr>
              <a:t>He </a:t>
            </a:r>
            <a:r>
              <a:rPr lang="en-US" altLang="zh-CN" sz="5400" i="1" dirty="0">
                <a:latin typeface="Times New Roman" panose="02020603050405020304" pitchFamily="18" charset="0"/>
              </a:rPr>
              <a:t>doesn’t</a:t>
            </a:r>
            <a:r>
              <a:rPr lang="en-US" altLang="zh-CN" sz="5400" i="1" dirty="0">
                <a:solidFill>
                  <a:srgbClr val="F2F2F2"/>
                </a:solidFill>
                <a:latin typeface="Times New Roman" panose="02020603050405020304" pitchFamily="18" charset="0"/>
              </a:rPr>
              <a:t> like these trousers 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图片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287463"/>
            <a:ext cx="4878388" cy="330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本框 2"/>
          <p:cNvSpPr txBox="1">
            <a:spLocks noChangeArrowheads="1"/>
          </p:cNvSpPr>
          <p:nvPr/>
        </p:nvSpPr>
        <p:spPr bwMode="auto">
          <a:xfrm>
            <a:off x="1835696" y="5013176"/>
            <a:ext cx="6092477" cy="1442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1pPr>
            <a:lvl2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2pPr>
            <a:lvl3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3pPr>
            <a:lvl4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4pPr>
            <a:lvl5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9pPr>
          </a:lstStyle>
          <a:p>
            <a:pPr eaLnBrk="0" hangingPunct="0">
              <a:lnSpc>
                <a:spcPts val="5500"/>
              </a:lnSpc>
            </a:pPr>
            <a:r>
              <a:rPr lang="en-US" altLang="zh-CN" sz="3600" dirty="0">
                <a:latin typeface="Comic Sans MS" panose="030F0702030302020204" pitchFamily="66" charset="0"/>
              </a:rPr>
              <a:t>He like</a:t>
            </a:r>
            <a:r>
              <a:rPr lang="en-US" altLang="zh-CN" sz="3600" dirty="0">
                <a:solidFill>
                  <a:srgbClr val="FF0000"/>
                </a:solidFill>
                <a:latin typeface="Comic Sans MS" panose="030F0702030302020204" pitchFamily="66" charset="0"/>
              </a:rPr>
              <a:t>s</a:t>
            </a:r>
            <a:r>
              <a:rPr lang="en-US" altLang="zh-CN" sz="3600" dirty="0">
                <a:latin typeface="Comic Sans MS" panose="030F0702030302020204" pitchFamily="66" charset="0"/>
              </a:rPr>
              <a:t> the </a:t>
            </a:r>
            <a:r>
              <a:rPr lang="en-US" altLang="zh-CN" sz="3600" dirty="0">
                <a:solidFill>
                  <a:srgbClr val="FFC000"/>
                </a:solidFill>
                <a:latin typeface="Comic Sans MS" panose="030F0702030302020204" pitchFamily="66" charset="0"/>
              </a:rPr>
              <a:t>yellow</a:t>
            </a:r>
            <a:r>
              <a:rPr lang="en-US" altLang="zh-CN" sz="3600" dirty="0">
                <a:latin typeface="Comic Sans MS" panose="030F0702030302020204" pitchFamily="66" charset="0"/>
              </a:rPr>
              <a:t>, </a:t>
            </a:r>
            <a:r>
              <a:rPr lang="en-US" altLang="zh-CN" sz="3600" dirty="0">
                <a:solidFill>
                  <a:srgbClr val="0033CC"/>
                </a:solidFill>
                <a:latin typeface="Comic Sans MS" panose="030F0702030302020204" pitchFamily="66" charset="0"/>
              </a:rPr>
              <a:t>blue</a:t>
            </a:r>
            <a:r>
              <a:rPr lang="en-US" altLang="zh-CN" sz="3600" dirty="0">
                <a:latin typeface="Comic Sans MS" panose="030F0702030302020204" pitchFamily="66" charset="0"/>
              </a:rPr>
              <a:t> </a:t>
            </a:r>
            <a:endParaRPr lang="en-US" altLang="zh-CN" sz="3600" dirty="0" smtClean="0">
              <a:latin typeface="Comic Sans MS" panose="030F0702030302020204" pitchFamily="66" charset="0"/>
            </a:endParaRPr>
          </a:p>
          <a:p>
            <a:pPr eaLnBrk="0" hangingPunct="0">
              <a:lnSpc>
                <a:spcPts val="5500"/>
              </a:lnSpc>
            </a:pPr>
            <a:r>
              <a:rPr lang="en-US" altLang="zh-CN" sz="3600" dirty="0" smtClean="0">
                <a:latin typeface="Comic Sans MS" panose="030F0702030302020204" pitchFamily="66" charset="0"/>
              </a:rPr>
              <a:t>and </a:t>
            </a:r>
            <a:r>
              <a:rPr lang="en-US" altLang="zh-CN" sz="3600" dirty="0">
                <a:solidFill>
                  <a:srgbClr val="FF0000"/>
                </a:solidFill>
                <a:latin typeface="Comic Sans MS" panose="030F0702030302020204" pitchFamily="66" charset="0"/>
              </a:rPr>
              <a:t>red</a:t>
            </a:r>
            <a:r>
              <a:rPr lang="en-US" altLang="zh-CN" sz="3600" dirty="0">
                <a:latin typeface="Comic Sans MS" panose="030F0702030302020204" pitchFamily="66" charset="0"/>
              </a:rPr>
              <a:t> T-shirt.</a:t>
            </a:r>
          </a:p>
        </p:txBody>
      </p:sp>
      <p:sp>
        <p:nvSpPr>
          <p:cNvPr id="4" name="椭圆形标注 3"/>
          <p:cNvSpPr/>
          <p:nvPr/>
        </p:nvSpPr>
        <p:spPr bwMode="auto">
          <a:xfrm>
            <a:off x="539552" y="1192213"/>
            <a:ext cx="2880320" cy="940643"/>
          </a:xfrm>
          <a:prstGeom prst="wedgeEllipseCallout">
            <a:avLst>
              <a:gd name="adj1" fmla="val 37116"/>
              <a:gd name="adj2" fmla="val 78603"/>
            </a:avLst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6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-소망B" pitchFamily="2" charset="-127"/>
                <a:ea typeface="-소망B" pitchFamily="2" charset="-127"/>
              </a:rPr>
              <a:t>  ？</a:t>
            </a:r>
            <a:endParaRPr kumimoji="0" lang="zh-CN" altLang="en-US" sz="6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-소망B" pitchFamily="2" charset="-127"/>
              <a:ea typeface="-소망B" pitchFamily="2" charset="-127"/>
            </a:endParaRPr>
          </a:p>
        </p:txBody>
      </p:sp>
      <p:sp>
        <p:nvSpPr>
          <p:cNvPr id="5" name="椭圆形标注 4"/>
          <p:cNvSpPr/>
          <p:nvPr/>
        </p:nvSpPr>
        <p:spPr bwMode="auto">
          <a:xfrm>
            <a:off x="5182194" y="1192213"/>
            <a:ext cx="1924153" cy="940643"/>
          </a:xfrm>
          <a:prstGeom prst="wedgeEllipseCallout">
            <a:avLst>
              <a:gd name="adj1" fmla="val 5601"/>
              <a:gd name="adj2" fmla="val 117487"/>
            </a:avLst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6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-소망B" pitchFamily="2" charset="-127"/>
                <a:ea typeface="-소망B" pitchFamily="2" charset="-127"/>
              </a:rPr>
              <a:t> ？</a:t>
            </a:r>
            <a:endParaRPr kumimoji="0" lang="zh-CN" altLang="en-US" sz="6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-소망B" pitchFamily="2" charset="-127"/>
              <a:ea typeface="-소망B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图片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18"/>
          <a:stretch>
            <a:fillRect/>
          </a:stretch>
        </p:blipFill>
        <p:spPr bwMode="auto">
          <a:xfrm>
            <a:off x="1049338" y="5699125"/>
            <a:ext cx="1201737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2" name="图片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300" y="5699125"/>
            <a:ext cx="1106488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图片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6826" y="5718175"/>
            <a:ext cx="1255712" cy="1000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图片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8325" y="5699125"/>
            <a:ext cx="1201787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图片 1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46" t="17308" r="12144" b="7693"/>
          <a:stretch/>
        </p:blipFill>
        <p:spPr bwMode="auto">
          <a:xfrm>
            <a:off x="7602537" y="608921"/>
            <a:ext cx="1444713" cy="1609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本框 2"/>
          <p:cNvSpPr txBox="1">
            <a:spLocks noChangeArrowheads="1"/>
          </p:cNvSpPr>
          <p:nvPr/>
        </p:nvSpPr>
        <p:spPr bwMode="auto">
          <a:xfrm>
            <a:off x="611560" y="2852936"/>
            <a:ext cx="789313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1pPr>
            <a:lvl2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2pPr>
            <a:lvl3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3pPr>
            <a:lvl4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4pPr>
            <a:lvl5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9pPr>
          </a:lstStyle>
          <a:p>
            <a:r>
              <a:rPr lang="en-US" altLang="zh-CN" sz="3200" dirty="0">
                <a:latin typeface="Comic Sans MS" panose="030F0702030302020204" pitchFamily="66" charset="0"/>
                <a:ea typeface="Arial Unicode MS" panose="020B0604020202020204" pitchFamily="34" charset="-122"/>
                <a:cs typeface="Arial Unicode MS" panose="020B0604020202020204" pitchFamily="34" charset="-122"/>
              </a:rPr>
              <a:t>He doesn't like </a:t>
            </a:r>
            <a:r>
              <a:rPr lang="en-US" altLang="zh-CN" sz="3200" dirty="0" smtClean="0">
                <a:latin typeface="Comic Sans MS" panose="030F0702030302020204" pitchFamily="66" charset="0"/>
                <a:ea typeface="Arial Unicode MS" panose="020B0604020202020204" pitchFamily="34" charset="-122"/>
                <a:cs typeface="Arial Unicode MS" panose="020B0604020202020204" pitchFamily="34" charset="-122"/>
              </a:rPr>
              <a:t>________________.</a:t>
            </a:r>
            <a:endParaRPr lang="en-US" altLang="zh-CN" sz="3200" dirty="0">
              <a:latin typeface="Comic Sans MS" panose="030F0702030302020204" pitchFamily="66" charset="0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4" name="文本框 3"/>
          <p:cNvSpPr txBox="1">
            <a:spLocks noChangeArrowheads="1"/>
          </p:cNvSpPr>
          <p:nvPr/>
        </p:nvSpPr>
        <p:spPr bwMode="auto">
          <a:xfrm>
            <a:off x="1823973" y="4252108"/>
            <a:ext cx="751227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1pPr>
            <a:lvl2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2pPr>
            <a:lvl3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3pPr>
            <a:lvl4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4pPr>
            <a:lvl5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9pPr>
          </a:lstStyle>
          <a:p>
            <a:r>
              <a:rPr lang="en-US" altLang="zh-CN" sz="3200" dirty="0">
                <a:latin typeface="Comic Sans MS" panose="030F0702030302020204" pitchFamily="66" charset="0"/>
                <a:ea typeface="Arial Unicode MS" panose="020B0604020202020204" pitchFamily="34" charset="-122"/>
                <a:cs typeface="Arial Unicode MS" panose="020B0604020202020204" pitchFamily="34" charset="-122"/>
              </a:rPr>
              <a:t>He likes </a:t>
            </a:r>
            <a:r>
              <a:rPr lang="en-US" altLang="zh-CN" sz="3200" dirty="0" smtClean="0">
                <a:latin typeface="Comic Sans MS" panose="030F0702030302020204" pitchFamily="66" charset="0"/>
                <a:ea typeface="Arial Unicode MS" panose="020B0604020202020204" pitchFamily="34" charset="-122"/>
                <a:cs typeface="Arial Unicode MS" panose="020B0604020202020204" pitchFamily="34" charset="-122"/>
              </a:rPr>
              <a:t>_________.</a:t>
            </a:r>
            <a:endParaRPr lang="en-US" altLang="zh-CN" sz="3200" dirty="0">
              <a:latin typeface="Comic Sans MS" panose="030F0702030302020204" pitchFamily="66" charset="0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1 -0.02176 L 0.31181 -0.50115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10241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16337" y="-239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96296E-6 L 0.26285 -0.50115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13142" y="-250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0.00393 L 0.00504 -0.50115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243" y="-248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125 0.21019 L -0.01302 -0.28541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ppt_x,ppt_y</p:attrName>
                                        </p:attrNameLst>
                                      </p:cBhvr>
                                      <p:rCtr x="-2222" y="-24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mc:AlternateContent xmlns:mc="http://schemas.openxmlformats.org/markup-compatibility/2006">
        <mc:Choice xmlns:v="urn:schemas-microsoft-com:vml" Requires="v">
          <p:control spid="19469" name="ShockwaveFlash1" r:id="rId2" imgW="1828800" imgH="1828800"/>
        </mc:Choice>
        <mc:Fallback>
          <p:control name="ShockwaveFlash1" r:id="rId2" imgW="1828800" imgH="1828800">
            <p:pic>
              <p:nvPicPr>
                <p:cNvPr id="19457" name="ShockwaveFlash1"/>
                <p:cNvPicPr>
                  <a:picLocks noChangeArrowheads="1" noChangeShapeType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>
                  <a:off x="492125" y="534988"/>
                  <a:ext cx="8597900" cy="627856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4" descr="360截图2015081514335644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620713"/>
            <a:ext cx="5724525" cy="385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2" name="Picture 5" descr="360截图2015081514355906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700213"/>
            <a:ext cx="1603375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2771775" y="5616575"/>
            <a:ext cx="645782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1pPr>
            <a:lvl2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2pPr>
            <a:lvl3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3pPr>
            <a:lvl4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4pPr>
            <a:lvl5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9pPr>
          </a:lstStyle>
          <a:p>
            <a:pPr eaLnBrk="0" hangingPunct="0"/>
            <a:r>
              <a:rPr lang="en-US" altLang="zh-CN" sz="4000">
                <a:latin typeface="Comic Sans MS" panose="030F0702030302020204" pitchFamily="66" charset="0"/>
              </a:rPr>
              <a:t>Sam’s at a </a:t>
            </a:r>
            <a:r>
              <a:rPr lang="en-US" altLang="zh-CN" sz="4000">
                <a:solidFill>
                  <a:srgbClr val="FF0000"/>
                </a:solidFill>
                <a:latin typeface="Comic Sans MS" panose="030F0702030302020204" pitchFamily="66" charset="0"/>
              </a:rPr>
              <a:t>party</a:t>
            </a:r>
            <a:r>
              <a:rPr lang="en-US" altLang="zh-CN" sz="4000"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684213" y="4738688"/>
            <a:ext cx="482389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1pPr>
            <a:lvl2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2pPr>
            <a:lvl3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3pPr>
            <a:lvl4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4pPr>
            <a:lvl5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9pPr>
          </a:lstStyle>
          <a:p>
            <a:pPr eaLnBrk="0" hangingPunct="0"/>
            <a:r>
              <a:rPr lang="en-US" altLang="zh-CN" sz="3600" dirty="0">
                <a:latin typeface="Comic Sans MS" panose="030F0702030302020204" pitchFamily="66" charset="0"/>
              </a:rPr>
              <a:t>Where’ s Sam?</a:t>
            </a:r>
          </a:p>
        </p:txBody>
      </p:sp>
      <p:pic>
        <p:nvPicPr>
          <p:cNvPr id="20485" name="图片 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620713"/>
            <a:ext cx="164782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23-A2-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351119" y="5767318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214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92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4" descr="360截图2015081514355906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836613"/>
            <a:ext cx="1192212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3" name="Text Box 5"/>
          <p:cNvSpPr txBox="1">
            <a:spLocks noChangeArrowheads="1"/>
          </p:cNvSpPr>
          <p:nvPr/>
        </p:nvSpPr>
        <p:spPr bwMode="auto">
          <a:xfrm>
            <a:off x="2555875" y="981075"/>
            <a:ext cx="553388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1pPr>
            <a:lvl2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2pPr>
            <a:lvl3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3pPr>
            <a:lvl4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4pPr>
            <a:lvl5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9pPr>
          </a:lstStyle>
          <a:p>
            <a:pPr eaLnBrk="0" hangingPunct="0"/>
            <a:r>
              <a:rPr lang="en-US" altLang="zh-CN" sz="3600" dirty="0">
                <a:latin typeface="Comic Sans MS" panose="030F0702030302020204" pitchFamily="66" charset="0"/>
              </a:rPr>
              <a:t>Dose he like the party?</a:t>
            </a:r>
            <a:endParaRPr lang="en-US" altLang="zh-CN" sz="36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58374" name="Text Box 6"/>
          <p:cNvSpPr txBox="1">
            <a:spLocks noChangeArrowheads="1"/>
          </p:cNvSpPr>
          <p:nvPr/>
        </p:nvSpPr>
        <p:spPr bwMode="auto">
          <a:xfrm>
            <a:off x="3059758" y="1938715"/>
            <a:ext cx="482461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1pPr>
            <a:lvl2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2pPr>
            <a:lvl3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3pPr>
            <a:lvl4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4pPr>
            <a:lvl5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9pPr>
          </a:lstStyle>
          <a:p>
            <a:pPr eaLnBrk="0" hangingPunct="0"/>
            <a:r>
              <a:rPr lang="en-US" altLang="zh-CN" sz="4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Yes, he does.  </a:t>
            </a:r>
            <a:endParaRPr lang="en-US" altLang="zh-CN" sz="40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eaLnBrk="0" hangingPunct="0"/>
            <a:r>
              <a:rPr lang="en-US" altLang="zh-CN" sz="4000" dirty="0" smtClean="0">
                <a:solidFill>
                  <a:srgbClr val="0033CC"/>
                </a:solidFill>
                <a:latin typeface="Comic Sans MS" panose="030F0702030302020204" pitchFamily="66" charset="0"/>
              </a:rPr>
              <a:t>No, he doesn’t.</a:t>
            </a:r>
            <a:endParaRPr lang="en-US" altLang="zh-CN" sz="4000" dirty="0">
              <a:solidFill>
                <a:srgbClr val="0033CC"/>
              </a:solidFill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pic>
        <p:nvPicPr>
          <p:cNvPr id="58375" name="Picture 7" descr="u=31171353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654568"/>
            <a:ext cx="716782" cy="539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6" name="Picture 8" descr="argus45607090017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850" y="4755368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7" name="Text Box 9"/>
          <p:cNvSpPr txBox="1">
            <a:spLocks noChangeArrowheads="1"/>
          </p:cNvSpPr>
          <p:nvPr/>
        </p:nvSpPr>
        <p:spPr bwMode="auto">
          <a:xfrm>
            <a:off x="3032153" y="3573463"/>
            <a:ext cx="427072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1pPr>
            <a:lvl2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2pPr>
            <a:lvl3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3pPr>
            <a:lvl4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4pPr>
            <a:lvl5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9pPr>
          </a:lstStyle>
          <a:p>
            <a:pPr eaLnBrk="0" hangingPunct="0"/>
            <a:r>
              <a:rPr lang="en-US" altLang="zh-CN" sz="3600" dirty="0">
                <a:latin typeface="Comic Sans MS" panose="030F0702030302020204" pitchFamily="66" charset="0"/>
              </a:rPr>
              <a:t>He </a:t>
            </a:r>
            <a:r>
              <a:rPr lang="en-US" altLang="zh-CN" sz="3600" dirty="0">
                <a:solidFill>
                  <a:srgbClr val="FF0000"/>
                </a:solidFill>
                <a:latin typeface="Comic Sans MS" panose="030F0702030302020204" pitchFamily="66" charset="0"/>
              </a:rPr>
              <a:t>doesn’t</a:t>
            </a:r>
            <a:r>
              <a:rPr lang="en-US" altLang="zh-CN" sz="3600" dirty="0">
                <a:latin typeface="Comic Sans MS" panose="030F0702030302020204" pitchFamily="66" charset="0"/>
              </a:rPr>
              <a:t> like it.</a:t>
            </a:r>
            <a:endParaRPr lang="en-US" altLang="zh-CN" sz="36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0248" name="WordArt 10"/>
          <p:cNvSpPr>
            <a:spLocks noChangeArrowheads="1" noChangeShapeType="1" noTextEdit="1"/>
          </p:cNvSpPr>
          <p:nvPr/>
        </p:nvSpPr>
        <p:spPr bwMode="auto">
          <a:xfrm>
            <a:off x="3140025" y="4873561"/>
            <a:ext cx="1647825" cy="11320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zh-CN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6600"/>
                </a:solidFill>
                <a:latin typeface="Comic Sans MS" panose="030F0702030302020204" pitchFamily="66" charset="0"/>
              </a:rPr>
              <a:t>Why</a:t>
            </a:r>
            <a:endParaRPr lang="zh-CN" altLang="en-US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6600"/>
              </a:solidFill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8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83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83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8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58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58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3" grpId="0"/>
      <p:bldP spid="58374" grpId="0"/>
      <p:bldP spid="5837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691680" y="476672"/>
            <a:ext cx="5400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latin typeface="Comic Sans MS" panose="030F0702030302020204" pitchFamily="66" charset="0"/>
              </a:rPr>
              <a:t>Watch and answer.</a:t>
            </a:r>
            <a:endParaRPr lang="zh-CN" altLang="en-US" sz="4400" dirty="0">
              <a:latin typeface="Comic Sans MS" panose="030F0702030302020204" pitchFamily="66" charset="0"/>
            </a:endParaRP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22542" name="ShockwaveFlash1" r:id="rId2" imgW="7921800" imgH="5388120"/>
        </mc:Choice>
        <mc:Fallback>
          <p:control name="ShockwaveFlash1" r:id="rId2" imgW="7921800" imgH="5388120">
            <p:pic>
              <p:nvPicPr>
                <p:cNvPr id="22529" name="ShockwaveFlash1"/>
                <p:cNvPicPr>
                  <a:picLocks noChangeArrowheads="1" noChangeShapeType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>
                  <a:off x="827584" y="1469926"/>
                  <a:ext cx="7920880" cy="53880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5" descr="c:\documents and settings\administrator\application data\360se6\User Data\temp\1447561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595313"/>
            <a:ext cx="1511300" cy="150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WordArt 5"/>
          <p:cNvSpPr>
            <a:spLocks noChangeArrowheads="1" noChangeShapeType="1" noTextEdit="1"/>
          </p:cNvSpPr>
          <p:nvPr/>
        </p:nvSpPr>
        <p:spPr bwMode="auto">
          <a:xfrm>
            <a:off x="2555875" y="836613"/>
            <a:ext cx="4248150" cy="8731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altLang="zh-CN" sz="32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339966"/>
                </a:solidFill>
                <a:latin typeface="Comic Sans MS" panose="030F0702030302020204" pitchFamily="66" charset="0"/>
              </a:rPr>
              <a:t>Because(</a:t>
            </a:r>
            <a:r>
              <a:rPr lang="zh-CN" altLang="en-US" sz="32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339966"/>
                </a:solidFill>
                <a:latin typeface="Comic Sans MS" panose="030F0702030302020204" pitchFamily="66" charset="0"/>
              </a:rPr>
              <a:t>因为</a:t>
            </a:r>
            <a:r>
              <a:rPr lang="en-US" altLang="zh-CN" sz="32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339966"/>
                </a:solidFill>
                <a:latin typeface="Comic Sans MS" panose="030F0702030302020204" pitchFamily="66" charset="0"/>
              </a:rPr>
              <a:t>) ......</a:t>
            </a:r>
            <a:endParaRPr lang="zh-CN" altLang="en-US" sz="3200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339966"/>
              </a:solidFill>
              <a:latin typeface="Comic Sans MS" panose="030F0702030302020204" pitchFamily="66" charset="0"/>
            </a:endParaRPr>
          </a:p>
        </p:txBody>
      </p:sp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945902" y="2278613"/>
            <a:ext cx="780256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1pPr>
            <a:lvl2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2pPr>
            <a:lvl3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3pPr>
            <a:lvl4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4pPr>
            <a:lvl5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9pPr>
          </a:lstStyle>
          <a:p>
            <a:pPr eaLnBrk="0" hangingPunct="0"/>
            <a:r>
              <a:rPr lang="en-US" altLang="zh-CN" sz="3600" dirty="0">
                <a:latin typeface="Comic Sans MS" panose="030F0702030302020204" pitchFamily="66" charset="0"/>
              </a:rPr>
              <a:t>He </a:t>
            </a:r>
            <a:r>
              <a:rPr lang="en-US" altLang="zh-CN" sz="3600" dirty="0">
                <a:solidFill>
                  <a:srgbClr val="FF0000"/>
                </a:solidFill>
                <a:latin typeface="Comic Sans MS" panose="030F0702030302020204" pitchFamily="66" charset="0"/>
              </a:rPr>
              <a:t>doesn’t</a:t>
            </a:r>
            <a:r>
              <a:rPr lang="en-US" altLang="zh-CN" sz="3600" dirty="0">
                <a:latin typeface="Comic Sans MS" panose="030F0702030302020204" pitchFamily="66" charset="0"/>
              </a:rPr>
              <a:t> like these clothes.</a:t>
            </a:r>
            <a:endParaRPr lang="en-US" altLang="zh-CN" sz="36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0247" name="AutoShape 7"/>
          <p:cNvSpPr>
            <a:spLocks/>
          </p:cNvSpPr>
          <p:nvPr/>
        </p:nvSpPr>
        <p:spPr bwMode="auto">
          <a:xfrm>
            <a:off x="3131840" y="3067843"/>
            <a:ext cx="215900" cy="3024187"/>
          </a:xfrm>
          <a:prstGeom prst="leftBrace">
            <a:avLst>
              <a:gd name="adj1" fmla="val 116598"/>
              <a:gd name="adj2" fmla="val 50000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1pPr>
            <a:lvl2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2pPr>
            <a:lvl3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3pPr>
            <a:lvl4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4pPr>
            <a:lvl5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9pPr>
          </a:lstStyle>
          <a:p>
            <a:pPr algn="ctr" eaLnBrk="0" hangingPunct="0"/>
            <a:endParaRPr lang="zh-CN" altLang="en-US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0249" name="Text Box 9"/>
          <p:cNvSpPr txBox="1">
            <a:spLocks noChangeArrowheads="1"/>
          </p:cNvSpPr>
          <p:nvPr/>
        </p:nvSpPr>
        <p:spPr bwMode="auto">
          <a:xfrm>
            <a:off x="3563888" y="3213100"/>
            <a:ext cx="32784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1pPr>
            <a:lvl2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2pPr>
            <a:lvl3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3pPr>
            <a:lvl4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4pPr>
            <a:lvl5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9pPr>
          </a:lstStyle>
          <a:p>
            <a:pPr eaLnBrk="0" hangingPunct="0"/>
            <a:r>
              <a:rPr lang="en-US" altLang="zh-CN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these</a:t>
            </a:r>
            <a:r>
              <a:rPr lang="en-US" altLang="zh-CN" sz="3200" dirty="0">
                <a:latin typeface="Comic Sans MS" panose="030F0702030302020204" pitchFamily="66" charset="0"/>
              </a:rPr>
              <a:t> trouser</a:t>
            </a:r>
            <a:r>
              <a:rPr lang="en-US" altLang="zh-CN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s</a:t>
            </a:r>
            <a:r>
              <a:rPr lang="en-US" altLang="zh-CN" sz="3200" dirty="0">
                <a:latin typeface="Comic Sans MS" panose="030F0702030302020204" pitchFamily="66" charset="0"/>
              </a:rPr>
              <a:t>.</a:t>
            </a:r>
            <a:endParaRPr lang="en-US" altLang="zh-CN" sz="32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3636913" y="4292600"/>
            <a:ext cx="223170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1pPr>
            <a:lvl2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2pPr>
            <a:lvl3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3pPr>
            <a:lvl4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4pPr>
            <a:lvl5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9pPr>
          </a:lstStyle>
          <a:p>
            <a:pPr eaLnBrk="0" hangingPunct="0"/>
            <a:r>
              <a:rPr lang="en-US" altLang="zh-CN" sz="3200" dirty="0">
                <a:latin typeface="Comic Sans MS" panose="030F0702030302020204" pitchFamily="66" charset="0"/>
              </a:rPr>
              <a:t>this shirt.</a:t>
            </a:r>
            <a:endParaRPr lang="en-US" altLang="zh-CN" sz="32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sp>
        <p:nvSpPr>
          <p:cNvPr id="10251" name="Text Box 11"/>
          <p:cNvSpPr txBox="1">
            <a:spLocks noChangeArrowheads="1"/>
          </p:cNvSpPr>
          <p:nvPr/>
        </p:nvSpPr>
        <p:spPr bwMode="auto">
          <a:xfrm>
            <a:off x="3636913" y="5445125"/>
            <a:ext cx="271420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1pPr>
            <a:lvl2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2pPr>
            <a:lvl3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3pPr>
            <a:lvl4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4pPr>
            <a:lvl5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9pPr>
          </a:lstStyle>
          <a:p>
            <a:pPr eaLnBrk="0" hangingPunct="0"/>
            <a:r>
              <a:rPr lang="en-US" altLang="zh-CN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these</a:t>
            </a:r>
            <a:r>
              <a:rPr lang="en-US" altLang="zh-CN" sz="3200" dirty="0">
                <a:latin typeface="Comic Sans MS" panose="030F0702030302020204" pitchFamily="66" charset="0"/>
              </a:rPr>
              <a:t> shoe</a:t>
            </a:r>
            <a:r>
              <a:rPr lang="en-US" altLang="zh-CN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s</a:t>
            </a:r>
            <a:r>
              <a:rPr lang="en-US" altLang="zh-CN" sz="3200" dirty="0">
                <a:latin typeface="Comic Sans MS" panose="030F0702030302020204" pitchFamily="66" charset="0"/>
              </a:rPr>
              <a:t>.</a:t>
            </a:r>
            <a:endParaRPr lang="en-US" altLang="zh-CN" sz="3200" dirty="0">
              <a:latin typeface="Comic Sans MS" panose="030F0702030302020204" pitchFamily="66" charset="0"/>
              <a:cs typeface="Times New Roman" panose="02020603050405020304" pitchFamily="18" charset="0"/>
            </a:endParaRPr>
          </a:p>
        </p:txBody>
      </p:sp>
      <p:pic>
        <p:nvPicPr>
          <p:cNvPr id="10252" name="Picture 12" descr="360截图2015081514544910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350" y="3032919"/>
            <a:ext cx="890587" cy="1035050"/>
          </a:xfrm>
          <a:prstGeom prst="rect">
            <a:avLst/>
          </a:prstGeom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3" name="Picture 13" descr="360截图20150815145511630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6" r="3473"/>
          <a:stretch/>
        </p:blipFill>
        <p:spPr bwMode="auto">
          <a:xfrm>
            <a:off x="6230170" y="4230193"/>
            <a:ext cx="1224359" cy="861070"/>
          </a:xfrm>
          <a:prstGeom prst="rect">
            <a:avLst/>
          </a:prstGeom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4" name="Picture 14" descr="360截图2015081514552741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965" y="5361357"/>
            <a:ext cx="1223962" cy="796925"/>
          </a:xfrm>
          <a:prstGeom prst="rect">
            <a:avLst/>
          </a:prstGeom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23-A2-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539502" y="2432953"/>
            <a:ext cx="406400" cy="406400"/>
          </a:xfrm>
          <a:prstGeom prst="rect">
            <a:avLst/>
          </a:prstGeom>
        </p:spPr>
      </p:pic>
      <p:pic>
        <p:nvPicPr>
          <p:cNvPr id="5" name="P23-A2-4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7812360" y="3302287"/>
            <a:ext cx="406400" cy="406400"/>
          </a:xfrm>
          <a:prstGeom prst="rect">
            <a:avLst/>
          </a:prstGeom>
        </p:spPr>
      </p:pic>
      <p:pic>
        <p:nvPicPr>
          <p:cNvPr id="6" name="P23-A2-5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7529737" y="4533414"/>
            <a:ext cx="406400" cy="406400"/>
          </a:xfrm>
          <a:prstGeom prst="rect">
            <a:avLst/>
          </a:prstGeom>
        </p:spPr>
      </p:pic>
      <p:pic>
        <p:nvPicPr>
          <p:cNvPr id="7" name="P23-A2-6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7794818" y="5556619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0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21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242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229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1" dur="261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0246" grpId="0"/>
      <p:bldP spid="10247" grpId="0" animBg="1"/>
      <p:bldP spid="10250" grpId="0"/>
      <p:bldP spid="1025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971600" y="1700808"/>
            <a:ext cx="24482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>
                <a:latin typeface="Comic Sans MS" panose="030F0702030302020204" pitchFamily="66" charset="0"/>
              </a:rPr>
              <a:t>this</a:t>
            </a:r>
            <a:r>
              <a:rPr lang="en-US" altLang="zh-CN" sz="3600" dirty="0" smtClean="0">
                <a:latin typeface="仿宋" panose="02010609060101010101" pitchFamily="49" charset="-122"/>
                <a:ea typeface="仿宋" panose="02010609060101010101" pitchFamily="49" charset="-122"/>
              </a:rPr>
              <a:t>(</a:t>
            </a:r>
            <a:r>
              <a:rPr lang="zh-CN" altLang="en-US" sz="3600" dirty="0" smtClean="0">
                <a:latin typeface="仿宋" panose="02010609060101010101" pitchFamily="49" charset="-122"/>
                <a:ea typeface="仿宋" panose="02010609060101010101" pitchFamily="49" charset="-122"/>
              </a:rPr>
              <a:t>这个</a:t>
            </a:r>
            <a:r>
              <a:rPr lang="en-US" altLang="zh-CN" sz="3600" dirty="0" smtClean="0">
                <a:latin typeface="仿宋" panose="02010609060101010101" pitchFamily="49" charset="-122"/>
                <a:ea typeface="仿宋" panose="02010609060101010101" pitchFamily="49" charset="-122"/>
              </a:rPr>
              <a:t>)</a:t>
            </a:r>
          </a:p>
          <a:p>
            <a:r>
              <a:rPr lang="zh-CN" altLang="en-US" sz="3600" dirty="0" smtClean="0">
                <a:latin typeface="仿宋" panose="02010609060101010101" pitchFamily="49" charset="-122"/>
                <a:ea typeface="仿宋" panose="02010609060101010101" pitchFamily="49" charset="-122"/>
              </a:rPr>
              <a:t>  单数</a:t>
            </a:r>
            <a:r>
              <a:rPr lang="en-US" altLang="zh-CN" sz="3600" dirty="0" smtClean="0">
                <a:latin typeface="仿宋" panose="02010609060101010101" pitchFamily="49" charset="-122"/>
                <a:ea typeface="仿宋" panose="02010609060101010101" pitchFamily="49" charset="-122"/>
              </a:rPr>
              <a:t> </a:t>
            </a:r>
            <a:endParaRPr lang="zh-CN" altLang="en-US" sz="3600" dirty="0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71600" y="4813909"/>
            <a:ext cx="31683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>
                <a:latin typeface="Comic Sans MS" panose="030F0702030302020204" pitchFamily="66" charset="0"/>
              </a:rPr>
              <a:t>these</a:t>
            </a:r>
            <a:r>
              <a:rPr lang="zh-CN" altLang="en-US" sz="3600" dirty="0">
                <a:latin typeface="仿宋" panose="02010609060101010101" pitchFamily="49" charset="-122"/>
                <a:ea typeface="仿宋" panose="02010609060101010101" pitchFamily="49" charset="-122"/>
              </a:rPr>
              <a:t>（这些</a:t>
            </a:r>
            <a:r>
              <a:rPr lang="zh-CN" altLang="en-US" sz="3600" dirty="0" smtClean="0">
                <a:latin typeface="仿宋" panose="02010609060101010101" pitchFamily="49" charset="-122"/>
                <a:ea typeface="仿宋" panose="02010609060101010101" pitchFamily="49" charset="-122"/>
              </a:rPr>
              <a:t>）</a:t>
            </a:r>
            <a:endParaRPr lang="en-US" altLang="zh-CN" sz="3600" dirty="0" smtClean="0">
              <a:latin typeface="仿宋" panose="02010609060101010101" pitchFamily="49" charset="-122"/>
              <a:ea typeface="仿宋" panose="02010609060101010101" pitchFamily="49" charset="-122"/>
            </a:endParaRPr>
          </a:p>
          <a:p>
            <a:r>
              <a:rPr lang="zh-CN" altLang="en-US" sz="3600" dirty="0" smtClean="0">
                <a:latin typeface="仿宋" panose="02010609060101010101" pitchFamily="49" charset="-122"/>
                <a:ea typeface="仿宋" panose="02010609060101010101" pitchFamily="49" charset="-122"/>
              </a:rPr>
              <a:t>  复数</a:t>
            </a:r>
            <a:r>
              <a:rPr lang="en-US" altLang="zh-CN" sz="3600" dirty="0" smtClean="0">
                <a:latin typeface="仿宋" panose="02010609060101010101" pitchFamily="49" charset="-122"/>
                <a:ea typeface="仿宋" panose="02010609060101010101" pitchFamily="49" charset="-122"/>
              </a:rPr>
              <a:t> </a:t>
            </a:r>
            <a:endParaRPr lang="zh-CN" altLang="en-US" sz="3600" dirty="0">
              <a:latin typeface="仿宋" panose="02010609060101010101" pitchFamily="49" charset="-122"/>
              <a:ea typeface="仿宋" panose="02010609060101010101" pitchFamily="49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6646" y="907971"/>
            <a:ext cx="1106611" cy="936104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9952" y="5460240"/>
            <a:ext cx="865707" cy="122540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9952" y="4393579"/>
            <a:ext cx="1080120" cy="840659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88325" y="2405701"/>
            <a:ext cx="1071708" cy="910478"/>
          </a:xfrm>
          <a:prstGeom prst="rect">
            <a:avLst/>
          </a:prstGeom>
        </p:spPr>
      </p:pic>
      <p:sp>
        <p:nvSpPr>
          <p:cNvPr id="11" name="文本框 10"/>
          <p:cNvSpPr txBox="1"/>
          <p:nvPr/>
        </p:nvSpPr>
        <p:spPr>
          <a:xfrm>
            <a:off x="5005658" y="1182294"/>
            <a:ext cx="36707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>
                <a:latin typeface="Comic Sans MS" panose="030F0702030302020204" pitchFamily="66" charset="0"/>
              </a:rPr>
              <a:t>this</a:t>
            </a:r>
            <a:r>
              <a:rPr lang="en-US" altLang="zh-CN" sz="3600" dirty="0" smtClean="0">
                <a:latin typeface="Comic Sans MS" panose="030F0702030302020204" pitchFamily="66" charset="0"/>
                <a:ea typeface="仿宋" panose="02010609060101010101" pitchFamily="49" charset="-122"/>
              </a:rPr>
              <a:t> T-shirt</a:t>
            </a:r>
            <a:endParaRPr lang="zh-CN" altLang="en-US" sz="3600" dirty="0">
              <a:latin typeface="Comic Sans MS" panose="030F0702030302020204" pitchFamily="66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5005658" y="2504657"/>
            <a:ext cx="36707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>
                <a:latin typeface="Comic Sans MS" panose="030F0702030302020204" pitchFamily="66" charset="0"/>
              </a:rPr>
              <a:t>this</a:t>
            </a:r>
            <a:r>
              <a:rPr lang="en-US" altLang="zh-CN" sz="3600" dirty="0" smtClean="0">
                <a:latin typeface="Comic Sans MS" panose="030F0702030302020204" pitchFamily="66" charset="0"/>
                <a:ea typeface="仿宋" panose="02010609060101010101" pitchFamily="49" charset="-122"/>
              </a:rPr>
              <a:t> shirt</a:t>
            </a:r>
            <a:endParaRPr lang="zh-CN" altLang="en-US" sz="3600" dirty="0">
              <a:latin typeface="Comic Sans MS" panose="030F0702030302020204" pitchFamily="66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5365699" y="4460066"/>
            <a:ext cx="36707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>
                <a:latin typeface="Comic Sans MS" panose="030F0702030302020204" pitchFamily="66" charset="0"/>
              </a:rPr>
              <a:t>t</a:t>
            </a:r>
            <a:r>
              <a:rPr lang="en-US" altLang="zh-CN" sz="3600" dirty="0" smtClean="0">
                <a:latin typeface="Comic Sans MS" panose="030F0702030302020204" pitchFamily="66" charset="0"/>
              </a:rPr>
              <a:t>hese shoe</a:t>
            </a:r>
            <a:r>
              <a:rPr lang="en-US" altLang="zh-CN" sz="36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</a:t>
            </a:r>
            <a:endParaRPr lang="zh-CN" altLang="en-US" sz="36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5293691" y="5782429"/>
            <a:ext cx="36707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 smtClean="0">
                <a:latin typeface="Comic Sans MS" panose="030F0702030302020204" pitchFamily="66" charset="0"/>
              </a:rPr>
              <a:t>these</a:t>
            </a:r>
            <a:r>
              <a:rPr lang="en-US" altLang="zh-CN" sz="3600" dirty="0" smtClean="0">
                <a:latin typeface="Comic Sans MS" panose="030F0702030302020204" pitchFamily="66" charset="0"/>
                <a:ea typeface="仿宋" panose="02010609060101010101" pitchFamily="49" charset="-122"/>
              </a:rPr>
              <a:t> trouser</a:t>
            </a:r>
            <a:r>
              <a:rPr lang="en-US" altLang="zh-CN" sz="3600" dirty="0" smtClean="0">
                <a:solidFill>
                  <a:srgbClr val="FF0000"/>
                </a:solidFill>
                <a:latin typeface="Comic Sans MS" panose="030F0702030302020204" pitchFamily="66" charset="0"/>
                <a:ea typeface="仿宋" panose="02010609060101010101" pitchFamily="49" charset="-122"/>
              </a:rPr>
              <a:t>s</a:t>
            </a:r>
            <a:endParaRPr lang="zh-CN" altLang="en-US" sz="36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5527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691680" y="476672"/>
            <a:ext cx="5400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Listen and repeat.</a:t>
            </a:r>
            <a:endParaRPr lang="zh-CN" altLang="en-US" sz="4400" dirty="0">
              <a:solidFill>
                <a:srgbClr val="000000"/>
              </a:solidFill>
              <a:latin typeface="Comic Sans MS" panose="030F0702030302020204" pitchFamily="66" charset="0"/>
            </a:endParaRP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23561" name="ShockwaveFlash1" r:id="rId2" imgW="1828800" imgH="1828800"/>
        </mc:Choice>
        <mc:Fallback>
          <p:control name="ShockwaveFlash1" r:id="rId2" imgW="1828800" imgH="1828800">
            <p:pic>
              <p:nvPicPr>
                <p:cNvPr id="22529" name="ShockwaveFlash1"/>
                <p:cNvPicPr>
                  <a:picLocks noChangeArrowheads="1" noChangeShapeType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>
                  <a:off x="827584" y="1469926"/>
                  <a:ext cx="7920880" cy="538807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3707672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3608" y="764704"/>
            <a:ext cx="738565" cy="7383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  <a:headEnd/>
            <a:tailEnd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2295" name="Picture 7" descr="360截图20150815150004529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91" b="4436"/>
          <a:stretch/>
        </p:blipFill>
        <p:spPr bwMode="auto">
          <a:xfrm>
            <a:off x="611560" y="4293096"/>
            <a:ext cx="8280400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2"/>
          <p:cNvSpPr txBox="1"/>
          <p:nvPr/>
        </p:nvSpPr>
        <p:spPr>
          <a:xfrm>
            <a:off x="2123728" y="503823"/>
            <a:ext cx="2942024" cy="646331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9pPr>
          </a:lstStyle>
          <a:p>
            <a:pPr eaLnBrk="0" hangingPunct="0">
              <a:defRPr/>
            </a:pPr>
            <a:r>
              <a:rPr lang="en-US" altLang="zh-CN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Point and say.</a:t>
            </a:r>
            <a:endParaRPr lang="zh-CN" altLang="en-US" sz="36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2147648" y="1357359"/>
            <a:ext cx="4680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latin typeface="Comic Sans MS" panose="030F0702030302020204" pitchFamily="66" charset="0"/>
              </a:rPr>
              <a:t>He like</a:t>
            </a:r>
            <a:r>
              <a:rPr lang="en-US" altLang="zh-CN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</a:t>
            </a:r>
            <a:r>
              <a:rPr lang="en-US" altLang="zh-CN" dirty="0" smtClean="0">
                <a:latin typeface="Comic Sans MS" panose="030F0702030302020204" pitchFamily="66" charset="0"/>
              </a:rPr>
              <a:t> this________.</a:t>
            </a:r>
            <a:endParaRPr lang="zh-CN" altLang="en-US" dirty="0">
              <a:latin typeface="Comic Sans MS" panose="030F0702030302020204" pitchFamily="66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2147648" y="2212602"/>
            <a:ext cx="46805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latin typeface="Comic Sans MS" panose="030F0702030302020204" pitchFamily="66" charset="0"/>
              </a:rPr>
              <a:t>He like</a:t>
            </a:r>
            <a:r>
              <a:rPr lang="en-US" altLang="zh-CN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</a:t>
            </a:r>
            <a:r>
              <a:rPr lang="en-US" altLang="zh-CN" dirty="0" smtClean="0">
                <a:latin typeface="Comic Sans MS" panose="030F0702030302020204" pitchFamily="66" charset="0"/>
              </a:rPr>
              <a:t> these________.</a:t>
            </a:r>
            <a:endParaRPr lang="zh-CN" altLang="en-US" dirty="0">
              <a:latin typeface="Comic Sans MS" panose="030F0702030302020204" pitchFamily="66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2147648" y="2998063"/>
            <a:ext cx="54486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latin typeface="Comic Sans MS" panose="030F0702030302020204" pitchFamily="66" charset="0"/>
              </a:rPr>
              <a:t>He </a:t>
            </a:r>
            <a:r>
              <a:rPr lang="en-US" altLang="zh-CN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doesn’t like </a:t>
            </a:r>
            <a:r>
              <a:rPr lang="en-US" altLang="zh-CN" dirty="0" smtClean="0">
                <a:latin typeface="Comic Sans MS" panose="030F0702030302020204" pitchFamily="66" charset="0"/>
              </a:rPr>
              <a:t>this________.</a:t>
            </a:r>
            <a:endParaRPr lang="zh-CN" altLang="en-US" dirty="0">
              <a:latin typeface="Comic Sans MS" panose="030F0702030302020204" pitchFamily="66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2147648" y="3913892"/>
            <a:ext cx="6744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latin typeface="Comic Sans MS" panose="030F0702030302020204" pitchFamily="66" charset="0"/>
              </a:rPr>
              <a:t>He </a:t>
            </a:r>
            <a:r>
              <a:rPr lang="en-US" altLang="zh-CN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doesn’t like </a:t>
            </a:r>
            <a:r>
              <a:rPr lang="en-US" altLang="zh-CN" dirty="0" smtClean="0">
                <a:latin typeface="Comic Sans MS" panose="030F0702030302020204" pitchFamily="66" charset="0"/>
              </a:rPr>
              <a:t>these________.</a:t>
            </a:r>
            <a:endParaRPr lang="zh-CN" altLang="en-US" dirty="0">
              <a:latin typeface="Comic Sans MS" panose="030F0702030302020204" pitchFamily="66" charset="0"/>
            </a:endParaRPr>
          </a:p>
        </p:txBody>
      </p:sp>
      <p:pic>
        <p:nvPicPr>
          <p:cNvPr id="10" name="Picture 7" descr="360截图20150815150004529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979" t="32919" r="21641" b="4437"/>
          <a:stretch/>
        </p:blipFill>
        <p:spPr bwMode="auto">
          <a:xfrm>
            <a:off x="6881925" y="3551040"/>
            <a:ext cx="581718" cy="735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7" descr="360截图20150815150004529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360" t="31476" b="4436"/>
          <a:stretch/>
        </p:blipFill>
        <p:spPr bwMode="auto">
          <a:xfrm>
            <a:off x="6200229" y="2735822"/>
            <a:ext cx="646355" cy="628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7" descr="360截图20150815150004529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00" t="32426" r="41019" b="8139"/>
          <a:stretch/>
        </p:blipFill>
        <p:spPr bwMode="auto">
          <a:xfrm>
            <a:off x="5105564" y="1927002"/>
            <a:ext cx="566338" cy="679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7" descr="360截图20150815150004529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19" t="33919" r="60401" b="6647"/>
          <a:stretch/>
        </p:blipFill>
        <p:spPr bwMode="auto">
          <a:xfrm>
            <a:off x="5159764" y="1000530"/>
            <a:ext cx="620805" cy="7449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7" descr="360截图20150815150004529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33" r="79781" b="4436"/>
          <a:stretch/>
        </p:blipFill>
        <p:spPr bwMode="auto">
          <a:xfrm>
            <a:off x="6084168" y="3566059"/>
            <a:ext cx="627939" cy="774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TextBox 2"/>
          <p:cNvSpPr txBox="1">
            <a:spLocks noChangeArrowheads="1"/>
          </p:cNvSpPr>
          <p:nvPr/>
        </p:nvSpPr>
        <p:spPr bwMode="auto">
          <a:xfrm>
            <a:off x="126265" y="-99392"/>
            <a:ext cx="250151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1pPr>
            <a:lvl2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2pPr>
            <a:lvl3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3pPr>
            <a:lvl4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4pPr>
            <a:lvl5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9pPr>
          </a:lstStyle>
          <a:p>
            <a:pPr eaLnBrk="0" hangingPunct="0"/>
            <a:r>
              <a:rPr lang="en-US" altLang="zh-CN" sz="3600" dirty="0">
                <a:solidFill>
                  <a:schemeClr val="bg1"/>
                </a:solidFill>
                <a:latin typeface="Times New Roman" panose="02020603050405020304" pitchFamily="18" charset="0"/>
              </a:rPr>
              <a:t>Let’s chant.</a:t>
            </a:r>
            <a:endParaRPr lang="zh-CN" altLang="en-US" sz="3600" dirty="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6158" name="ShockwaveFlash1" r:id="rId2" imgW="1828800" imgH="1828800"/>
        </mc:Choice>
        <mc:Fallback>
          <p:control name="ShockwaveFlash1" r:id="rId2" imgW="1828800" imgH="1828800">
            <p:pic>
              <p:nvPicPr>
                <p:cNvPr id="6146" name="ShockwaveFlash1"/>
                <p:cNvPicPr>
                  <a:picLocks noChangeArrowheads="1" noChangeShapeType="1"/>
                </p:cNvPicPr>
                <p:nvPr/>
              </p:nvPicPr>
              <p:blipFill>
                <a:blip r:embed="rId4"/>
                <a:srcRect/>
                <a:stretch>
                  <a:fillRect/>
                </a:stretch>
              </p:blipFill>
              <p:spPr bwMode="auto">
                <a:xfrm>
                  <a:off x="0" y="546939"/>
                  <a:ext cx="9143999" cy="631106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476250"/>
            <a:ext cx="8424862" cy="342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349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3673475"/>
            <a:ext cx="8281987" cy="318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24-A4-song-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55576" y="1268760"/>
            <a:ext cx="406400" cy="406400"/>
          </a:xfrm>
          <a:prstGeom prst="rect">
            <a:avLst/>
          </a:prstGeom>
        </p:spPr>
      </p:pic>
      <p:pic>
        <p:nvPicPr>
          <p:cNvPr id="3" name="P24-A4-song-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760570" y="2348880"/>
            <a:ext cx="406400" cy="406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6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45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3" descr="457424984652652056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1341438"/>
            <a:ext cx="5472112" cy="374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4" name="Picture 4" descr="2006422105745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5084763"/>
            <a:ext cx="1692275" cy="146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4" descr="322_1311011053561ciETRWLPOWsXMk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125538"/>
            <a:ext cx="5761038" cy="398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698" name="Picture 5" descr="20064251164685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4581525"/>
            <a:ext cx="1143000" cy="209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Picture 4" descr="图片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49"/>
          <a:stretch>
            <a:fillRect/>
          </a:stretch>
        </p:blipFill>
        <p:spPr bwMode="auto">
          <a:xfrm>
            <a:off x="827088" y="549275"/>
            <a:ext cx="7921625" cy="614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0" name="WordArt 5"/>
          <p:cNvSpPr>
            <a:spLocks noChangeArrowheads="1" noChangeShapeType="1" noTextEdit="1"/>
          </p:cNvSpPr>
          <p:nvPr/>
        </p:nvSpPr>
        <p:spPr bwMode="auto">
          <a:xfrm>
            <a:off x="2339975" y="2565400"/>
            <a:ext cx="4548188" cy="238442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r>
              <a:rPr lang="en-US" altLang="zh-CN" sz="3600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Magic Eyes</a:t>
            </a:r>
            <a:endParaRPr lang="zh-CN" altLang="en-US" sz="3600" kern="1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9" name="Picture 7" descr="2006422958235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2782888"/>
            <a:ext cx="1655762" cy="129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401" name="Picture 9" descr="Redocn_20120721083852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84" b="6738"/>
          <a:stretch>
            <a:fillRect/>
          </a:stretch>
        </p:blipFill>
        <p:spPr bwMode="auto">
          <a:xfrm>
            <a:off x="647700" y="4554538"/>
            <a:ext cx="2160588" cy="166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402" name="Picture 10" descr="6608733_105429095332_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089"/>
          <a:stretch>
            <a:fillRect/>
          </a:stretch>
        </p:blipFill>
        <p:spPr bwMode="auto">
          <a:xfrm>
            <a:off x="6772275" y="3273425"/>
            <a:ext cx="1630363" cy="172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403" name="Picture 11" descr="200642210561618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8400" y="4868863"/>
            <a:ext cx="1511300" cy="1360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404" name="Picture 12" descr="20064221243326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908050"/>
            <a:ext cx="1768475" cy="142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405" name="Picture 13" descr="200642210574520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3488" y="1779588"/>
            <a:ext cx="1728787" cy="149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407" name="Picture 15" descr="20130523235744070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050" y="4659313"/>
            <a:ext cx="2182813" cy="218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Picture 16" descr="Redocn_2012060110301529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DFFFA"/>
              </a:clrFrom>
              <a:clrTo>
                <a:srgbClr val="FDFF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549275"/>
            <a:ext cx="1439862" cy="1427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6850" y="3273425"/>
            <a:ext cx="1455738" cy="1281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5" name="Picture 4" descr="Amy穿衣服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5650" y="746125"/>
            <a:ext cx="1827213" cy="220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10" dur="2000"/>
                                        <p:tgtEl>
                                          <p:spTgt spid="593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9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94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94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594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594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94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94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594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594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4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0" dur="500"/>
                                        <p:tgtEl>
                                          <p:spTgt spid="59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4" dur="500"/>
                                        <p:tgtEl>
                                          <p:spTgt spid="594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16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8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64" dur="2000"/>
                                        <p:tgtEl>
                                          <p:spTgt spid="16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594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94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5" dur="500"/>
                                        <p:tgtEl>
                                          <p:spTgt spid="594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594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594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594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7" name="Picture 7" descr="2006422958235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888238"/>
            <a:ext cx="1655762" cy="129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8" name="Picture 9" descr="Redocn_20120721083852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84" b="6738"/>
          <a:stretch>
            <a:fillRect/>
          </a:stretch>
        </p:blipFill>
        <p:spPr bwMode="auto">
          <a:xfrm>
            <a:off x="900113" y="5191497"/>
            <a:ext cx="1871687" cy="1443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11" descr="200642210561618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4879" y="4511253"/>
            <a:ext cx="1511300" cy="1360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12" descr="20064221243326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7488" y="2300459"/>
            <a:ext cx="1768475" cy="142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13" descr="200642210574520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2946" y="1553540"/>
            <a:ext cx="1728787" cy="149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5" name="文本框 1"/>
          <p:cNvSpPr txBox="1">
            <a:spLocks noChangeArrowheads="1"/>
          </p:cNvSpPr>
          <p:nvPr/>
        </p:nvSpPr>
        <p:spPr bwMode="auto">
          <a:xfrm>
            <a:off x="1247775" y="579438"/>
            <a:ext cx="7678738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1pPr>
            <a:lvl2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2pPr>
            <a:lvl3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3pPr>
            <a:lvl4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4pPr>
            <a:lvl5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9pPr>
          </a:lstStyle>
          <a:p>
            <a:pPr eaLnBrk="0" hangingPunct="0"/>
            <a:r>
              <a:rPr lang="en-US" altLang="zh-CN" sz="4000" dirty="0">
                <a:latin typeface="Comic Sans MS" panose="030F0702030302020204" pitchFamily="66" charset="0"/>
              </a:rPr>
              <a:t>What clothes do you like?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650" t="13829" r="9287" b="5177"/>
          <a:stretch/>
        </p:blipFill>
        <p:spPr>
          <a:xfrm>
            <a:off x="7066161" y="2420888"/>
            <a:ext cx="1790012" cy="1884223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6379" y="3807492"/>
            <a:ext cx="1630334" cy="1407521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76" t="6153" r="10689" b="7664"/>
          <a:stretch/>
        </p:blipFill>
        <p:spPr>
          <a:xfrm>
            <a:off x="6948264" y="5264046"/>
            <a:ext cx="1539961" cy="1656184"/>
          </a:xfrm>
          <a:prstGeom prst="rect">
            <a:avLst/>
          </a:prstGeom>
        </p:spPr>
      </p:pic>
      <p:sp>
        <p:nvSpPr>
          <p:cNvPr id="15" name="文本框 1"/>
          <p:cNvSpPr txBox="1">
            <a:spLocks noChangeArrowheads="1"/>
          </p:cNvSpPr>
          <p:nvPr/>
        </p:nvSpPr>
        <p:spPr bwMode="auto">
          <a:xfrm>
            <a:off x="1247775" y="1374568"/>
            <a:ext cx="3416229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1pPr>
            <a:lvl2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2pPr>
            <a:lvl3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3pPr>
            <a:lvl4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4pPr>
            <a:lvl5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9pPr>
          </a:lstStyle>
          <a:p>
            <a:pPr eaLnBrk="0" hangingPunct="0"/>
            <a:r>
              <a:rPr lang="en-US" altLang="zh-CN" sz="4000" dirty="0" smtClean="0">
                <a:latin typeface="Comic Sans MS" panose="030F0702030302020204" pitchFamily="66" charset="0"/>
              </a:rPr>
              <a:t>I like……</a:t>
            </a:r>
            <a:endParaRPr lang="en-US" altLang="zh-CN" sz="400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图片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918"/>
          <a:stretch>
            <a:fillRect/>
          </a:stretch>
        </p:blipFill>
        <p:spPr bwMode="auto">
          <a:xfrm>
            <a:off x="774700" y="2420888"/>
            <a:ext cx="1704975" cy="1471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2" name="图片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2113" y="2420888"/>
            <a:ext cx="1544637" cy="1471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图片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3950" y="2420888"/>
            <a:ext cx="1477963" cy="1471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图片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7513" y="2420888"/>
            <a:ext cx="1560512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本框 5"/>
          <p:cNvSpPr txBox="1"/>
          <p:nvPr/>
        </p:nvSpPr>
        <p:spPr>
          <a:xfrm>
            <a:off x="1403648" y="869811"/>
            <a:ext cx="7200799" cy="83099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</a:bodyPr>
          <a:lstStyle/>
          <a:p>
            <a:pPr eaLnBrk="0" hangingPunct="0"/>
            <a:r>
              <a:rPr lang="en-US" altLang="zh-CN" sz="4800" noProof="1">
                <a:latin typeface="Comic Sans MS" panose="030F0702030302020204" pitchFamily="66" charset="0"/>
                <a:sym typeface="+mn-ea"/>
              </a:rPr>
              <a:t>Do you like T-shirts?</a:t>
            </a:r>
          </a:p>
        </p:txBody>
      </p:sp>
      <p:sp>
        <p:nvSpPr>
          <p:cNvPr id="7" name="文本框 6"/>
          <p:cNvSpPr txBox="1">
            <a:spLocks noChangeArrowheads="1"/>
          </p:cNvSpPr>
          <p:nvPr/>
        </p:nvSpPr>
        <p:spPr bwMode="auto">
          <a:xfrm>
            <a:off x="1187624" y="4509120"/>
            <a:ext cx="3346834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1pPr>
            <a:lvl2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2pPr>
            <a:lvl3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3pPr>
            <a:lvl4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4pPr>
            <a:lvl5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9pPr>
          </a:lstStyle>
          <a:p>
            <a:pPr eaLnBrk="0" hangingPunct="0"/>
            <a:r>
              <a:rPr lang="en-US" altLang="zh-CN" sz="4000" dirty="0">
                <a:latin typeface="Comic Sans MS" panose="030F0702030302020204" pitchFamily="66" charset="0"/>
              </a:rPr>
              <a:t>Yes, I do.</a:t>
            </a:r>
          </a:p>
        </p:txBody>
      </p:sp>
      <p:sp>
        <p:nvSpPr>
          <p:cNvPr id="8" name="文本框 7"/>
          <p:cNvSpPr txBox="1">
            <a:spLocks noChangeArrowheads="1"/>
          </p:cNvSpPr>
          <p:nvPr/>
        </p:nvSpPr>
        <p:spPr bwMode="auto">
          <a:xfrm>
            <a:off x="4805128" y="4485591"/>
            <a:ext cx="358329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1pPr>
            <a:lvl2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2pPr>
            <a:lvl3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3pPr>
            <a:lvl4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4pPr>
            <a:lvl5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9pPr>
          </a:lstStyle>
          <a:p>
            <a:pPr eaLnBrk="0" hangingPunct="0"/>
            <a:r>
              <a:rPr lang="en-US" altLang="zh-CN" sz="4000" dirty="0">
                <a:latin typeface="Comic Sans MS" panose="030F0702030302020204" pitchFamily="66" charset="0"/>
              </a:rPr>
              <a:t>No, I don't.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图片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1875" y="1192213"/>
            <a:ext cx="5018088" cy="337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本框 2"/>
          <p:cNvSpPr txBox="1">
            <a:spLocks noChangeArrowheads="1"/>
          </p:cNvSpPr>
          <p:nvPr/>
        </p:nvSpPr>
        <p:spPr bwMode="auto">
          <a:xfrm>
            <a:off x="899592" y="5302949"/>
            <a:ext cx="824440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1pPr>
            <a:lvl2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2pPr>
            <a:lvl3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3pPr>
            <a:lvl4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4pPr>
            <a:lvl5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9pPr>
          </a:lstStyle>
          <a:p>
            <a:pPr eaLnBrk="0" hangingPunct="0"/>
            <a:r>
              <a:rPr lang="en-US" altLang="zh-CN" sz="3600" dirty="0" smtClean="0">
                <a:latin typeface="Comic Sans MS" panose="030F0702030302020204" pitchFamily="66" charset="0"/>
              </a:rPr>
              <a:t>He </a:t>
            </a:r>
            <a:r>
              <a:rPr lang="en-US" altLang="zh-CN" sz="3600" dirty="0">
                <a:solidFill>
                  <a:srgbClr val="FF0000"/>
                </a:solidFill>
                <a:latin typeface="Comic Sans MS" panose="030F0702030302020204" pitchFamily="66" charset="0"/>
              </a:rPr>
              <a:t>doesn't</a:t>
            </a:r>
            <a:r>
              <a:rPr lang="en-US" altLang="zh-CN" sz="3600" dirty="0">
                <a:latin typeface="Comic Sans MS" panose="030F0702030302020204" pitchFamily="66" charset="0"/>
              </a:rPr>
              <a:t> like the </a:t>
            </a:r>
            <a:r>
              <a:rPr lang="en-US" altLang="zh-CN" sz="3600" dirty="0">
                <a:solidFill>
                  <a:srgbClr val="FFC000"/>
                </a:solidFill>
                <a:latin typeface="Comic Sans MS" panose="030F0702030302020204" pitchFamily="66" charset="0"/>
              </a:rPr>
              <a:t>yellow</a:t>
            </a:r>
            <a:r>
              <a:rPr lang="en-US" altLang="zh-CN" sz="3600" dirty="0">
                <a:latin typeface="Comic Sans MS" panose="030F0702030302020204" pitchFamily="66" charset="0"/>
              </a:rPr>
              <a:t> T-shirt.</a:t>
            </a:r>
          </a:p>
        </p:txBody>
      </p:sp>
      <p:sp>
        <p:nvSpPr>
          <p:cNvPr id="4" name="椭圆形标注 3"/>
          <p:cNvSpPr/>
          <p:nvPr/>
        </p:nvSpPr>
        <p:spPr bwMode="auto">
          <a:xfrm>
            <a:off x="539552" y="1192213"/>
            <a:ext cx="2880320" cy="940643"/>
          </a:xfrm>
          <a:prstGeom prst="wedgeEllipseCallout">
            <a:avLst>
              <a:gd name="adj1" fmla="val 37116"/>
              <a:gd name="adj2" fmla="val 78603"/>
            </a:avLst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6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-소망B" pitchFamily="2" charset="-127"/>
                <a:ea typeface="-소망B" pitchFamily="2" charset="-127"/>
              </a:rPr>
              <a:t>  ？</a:t>
            </a:r>
            <a:endParaRPr kumimoji="0" lang="zh-CN" altLang="en-US" sz="6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-소망B" pitchFamily="2" charset="-127"/>
              <a:ea typeface="-소망B" pitchFamily="2" charset="-127"/>
            </a:endParaRPr>
          </a:p>
        </p:txBody>
      </p:sp>
      <p:sp>
        <p:nvSpPr>
          <p:cNvPr id="6" name="椭圆形标注 5"/>
          <p:cNvSpPr/>
          <p:nvPr/>
        </p:nvSpPr>
        <p:spPr bwMode="auto">
          <a:xfrm>
            <a:off x="5182194" y="1192213"/>
            <a:ext cx="1924153" cy="940643"/>
          </a:xfrm>
          <a:prstGeom prst="wedgeEllipseCallout">
            <a:avLst>
              <a:gd name="adj1" fmla="val 5601"/>
              <a:gd name="adj2" fmla="val 117487"/>
            </a:avLst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6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-소망B" pitchFamily="2" charset="-127"/>
                <a:ea typeface="-소망B" pitchFamily="2" charset="-127"/>
              </a:rPr>
              <a:t> ？</a:t>
            </a:r>
            <a:endParaRPr kumimoji="0" lang="zh-CN" altLang="en-US" sz="6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-소망B" pitchFamily="2" charset="-127"/>
              <a:ea typeface="-소망B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9" name="图片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2163" y="1308100"/>
            <a:ext cx="5019675" cy="3513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本框 2"/>
          <p:cNvSpPr txBox="1">
            <a:spLocks noChangeArrowheads="1"/>
          </p:cNvSpPr>
          <p:nvPr/>
        </p:nvSpPr>
        <p:spPr bwMode="auto">
          <a:xfrm>
            <a:off x="927298" y="5168900"/>
            <a:ext cx="7677150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1pPr>
            <a:lvl2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2pPr>
            <a:lvl3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3pPr>
            <a:lvl4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4pPr>
            <a:lvl5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9pPr>
          </a:lstStyle>
          <a:p>
            <a:pPr eaLnBrk="0" hangingPunct="0"/>
            <a:r>
              <a:rPr lang="en-US" altLang="zh-CN" sz="3600" dirty="0" smtClean="0">
                <a:latin typeface="Comic Sans MS" panose="030F0702030302020204" pitchFamily="66" charset="0"/>
              </a:rPr>
              <a:t>He </a:t>
            </a:r>
            <a:r>
              <a:rPr lang="en-US" altLang="zh-CN" sz="3600" dirty="0">
                <a:solidFill>
                  <a:srgbClr val="FF0000"/>
                </a:solidFill>
                <a:latin typeface="Comic Sans MS" panose="030F0702030302020204" pitchFamily="66" charset="0"/>
              </a:rPr>
              <a:t>doesn't</a:t>
            </a:r>
            <a:r>
              <a:rPr lang="en-US" altLang="zh-CN" sz="3600" dirty="0">
                <a:latin typeface="Comic Sans MS" panose="030F0702030302020204" pitchFamily="66" charset="0"/>
              </a:rPr>
              <a:t> like the </a:t>
            </a:r>
            <a:r>
              <a:rPr lang="en-US" altLang="zh-CN" sz="3600" dirty="0">
                <a:solidFill>
                  <a:srgbClr val="0033CC"/>
                </a:solidFill>
                <a:latin typeface="Comic Sans MS" panose="030F0702030302020204" pitchFamily="66" charset="0"/>
              </a:rPr>
              <a:t>blue</a:t>
            </a:r>
            <a:r>
              <a:rPr lang="en-US" altLang="zh-CN" sz="3600" dirty="0">
                <a:latin typeface="Comic Sans MS" panose="030F0702030302020204" pitchFamily="66" charset="0"/>
              </a:rPr>
              <a:t> T-shirt.</a:t>
            </a:r>
          </a:p>
        </p:txBody>
      </p:sp>
      <p:sp>
        <p:nvSpPr>
          <p:cNvPr id="4" name="椭圆形标注 3"/>
          <p:cNvSpPr/>
          <p:nvPr/>
        </p:nvSpPr>
        <p:spPr bwMode="auto">
          <a:xfrm>
            <a:off x="539552" y="1192213"/>
            <a:ext cx="2880320" cy="940643"/>
          </a:xfrm>
          <a:prstGeom prst="wedgeEllipseCallout">
            <a:avLst>
              <a:gd name="adj1" fmla="val 37116"/>
              <a:gd name="adj2" fmla="val 78603"/>
            </a:avLst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6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-소망B" pitchFamily="2" charset="-127"/>
                <a:ea typeface="-소망B" pitchFamily="2" charset="-127"/>
              </a:rPr>
              <a:t>  ？</a:t>
            </a:r>
            <a:endParaRPr kumimoji="0" lang="zh-CN" altLang="en-US" sz="6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-소망B" pitchFamily="2" charset="-127"/>
              <a:ea typeface="-소망B" pitchFamily="2" charset="-127"/>
            </a:endParaRPr>
          </a:p>
        </p:txBody>
      </p:sp>
      <p:sp>
        <p:nvSpPr>
          <p:cNvPr id="5" name="椭圆形标注 4"/>
          <p:cNvSpPr/>
          <p:nvPr/>
        </p:nvSpPr>
        <p:spPr bwMode="auto">
          <a:xfrm>
            <a:off x="5182194" y="1192213"/>
            <a:ext cx="1924153" cy="940643"/>
          </a:xfrm>
          <a:prstGeom prst="wedgeEllipseCallout">
            <a:avLst>
              <a:gd name="adj1" fmla="val 5601"/>
              <a:gd name="adj2" fmla="val 117487"/>
            </a:avLst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6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-소망B" pitchFamily="2" charset="-127"/>
                <a:ea typeface="-소망B" pitchFamily="2" charset="-127"/>
              </a:rPr>
              <a:t> ？</a:t>
            </a:r>
            <a:endParaRPr kumimoji="0" lang="zh-CN" altLang="en-US" sz="6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-소망B" pitchFamily="2" charset="-127"/>
              <a:ea typeface="-소망B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图片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6313" y="1298575"/>
            <a:ext cx="5027612" cy="333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本框 2"/>
          <p:cNvSpPr txBox="1">
            <a:spLocks noChangeArrowheads="1"/>
          </p:cNvSpPr>
          <p:nvPr/>
        </p:nvSpPr>
        <p:spPr bwMode="auto">
          <a:xfrm>
            <a:off x="1071314" y="5168900"/>
            <a:ext cx="76771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1pPr>
            <a:lvl2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2pPr>
            <a:lvl3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3pPr>
            <a:lvl4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4pPr>
            <a:lvl5pPr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2800" b="1">
                <a:solidFill>
                  <a:schemeClr val="tx1"/>
                </a:solidFill>
                <a:latin typeface="-소망B" pitchFamily="2" charset="-127"/>
                <a:ea typeface="-소망B" pitchFamily="2" charset="-127"/>
              </a:defRPr>
            </a:lvl9pPr>
          </a:lstStyle>
          <a:p>
            <a:pPr eaLnBrk="0" hangingPunct="0"/>
            <a:r>
              <a:rPr lang="en-US" altLang="zh-CN" sz="3600" dirty="0" smtClean="0">
                <a:latin typeface="Comic Sans MS" panose="030F0702030302020204" pitchFamily="66" charset="0"/>
              </a:rPr>
              <a:t>He </a:t>
            </a:r>
            <a:r>
              <a:rPr lang="en-US" altLang="zh-CN" sz="3600" dirty="0">
                <a:solidFill>
                  <a:srgbClr val="FF0000"/>
                </a:solidFill>
                <a:latin typeface="Comic Sans MS" panose="030F0702030302020204" pitchFamily="66" charset="0"/>
              </a:rPr>
              <a:t>doesn't</a:t>
            </a:r>
            <a:r>
              <a:rPr lang="en-US" altLang="zh-CN" sz="3600" dirty="0">
                <a:latin typeface="Comic Sans MS" panose="030F0702030302020204" pitchFamily="66" charset="0"/>
              </a:rPr>
              <a:t> like the </a:t>
            </a:r>
            <a:r>
              <a:rPr lang="en-US" altLang="zh-CN" sz="3600" dirty="0">
                <a:solidFill>
                  <a:srgbClr val="FF0000"/>
                </a:solidFill>
                <a:latin typeface="Comic Sans MS" panose="030F0702030302020204" pitchFamily="66" charset="0"/>
              </a:rPr>
              <a:t>red</a:t>
            </a:r>
            <a:r>
              <a:rPr lang="en-US" altLang="zh-CN" sz="3600" dirty="0">
                <a:latin typeface="Comic Sans MS" panose="030F0702030302020204" pitchFamily="66" charset="0"/>
              </a:rPr>
              <a:t> T-shirt.</a:t>
            </a:r>
          </a:p>
        </p:txBody>
      </p:sp>
      <p:sp>
        <p:nvSpPr>
          <p:cNvPr id="4" name="椭圆形标注 3"/>
          <p:cNvSpPr/>
          <p:nvPr/>
        </p:nvSpPr>
        <p:spPr bwMode="auto">
          <a:xfrm>
            <a:off x="539552" y="1192213"/>
            <a:ext cx="2880320" cy="940643"/>
          </a:xfrm>
          <a:prstGeom prst="wedgeEllipseCallout">
            <a:avLst>
              <a:gd name="adj1" fmla="val 37116"/>
              <a:gd name="adj2" fmla="val 78603"/>
            </a:avLst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6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-소망B" pitchFamily="2" charset="-127"/>
                <a:ea typeface="-소망B" pitchFamily="2" charset="-127"/>
              </a:rPr>
              <a:t>  ？</a:t>
            </a:r>
            <a:endParaRPr kumimoji="0" lang="zh-CN" altLang="en-US" sz="6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-소망B" pitchFamily="2" charset="-127"/>
              <a:ea typeface="-소망B" pitchFamily="2" charset="-127"/>
            </a:endParaRPr>
          </a:p>
        </p:txBody>
      </p:sp>
      <p:sp>
        <p:nvSpPr>
          <p:cNvPr id="5" name="椭圆形标注 4"/>
          <p:cNvSpPr/>
          <p:nvPr/>
        </p:nvSpPr>
        <p:spPr bwMode="auto">
          <a:xfrm>
            <a:off x="5182194" y="1192213"/>
            <a:ext cx="1924153" cy="940643"/>
          </a:xfrm>
          <a:prstGeom prst="wedgeEllipseCallout">
            <a:avLst>
              <a:gd name="adj1" fmla="val 5601"/>
              <a:gd name="adj2" fmla="val 117487"/>
            </a:avLst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vert="horz" wrap="square" lIns="91440" tIns="45720" rIns="91440" bIns="45720" numCol="1" rtlCol="0" anchor="ctr" anchorCtr="0" compatLnSpc="1"/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r>
              <a:rPr kumimoji="0" lang="zh-CN" altLang="en-US" sz="6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-소망B" pitchFamily="2" charset="-127"/>
                <a:ea typeface="-소망B" pitchFamily="2" charset="-127"/>
              </a:rPr>
              <a:t> ？</a:t>
            </a:r>
            <a:endParaRPr kumimoji="0" lang="zh-CN" altLang="en-US" sz="6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-소망B" pitchFamily="2" charset="-127"/>
              <a:ea typeface="-소망B" pitchFamily="2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heme/theme1.xml><?xml version="1.0" encoding="utf-8"?>
<a:theme xmlns:a="http://schemas.openxmlformats.org/drawingml/2006/main" name="B121">
  <a:themeElements>
    <a:clrScheme name="B121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121">
      <a:majorFont>
        <a:latin typeface="-소망B"/>
        <a:ea typeface="-소망B"/>
        <a:cs typeface=""/>
      </a:majorFont>
      <a:minorFont>
        <a:latin typeface="-소망M"/>
        <a:ea typeface="-소망M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</a:spPr>
      <a:bodyPr vert="horz" wrap="square" lIns="91440" tIns="45720" rIns="91440" bIns="45720" numCol="1" anchor="ctr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ko-KR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-소망B" pitchFamily="2" charset="-127"/>
            <a:ea typeface="-소망B" pitchFamily="2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</a:spPr>
      <a:bodyPr vert="horz" wrap="square" lIns="91440" tIns="45720" rIns="91440" bIns="45720" numCol="1" anchor="ctr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ko-KR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-소망B" pitchFamily="2" charset="-127"/>
            <a:ea typeface="-소망B" pitchFamily="2" charset="-127"/>
          </a:defRPr>
        </a:defPPr>
      </a:lstStyle>
    </a:lnDef>
  </a:objectDefaults>
  <a:extraClrSchemeLst>
    <a:extraClrScheme>
      <a:clrScheme name="B121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121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121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121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121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121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121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B121">
  <a:themeElements>
    <a:clrScheme name="1_B121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B121">
      <a:majorFont>
        <a:latin typeface="-소망B"/>
        <a:ea typeface="-소망B"/>
        <a:cs typeface=""/>
      </a:majorFont>
      <a:minorFont>
        <a:latin typeface="-소망M"/>
        <a:ea typeface="-소망M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</a:spPr>
      <a:bodyPr vert="horz" wrap="square" lIns="91440" tIns="45720" rIns="91440" bIns="45720" numCol="1" anchor="ctr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ko-KR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-소망B" pitchFamily="2" charset="-127"/>
            <a:ea typeface="-소망B" pitchFamily="2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</a:spPr>
      <a:bodyPr vert="horz" wrap="square" lIns="91440" tIns="45720" rIns="91440" bIns="45720" numCol="1" anchor="ctr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ko-KR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-소망B" pitchFamily="2" charset="-127"/>
            <a:ea typeface="-소망B" pitchFamily="2" charset="-127"/>
          </a:defRPr>
        </a:defPPr>
      </a:lstStyle>
    </a:lnDef>
  </a:objectDefaults>
  <a:extraClrSchemeLst>
    <a:extraClrScheme>
      <a:clrScheme name="1_B121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121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121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121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121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121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121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B121">
  <a:themeElements>
    <a:clrScheme name="2_B121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2_B121">
      <a:majorFont>
        <a:latin typeface="-소망B"/>
        <a:ea typeface="-소망B"/>
        <a:cs typeface=""/>
      </a:majorFont>
      <a:minorFont>
        <a:latin typeface="-소망M"/>
        <a:ea typeface="-소망M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</a:spPr>
      <a:bodyPr vert="horz" wrap="square" lIns="91440" tIns="45720" rIns="91440" bIns="45720" numCol="1" anchor="ctr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ko-KR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-소망B" pitchFamily="2" charset="-127"/>
            <a:ea typeface="-소망B" pitchFamily="2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</a:spPr>
      <a:bodyPr vert="horz" wrap="square" lIns="91440" tIns="45720" rIns="91440" bIns="45720" numCol="1" anchor="ctr" anchorCtr="0" compatLnSpc="1"/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panose="020B0604020202020204" pitchFamily="34" charset="0"/>
          <a:buNone/>
          <a:defRPr kumimoji="0" lang="ko-KR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-소망B" pitchFamily="2" charset="-127"/>
            <a:ea typeface="-소망B" pitchFamily="2" charset="-127"/>
          </a:defRPr>
        </a:defPPr>
      </a:lstStyle>
    </a:lnDef>
  </a:objectDefaults>
  <a:extraClrSchemeLst>
    <a:extraClrScheme>
      <a:clrScheme name="2_B121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121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121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121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121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121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121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C:\coolpt\TempSlide\B121.POT</Template>
  <TotalTime>96</TotalTime>
  <Pages>0</Pages>
  <Words>195</Words>
  <Characters>0</Characters>
  <Application>Microsoft Office PowerPoint</Application>
  <PresentationFormat>全屏显示(4:3)</PresentationFormat>
  <Lines>0</Lines>
  <Paragraphs>51</Paragraphs>
  <Slides>22</Slides>
  <Notes>0</Notes>
  <HiddenSlides>0</HiddenSlides>
  <MMClips>7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22</vt:i4>
      </vt:variant>
    </vt:vector>
  </HeadingPairs>
  <TitlesOfParts>
    <vt:vector size="36" baseType="lpstr">
      <vt:lpstr>Arial Unicode MS</vt:lpstr>
      <vt:lpstr>Gulim</vt:lpstr>
      <vt:lpstr>Malgun Gothic</vt:lpstr>
      <vt:lpstr>仿宋</vt:lpstr>
      <vt:lpstr>宋体</vt:lpstr>
      <vt:lpstr>-소망B</vt:lpstr>
      <vt:lpstr>-소망M</vt:lpstr>
      <vt:lpstr>Arial</vt:lpstr>
      <vt:lpstr>Calibri</vt:lpstr>
      <vt:lpstr>Comic Sans MS</vt:lpstr>
      <vt:lpstr>Times New Roman</vt:lpstr>
      <vt:lpstr>B121</vt:lpstr>
      <vt:lpstr>1_B121</vt:lpstr>
      <vt:lpstr>2_B121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CharactersWithSpaces>0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外研通售后服务体系</dc:title>
  <dc:creator>南国洋</dc:creator>
  <cp:lastModifiedBy>tw</cp:lastModifiedBy>
  <cp:revision>351</cp:revision>
  <dcterms:created xsi:type="dcterms:W3CDTF">2012-07-23T10:10:29Z</dcterms:created>
  <dcterms:modified xsi:type="dcterms:W3CDTF">2019-10-11T05:33:41Z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2052-10.1.0.6749</vt:lpwstr>
  </property>
</Properties>
</file>