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995" r:id="rId2"/>
    <p:sldMasterId id="2147483996" r:id="rId3"/>
  </p:sldMasterIdLst>
  <p:notesMasterIdLst>
    <p:notesMasterId r:id="rId26"/>
  </p:notesMasterIdLst>
  <p:sldIdLst>
    <p:sldId id="256" r:id="rId4"/>
    <p:sldId id="319" r:id="rId5"/>
    <p:sldId id="339" r:id="rId6"/>
    <p:sldId id="338" r:id="rId7"/>
    <p:sldId id="357" r:id="rId8"/>
    <p:sldId id="359" r:id="rId9"/>
    <p:sldId id="352" r:id="rId10"/>
    <p:sldId id="353" r:id="rId11"/>
    <p:sldId id="354" r:id="rId12"/>
    <p:sldId id="355" r:id="rId13"/>
    <p:sldId id="377" r:id="rId14"/>
    <p:sldId id="360" r:id="rId15"/>
    <p:sldId id="321" r:id="rId16"/>
    <p:sldId id="337" r:id="rId17"/>
    <p:sldId id="361" r:id="rId18"/>
    <p:sldId id="322" r:id="rId19"/>
    <p:sldId id="380" r:id="rId20"/>
    <p:sldId id="379" r:id="rId21"/>
    <p:sldId id="324" r:id="rId22"/>
    <p:sldId id="342" r:id="rId23"/>
    <p:sldId id="345" r:id="rId24"/>
    <p:sldId id="346" r:id="rId25"/>
  </p:sldIdLst>
  <p:sldSz cx="9144000" cy="6858000" type="screen4x3"/>
  <p:notesSz cx="6858000" cy="9144000"/>
  <p:defaultTextStyle>
    <a:defPPr>
      <a:defRPr lang="ko-KR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2800" b="1" kern="1200">
        <a:solidFill>
          <a:schemeClr val="tx1"/>
        </a:solidFill>
        <a:latin typeface="-소망B" pitchFamily="2" charset="-127"/>
        <a:ea typeface="-소망B" pitchFamily="2" charset="-127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sz="2800" b="1" kern="1200">
        <a:solidFill>
          <a:schemeClr val="tx1"/>
        </a:solidFill>
        <a:latin typeface="-소망B" pitchFamily="2" charset="-127"/>
        <a:ea typeface="-소망B" pitchFamily="2" charset="-127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sz="2800" b="1" kern="1200">
        <a:solidFill>
          <a:schemeClr val="tx1"/>
        </a:solidFill>
        <a:latin typeface="-소망B" pitchFamily="2" charset="-127"/>
        <a:ea typeface="-소망B" pitchFamily="2" charset="-127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sz="2800" b="1" kern="1200">
        <a:solidFill>
          <a:schemeClr val="tx1"/>
        </a:solidFill>
        <a:latin typeface="-소망B" pitchFamily="2" charset="-127"/>
        <a:ea typeface="-소망B" pitchFamily="2" charset="-127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sz="2800" b="1" kern="1200">
        <a:solidFill>
          <a:schemeClr val="tx1"/>
        </a:solidFill>
        <a:latin typeface="-소망B" pitchFamily="2" charset="-127"/>
        <a:ea typeface="-소망B" pitchFamily="2" charset="-127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-소망B" pitchFamily="2" charset="-127"/>
        <a:ea typeface="-소망B" pitchFamily="2" charset="-127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-소망B" pitchFamily="2" charset="-127"/>
        <a:ea typeface="-소망B" pitchFamily="2" charset="-127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-소망B" pitchFamily="2" charset="-127"/>
        <a:ea typeface="-소망B" pitchFamily="2" charset="-127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-소망B" pitchFamily="2" charset="-127"/>
        <a:ea typeface="-소망B" pitchFamily="2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33CC"/>
    <a:srgbClr val="006600"/>
    <a:srgbClr val="00246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6" d="100"/>
          <a:sy n="66" d="100"/>
        </p:scale>
        <p:origin x="724" y="48"/>
      </p:cViewPr>
      <p:guideLst>
        <p:guide orient="horz" pos="219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b="0">
                <a:latin typeface="Gulim" panose="020B0600000101010101" pitchFamily="34" charset="-127"/>
                <a:ea typeface="Gulim" panose="020B0600000101010101" pitchFamily="34" charset="-127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b="0">
                <a:latin typeface="Gulim" panose="020B0600000101010101" pitchFamily="34" charset="-127"/>
                <a:ea typeface="Gulim" panose="020B0600000101010101" pitchFamily="34" charset="-127"/>
              </a:defRPr>
            </a:lvl1pPr>
          </a:lstStyle>
          <a:p>
            <a:pPr>
              <a:defRPr/>
            </a:pPr>
            <a:fld id="{AF2D0F67-D21E-40AB-B8FE-818D1405DB3A}" type="datetime1">
              <a:rPr lang="zh-CN" altLang="en-US"/>
              <a:pPr>
                <a:defRPr/>
              </a:pPr>
              <a:t>2019/10/11</a:t>
            </a:fld>
            <a:endParaRPr lang="en-US"/>
          </a:p>
        </p:txBody>
      </p:sp>
      <p:sp>
        <p:nvSpPr>
          <p:cNvPr id="410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b="0">
                <a:latin typeface="Gulim" panose="020B0600000101010101" pitchFamily="34" charset="-127"/>
                <a:ea typeface="Gulim" panose="020B0600000101010101" pitchFamily="34" charset="-127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="0" smtClean="0">
                <a:latin typeface="Gulim" panose="020B0600000101010101" pitchFamily="34" charset="-127"/>
                <a:ea typeface="Gulim" panose="020B0600000101010101" pitchFamily="34" charset="-127"/>
              </a:defRPr>
            </a:lvl1pPr>
          </a:lstStyle>
          <a:p>
            <a:pPr>
              <a:defRPr/>
            </a:pPr>
            <a:fld id="{931C245E-DD40-4D6E-B4DB-2F011B4B4D2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14980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algun Gothic" pitchFamily="34" charset="-127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53916-8075-4B82-964C-F31F672B446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4256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15B4D-AF5F-4FA6-82B9-8E8D1C1CB87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6469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00850" y="609600"/>
            <a:ext cx="1885950" cy="5486400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505450" cy="5486400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AC5A1-94C0-428E-BA3D-D068C7E51EF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9048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657DE-48DF-4ED0-9B79-38FEDB79E78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4384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99DAB-E1EC-49F9-9F8C-82DD4984C37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85572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7353A-6108-4497-93E2-B0987C60F5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18079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43000" y="17526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76800" y="17526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B56C7-84E7-4DCD-9085-92ADC485417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1874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EE5A5-6845-4259-A8C9-A0852D7A75A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21886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F77E4-06F7-497C-96C9-58BB000A243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1491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A635F-7D55-46E3-9408-147F88A0C47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80855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69CB-EFD5-4BFB-8088-90E4F947118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63829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A994B-2B29-41A7-A70B-52363B35D06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33063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1D36C-91CF-4E4B-8402-EAFD3D5EE13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109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C82D5-F6F8-4E91-A174-FE5FA6C60A2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44973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00850" y="609600"/>
            <a:ext cx="1885950" cy="5486400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505450" cy="5486400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899F7-A5AC-43E2-963C-1A230035165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4249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74EB7-CAF7-4839-87A0-9B20DED010B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68938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BA9B1-1F72-4657-92E9-65BAEE72BD9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22371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B13F9-2B69-4A90-8A9A-8AD7ECC3485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8945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43000" y="17526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76800" y="17526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0BD5F-BCD8-498B-A07C-6346C79488D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50225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F1D26-436D-4A39-AFFD-FD3406E17F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54027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FDADC-9B1F-4E86-8437-1A8C8DA9036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0341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65CD1-68F0-4839-BD5E-4506DE7DEE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3166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AC942-6DD7-4E48-AB70-50954BEE179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458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472DC-AEB1-4E04-B66C-3C8762F8B5A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326987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062D8-3BAE-40F0-AC34-A690E7992C8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755509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83BC1-5254-463B-9BE9-09DC49300BE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99459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00850" y="609600"/>
            <a:ext cx="1885950" cy="5486400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505450" cy="5486400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846AE-670D-477E-B28B-73A67A9D26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87488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43000" y="17526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76800" y="17526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E9081-BD2F-4F38-A6E8-1D379426413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3401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44015-61A9-4A77-B22B-7AC019A7FE1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2672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D1E46-453A-4F13-B7EE-263FA29CF9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1617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9207F-D86C-4D39-8EFA-D030164B79B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0492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45540-2908-49DD-8045-D7213F6B00B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6484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A7061-5DEA-4E36-B914-54DD8A0B99E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29532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43000" y="6096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43000" y="1752600"/>
            <a:ext cx="7315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16300" y="622776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b="0" smtClean="0">
                <a:latin typeface="-소망M" pitchFamily="2" charset="-127"/>
                <a:ea typeface="-소망M" pitchFamily="2" charset="-127"/>
              </a:defRPr>
            </a:lvl1pPr>
          </a:lstStyle>
          <a:p>
            <a:pPr>
              <a:defRPr/>
            </a:pPr>
            <a:fld id="{D64E8CB1-3320-45F6-AC6E-5BCA0999618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1" name="椭圆 10"/>
          <p:cNvSpPr>
            <a:spLocks noChangeArrowheads="1"/>
          </p:cNvSpPr>
          <p:nvPr/>
        </p:nvSpPr>
        <p:spPr bwMode="auto">
          <a:xfrm>
            <a:off x="71438" y="142875"/>
            <a:ext cx="928687" cy="1000125"/>
          </a:xfrm>
          <a:prstGeom prst="ellipse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9pPr>
          </a:lstStyle>
          <a:p>
            <a:pPr latinLnBrk="1">
              <a:defRPr/>
            </a:pPr>
            <a:endParaRPr lang="zh-CN" altLang="en-US" sz="2400" b="0" smtClean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pic>
        <p:nvPicPr>
          <p:cNvPr id="1032" name="图片 8" descr="LOGO.jpg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图片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6" r:id="rId2"/>
    <p:sldLayoutId id="2147484005" r:id="rId3"/>
    <p:sldLayoutId id="2147484004" r:id="rId4"/>
    <p:sldLayoutId id="2147484003" r:id="rId5"/>
    <p:sldLayoutId id="2147484002" r:id="rId6"/>
    <p:sldLayoutId id="2147484001" r:id="rId7"/>
    <p:sldLayoutId id="2147484000" r:id="rId8"/>
    <p:sldLayoutId id="2147483999" r:id="rId9"/>
    <p:sldLayoutId id="2147483998" r:id="rId10"/>
    <p:sldLayoutId id="2147483997" r:id="rId1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200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200">
          <a:solidFill>
            <a:srgbClr val="000080"/>
          </a:solidFill>
          <a:latin typeface="-소망B" pitchFamily="2" charset="-127"/>
          <a:ea typeface="-소망B" pitchFamily="2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200">
          <a:solidFill>
            <a:srgbClr val="000080"/>
          </a:solidFill>
          <a:latin typeface="-소망B" pitchFamily="2" charset="-127"/>
          <a:ea typeface="-소망B" pitchFamily="2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200">
          <a:solidFill>
            <a:srgbClr val="000080"/>
          </a:solidFill>
          <a:latin typeface="-소망B" pitchFamily="2" charset="-127"/>
          <a:ea typeface="-소망B" pitchFamily="2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200">
          <a:solidFill>
            <a:srgbClr val="000080"/>
          </a:solidFill>
          <a:latin typeface="-소망B" pitchFamily="2" charset="-127"/>
          <a:ea typeface="-소망B" pitchFamily="2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sz="3200">
          <a:solidFill>
            <a:srgbClr val="000080"/>
          </a:solidFill>
          <a:latin typeface="-소망B" pitchFamily="2" charset="-127"/>
          <a:ea typeface="-소망B" pitchFamily="2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sz="3200">
          <a:solidFill>
            <a:srgbClr val="000080"/>
          </a:solidFill>
          <a:latin typeface="-소망B" pitchFamily="2" charset="-127"/>
          <a:ea typeface="-소망B" pitchFamily="2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sz="3200">
          <a:solidFill>
            <a:srgbClr val="000080"/>
          </a:solidFill>
          <a:latin typeface="-소망B" pitchFamily="2" charset="-127"/>
          <a:ea typeface="-소망B" pitchFamily="2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sz="3200">
          <a:solidFill>
            <a:srgbClr val="000080"/>
          </a:solidFill>
          <a:latin typeface="-소망B" pitchFamily="2" charset="-127"/>
          <a:ea typeface="-소망B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椭圆 10"/>
          <p:cNvSpPr>
            <a:spLocks noChangeArrowheads="1"/>
          </p:cNvSpPr>
          <p:nvPr/>
        </p:nvSpPr>
        <p:spPr bwMode="auto">
          <a:xfrm>
            <a:off x="71438" y="142875"/>
            <a:ext cx="928687" cy="1000125"/>
          </a:xfrm>
          <a:prstGeom prst="ellipse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9pPr>
          </a:lstStyle>
          <a:p>
            <a:pPr latinLnBrk="1">
              <a:defRPr/>
            </a:pPr>
            <a:endParaRPr lang="zh-CN" altLang="en-US" sz="2400" b="0" smtClean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pic>
        <p:nvPicPr>
          <p:cNvPr id="2051" name="图片 8" descr="LOGO.jpg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图片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500313"/>
            <a:ext cx="1071563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图片 1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43000" y="6096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6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43000" y="1752600"/>
            <a:ext cx="7315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0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b="0" smtClean="0">
                <a:latin typeface="-소망M" pitchFamily="2" charset="-127"/>
                <a:ea typeface="-소망M" pitchFamily="2" charset="-127"/>
              </a:defRPr>
            </a:lvl1pPr>
          </a:lstStyle>
          <a:p>
            <a:pPr>
              <a:defRPr/>
            </a:pPr>
            <a:fld id="{4E6B318A-2A56-4E55-BAD0-7D62FCCDF9A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7" r:id="rId2"/>
    <p:sldLayoutId id="2147484016" r:id="rId3"/>
    <p:sldLayoutId id="2147484015" r:id="rId4"/>
    <p:sldLayoutId id="2147484014" r:id="rId5"/>
    <p:sldLayoutId id="2147484013" r:id="rId6"/>
    <p:sldLayoutId id="2147484012" r:id="rId7"/>
    <p:sldLayoutId id="2147484011" r:id="rId8"/>
    <p:sldLayoutId id="2147484010" r:id="rId9"/>
    <p:sldLayoutId id="2147484009" r:id="rId10"/>
    <p:sldLayoutId id="2147484008" r:id="rId1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200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200">
          <a:solidFill>
            <a:srgbClr val="000080"/>
          </a:solidFill>
          <a:latin typeface="-소망B" pitchFamily="2" charset="-127"/>
          <a:ea typeface="-소망B" pitchFamily="2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200">
          <a:solidFill>
            <a:srgbClr val="000080"/>
          </a:solidFill>
          <a:latin typeface="-소망B" pitchFamily="2" charset="-127"/>
          <a:ea typeface="-소망B" pitchFamily="2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200">
          <a:solidFill>
            <a:srgbClr val="000080"/>
          </a:solidFill>
          <a:latin typeface="-소망B" pitchFamily="2" charset="-127"/>
          <a:ea typeface="-소망B" pitchFamily="2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200">
          <a:solidFill>
            <a:srgbClr val="000080"/>
          </a:solidFill>
          <a:latin typeface="-소망B" pitchFamily="2" charset="-127"/>
          <a:ea typeface="-소망B" pitchFamily="2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sz="3200">
          <a:solidFill>
            <a:srgbClr val="000080"/>
          </a:solidFill>
          <a:latin typeface="-소망B" pitchFamily="2" charset="-127"/>
          <a:ea typeface="-소망B" pitchFamily="2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sz="3200">
          <a:solidFill>
            <a:srgbClr val="000080"/>
          </a:solidFill>
          <a:latin typeface="-소망B" pitchFamily="2" charset="-127"/>
          <a:ea typeface="-소망B" pitchFamily="2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sz="3200">
          <a:solidFill>
            <a:srgbClr val="000080"/>
          </a:solidFill>
          <a:latin typeface="-소망B" pitchFamily="2" charset="-127"/>
          <a:ea typeface="-소망B" pitchFamily="2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sz="3200">
          <a:solidFill>
            <a:srgbClr val="000080"/>
          </a:solidFill>
          <a:latin typeface="-소망B" pitchFamily="2" charset="-127"/>
          <a:ea typeface="-소망B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椭圆 10"/>
          <p:cNvSpPr>
            <a:spLocks noChangeArrowheads="1"/>
          </p:cNvSpPr>
          <p:nvPr/>
        </p:nvSpPr>
        <p:spPr bwMode="auto">
          <a:xfrm>
            <a:off x="71438" y="142875"/>
            <a:ext cx="928687" cy="1000125"/>
          </a:xfrm>
          <a:prstGeom prst="ellipse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9pPr>
          </a:lstStyle>
          <a:p>
            <a:pPr latinLnBrk="1">
              <a:defRPr/>
            </a:pPr>
            <a:endParaRPr lang="zh-CN" altLang="en-US" sz="2400" b="0" smtClean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pic>
        <p:nvPicPr>
          <p:cNvPr id="3075" name="图片 8" descr="LOGO.jpg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图片 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43000" y="6096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43000" y="1752600"/>
            <a:ext cx="7315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307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16300" y="622776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b="0" smtClean="0">
                <a:latin typeface="-소망M" pitchFamily="2" charset="-127"/>
                <a:ea typeface="-소망M" pitchFamily="2" charset="-127"/>
              </a:defRPr>
            </a:lvl1pPr>
          </a:lstStyle>
          <a:p>
            <a:pPr>
              <a:defRPr/>
            </a:pPr>
            <a:fld id="{0DDAFA32-D413-47B7-8C67-8A2426E879F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28" r:id="rId2"/>
    <p:sldLayoutId id="2147484027" r:id="rId3"/>
    <p:sldLayoutId id="2147484026" r:id="rId4"/>
    <p:sldLayoutId id="2147484025" r:id="rId5"/>
    <p:sldLayoutId id="2147484024" r:id="rId6"/>
    <p:sldLayoutId id="2147484023" r:id="rId7"/>
    <p:sldLayoutId id="2147484022" r:id="rId8"/>
    <p:sldLayoutId id="2147484021" r:id="rId9"/>
    <p:sldLayoutId id="2147484020" r:id="rId10"/>
    <p:sldLayoutId id="2147484019" r:id="rId1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200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200">
          <a:solidFill>
            <a:srgbClr val="000080"/>
          </a:solidFill>
          <a:latin typeface="-소망B" pitchFamily="2" charset="-127"/>
          <a:ea typeface="-소망B" pitchFamily="2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200">
          <a:solidFill>
            <a:srgbClr val="000080"/>
          </a:solidFill>
          <a:latin typeface="-소망B" pitchFamily="2" charset="-127"/>
          <a:ea typeface="-소망B" pitchFamily="2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200">
          <a:solidFill>
            <a:srgbClr val="000080"/>
          </a:solidFill>
          <a:latin typeface="-소망B" pitchFamily="2" charset="-127"/>
          <a:ea typeface="-소망B" pitchFamily="2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200">
          <a:solidFill>
            <a:srgbClr val="000080"/>
          </a:solidFill>
          <a:latin typeface="-소망B" pitchFamily="2" charset="-127"/>
          <a:ea typeface="-소망B" pitchFamily="2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sz="3200">
          <a:solidFill>
            <a:srgbClr val="000080"/>
          </a:solidFill>
          <a:latin typeface="-소망B" pitchFamily="2" charset="-127"/>
          <a:ea typeface="-소망B" pitchFamily="2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sz="3200">
          <a:solidFill>
            <a:srgbClr val="000080"/>
          </a:solidFill>
          <a:latin typeface="-소망B" pitchFamily="2" charset="-127"/>
          <a:ea typeface="-소망B" pitchFamily="2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sz="3200">
          <a:solidFill>
            <a:srgbClr val="000080"/>
          </a:solidFill>
          <a:latin typeface="-소망B" pitchFamily="2" charset="-127"/>
          <a:ea typeface="-소망B" pitchFamily="2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sz="3200">
          <a:solidFill>
            <a:srgbClr val="000080"/>
          </a:solidFill>
          <a:latin typeface="-소망B" pitchFamily="2" charset="-127"/>
          <a:ea typeface="-소망B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42.jpe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41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40.jpeg"/><Relationship Id="rId5" Type="http://schemas.microsoft.com/office/2007/relationships/media" Target="../media/media4.mp3"/><Relationship Id="rId10" Type="http://schemas.openxmlformats.org/officeDocument/2006/relationships/image" Target="../media/image39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media" Target="../media/media7.mp3"/><Relationship Id="rId7" Type="http://schemas.openxmlformats.org/officeDocument/2006/relationships/image" Target="../media/image51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50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p3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8.jpeg"/><Relationship Id="rId7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21.jpg"/><Relationship Id="rId4" Type="http://schemas.openxmlformats.org/officeDocument/2006/relationships/image" Target="../media/image11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3050" y="549275"/>
            <a:ext cx="4716463" cy="83343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zh-CN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Module 4   Unit 2</a:t>
            </a:r>
          </a:p>
        </p:txBody>
      </p:sp>
      <p:sp>
        <p:nvSpPr>
          <p:cNvPr id="5122" name="矩形 2"/>
          <p:cNvSpPr>
            <a:spLocks noChangeArrowheads="1"/>
          </p:cNvSpPr>
          <p:nvPr/>
        </p:nvSpPr>
        <p:spPr bwMode="auto">
          <a:xfrm>
            <a:off x="273050" y="2420938"/>
            <a:ext cx="88709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1pPr>
            <a:lvl2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2pPr>
            <a:lvl3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3pPr>
            <a:lvl4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4pPr>
            <a:lvl5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5400" i="1" dirty="0">
                <a:solidFill>
                  <a:srgbClr val="F2F2F2"/>
                </a:solidFill>
                <a:latin typeface="Times New Roman" panose="02020603050405020304" pitchFamily="18" charset="0"/>
              </a:rPr>
              <a:t>He </a:t>
            </a:r>
            <a:r>
              <a:rPr lang="en-US" altLang="zh-CN" sz="5400" i="1" dirty="0">
                <a:latin typeface="Times New Roman" panose="02020603050405020304" pitchFamily="18" charset="0"/>
              </a:rPr>
              <a:t>doesn’t</a:t>
            </a:r>
            <a:r>
              <a:rPr lang="en-US" altLang="zh-CN" sz="5400" i="1" dirty="0">
                <a:solidFill>
                  <a:srgbClr val="F2F2F2"/>
                </a:solidFill>
                <a:latin typeface="Times New Roman" panose="02020603050405020304" pitchFamily="18" charset="0"/>
              </a:rPr>
              <a:t> like these trousers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87463"/>
            <a:ext cx="4878388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835696" y="5013176"/>
            <a:ext cx="6092477" cy="14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1pPr>
            <a:lvl2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2pPr>
            <a:lvl3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3pPr>
            <a:lvl4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4pPr>
            <a:lvl5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9pPr>
          </a:lstStyle>
          <a:p>
            <a:pPr eaLnBrk="0" hangingPunct="0">
              <a:lnSpc>
                <a:spcPts val="5500"/>
              </a:lnSpc>
            </a:pPr>
            <a:r>
              <a:rPr lang="en-US" altLang="zh-CN" sz="3600" dirty="0">
                <a:latin typeface="Comic Sans MS" panose="030F0702030302020204" pitchFamily="66" charset="0"/>
              </a:rPr>
              <a:t>He like</a:t>
            </a: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altLang="zh-CN" sz="3600" dirty="0">
                <a:latin typeface="Comic Sans MS" panose="030F0702030302020204" pitchFamily="66" charset="0"/>
              </a:rPr>
              <a:t> the </a:t>
            </a:r>
            <a:r>
              <a:rPr lang="en-US" altLang="zh-CN" sz="3600" dirty="0">
                <a:solidFill>
                  <a:srgbClr val="FFC000"/>
                </a:solidFill>
                <a:latin typeface="Comic Sans MS" panose="030F0702030302020204" pitchFamily="66" charset="0"/>
              </a:rPr>
              <a:t>yellow</a:t>
            </a:r>
            <a:r>
              <a:rPr lang="en-US" altLang="zh-CN" sz="3600" dirty="0">
                <a:latin typeface="Comic Sans MS" panose="030F0702030302020204" pitchFamily="66" charset="0"/>
              </a:rPr>
              <a:t>, </a:t>
            </a:r>
            <a:r>
              <a:rPr lang="en-US" altLang="zh-CN" sz="3600" dirty="0">
                <a:solidFill>
                  <a:srgbClr val="0033CC"/>
                </a:solidFill>
                <a:latin typeface="Comic Sans MS" panose="030F0702030302020204" pitchFamily="66" charset="0"/>
              </a:rPr>
              <a:t>blue</a:t>
            </a:r>
            <a:r>
              <a:rPr lang="en-US" altLang="zh-CN" sz="3600" dirty="0">
                <a:latin typeface="Comic Sans MS" panose="030F0702030302020204" pitchFamily="66" charset="0"/>
              </a:rPr>
              <a:t> </a:t>
            </a:r>
            <a:endParaRPr lang="en-US" altLang="zh-CN" sz="3600" dirty="0" smtClean="0">
              <a:latin typeface="Comic Sans MS" panose="030F0702030302020204" pitchFamily="66" charset="0"/>
            </a:endParaRPr>
          </a:p>
          <a:p>
            <a:pPr eaLnBrk="0" hangingPunct="0">
              <a:lnSpc>
                <a:spcPts val="5500"/>
              </a:lnSpc>
            </a:pPr>
            <a:r>
              <a:rPr lang="en-US" altLang="zh-CN" sz="3600" dirty="0" smtClean="0">
                <a:latin typeface="Comic Sans MS" panose="030F0702030302020204" pitchFamily="66" charset="0"/>
              </a:rPr>
              <a:t>and </a:t>
            </a: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red</a:t>
            </a:r>
            <a:r>
              <a:rPr lang="en-US" altLang="zh-CN" sz="3600" dirty="0">
                <a:latin typeface="Comic Sans MS" panose="030F0702030302020204" pitchFamily="66" charset="0"/>
              </a:rPr>
              <a:t> T-shirt.</a:t>
            </a:r>
          </a:p>
        </p:txBody>
      </p:sp>
      <p:sp>
        <p:nvSpPr>
          <p:cNvPr id="4" name="椭圆形标注 3"/>
          <p:cNvSpPr/>
          <p:nvPr/>
        </p:nvSpPr>
        <p:spPr bwMode="auto">
          <a:xfrm>
            <a:off x="539552" y="1192213"/>
            <a:ext cx="2880320" cy="940643"/>
          </a:xfrm>
          <a:prstGeom prst="wedgeEllipseCallout">
            <a:avLst>
              <a:gd name="adj1" fmla="val 37116"/>
              <a:gd name="adj2" fmla="val 78603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-소망B" pitchFamily="2" charset="-127"/>
                <a:ea typeface="-소망B" pitchFamily="2" charset="-127"/>
              </a:rPr>
              <a:t>  ？</a:t>
            </a:r>
            <a:endParaRPr kumimoji="0" lang="zh-CN" altLang="en-US" sz="6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-소망B" pitchFamily="2" charset="-127"/>
              <a:ea typeface="-소망B" pitchFamily="2" charset="-127"/>
            </a:endParaRPr>
          </a:p>
        </p:txBody>
      </p:sp>
      <p:sp>
        <p:nvSpPr>
          <p:cNvPr id="5" name="椭圆形标注 4"/>
          <p:cNvSpPr/>
          <p:nvPr/>
        </p:nvSpPr>
        <p:spPr bwMode="auto">
          <a:xfrm>
            <a:off x="5182194" y="1192213"/>
            <a:ext cx="1924153" cy="940643"/>
          </a:xfrm>
          <a:prstGeom prst="wedgeEllipseCallout">
            <a:avLst>
              <a:gd name="adj1" fmla="val 5601"/>
              <a:gd name="adj2" fmla="val 117487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-소망B" pitchFamily="2" charset="-127"/>
                <a:ea typeface="-소망B" pitchFamily="2" charset="-127"/>
              </a:rPr>
              <a:t> ？</a:t>
            </a:r>
            <a:endParaRPr kumimoji="0" lang="zh-CN" altLang="en-US" sz="6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-소망B" pitchFamily="2" charset="-127"/>
              <a:ea typeface="-소망B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8"/>
          <a:stretch>
            <a:fillRect/>
          </a:stretch>
        </p:blipFill>
        <p:spPr bwMode="auto">
          <a:xfrm>
            <a:off x="1049338" y="5699125"/>
            <a:ext cx="1201737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5699125"/>
            <a:ext cx="110648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26" y="5718175"/>
            <a:ext cx="125571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图片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5699125"/>
            <a:ext cx="120178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6" t="17308" r="12144" b="7693"/>
          <a:stretch/>
        </p:blipFill>
        <p:spPr bwMode="auto">
          <a:xfrm>
            <a:off x="7602537" y="608921"/>
            <a:ext cx="1444713" cy="160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611560" y="2852936"/>
            <a:ext cx="78931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1pPr>
            <a:lvl2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2pPr>
            <a:lvl3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3pPr>
            <a:lvl4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4pPr>
            <a:lvl5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9pPr>
          </a:lstStyle>
          <a:p>
            <a:r>
              <a:rPr lang="en-US" altLang="zh-CN" sz="3200" dirty="0">
                <a:latin typeface="Comic Sans MS" panose="030F0702030302020204" pitchFamily="66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He doesn't like </a:t>
            </a:r>
            <a:r>
              <a:rPr lang="en-US" altLang="zh-CN" sz="3200" dirty="0" smtClean="0">
                <a:latin typeface="Comic Sans MS" panose="030F0702030302020204" pitchFamily="66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________________.</a:t>
            </a:r>
            <a:endParaRPr lang="en-US" altLang="zh-CN" sz="3200" dirty="0">
              <a:latin typeface="Comic Sans MS" panose="030F0702030302020204" pitchFamily="66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823973" y="4252108"/>
            <a:ext cx="75122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1pPr>
            <a:lvl2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2pPr>
            <a:lvl3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3pPr>
            <a:lvl4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4pPr>
            <a:lvl5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9pPr>
          </a:lstStyle>
          <a:p>
            <a:r>
              <a:rPr lang="en-US" altLang="zh-CN" sz="3200" dirty="0">
                <a:latin typeface="Comic Sans MS" panose="030F0702030302020204" pitchFamily="66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He likes </a:t>
            </a:r>
            <a:r>
              <a:rPr lang="en-US" altLang="zh-CN" sz="3200" dirty="0" smtClean="0">
                <a:latin typeface="Comic Sans MS" panose="030F0702030302020204" pitchFamily="66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_________.</a:t>
            </a:r>
            <a:endParaRPr lang="en-US" altLang="zh-CN" sz="3200" dirty="0">
              <a:latin typeface="Comic Sans MS" panose="030F0702030302020204" pitchFamily="66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1 -0.02176 L 0.31181 -0.5011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6337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26285 -0.5011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3142" y="-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0393 L 0.00504 -0.5011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43" y="-2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25 0.21019 L -0.01302 -0.2854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222" y="-2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9469" name="ShockwaveFlash1" r:id="rId2" imgW="1828800" imgH="1828800"/>
        </mc:Choice>
        <mc:Fallback>
          <p:control name="ShockwaveFlash1" r:id="rId2" imgW="1828800" imgH="1828800">
            <p:pic>
              <p:nvPicPr>
                <p:cNvPr id="19457" name="ShockwaveFlash1"/>
                <p:cNvPicPr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92125" y="534988"/>
                  <a:ext cx="8597900" cy="62785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360截图201508151433564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20713"/>
            <a:ext cx="5724525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5" descr="360截图2015081514355906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00213"/>
            <a:ext cx="160337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771775" y="5616575"/>
            <a:ext cx="64578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1pPr>
            <a:lvl2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2pPr>
            <a:lvl3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3pPr>
            <a:lvl4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4pPr>
            <a:lvl5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9pPr>
          </a:lstStyle>
          <a:p>
            <a:pPr eaLnBrk="0" hangingPunct="0"/>
            <a:r>
              <a:rPr lang="en-US" altLang="zh-CN" sz="4000">
                <a:latin typeface="Comic Sans MS" panose="030F0702030302020204" pitchFamily="66" charset="0"/>
              </a:rPr>
              <a:t>Sam’s at a </a:t>
            </a: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party</a:t>
            </a:r>
            <a:r>
              <a:rPr lang="en-US" altLang="zh-CN" sz="400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84213" y="4738688"/>
            <a:ext cx="48238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1pPr>
            <a:lvl2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2pPr>
            <a:lvl3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3pPr>
            <a:lvl4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4pPr>
            <a:lvl5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9pPr>
          </a:lstStyle>
          <a:p>
            <a:pPr eaLnBrk="0" hangingPunct="0"/>
            <a:r>
              <a:rPr lang="en-US" altLang="zh-CN" sz="3600" dirty="0">
                <a:latin typeface="Comic Sans MS" panose="030F0702030302020204" pitchFamily="66" charset="0"/>
              </a:rPr>
              <a:t>Where’ s Sam?</a:t>
            </a:r>
          </a:p>
        </p:txBody>
      </p:sp>
      <p:pic>
        <p:nvPicPr>
          <p:cNvPr id="20485" name="图片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20713"/>
            <a:ext cx="16478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23-A2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51119" y="5767318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2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360截图201508151435590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36613"/>
            <a:ext cx="1192212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2555875" y="981075"/>
            <a:ext cx="55338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1pPr>
            <a:lvl2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2pPr>
            <a:lvl3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3pPr>
            <a:lvl4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4pPr>
            <a:lvl5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9pPr>
          </a:lstStyle>
          <a:p>
            <a:pPr eaLnBrk="0" hangingPunct="0"/>
            <a:r>
              <a:rPr lang="en-US" altLang="zh-CN" sz="3600" dirty="0">
                <a:latin typeface="Comic Sans MS" panose="030F0702030302020204" pitchFamily="66" charset="0"/>
              </a:rPr>
              <a:t>Dose he like the party?</a:t>
            </a:r>
            <a:endParaRPr lang="en-US" altLang="zh-CN" sz="36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059758" y="1938715"/>
            <a:ext cx="482461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1pPr>
            <a:lvl2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2pPr>
            <a:lvl3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3pPr>
            <a:lvl4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4pPr>
            <a:lvl5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9pPr>
          </a:lstStyle>
          <a:p>
            <a:pPr eaLnBrk="0" hangingPunct="0"/>
            <a:r>
              <a:rPr lang="en-US" altLang="zh-CN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Yes, he does.  </a:t>
            </a:r>
            <a:endParaRPr lang="en-US" altLang="zh-CN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0" hangingPunct="0"/>
            <a:r>
              <a:rPr lang="en-US" altLang="zh-CN" sz="40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No, he doesn’t.</a:t>
            </a:r>
            <a:endParaRPr lang="en-US" altLang="zh-CN" sz="4000" dirty="0">
              <a:solidFill>
                <a:srgbClr val="0033CC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58375" name="Picture 7" descr="u=31171353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54568"/>
            <a:ext cx="716782" cy="53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8" descr="argus4560709001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850" y="4755368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3032153" y="3573463"/>
            <a:ext cx="42707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1pPr>
            <a:lvl2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2pPr>
            <a:lvl3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3pPr>
            <a:lvl4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4pPr>
            <a:lvl5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9pPr>
          </a:lstStyle>
          <a:p>
            <a:pPr eaLnBrk="0" hangingPunct="0"/>
            <a:r>
              <a:rPr lang="en-US" altLang="zh-CN" sz="3600" dirty="0">
                <a:latin typeface="Comic Sans MS" panose="030F0702030302020204" pitchFamily="66" charset="0"/>
              </a:rPr>
              <a:t>He </a:t>
            </a: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doesn’t</a:t>
            </a:r>
            <a:r>
              <a:rPr lang="en-US" altLang="zh-CN" sz="3600" dirty="0">
                <a:latin typeface="Comic Sans MS" panose="030F0702030302020204" pitchFamily="66" charset="0"/>
              </a:rPr>
              <a:t> like it.</a:t>
            </a:r>
            <a:endParaRPr lang="en-US" altLang="zh-CN" sz="36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0248" name="WordArt 10"/>
          <p:cNvSpPr>
            <a:spLocks noChangeArrowheads="1" noChangeShapeType="1" noTextEdit="1"/>
          </p:cNvSpPr>
          <p:nvPr/>
        </p:nvSpPr>
        <p:spPr bwMode="auto">
          <a:xfrm>
            <a:off x="3140025" y="4873561"/>
            <a:ext cx="1647825" cy="1132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Comic Sans MS" panose="030F0702030302020204" pitchFamily="66" charset="0"/>
              </a:rPr>
              <a:t>Why</a:t>
            </a:r>
            <a:endParaRPr lang="zh-CN" alt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/>
      <p:bldP spid="58374" grpId="0"/>
      <p:bldP spid="583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91680" y="476672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latin typeface="Comic Sans MS" panose="030F0702030302020204" pitchFamily="66" charset="0"/>
              </a:rPr>
              <a:t>Watch and answer.</a:t>
            </a:r>
            <a:endParaRPr lang="zh-CN" altLang="en-US" sz="4400" dirty="0">
              <a:latin typeface="Comic Sans MS" panose="030F0702030302020204" pitchFamily="66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2542" name="ShockwaveFlash1" r:id="rId2" imgW="7921800" imgH="5388120"/>
        </mc:Choice>
        <mc:Fallback>
          <p:control name="ShockwaveFlash1" r:id="rId2" imgW="7921800" imgH="5388120">
            <p:pic>
              <p:nvPicPr>
                <p:cNvPr id="22529" name="ShockwaveFlash1"/>
                <p:cNvPicPr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827584" y="1469926"/>
                  <a:ext cx="7920880" cy="53880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c:\documents and settings\administrator\application data\360se6\User Data\temp\1447561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95313"/>
            <a:ext cx="15113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WordArt 5"/>
          <p:cNvSpPr>
            <a:spLocks noChangeArrowheads="1" noChangeShapeType="1" noTextEdit="1"/>
          </p:cNvSpPr>
          <p:nvPr/>
        </p:nvSpPr>
        <p:spPr bwMode="auto">
          <a:xfrm>
            <a:off x="2555875" y="836613"/>
            <a:ext cx="4248150" cy="873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Comic Sans MS" panose="030F0702030302020204" pitchFamily="66" charset="0"/>
              </a:rPr>
              <a:t>Because(</a:t>
            </a:r>
            <a:r>
              <a:rPr lang="zh-CN" altLang="en-US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Comic Sans MS" panose="030F0702030302020204" pitchFamily="66" charset="0"/>
              </a:rPr>
              <a:t>因为</a:t>
            </a:r>
            <a:r>
              <a:rPr lang="en-US" altLang="zh-CN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Comic Sans MS" panose="030F0702030302020204" pitchFamily="66" charset="0"/>
              </a:rPr>
              <a:t>) ......</a:t>
            </a:r>
            <a:endParaRPr lang="zh-CN" altLang="en-US" sz="32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9966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945902" y="2278613"/>
            <a:ext cx="78025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1pPr>
            <a:lvl2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2pPr>
            <a:lvl3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3pPr>
            <a:lvl4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4pPr>
            <a:lvl5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9pPr>
          </a:lstStyle>
          <a:p>
            <a:pPr eaLnBrk="0" hangingPunct="0"/>
            <a:r>
              <a:rPr lang="en-US" altLang="zh-CN" sz="3600" dirty="0">
                <a:latin typeface="Comic Sans MS" panose="030F0702030302020204" pitchFamily="66" charset="0"/>
              </a:rPr>
              <a:t>He </a:t>
            </a: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doesn’t</a:t>
            </a:r>
            <a:r>
              <a:rPr lang="en-US" altLang="zh-CN" sz="3600" dirty="0">
                <a:latin typeface="Comic Sans MS" panose="030F0702030302020204" pitchFamily="66" charset="0"/>
              </a:rPr>
              <a:t> like these clothes.</a:t>
            </a:r>
            <a:endParaRPr lang="en-US" altLang="zh-CN" sz="36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0247" name="AutoShape 7"/>
          <p:cNvSpPr>
            <a:spLocks/>
          </p:cNvSpPr>
          <p:nvPr/>
        </p:nvSpPr>
        <p:spPr bwMode="auto">
          <a:xfrm>
            <a:off x="3131840" y="3067843"/>
            <a:ext cx="215900" cy="3024187"/>
          </a:xfrm>
          <a:prstGeom prst="leftBrace">
            <a:avLst>
              <a:gd name="adj1" fmla="val 116598"/>
              <a:gd name="adj2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1pPr>
            <a:lvl2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2pPr>
            <a:lvl3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3pPr>
            <a:lvl4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4pPr>
            <a:lvl5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9pPr>
          </a:lstStyle>
          <a:p>
            <a:pPr algn="ctr" eaLnBrk="0" hangingPunct="0"/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563888" y="3213100"/>
            <a:ext cx="32784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1pPr>
            <a:lvl2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2pPr>
            <a:lvl3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3pPr>
            <a:lvl4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4pPr>
            <a:lvl5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9pPr>
          </a:lstStyle>
          <a:p>
            <a:pPr eaLnBrk="0" hangingPunct="0"/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these</a:t>
            </a:r>
            <a:r>
              <a:rPr lang="en-US" altLang="zh-CN" sz="3200" dirty="0">
                <a:latin typeface="Comic Sans MS" panose="030F0702030302020204" pitchFamily="66" charset="0"/>
              </a:rPr>
              <a:t> trouser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altLang="zh-CN" sz="3200" dirty="0">
                <a:latin typeface="Comic Sans MS" panose="030F0702030302020204" pitchFamily="66" charset="0"/>
              </a:rPr>
              <a:t>.</a:t>
            </a:r>
            <a:endParaRPr lang="en-US" altLang="zh-CN" sz="32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636913" y="4292600"/>
            <a:ext cx="22317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1pPr>
            <a:lvl2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2pPr>
            <a:lvl3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3pPr>
            <a:lvl4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4pPr>
            <a:lvl5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9pPr>
          </a:lstStyle>
          <a:p>
            <a:pPr eaLnBrk="0" hangingPunct="0"/>
            <a:r>
              <a:rPr lang="en-US" altLang="zh-CN" sz="3200" dirty="0">
                <a:latin typeface="Comic Sans MS" panose="030F0702030302020204" pitchFamily="66" charset="0"/>
              </a:rPr>
              <a:t>this shirt.</a:t>
            </a:r>
            <a:endParaRPr lang="en-US" altLang="zh-CN" sz="32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636913" y="5445125"/>
            <a:ext cx="27142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1pPr>
            <a:lvl2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2pPr>
            <a:lvl3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3pPr>
            <a:lvl4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4pPr>
            <a:lvl5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9pPr>
          </a:lstStyle>
          <a:p>
            <a:pPr eaLnBrk="0" hangingPunct="0"/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these</a:t>
            </a:r>
            <a:r>
              <a:rPr lang="en-US" altLang="zh-CN" sz="3200" dirty="0">
                <a:latin typeface="Comic Sans MS" panose="030F0702030302020204" pitchFamily="66" charset="0"/>
              </a:rPr>
              <a:t> shoe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altLang="zh-CN" sz="3200" dirty="0">
                <a:latin typeface="Comic Sans MS" panose="030F0702030302020204" pitchFamily="66" charset="0"/>
              </a:rPr>
              <a:t>.</a:t>
            </a:r>
            <a:endParaRPr lang="en-US" altLang="zh-CN" sz="32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10252" name="Picture 12" descr="360截图2015081514544910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50" y="3032919"/>
            <a:ext cx="890587" cy="103505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3" name="Picture 13" descr="360截图20150815145511630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6" r="3473"/>
          <a:stretch/>
        </p:blipFill>
        <p:spPr bwMode="auto">
          <a:xfrm>
            <a:off x="6230170" y="4230193"/>
            <a:ext cx="1224359" cy="86107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360截图201508151455274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965" y="5361357"/>
            <a:ext cx="1223962" cy="796925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23-A2-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39502" y="2432953"/>
            <a:ext cx="406400" cy="406400"/>
          </a:xfrm>
          <a:prstGeom prst="rect">
            <a:avLst/>
          </a:prstGeom>
        </p:spPr>
      </p:pic>
      <p:pic>
        <p:nvPicPr>
          <p:cNvPr id="5" name="P23-A2-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812360" y="3302287"/>
            <a:ext cx="406400" cy="406400"/>
          </a:xfrm>
          <a:prstGeom prst="rect">
            <a:avLst/>
          </a:prstGeom>
        </p:spPr>
      </p:pic>
      <p:pic>
        <p:nvPicPr>
          <p:cNvPr id="6" name="P23-A2-5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529737" y="4533414"/>
            <a:ext cx="406400" cy="406400"/>
          </a:xfrm>
          <a:prstGeom prst="rect">
            <a:avLst/>
          </a:prstGeom>
        </p:spPr>
      </p:pic>
      <p:pic>
        <p:nvPicPr>
          <p:cNvPr id="7" name="P23-A2-6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794818" y="5556619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1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4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2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26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0246" grpId="0"/>
      <p:bldP spid="10247" grpId="0" animBg="1"/>
      <p:bldP spid="10250" grpId="0"/>
      <p:bldP spid="102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71600" y="1700808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Comic Sans MS" panose="030F0702030302020204" pitchFamily="66" charset="0"/>
              </a:rPr>
              <a:t>this</a:t>
            </a:r>
            <a:r>
              <a:rPr lang="en-US" altLang="zh-CN" sz="36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(</a:t>
            </a:r>
            <a:r>
              <a:rPr lang="zh-CN" altLang="en-US" sz="36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这个</a:t>
            </a:r>
            <a:r>
              <a:rPr lang="en-US" altLang="zh-CN" sz="36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)</a:t>
            </a:r>
          </a:p>
          <a:p>
            <a:r>
              <a:rPr lang="zh-CN" altLang="en-US" sz="36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单数</a:t>
            </a:r>
            <a:r>
              <a:rPr lang="en-US" altLang="zh-CN" sz="36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endParaRPr lang="zh-CN" altLang="en-US" sz="36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71600" y="4813909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Comic Sans MS" panose="030F0702030302020204" pitchFamily="66" charset="0"/>
              </a:rPr>
              <a:t>these</a:t>
            </a:r>
            <a:r>
              <a:rPr lang="zh-CN" altLang="en-US" sz="3600" dirty="0">
                <a:latin typeface="仿宋" panose="02010609060101010101" pitchFamily="49" charset="-122"/>
                <a:ea typeface="仿宋" panose="02010609060101010101" pitchFamily="49" charset="-122"/>
              </a:rPr>
              <a:t>（这些</a:t>
            </a:r>
            <a:r>
              <a:rPr lang="zh-CN" altLang="en-US" sz="36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endParaRPr lang="en-US" altLang="zh-CN" sz="36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36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复数</a:t>
            </a:r>
            <a:r>
              <a:rPr lang="en-US" altLang="zh-CN" sz="36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endParaRPr lang="zh-CN" altLang="en-US" sz="36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646" y="907971"/>
            <a:ext cx="1106611" cy="93610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5460240"/>
            <a:ext cx="865707" cy="122540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4393579"/>
            <a:ext cx="1080120" cy="84065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8325" y="2405701"/>
            <a:ext cx="1071708" cy="91047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005658" y="1182294"/>
            <a:ext cx="3670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Comic Sans MS" panose="030F0702030302020204" pitchFamily="66" charset="0"/>
              </a:rPr>
              <a:t>this</a:t>
            </a:r>
            <a:r>
              <a:rPr lang="en-US" altLang="zh-CN" sz="3600" dirty="0" smtClean="0">
                <a:latin typeface="Comic Sans MS" panose="030F0702030302020204" pitchFamily="66" charset="0"/>
                <a:ea typeface="仿宋" panose="02010609060101010101" pitchFamily="49" charset="-122"/>
              </a:rPr>
              <a:t> T-shirt</a:t>
            </a:r>
            <a:endParaRPr lang="zh-CN" altLang="en-US" sz="3600" dirty="0">
              <a:latin typeface="Comic Sans MS" panose="030F0702030302020204" pitchFamily="66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05658" y="2504657"/>
            <a:ext cx="3670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Comic Sans MS" panose="030F0702030302020204" pitchFamily="66" charset="0"/>
              </a:rPr>
              <a:t>this</a:t>
            </a:r>
            <a:r>
              <a:rPr lang="en-US" altLang="zh-CN" sz="3600" dirty="0" smtClean="0">
                <a:latin typeface="Comic Sans MS" panose="030F0702030302020204" pitchFamily="66" charset="0"/>
                <a:ea typeface="仿宋" panose="02010609060101010101" pitchFamily="49" charset="-122"/>
              </a:rPr>
              <a:t> shirt</a:t>
            </a:r>
            <a:endParaRPr lang="zh-CN" altLang="en-US" sz="3600" dirty="0">
              <a:latin typeface="Comic Sans MS" panose="030F0702030302020204" pitchFamily="66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365699" y="4460066"/>
            <a:ext cx="3670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Comic Sans MS" panose="030F0702030302020204" pitchFamily="66" charset="0"/>
              </a:rPr>
              <a:t>t</a:t>
            </a:r>
            <a:r>
              <a:rPr lang="en-US" altLang="zh-CN" sz="3600" dirty="0" smtClean="0">
                <a:latin typeface="Comic Sans MS" panose="030F0702030302020204" pitchFamily="66" charset="0"/>
              </a:rPr>
              <a:t>hese shoe</a:t>
            </a:r>
            <a:r>
              <a:rPr lang="en-US" altLang="zh-CN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endParaRPr lang="zh-CN" altLang="en-US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93691" y="5782429"/>
            <a:ext cx="3670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Comic Sans MS" panose="030F0702030302020204" pitchFamily="66" charset="0"/>
              </a:rPr>
              <a:t>these</a:t>
            </a:r>
            <a:r>
              <a:rPr lang="en-US" altLang="zh-CN" sz="3600" dirty="0" smtClean="0">
                <a:latin typeface="Comic Sans MS" panose="030F0702030302020204" pitchFamily="66" charset="0"/>
                <a:ea typeface="仿宋" panose="02010609060101010101" pitchFamily="49" charset="-122"/>
              </a:rPr>
              <a:t> trouser</a:t>
            </a:r>
            <a:r>
              <a:rPr lang="en-US" altLang="zh-CN" sz="3600" dirty="0" smtClean="0">
                <a:solidFill>
                  <a:srgbClr val="FF0000"/>
                </a:solidFill>
                <a:latin typeface="Comic Sans MS" panose="030F0702030302020204" pitchFamily="66" charset="0"/>
                <a:ea typeface="仿宋" panose="02010609060101010101" pitchFamily="49" charset="-122"/>
              </a:rPr>
              <a:t>s</a:t>
            </a:r>
            <a:endParaRPr lang="zh-CN" altLang="en-US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52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91680" y="476672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Listen and repeat.</a:t>
            </a:r>
            <a:endParaRPr lang="zh-CN" altLang="en-US" sz="4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3561" name="ShockwaveFlash1" r:id="rId2" imgW="1828800" imgH="1828800"/>
        </mc:Choice>
        <mc:Fallback>
          <p:control name="ShockwaveFlash1" r:id="rId2" imgW="1828800" imgH="1828800">
            <p:pic>
              <p:nvPicPr>
                <p:cNvPr id="22529" name="ShockwaveFlash1"/>
                <p:cNvPicPr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827584" y="1469926"/>
                  <a:ext cx="7920880" cy="53880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70767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764704"/>
            <a:ext cx="738565" cy="7383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295" name="Picture 7" descr="360截图2015081515000452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91" b="4436"/>
          <a:stretch/>
        </p:blipFill>
        <p:spPr bwMode="auto">
          <a:xfrm>
            <a:off x="611560" y="4293096"/>
            <a:ext cx="828040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"/>
          <p:cNvSpPr txBox="1"/>
          <p:nvPr/>
        </p:nvSpPr>
        <p:spPr>
          <a:xfrm>
            <a:off x="2123728" y="503823"/>
            <a:ext cx="2942024" cy="64633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9pPr>
          </a:lstStyle>
          <a:p>
            <a:pPr eaLnBrk="0" hangingPunct="0">
              <a:defRPr/>
            </a:pPr>
            <a:r>
              <a:rPr lang="en-US" altLang="zh-CN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Point and say.</a:t>
            </a:r>
            <a:endParaRPr lang="zh-CN" altLang="en-US" sz="3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47648" y="1357359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omic Sans MS" panose="030F0702030302020204" pitchFamily="66" charset="0"/>
              </a:rPr>
              <a:t>He like</a:t>
            </a:r>
            <a:r>
              <a:rPr lang="en-US" altLang="zh-CN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altLang="zh-CN" dirty="0" smtClean="0">
                <a:latin typeface="Comic Sans MS" panose="030F0702030302020204" pitchFamily="66" charset="0"/>
              </a:rPr>
              <a:t> this________.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47648" y="2212602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omic Sans MS" panose="030F0702030302020204" pitchFamily="66" charset="0"/>
              </a:rPr>
              <a:t>He like</a:t>
            </a:r>
            <a:r>
              <a:rPr lang="en-US" altLang="zh-CN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altLang="zh-CN" dirty="0" smtClean="0">
                <a:latin typeface="Comic Sans MS" panose="030F0702030302020204" pitchFamily="66" charset="0"/>
              </a:rPr>
              <a:t> these________.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147648" y="2998063"/>
            <a:ext cx="544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omic Sans MS" panose="030F0702030302020204" pitchFamily="66" charset="0"/>
              </a:rPr>
              <a:t>He </a:t>
            </a:r>
            <a:r>
              <a:rPr lang="en-US" altLang="zh-CN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doesn’t like </a:t>
            </a:r>
            <a:r>
              <a:rPr lang="en-US" altLang="zh-CN" dirty="0" smtClean="0">
                <a:latin typeface="Comic Sans MS" panose="030F0702030302020204" pitchFamily="66" charset="0"/>
              </a:rPr>
              <a:t>this________.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147648" y="3913892"/>
            <a:ext cx="6744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omic Sans MS" panose="030F0702030302020204" pitchFamily="66" charset="0"/>
              </a:rPr>
              <a:t>He </a:t>
            </a:r>
            <a:r>
              <a:rPr lang="en-US" altLang="zh-CN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doesn’t like </a:t>
            </a:r>
            <a:r>
              <a:rPr lang="en-US" altLang="zh-CN" dirty="0" smtClean="0">
                <a:latin typeface="Comic Sans MS" panose="030F0702030302020204" pitchFamily="66" charset="0"/>
              </a:rPr>
              <a:t>these________.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pic>
        <p:nvPicPr>
          <p:cNvPr id="10" name="Picture 7" descr="360截图2015081515000452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79" t="32919" r="21641" b="4437"/>
          <a:stretch/>
        </p:blipFill>
        <p:spPr bwMode="auto">
          <a:xfrm>
            <a:off x="6881925" y="3551040"/>
            <a:ext cx="581718" cy="73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360截图2015081515000452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60" t="31476" b="4436"/>
          <a:stretch/>
        </p:blipFill>
        <p:spPr bwMode="auto">
          <a:xfrm>
            <a:off x="6200229" y="2735822"/>
            <a:ext cx="646355" cy="62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360截图2015081515000452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0" t="32426" r="41019" b="8139"/>
          <a:stretch/>
        </p:blipFill>
        <p:spPr bwMode="auto">
          <a:xfrm>
            <a:off x="5105564" y="1927002"/>
            <a:ext cx="566338" cy="67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360截图2015081515000452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9" t="33919" r="60401" b="6647"/>
          <a:stretch/>
        </p:blipFill>
        <p:spPr bwMode="auto">
          <a:xfrm>
            <a:off x="5159764" y="1000530"/>
            <a:ext cx="620805" cy="74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360截图2015081515000452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33" r="79781" b="4436"/>
          <a:stretch/>
        </p:blipFill>
        <p:spPr bwMode="auto">
          <a:xfrm>
            <a:off x="6084168" y="3566059"/>
            <a:ext cx="627939" cy="77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Box 2"/>
          <p:cNvSpPr txBox="1">
            <a:spLocks noChangeArrowheads="1"/>
          </p:cNvSpPr>
          <p:nvPr/>
        </p:nvSpPr>
        <p:spPr bwMode="auto">
          <a:xfrm>
            <a:off x="126265" y="-99392"/>
            <a:ext cx="25015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1pPr>
            <a:lvl2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2pPr>
            <a:lvl3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3pPr>
            <a:lvl4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4pPr>
            <a:lvl5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9pPr>
          </a:lstStyle>
          <a:p>
            <a:pPr eaLnBrk="0" hangingPunct="0"/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Let’s chant.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158" name="ShockwaveFlash1" r:id="rId2" imgW="1828800" imgH="1828800"/>
        </mc:Choice>
        <mc:Fallback>
          <p:control name="ShockwaveFlash1" r:id="rId2" imgW="1828800" imgH="1828800">
            <p:pic>
              <p:nvPicPr>
                <p:cNvPr id="6146" name="ShockwaveFlash1"/>
                <p:cNvPicPr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546939"/>
                  <a:ext cx="9143999" cy="6311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8424862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73475"/>
            <a:ext cx="8281987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24-A4-song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5576" y="1268760"/>
            <a:ext cx="406400" cy="406400"/>
          </a:xfrm>
          <a:prstGeom prst="rect">
            <a:avLst/>
          </a:prstGeom>
        </p:spPr>
      </p:pic>
      <p:pic>
        <p:nvPicPr>
          <p:cNvPr id="3" name="P24-A4-song-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0570" y="234888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6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5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45742498465265205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341438"/>
            <a:ext cx="5472112" cy="374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4" descr="2006422105745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084763"/>
            <a:ext cx="169227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322_1311011053561ciETRWLPOWsXM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25538"/>
            <a:ext cx="5761038" cy="398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5" descr="2006425116468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581525"/>
            <a:ext cx="1143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4" descr="图片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9"/>
          <a:stretch>
            <a:fillRect/>
          </a:stretch>
        </p:blipFill>
        <p:spPr bwMode="auto">
          <a:xfrm>
            <a:off x="827088" y="549275"/>
            <a:ext cx="792162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WordArt 5"/>
          <p:cNvSpPr>
            <a:spLocks noChangeArrowheads="1" noChangeShapeType="1" noTextEdit="1"/>
          </p:cNvSpPr>
          <p:nvPr/>
        </p:nvSpPr>
        <p:spPr bwMode="auto">
          <a:xfrm>
            <a:off x="2339975" y="2565400"/>
            <a:ext cx="4548188" cy="23844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Magic Eyes</a:t>
            </a:r>
            <a:endParaRPr lang="zh-CN" alt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9" name="Picture 7" descr="2006422958235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782888"/>
            <a:ext cx="1655762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9" descr="Redocn_2012072108385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4" b="6738"/>
          <a:stretch>
            <a:fillRect/>
          </a:stretch>
        </p:blipFill>
        <p:spPr bwMode="auto">
          <a:xfrm>
            <a:off x="647700" y="4554538"/>
            <a:ext cx="216058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Picture 10" descr="6608733_105429095332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89"/>
          <a:stretch>
            <a:fillRect/>
          </a:stretch>
        </p:blipFill>
        <p:spPr bwMode="auto">
          <a:xfrm>
            <a:off x="6772275" y="3273425"/>
            <a:ext cx="1630363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3" name="Picture 11" descr="20064221056161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868863"/>
            <a:ext cx="1511300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4" name="Picture 12" descr="20064221243326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908050"/>
            <a:ext cx="176847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5" name="Picture 13" descr="20064221057452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88" y="1779588"/>
            <a:ext cx="1728787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7" name="Picture 15" descr="20130523235744070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4659313"/>
            <a:ext cx="2182813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6" descr="Redocn_201206011030152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DFFFA"/>
              </a:clrFrom>
              <a:clrTo>
                <a:srgbClr val="FD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9275"/>
            <a:ext cx="1439862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3273425"/>
            <a:ext cx="1455738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5" name="Picture 4" descr="Amy穿衣服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746125"/>
            <a:ext cx="1827213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" dur="2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4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7" descr="2006422958235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88238"/>
            <a:ext cx="1655762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9" descr="Redocn_2012072108385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4" b="6738"/>
          <a:stretch>
            <a:fillRect/>
          </a:stretch>
        </p:blipFill>
        <p:spPr bwMode="auto">
          <a:xfrm>
            <a:off x="900113" y="5191497"/>
            <a:ext cx="1871687" cy="144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1" descr="20064221056161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879" y="4511253"/>
            <a:ext cx="1511300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2" descr="20064221243326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88" y="2300459"/>
            <a:ext cx="176847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3" descr="20064221057452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46" y="1553540"/>
            <a:ext cx="1728787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文本框 1"/>
          <p:cNvSpPr txBox="1">
            <a:spLocks noChangeArrowheads="1"/>
          </p:cNvSpPr>
          <p:nvPr/>
        </p:nvSpPr>
        <p:spPr bwMode="auto">
          <a:xfrm>
            <a:off x="1247775" y="579438"/>
            <a:ext cx="767873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1pPr>
            <a:lvl2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2pPr>
            <a:lvl3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3pPr>
            <a:lvl4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4pPr>
            <a:lvl5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9pPr>
          </a:lstStyle>
          <a:p>
            <a:pPr eaLnBrk="0" hangingPunct="0"/>
            <a:r>
              <a:rPr lang="en-US" altLang="zh-CN" sz="4000" dirty="0">
                <a:latin typeface="Comic Sans MS" panose="030F0702030302020204" pitchFamily="66" charset="0"/>
              </a:rPr>
              <a:t>What clothes do you like?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50" t="13829" r="9287" b="5177"/>
          <a:stretch/>
        </p:blipFill>
        <p:spPr>
          <a:xfrm>
            <a:off x="7066161" y="2420888"/>
            <a:ext cx="1790012" cy="188422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379" y="3807492"/>
            <a:ext cx="1630334" cy="140752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6" t="6153" r="10689" b="7664"/>
          <a:stretch/>
        </p:blipFill>
        <p:spPr>
          <a:xfrm>
            <a:off x="6948264" y="5264046"/>
            <a:ext cx="1539961" cy="1656184"/>
          </a:xfrm>
          <a:prstGeom prst="rect">
            <a:avLst/>
          </a:prstGeom>
        </p:spPr>
      </p:pic>
      <p:sp>
        <p:nvSpPr>
          <p:cNvPr id="15" name="文本框 1"/>
          <p:cNvSpPr txBox="1">
            <a:spLocks noChangeArrowheads="1"/>
          </p:cNvSpPr>
          <p:nvPr/>
        </p:nvSpPr>
        <p:spPr bwMode="auto">
          <a:xfrm>
            <a:off x="1247775" y="1374568"/>
            <a:ext cx="3416229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1pPr>
            <a:lvl2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2pPr>
            <a:lvl3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3pPr>
            <a:lvl4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4pPr>
            <a:lvl5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9pPr>
          </a:lstStyle>
          <a:p>
            <a:pPr eaLnBrk="0" hangingPunct="0"/>
            <a:r>
              <a:rPr lang="en-US" altLang="zh-CN" sz="4000" dirty="0" smtClean="0">
                <a:latin typeface="Comic Sans MS" panose="030F0702030302020204" pitchFamily="66" charset="0"/>
              </a:rPr>
              <a:t>I like……</a:t>
            </a:r>
            <a:endParaRPr lang="en-US" altLang="zh-CN" sz="40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8"/>
          <a:stretch>
            <a:fillRect/>
          </a:stretch>
        </p:blipFill>
        <p:spPr bwMode="auto">
          <a:xfrm>
            <a:off x="774700" y="2420888"/>
            <a:ext cx="1704975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13" y="2420888"/>
            <a:ext cx="1544637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2420888"/>
            <a:ext cx="1477963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图片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2420888"/>
            <a:ext cx="1560512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1403648" y="869811"/>
            <a:ext cx="72007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eaLnBrk="0" hangingPunct="0"/>
            <a:r>
              <a:rPr lang="en-US" altLang="zh-CN" sz="4800" noProof="1">
                <a:latin typeface="Comic Sans MS" panose="030F0702030302020204" pitchFamily="66" charset="0"/>
                <a:sym typeface="+mn-ea"/>
              </a:rPr>
              <a:t>Do you like T-shirts?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187624" y="4509120"/>
            <a:ext cx="3346834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1pPr>
            <a:lvl2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2pPr>
            <a:lvl3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3pPr>
            <a:lvl4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4pPr>
            <a:lvl5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9pPr>
          </a:lstStyle>
          <a:p>
            <a:pPr eaLnBrk="0" hangingPunct="0"/>
            <a:r>
              <a:rPr lang="en-US" altLang="zh-CN" sz="4000" dirty="0">
                <a:latin typeface="Comic Sans MS" panose="030F0702030302020204" pitchFamily="66" charset="0"/>
              </a:rPr>
              <a:t>Yes, I do.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805128" y="4485591"/>
            <a:ext cx="35832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1pPr>
            <a:lvl2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2pPr>
            <a:lvl3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3pPr>
            <a:lvl4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4pPr>
            <a:lvl5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9pPr>
          </a:lstStyle>
          <a:p>
            <a:pPr eaLnBrk="0" hangingPunct="0"/>
            <a:r>
              <a:rPr lang="en-US" altLang="zh-CN" sz="4000" dirty="0">
                <a:latin typeface="Comic Sans MS" panose="030F0702030302020204" pitchFamily="66" charset="0"/>
              </a:rPr>
              <a:t>No, I don't.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5" y="1192213"/>
            <a:ext cx="5018088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899592" y="5302949"/>
            <a:ext cx="82444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1pPr>
            <a:lvl2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2pPr>
            <a:lvl3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3pPr>
            <a:lvl4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4pPr>
            <a:lvl5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9pPr>
          </a:lstStyle>
          <a:p>
            <a:pPr eaLnBrk="0" hangingPunct="0"/>
            <a:r>
              <a:rPr lang="en-US" altLang="zh-CN" sz="3600" dirty="0" smtClean="0">
                <a:latin typeface="Comic Sans MS" panose="030F0702030302020204" pitchFamily="66" charset="0"/>
              </a:rPr>
              <a:t>He </a:t>
            </a: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doesn't</a:t>
            </a:r>
            <a:r>
              <a:rPr lang="en-US" altLang="zh-CN" sz="3600" dirty="0">
                <a:latin typeface="Comic Sans MS" panose="030F0702030302020204" pitchFamily="66" charset="0"/>
              </a:rPr>
              <a:t> like the </a:t>
            </a:r>
            <a:r>
              <a:rPr lang="en-US" altLang="zh-CN" sz="3600" dirty="0">
                <a:solidFill>
                  <a:srgbClr val="FFC000"/>
                </a:solidFill>
                <a:latin typeface="Comic Sans MS" panose="030F0702030302020204" pitchFamily="66" charset="0"/>
              </a:rPr>
              <a:t>yellow</a:t>
            </a:r>
            <a:r>
              <a:rPr lang="en-US" altLang="zh-CN" sz="3600" dirty="0">
                <a:latin typeface="Comic Sans MS" panose="030F0702030302020204" pitchFamily="66" charset="0"/>
              </a:rPr>
              <a:t> T-shirt.</a:t>
            </a:r>
          </a:p>
        </p:txBody>
      </p:sp>
      <p:sp>
        <p:nvSpPr>
          <p:cNvPr id="4" name="椭圆形标注 3"/>
          <p:cNvSpPr/>
          <p:nvPr/>
        </p:nvSpPr>
        <p:spPr bwMode="auto">
          <a:xfrm>
            <a:off x="539552" y="1192213"/>
            <a:ext cx="2880320" cy="940643"/>
          </a:xfrm>
          <a:prstGeom prst="wedgeEllipseCallout">
            <a:avLst>
              <a:gd name="adj1" fmla="val 37116"/>
              <a:gd name="adj2" fmla="val 78603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-소망B" pitchFamily="2" charset="-127"/>
                <a:ea typeface="-소망B" pitchFamily="2" charset="-127"/>
              </a:rPr>
              <a:t>  ？</a:t>
            </a:r>
            <a:endParaRPr kumimoji="0" lang="zh-CN" altLang="en-US" sz="6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-소망B" pitchFamily="2" charset="-127"/>
              <a:ea typeface="-소망B" pitchFamily="2" charset="-127"/>
            </a:endParaRPr>
          </a:p>
        </p:txBody>
      </p:sp>
      <p:sp>
        <p:nvSpPr>
          <p:cNvPr id="6" name="椭圆形标注 5"/>
          <p:cNvSpPr/>
          <p:nvPr/>
        </p:nvSpPr>
        <p:spPr bwMode="auto">
          <a:xfrm>
            <a:off x="5182194" y="1192213"/>
            <a:ext cx="1924153" cy="940643"/>
          </a:xfrm>
          <a:prstGeom prst="wedgeEllipseCallout">
            <a:avLst>
              <a:gd name="adj1" fmla="val 5601"/>
              <a:gd name="adj2" fmla="val 117487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-소망B" pitchFamily="2" charset="-127"/>
                <a:ea typeface="-소망B" pitchFamily="2" charset="-127"/>
              </a:rPr>
              <a:t> ？</a:t>
            </a:r>
            <a:endParaRPr kumimoji="0" lang="zh-CN" altLang="en-US" sz="6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-소망B" pitchFamily="2" charset="-127"/>
              <a:ea typeface="-소망B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1308100"/>
            <a:ext cx="5019675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927298" y="5168900"/>
            <a:ext cx="76771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1pPr>
            <a:lvl2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2pPr>
            <a:lvl3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3pPr>
            <a:lvl4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4pPr>
            <a:lvl5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9pPr>
          </a:lstStyle>
          <a:p>
            <a:pPr eaLnBrk="0" hangingPunct="0"/>
            <a:r>
              <a:rPr lang="en-US" altLang="zh-CN" sz="3600" dirty="0" smtClean="0">
                <a:latin typeface="Comic Sans MS" panose="030F0702030302020204" pitchFamily="66" charset="0"/>
              </a:rPr>
              <a:t>He </a:t>
            </a: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doesn't</a:t>
            </a:r>
            <a:r>
              <a:rPr lang="en-US" altLang="zh-CN" sz="3600" dirty="0">
                <a:latin typeface="Comic Sans MS" panose="030F0702030302020204" pitchFamily="66" charset="0"/>
              </a:rPr>
              <a:t> like the </a:t>
            </a:r>
            <a:r>
              <a:rPr lang="en-US" altLang="zh-CN" sz="3600" dirty="0">
                <a:solidFill>
                  <a:srgbClr val="0033CC"/>
                </a:solidFill>
                <a:latin typeface="Comic Sans MS" panose="030F0702030302020204" pitchFamily="66" charset="0"/>
              </a:rPr>
              <a:t>blue</a:t>
            </a:r>
            <a:r>
              <a:rPr lang="en-US" altLang="zh-CN" sz="3600" dirty="0">
                <a:latin typeface="Comic Sans MS" panose="030F0702030302020204" pitchFamily="66" charset="0"/>
              </a:rPr>
              <a:t> T-shirt.</a:t>
            </a:r>
          </a:p>
        </p:txBody>
      </p:sp>
      <p:sp>
        <p:nvSpPr>
          <p:cNvPr id="4" name="椭圆形标注 3"/>
          <p:cNvSpPr/>
          <p:nvPr/>
        </p:nvSpPr>
        <p:spPr bwMode="auto">
          <a:xfrm>
            <a:off x="539552" y="1192213"/>
            <a:ext cx="2880320" cy="940643"/>
          </a:xfrm>
          <a:prstGeom prst="wedgeEllipseCallout">
            <a:avLst>
              <a:gd name="adj1" fmla="val 37116"/>
              <a:gd name="adj2" fmla="val 78603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-소망B" pitchFamily="2" charset="-127"/>
                <a:ea typeface="-소망B" pitchFamily="2" charset="-127"/>
              </a:rPr>
              <a:t>  ？</a:t>
            </a:r>
            <a:endParaRPr kumimoji="0" lang="zh-CN" altLang="en-US" sz="6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-소망B" pitchFamily="2" charset="-127"/>
              <a:ea typeface="-소망B" pitchFamily="2" charset="-127"/>
            </a:endParaRPr>
          </a:p>
        </p:txBody>
      </p:sp>
      <p:sp>
        <p:nvSpPr>
          <p:cNvPr id="5" name="椭圆形标注 4"/>
          <p:cNvSpPr/>
          <p:nvPr/>
        </p:nvSpPr>
        <p:spPr bwMode="auto">
          <a:xfrm>
            <a:off x="5182194" y="1192213"/>
            <a:ext cx="1924153" cy="940643"/>
          </a:xfrm>
          <a:prstGeom prst="wedgeEllipseCallout">
            <a:avLst>
              <a:gd name="adj1" fmla="val 5601"/>
              <a:gd name="adj2" fmla="val 117487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-소망B" pitchFamily="2" charset="-127"/>
                <a:ea typeface="-소망B" pitchFamily="2" charset="-127"/>
              </a:rPr>
              <a:t> ？</a:t>
            </a:r>
            <a:endParaRPr kumimoji="0" lang="zh-CN" altLang="en-US" sz="6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-소망B" pitchFamily="2" charset="-127"/>
              <a:ea typeface="-소망B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1298575"/>
            <a:ext cx="5027612" cy="33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071314" y="5168900"/>
            <a:ext cx="7677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1pPr>
            <a:lvl2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2pPr>
            <a:lvl3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3pPr>
            <a:lvl4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4pPr>
            <a:lvl5pPr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-소망B" pitchFamily="2" charset="-127"/>
                <a:ea typeface="-소망B" pitchFamily="2" charset="-127"/>
              </a:defRPr>
            </a:lvl9pPr>
          </a:lstStyle>
          <a:p>
            <a:pPr eaLnBrk="0" hangingPunct="0"/>
            <a:r>
              <a:rPr lang="en-US" altLang="zh-CN" sz="3600" dirty="0" smtClean="0">
                <a:latin typeface="Comic Sans MS" panose="030F0702030302020204" pitchFamily="66" charset="0"/>
              </a:rPr>
              <a:t>He </a:t>
            </a: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doesn't</a:t>
            </a:r>
            <a:r>
              <a:rPr lang="en-US" altLang="zh-CN" sz="3600" dirty="0">
                <a:latin typeface="Comic Sans MS" panose="030F0702030302020204" pitchFamily="66" charset="0"/>
              </a:rPr>
              <a:t> like the </a:t>
            </a: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red</a:t>
            </a:r>
            <a:r>
              <a:rPr lang="en-US" altLang="zh-CN" sz="3600" dirty="0">
                <a:latin typeface="Comic Sans MS" panose="030F0702030302020204" pitchFamily="66" charset="0"/>
              </a:rPr>
              <a:t> T-shirt.</a:t>
            </a:r>
          </a:p>
        </p:txBody>
      </p:sp>
      <p:sp>
        <p:nvSpPr>
          <p:cNvPr id="4" name="椭圆形标注 3"/>
          <p:cNvSpPr/>
          <p:nvPr/>
        </p:nvSpPr>
        <p:spPr bwMode="auto">
          <a:xfrm>
            <a:off x="539552" y="1192213"/>
            <a:ext cx="2880320" cy="940643"/>
          </a:xfrm>
          <a:prstGeom prst="wedgeEllipseCallout">
            <a:avLst>
              <a:gd name="adj1" fmla="val 37116"/>
              <a:gd name="adj2" fmla="val 78603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-소망B" pitchFamily="2" charset="-127"/>
                <a:ea typeface="-소망B" pitchFamily="2" charset="-127"/>
              </a:rPr>
              <a:t>  ？</a:t>
            </a:r>
            <a:endParaRPr kumimoji="0" lang="zh-CN" altLang="en-US" sz="6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-소망B" pitchFamily="2" charset="-127"/>
              <a:ea typeface="-소망B" pitchFamily="2" charset="-127"/>
            </a:endParaRPr>
          </a:p>
        </p:txBody>
      </p:sp>
      <p:sp>
        <p:nvSpPr>
          <p:cNvPr id="5" name="椭圆形标注 4"/>
          <p:cNvSpPr/>
          <p:nvPr/>
        </p:nvSpPr>
        <p:spPr bwMode="auto">
          <a:xfrm>
            <a:off x="5182194" y="1192213"/>
            <a:ext cx="1924153" cy="940643"/>
          </a:xfrm>
          <a:prstGeom prst="wedgeEllipseCallout">
            <a:avLst>
              <a:gd name="adj1" fmla="val 5601"/>
              <a:gd name="adj2" fmla="val 117487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-소망B" pitchFamily="2" charset="-127"/>
                <a:ea typeface="-소망B" pitchFamily="2" charset="-127"/>
              </a:rPr>
              <a:t> ？</a:t>
            </a:r>
            <a:endParaRPr kumimoji="0" lang="zh-CN" altLang="en-US" sz="6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-소망B" pitchFamily="2" charset="-127"/>
              <a:ea typeface="-소망B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B121">
  <a:themeElements>
    <a:clrScheme name="B12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121">
      <a:majorFont>
        <a:latin typeface="-소망B"/>
        <a:ea typeface="-소망B"/>
        <a:cs typeface=""/>
      </a:majorFont>
      <a:minorFont>
        <a:latin typeface="-소망M"/>
        <a:ea typeface="-소망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ko-KR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-소망B" pitchFamily="2" charset="-127"/>
            <a:ea typeface="-소망B" pitchFamily="2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ko-KR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-소망B" pitchFamily="2" charset="-127"/>
            <a:ea typeface="-소망B" pitchFamily="2" charset="-127"/>
          </a:defRPr>
        </a:defPPr>
      </a:lstStyle>
    </a:lnDef>
  </a:objectDefaults>
  <a:extraClrSchemeLst>
    <a:extraClrScheme>
      <a:clrScheme name="B12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2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121">
  <a:themeElements>
    <a:clrScheme name="1_B12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121">
      <a:majorFont>
        <a:latin typeface="-소망B"/>
        <a:ea typeface="-소망B"/>
        <a:cs typeface=""/>
      </a:majorFont>
      <a:minorFont>
        <a:latin typeface="-소망M"/>
        <a:ea typeface="-소망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ko-KR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-소망B" pitchFamily="2" charset="-127"/>
            <a:ea typeface="-소망B" pitchFamily="2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ko-KR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-소망B" pitchFamily="2" charset="-127"/>
            <a:ea typeface="-소망B" pitchFamily="2" charset="-127"/>
          </a:defRPr>
        </a:defPPr>
      </a:lstStyle>
    </a:lnDef>
  </a:objectDefaults>
  <a:extraClrSchemeLst>
    <a:extraClrScheme>
      <a:clrScheme name="1_B12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12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12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12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12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12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12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B121">
  <a:themeElements>
    <a:clrScheme name="2_B12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B121">
      <a:majorFont>
        <a:latin typeface="-소망B"/>
        <a:ea typeface="-소망B"/>
        <a:cs typeface=""/>
      </a:majorFont>
      <a:minorFont>
        <a:latin typeface="-소망M"/>
        <a:ea typeface="-소망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ko-KR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-소망B" pitchFamily="2" charset="-127"/>
            <a:ea typeface="-소망B" pitchFamily="2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ko-KR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-소망B" pitchFamily="2" charset="-127"/>
            <a:ea typeface="-소망B" pitchFamily="2" charset="-127"/>
          </a:defRPr>
        </a:defPPr>
      </a:lstStyle>
    </a:lnDef>
  </a:objectDefaults>
  <a:extraClrSchemeLst>
    <a:extraClrScheme>
      <a:clrScheme name="2_B12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12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12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12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12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12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12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C:\coolpt\TempSlide\B121.POT</Template>
  <TotalTime>96</TotalTime>
  <Pages>0</Pages>
  <Words>195</Words>
  <Characters>0</Characters>
  <Application>Microsoft Office PowerPoint</Application>
  <PresentationFormat>全屏显示(4:3)</PresentationFormat>
  <Lines>0</Lines>
  <Paragraphs>51</Paragraphs>
  <Slides>22</Slides>
  <Notes>0</Notes>
  <HiddenSlides>0</HiddenSlides>
  <MMClips>7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Arial Unicode MS</vt:lpstr>
      <vt:lpstr>Gulim</vt:lpstr>
      <vt:lpstr>Malgun Gothic</vt:lpstr>
      <vt:lpstr>仿宋</vt:lpstr>
      <vt:lpstr>宋体</vt:lpstr>
      <vt:lpstr>-소망B</vt:lpstr>
      <vt:lpstr>-소망M</vt:lpstr>
      <vt:lpstr>Arial</vt:lpstr>
      <vt:lpstr>Calibri</vt:lpstr>
      <vt:lpstr>Comic Sans MS</vt:lpstr>
      <vt:lpstr>Times New Roman</vt:lpstr>
      <vt:lpstr>B121</vt:lpstr>
      <vt:lpstr>1_B121</vt:lpstr>
      <vt:lpstr>2_B121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外研通售后服务体系</dc:title>
  <dc:creator>南国洋</dc:creator>
  <cp:lastModifiedBy>tw</cp:lastModifiedBy>
  <cp:revision>351</cp:revision>
  <dcterms:created xsi:type="dcterms:W3CDTF">2012-07-23T10:10:29Z</dcterms:created>
  <dcterms:modified xsi:type="dcterms:W3CDTF">2019-10-11T05:33:41Z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