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5"/>
  </p:notesMasterIdLst>
  <p:sldIdLst>
    <p:sldId id="364" r:id="rId3"/>
    <p:sldId id="297" r:id="rId4"/>
    <p:sldId id="283" r:id="rId6"/>
    <p:sldId id="524" r:id="rId7"/>
    <p:sldId id="344" r:id="rId8"/>
    <p:sldId id="367" r:id="rId9"/>
    <p:sldId id="371" r:id="rId10"/>
    <p:sldId id="476" r:id="rId11"/>
    <p:sldId id="372" r:id="rId12"/>
    <p:sldId id="525" r:id="rId13"/>
    <p:sldId id="523" r:id="rId14"/>
    <p:sldId id="368" r:id="rId15"/>
    <p:sldId id="473" r:id="rId16"/>
    <p:sldId id="373" r:id="rId17"/>
    <p:sldId id="374" r:id="rId18"/>
    <p:sldId id="375" r:id="rId19"/>
    <p:sldId id="529" r:id="rId20"/>
    <p:sldId id="377" r:id="rId21"/>
    <p:sldId id="378" r:id="rId22"/>
    <p:sldId id="503" r:id="rId23"/>
    <p:sldId id="474" r:id="rId24"/>
    <p:sldId id="409" r:id="rId25"/>
    <p:sldId id="412" r:id="rId26"/>
    <p:sldId id="530" r:id="rId27"/>
    <p:sldId id="526" r:id="rId28"/>
    <p:sldId id="522" r:id="rId29"/>
    <p:sldId id="450" r:id="rId30"/>
    <p:sldId id="414" r:id="rId31"/>
    <p:sldId id="415" r:id="rId32"/>
    <p:sldId id="416" r:id="rId33"/>
    <p:sldId id="479" r:id="rId34"/>
    <p:sldId id="417" r:id="rId35"/>
    <p:sldId id="528" r:id="rId36"/>
    <p:sldId id="342" r:id="rId37"/>
    <p:sldId id="343" r:id="rId38"/>
    <p:sldId id="419" r:id="rId39"/>
    <p:sldId id="420" r:id="rId40"/>
    <p:sldId id="347" r:id="rId41"/>
  </p:sldIdLst>
  <p:sldSz cx="9144000" cy="5143500" type="screen16x9"/>
  <p:notesSz cx="6858000" cy="9144000"/>
  <p:embeddedFontLst>
    <p:embeddedFont>
      <p:font typeface="楷体" panose="02010609060101010101" charset="-122"/>
      <p:regular r:id="rId45"/>
    </p:embeddedFont>
    <p:embeddedFont>
      <p:font typeface="黑体" panose="02010609060101010101" charset="-122"/>
      <p:regular r:id="rId46"/>
    </p:embeddedFont>
    <p:embeddedFont>
      <p:font typeface="方正大黑_GBK" panose="02010600030101010101" pitchFamily="65" charset="-122"/>
      <p:regular r:id="rId47"/>
    </p:embeddedFont>
    <p:embeddedFont>
      <p:font typeface="taozhi.cn_PY" panose="02010600030101010101" pitchFamily="2" charset="0"/>
      <p:regular r:id="rId48"/>
    </p:embeddedFont>
    <p:embeddedFont>
      <p:font typeface="华光仿宋_CNKI" panose="02000500000000000000" charset="-122"/>
      <p:regular r:id="rId49"/>
    </p:embeddedFont>
    <p:embeddedFont>
      <p:font typeface="仿宋" panose="02010609060101010101" charset="-122"/>
      <p:regular r:id="rId50"/>
    </p:embeddedFont>
    <p:embeddedFont>
      <p:font typeface="Calibri" panose="020F0502020204030204" charset="0"/>
      <p:regular r:id="rId51"/>
      <p:bold r:id="rId52"/>
      <p:italic r:id="rId53"/>
      <p:boldItalic r:id="rId54"/>
    </p:embeddedFont>
    <p:embeddedFont>
      <p:font typeface="微软雅黑" panose="020B0503020204020204" charset="-122"/>
      <p:regular r:id="rId55"/>
    </p:embeddedFont>
  </p:embeddedFontLst>
  <p:custDataLst>
    <p:tags r:id="rId56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CAAE2"/>
    <a:srgbClr val="FF5D5D"/>
    <a:srgbClr val="EF857D"/>
    <a:srgbClr val="77933C"/>
    <a:srgbClr val="FFA000"/>
    <a:srgbClr val="00B050"/>
    <a:srgbClr val="A9D18E"/>
    <a:srgbClr val="7030A0"/>
    <a:srgbClr val="A5CBED"/>
    <a:srgbClr val="88BA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457" autoAdjust="0"/>
    <p:restoredTop sz="94660"/>
  </p:normalViewPr>
  <p:slideViewPr>
    <p:cSldViewPr>
      <p:cViewPr varScale="1">
        <p:scale>
          <a:sx n="91" d="100"/>
          <a:sy n="91" d="100"/>
        </p:scale>
        <p:origin x="640" y="52"/>
      </p:cViewPr>
      <p:guideLst>
        <p:guide orient="horz" pos="146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3.xml"/><Relationship Id="rId55" Type="http://schemas.openxmlformats.org/officeDocument/2006/relationships/font" Target="fonts/font11.fntdata"/><Relationship Id="rId54" Type="http://schemas.openxmlformats.org/officeDocument/2006/relationships/font" Target="fonts/font10.fntdata"/><Relationship Id="rId53" Type="http://schemas.openxmlformats.org/officeDocument/2006/relationships/font" Target="fonts/font9.fntdata"/><Relationship Id="rId52" Type="http://schemas.openxmlformats.org/officeDocument/2006/relationships/font" Target="fonts/font8.fntdata"/><Relationship Id="rId51" Type="http://schemas.openxmlformats.org/officeDocument/2006/relationships/font" Target="fonts/font7.fntdata"/><Relationship Id="rId50" Type="http://schemas.openxmlformats.org/officeDocument/2006/relationships/font" Target="fonts/font6.fntdata"/><Relationship Id="rId5" Type="http://schemas.openxmlformats.org/officeDocument/2006/relationships/notesMaster" Target="notesMasters/notesMaster1.xml"/><Relationship Id="rId49" Type="http://schemas.openxmlformats.org/officeDocument/2006/relationships/font" Target="fonts/font5.fntdata"/><Relationship Id="rId48" Type="http://schemas.openxmlformats.org/officeDocument/2006/relationships/font" Target="fonts/font4.fntdata"/><Relationship Id="rId47" Type="http://schemas.openxmlformats.org/officeDocument/2006/relationships/font" Target="fonts/font3.fntdata"/><Relationship Id="rId46" Type="http://schemas.openxmlformats.org/officeDocument/2006/relationships/font" Target="fonts/font2.fntdata"/><Relationship Id="rId45" Type="http://schemas.openxmlformats.org/officeDocument/2006/relationships/font" Target="fonts/font1.fntdata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-7620" y="-15240"/>
            <a:ext cx="9144000" cy="5151120"/>
          </a:xfrm>
          <a:prstGeom prst="rect">
            <a:avLst/>
          </a:prstGeom>
          <a:solidFill>
            <a:srgbClr val="FEFE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 descr="C:\Documents and Settings\Administrator\桌面\4.png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773" y="1041"/>
            <a:ext cx="9137228" cy="1049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 userDrawn="1"/>
        </p:nvSpPr>
        <p:spPr>
          <a:xfrm>
            <a:off x="-7620" y="-15240"/>
            <a:ext cx="9159240" cy="1127760"/>
          </a:xfrm>
          <a:prstGeom prst="rect">
            <a:avLst/>
          </a:prstGeom>
          <a:solidFill>
            <a:srgbClr val="FEFEF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-6350" y="5036820"/>
            <a:ext cx="9157970" cy="106680"/>
          </a:xfrm>
          <a:prstGeom prst="rect">
            <a:avLst/>
          </a:prstGeom>
          <a:solidFill>
            <a:srgbClr val="62BA7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7B0FC-DFA8-4134-BDFD-6F40552685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32D69-9DB3-49C0-8E21-A10C2B1655A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7B0FC-DFA8-4134-BDFD-6F405526857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B32D69-9DB3-49C0-8E21-A10C2B1655A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8.png"/><Relationship Id="rId3" Type="http://schemas.microsoft.com/office/2007/relationships/media" Target="../media/media1.mp3"/><Relationship Id="rId2" Type="http://schemas.openxmlformats.org/officeDocument/2006/relationships/audio" Target="NULL" TargetMode="Externa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microsoft.com/office/2007/relationships/media" Target="../media/media2.mp3"/><Relationship Id="rId3" Type="http://schemas.openxmlformats.org/officeDocument/2006/relationships/audio" Target="NULL" TargetMode="Externa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l="-257" t="-2482" r="257" b="2482"/>
          <a:stretch>
            <a:fillRect/>
          </a:stretch>
        </p:blipFill>
        <p:spPr>
          <a:xfrm>
            <a:off x="470376" y="2314099"/>
            <a:ext cx="3875246" cy="2411254"/>
          </a:xfrm>
          <a:prstGeom prst="ellipse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8064" y="572453"/>
            <a:ext cx="1636395" cy="1521619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4939506" y="3420904"/>
            <a:ext cx="3951923" cy="506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700" b="1">
                <a:solidFill>
                  <a:srgbClr val="333333"/>
                </a:solidFill>
                <a:latin typeface="楷体" panose="02010609060101010101" charset="-122"/>
                <a:ea typeface="楷体" panose="02010609060101010101" charset="-122"/>
              </a:rPr>
              <a:t>手摊开后露出的部分。</a:t>
            </a:r>
            <a:endParaRPr lang="zh-CN" altLang="zh-CN" sz="2700" b="1">
              <a:solidFill>
                <a:srgbClr val="333333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82005" y="572453"/>
            <a:ext cx="1476375" cy="168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35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掌</a:t>
            </a:r>
            <a:endParaRPr lang="zh-CN" altLang="en-US" sz="1035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392170" y="389096"/>
            <a:ext cx="2689860" cy="822960"/>
            <a:chOff x="7028" y="549"/>
            <a:chExt cx="5648" cy="1728"/>
          </a:xfrm>
        </p:grpSpPr>
        <p:cxnSp>
          <p:nvCxnSpPr>
            <p:cNvPr id="8" name="直接箭头连接符 7"/>
            <p:cNvCxnSpPr/>
            <p:nvPr/>
          </p:nvCxnSpPr>
          <p:spPr>
            <a:xfrm flipH="1" flipV="1">
              <a:off x="10800" y="1711"/>
              <a:ext cx="1876" cy="566"/>
            </a:xfrm>
            <a:prstGeom prst="straightConnector1">
              <a:avLst/>
            </a:prstGeom>
            <a:ln w="38100">
              <a:solidFill>
                <a:schemeClr val="accent1"/>
              </a:solidFill>
              <a:tailEnd type="arrow" w="med" len="med"/>
            </a:ln>
          </p:spPr>
          <p:style>
            <a:lnRef idx="1">
              <a:schemeClr val="accent5"/>
            </a:lnRef>
            <a:fillRef idx="0">
              <a:schemeClr val="accent5"/>
            </a:fillRef>
            <a:effectRef idx="0">
              <a:schemeClr val="accent5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7028" y="549"/>
              <a:ext cx="3525" cy="1524"/>
            </a:xfrm>
            <a:prstGeom prst="round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100" b="1">
                  <a:latin typeface="楷体" panose="02010609060101010101" charset="-122"/>
                  <a:ea typeface="楷体" panose="02010609060101010101" charset="-122"/>
                </a:rPr>
                <a:t>摊开、展平</a:t>
              </a:r>
              <a:endParaRPr lang="zh-CN" altLang="en-US" sz="2100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544" y="1349355"/>
            <a:ext cx="856895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下课了，当同学们出去快乐活动的时候，英子却总是</a:t>
            </a:r>
            <a:r>
              <a:rPr lang="en-US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_______;</a:t>
            </a:r>
            <a:endParaRPr lang="en-US" altLang="zh-CN" sz="2400" kern="100" dirty="0"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557267"/>
            <a:ext cx="8136904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当同学们还走在上学路上的时候，英子已经早早地</a:t>
            </a:r>
            <a:r>
              <a:rPr lang="en-US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______;</a:t>
            </a:r>
            <a:endParaRPr lang="en-US" altLang="zh-CN" sz="2400" kern="100" dirty="0"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2139702"/>
            <a:ext cx="69847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当</a:t>
            </a:r>
            <a:r>
              <a:rPr lang="en-US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________</a:t>
            </a:r>
            <a:r>
              <a:rPr lang="zh-CN" altLang="zh-CN" sz="2400" kern="100" dirty="0">
                <a:latin typeface="楷体" panose="02010609060101010101" charset="-122"/>
                <a:ea typeface="楷体" panose="02010609060101010101" charset="-122"/>
                <a:cs typeface="Times New Roman" panose="02020603050405020304" charset="0"/>
              </a:rPr>
              <a:t>的时候，英子依然默默地坐在那里。</a:t>
            </a:r>
            <a:endParaRPr lang="zh-CN" altLang="zh-CN" sz="2400" kern="100" dirty="0">
              <a:latin typeface="楷体" panose="02010609060101010101" charset="-122"/>
              <a:ea typeface="楷体" panose="02010609060101010101" charset="-122"/>
              <a:cs typeface="Times New Roman" panose="02020603050405020304" charset="0"/>
            </a:endParaRPr>
          </a:p>
        </p:txBody>
      </p:sp>
      <p:pic>
        <p:nvPicPr>
          <p:cNvPr id="8" name="内容占位符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40352" y="2028825"/>
            <a:ext cx="1504950" cy="31146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195736" y="3651870"/>
            <a:ext cx="32988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800" dirty="0">
                <a:latin typeface="楷体" panose="02010609060101010101" charset="-122"/>
                <a:ea typeface="楷体" panose="02010609060101010101" charset="-122"/>
              </a:rPr>
              <a:t>为什么？</a:t>
            </a:r>
            <a:endParaRPr lang="en-US" altLang="zh-CN" sz="4800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28825"/>
            <a:ext cx="1504950" cy="311467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147445" y="227965"/>
            <a:ext cx="7918450" cy="2929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因为她小时候生过病，腿脚落下了残疾，不愿意让别人看见她走路的姿势。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28825"/>
            <a:ext cx="1504950" cy="311467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1147445" y="227965"/>
            <a:ext cx="7918450" cy="2929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因为她小时候生过病，腿脚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落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下了残疾，不愿意让别人看见她走路的姿势。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83122" y="771550"/>
            <a:ext cx="64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l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à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o</a:t>
            </a:r>
            <a:endParaRPr lang="en-US" altLang="zh-CN" sz="2400" dirty="0">
              <a:solidFill>
                <a:srgbClr val="70AD47">
                  <a:lumMod val="75000"/>
                </a:srgbClr>
              </a:solidFill>
              <a:latin typeface="taozhi.cn_PY" panose="02010600030101010101" pitchFamily="2" charset="0"/>
              <a:ea typeface="楷体" panose="02010609060101010101" charset="-122"/>
            </a:endParaRPr>
          </a:p>
        </p:txBody>
      </p:sp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3919339" y="3664470"/>
            <a:ext cx="1320403" cy="8070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落</a:t>
            </a:r>
            <a:endParaRPr lang="zh-CN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4612197" y="3879655"/>
            <a:ext cx="1304290" cy="375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luò</a:t>
            </a:r>
            <a:endParaRPr lang="en-US" altLang="zh-CN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Text Box 15"/>
          <p:cNvSpPr txBox="1">
            <a:spLocks noChangeArrowheads="1"/>
          </p:cNvSpPr>
          <p:nvPr/>
        </p:nvSpPr>
        <p:spPr bwMode="auto">
          <a:xfrm>
            <a:off x="4386296" y="3294585"/>
            <a:ext cx="177522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à</a:t>
            </a: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o</a:t>
            </a:r>
            <a:endParaRPr lang="en-US" altLang="zh-CN" sz="200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左大括号 8"/>
          <p:cNvSpPr/>
          <p:nvPr/>
        </p:nvSpPr>
        <p:spPr>
          <a:xfrm>
            <a:off x="4794680" y="3432222"/>
            <a:ext cx="90488" cy="1350169"/>
          </a:xfrm>
          <a:prstGeom prst="leftBrac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800">
              <a:solidFill>
                <a:prstClr val="black"/>
              </a:solidFill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5508182" y="3818060"/>
            <a:ext cx="1899285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（落叶）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5508104" y="3275532"/>
            <a:ext cx="2953940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（落下残疾）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4330734" y="4422583"/>
            <a:ext cx="1775222" cy="437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ts val="900"/>
              </a:spcBef>
            </a:pPr>
            <a:r>
              <a:rPr lang="en-US" altLang="zh-CN" sz="200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l</a:t>
            </a:r>
            <a:r>
              <a:rPr lang="en-US" altLang="zh-CN" sz="24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à</a:t>
            </a:r>
            <a:endParaRPr lang="en-US" altLang="zh-CN" sz="240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508421" y="4422501"/>
            <a:ext cx="2949178" cy="499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8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（丢三落四）</a:t>
            </a:r>
            <a:endParaRPr lang="zh-CN" altLang="en-US" sz="28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 bldLvl="0" animBg="1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028825"/>
            <a:ext cx="1504950" cy="3114675"/>
          </a:xfrm>
          <a:prstGeom prst="rect">
            <a:avLst/>
          </a:prstGeom>
        </p:spPr>
      </p:pic>
      <p:sp>
        <p:nvSpPr>
          <p:cNvPr id="101" name="文本框 100"/>
          <p:cNvSpPr txBox="1"/>
          <p:nvPr/>
        </p:nvSpPr>
        <p:spPr>
          <a:xfrm>
            <a:off x="3362960" y="3589655"/>
            <a:ext cx="31629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身体上：落下残疾</a:t>
            </a:r>
            <a:endParaRPr lang="zh-CN" altLang="en-US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3371850" y="4234815"/>
            <a:ext cx="315404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304800"/>
            <a:endParaRPr lang="zh-CN" sz="1200" b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304800"/>
            <a:r>
              <a:rPr lang="zh-CN" sz="24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心理上：害怕歧视 </a:t>
            </a:r>
            <a:endParaRPr lang="zh-CN" sz="2400" b="1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540000" y="3755390"/>
            <a:ext cx="800100" cy="105283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忧郁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左大括号 2"/>
          <p:cNvSpPr/>
          <p:nvPr/>
        </p:nvSpPr>
        <p:spPr>
          <a:xfrm>
            <a:off x="3419475" y="3796030"/>
            <a:ext cx="288290" cy="86360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1147445" y="227965"/>
            <a:ext cx="7918450" cy="292989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因为她小时候生过病，腿脚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落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下了残疾，不愿意让别人看见她走路的姿势。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/>
      <p:bldP spid="102" grpId="0"/>
      <p:bldP spid="7" grpId="0" animBg="1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6091714" y="1824037"/>
            <a:ext cx="2654141" cy="1168718"/>
          </a:xfrm>
          <a:prstGeom prst="ellipse">
            <a:avLst/>
          </a:prstGeom>
          <a:solidFill>
            <a:srgbClr val="6CAA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害怕歧视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536156" y="372427"/>
            <a:ext cx="2815590" cy="1168718"/>
          </a:xfrm>
          <a:prstGeom prst="ellipse">
            <a:avLst/>
          </a:prstGeom>
          <a:solidFill>
            <a:srgbClr val="6CAA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性格忧郁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773430" y="1997075"/>
            <a:ext cx="2613660" cy="1207135"/>
          </a:xfrm>
          <a:prstGeom prst="ellipse">
            <a:avLst/>
          </a:prstGeom>
          <a:solidFill>
            <a:srgbClr val="6CAA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身体残疾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386932" y="3874452"/>
            <a:ext cx="2592229" cy="1168718"/>
          </a:xfrm>
          <a:prstGeom prst="ellipse">
            <a:avLst/>
          </a:prstGeom>
          <a:solidFill>
            <a:srgbClr val="6CAAE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心理自卑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4025" y="1541145"/>
            <a:ext cx="1126490" cy="2332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6235224" y="1895792"/>
            <a:ext cx="2654141" cy="1168718"/>
          </a:xfrm>
          <a:prstGeom prst="ellipse">
            <a:avLst/>
          </a:prstGeom>
          <a:solidFill>
            <a:schemeClr val="accent4">
              <a:alpha val="7000"/>
            </a:schemeClr>
          </a:solidFill>
          <a:ln>
            <a:solidFill>
              <a:schemeClr val="accent1">
                <a:shade val="50000"/>
                <a:alpha val="27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害怕歧视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3177381" y="444182"/>
            <a:ext cx="2815590" cy="1168718"/>
          </a:xfrm>
          <a:prstGeom prst="ellipse">
            <a:avLst/>
          </a:prstGeom>
          <a:solidFill>
            <a:schemeClr val="accent4">
              <a:alpha val="12000"/>
            </a:schemeClr>
          </a:solidFill>
          <a:ln>
            <a:solidFill>
              <a:schemeClr val="accent1">
                <a:shade val="50000"/>
                <a:alpha val="12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性格忧郁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486410" y="2106930"/>
            <a:ext cx="2626360" cy="1169035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shade val="50000"/>
                <a:alpha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身体残疾</a:t>
            </a:r>
            <a:endParaRPr lang="zh-CN" altLang="en-US" sz="32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400267" y="3974782"/>
            <a:ext cx="2592229" cy="1168718"/>
          </a:xfrm>
          <a:prstGeom prst="ellipse">
            <a:avLst/>
          </a:prstGeom>
          <a:solidFill>
            <a:schemeClr val="accent4">
              <a:alpha val="13000"/>
            </a:schemeClr>
          </a:solidFill>
          <a:ln>
            <a:solidFill>
              <a:schemeClr val="accent1">
                <a:shade val="50000"/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latin typeface="楷体" panose="02010609060101010101" charset="-122"/>
                <a:ea typeface="楷体" panose="02010609060101010101" charset="-122"/>
              </a:rPr>
              <a:t>心理自卑</a:t>
            </a:r>
            <a:endParaRPr lang="zh-CN" altLang="en-US" sz="3000" b="1">
              <a:solidFill>
                <a:schemeClr val="accent6">
                  <a:lumMod val="40000"/>
                  <a:lumOff val="60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3869" y="1747044"/>
            <a:ext cx="1175861" cy="2150269"/>
          </a:xfrm>
          <a:prstGeom prst="roundRect">
            <a:avLst/>
          </a:prstGeom>
          <a:effectLst>
            <a:softEdge rad="635000"/>
          </a:effectLst>
        </p:spPr>
      </p:pic>
      <p:sp>
        <p:nvSpPr>
          <p:cNvPr id="4" name="圆角矩形 3"/>
          <p:cNvSpPr/>
          <p:nvPr/>
        </p:nvSpPr>
        <p:spPr>
          <a:xfrm>
            <a:off x="795020" y="1123315"/>
            <a:ext cx="8349139" cy="2713673"/>
          </a:xfrm>
          <a:prstGeom prst="roundRect">
            <a:avLst/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她很文静，</a:t>
            </a:r>
            <a:r>
              <a:rPr lang="en-US" altLang="zh-CN" sz="27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总是默默地</a:t>
            </a:r>
            <a:r>
              <a:rPr lang="en-US" altLang="zh-CN" sz="27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坐在教室的一角</a:t>
            </a:r>
            <a:r>
              <a:rPr lang="en-US" altLang="zh-CN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7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上课前，她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早早地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来到教室，下课后又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总是最后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一个离开</a:t>
            </a:r>
            <a:r>
              <a:rPr lang="zh-CN" altLang="en-US" sz="24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22522" y="687229"/>
            <a:ext cx="68994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endParaRPr lang="zh-CN" altLang="en-US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28600"/>
            <a:endParaRPr lang="zh-CN" altLang="en-US" sz="27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7193" y="435292"/>
            <a:ext cx="8349139" cy="271367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000" b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7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从那以后，英子就像变了一个人似的， 不再像以前那么忧郁。她和同学们一起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游戏说笑，甚至在一次联欢会上，还让同学们教她跳舞。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03605" y="3494405"/>
            <a:ext cx="751776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楷体" panose="02010609060101010101" charset="-122"/>
                <a:ea typeface="楷体" panose="02010609060101010101" charset="-122"/>
              </a:rPr>
              <a:t>同桌讨论：</a:t>
            </a:r>
            <a:endParaRPr lang="zh-CN" sz="2400" b="0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endParaRPr lang="zh-CN" sz="1200" b="0">
              <a:latin typeface="楷体" panose="02010609060101010101" charset="-122"/>
              <a:ea typeface="楷体" panose="02010609060101010101" charset="-122"/>
            </a:endParaRPr>
          </a:p>
          <a:p>
            <a:pPr indent="0"/>
            <a:r>
              <a:rPr lang="zh-CN" sz="2400" b="0">
                <a:latin typeface="楷体" panose="02010609060101010101" charset="-122"/>
                <a:ea typeface="楷体" panose="02010609060101010101" charset="-122"/>
              </a:rPr>
              <a:t>    抓关键词，说说后来英子心情有什么变化？</a:t>
            </a:r>
            <a:endParaRPr lang="zh-CN" altLang="en-US" sz="2400" b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22522" y="687229"/>
            <a:ext cx="68994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endParaRPr lang="zh-CN" altLang="en-US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28600"/>
            <a:endParaRPr lang="zh-CN" altLang="en-US" sz="27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7193" y="435292"/>
            <a:ext cx="8349139" cy="271367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从那以后，英子就像变了一个人似的， 不再像以前那么忧郁。她和同学们一起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游戏说笑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，甚至在一次</a:t>
            </a:r>
            <a:r>
              <a:rPr lang="zh-CN" altLang="en-US" sz="27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联欢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会上，还让同学们教她</a:t>
            </a:r>
            <a:r>
              <a:rPr lang="zh-CN" altLang="en-US" sz="27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跳舞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22522" y="687229"/>
            <a:ext cx="68994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endParaRPr lang="zh-CN" altLang="en-US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28600"/>
            <a:endParaRPr lang="zh-CN" altLang="en-US" sz="27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7193" y="435292"/>
            <a:ext cx="8349139" cy="2713673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从那以后，英子就像变了一个人似的， 不再像以前那么忧郁。她和同学们一起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游戏说笑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，甚至在一次</a:t>
            </a:r>
            <a:r>
              <a:rPr lang="zh-CN" altLang="en-US" sz="27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联欢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会上，还让同学们教她</a:t>
            </a:r>
            <a:r>
              <a:rPr lang="zh-CN" altLang="en-US" sz="27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跳舞</a:t>
            </a:r>
            <a:r>
              <a:rPr lang="zh-CN" altLang="en-US" sz="27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5550218" y="1987391"/>
            <a:ext cx="2654141" cy="1168718"/>
          </a:xfrm>
          <a:prstGeom prst="ellipse">
            <a:avLst/>
          </a:prstGeom>
          <a:solidFill>
            <a:srgbClr val="EF857D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快乐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924651" y="399574"/>
            <a:ext cx="2815590" cy="1168718"/>
          </a:xfrm>
          <a:prstGeom prst="ellipse">
            <a:avLst/>
          </a:prstGeom>
          <a:solidFill>
            <a:srgbClr val="EF857D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自信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591502" y="1902619"/>
            <a:ext cx="2492693" cy="1168718"/>
          </a:xfrm>
          <a:prstGeom prst="ellipse">
            <a:avLst/>
          </a:prstGeom>
          <a:solidFill>
            <a:srgbClr val="EF857D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开朗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3169" y="1568212"/>
            <a:ext cx="1163638" cy="2406650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3084195" y="3903027"/>
            <a:ext cx="2592229" cy="1168718"/>
          </a:xfrm>
          <a:prstGeom prst="ellipse">
            <a:avLst/>
          </a:prstGeom>
          <a:solidFill>
            <a:srgbClr val="EF857D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阳光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 flipH="1">
            <a:off x="8484" y="165985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4" name="TextBox 48"/>
          <p:cNvSpPr txBox="1"/>
          <p:nvPr/>
        </p:nvSpPr>
        <p:spPr>
          <a:xfrm>
            <a:off x="-98425" y="1278404"/>
            <a:ext cx="9144000" cy="1177245"/>
          </a:xfrm>
          <a:prstGeom prst="rect">
            <a:avLst/>
          </a:prstGeom>
          <a:noFill/>
          <a:ln w="19050">
            <a:noFill/>
          </a:ln>
          <a:effectLst>
            <a:softEdge rad="3175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25 </a:t>
            </a:r>
            <a:r>
              <a:rPr lang="zh-CN" altLang="en-US" sz="72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掌声</a:t>
            </a:r>
            <a:endParaRPr lang="zh-CN" altLang="en-US" sz="7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0492" y="165985"/>
            <a:ext cx="21640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人教版  语文  三年级  上册</a:t>
            </a:r>
            <a:endParaRPr lang="zh-CN" altLang="en-US" sz="1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7" name="内容占位符 4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22" y="2139702"/>
            <a:ext cx="1504950" cy="2882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1122522" y="687229"/>
            <a:ext cx="6899434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28600"/>
            <a:endParaRPr lang="zh-CN" altLang="en-US" sz="90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 indent="228600"/>
            <a:endParaRPr lang="zh-CN" altLang="en-US" sz="2700" b="1">
              <a:solidFill>
                <a:srgbClr val="000000"/>
              </a:solidFill>
              <a:ea typeface="宋体" panose="02010600030101010101" pitchFamily="2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397510" y="434975"/>
            <a:ext cx="8348980" cy="230187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</a:t>
            </a:r>
            <a:r>
              <a:rPr lang="en-US" altLang="zh-CN" sz="30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她和同学们一起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游戏说笑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，甚至在一次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联欢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会上，还让同学们教她</a:t>
            </a:r>
            <a:r>
              <a:rPr lang="zh-CN" altLang="en-US" sz="28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跳舞</a:t>
            </a:r>
            <a:r>
              <a:rPr lang="zh-CN" altLang="en-US" sz="28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484002" y="755294"/>
            <a:ext cx="1330494" cy="437283"/>
          </a:xfrm>
          <a:prstGeom prst="rect">
            <a:avLst/>
          </a:prstGeom>
          <a:solidFill>
            <a:srgbClr val="6CA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2381250"/>
            <a:ext cx="1504950" cy="2882900"/>
          </a:xfrm>
          <a:prstGeom prst="rect">
            <a:avLst/>
          </a:prstGeom>
        </p:spPr>
      </p:pic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752918" y="1722438"/>
          <a:ext cx="5979795" cy="15143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92630"/>
                <a:gridCol w="1992630"/>
                <a:gridCol w="1994535"/>
              </a:tblGrid>
              <a:tr h="3727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alt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以</a:t>
                      </a: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前的英子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5000" b="1">
                        <a:solidFill>
                          <a:srgbClr val="FF0000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后</a:t>
                      </a:r>
                      <a:r>
                        <a:rPr lang="zh-CN" alt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来</a:t>
                      </a:r>
                      <a:r>
                        <a:rPr lang="en-US" sz="2100" b="0"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的英子</a:t>
                      </a:r>
                      <a:endParaRPr lang="en-US" altLang="en-US" sz="2100" b="0"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4157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00B0F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自卑</a:t>
                      </a:r>
                      <a:endParaRPr lang="en-US" sz="2400" b="0">
                        <a:solidFill>
                          <a:srgbClr val="00B0F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00B0F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忧郁</a:t>
                      </a:r>
                      <a:endParaRPr lang="en-US" sz="2400" b="0">
                        <a:solidFill>
                          <a:srgbClr val="00B0F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00B0F0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楷体" panose="02010609060101010101" charset="-122"/>
                          <a:sym typeface="+mn-ea"/>
                        </a:rPr>
                        <a:t>孤独</a:t>
                      </a:r>
                      <a:endParaRPr lang="en-US" sz="2400" b="0">
                        <a:solidFill>
                          <a:srgbClr val="00B0F0"/>
                        </a:solidFill>
                        <a:latin typeface="楷体" panose="02010609060101010101" charset="-122"/>
                        <a:ea typeface="楷体" panose="02010609060101010101" charset="-122"/>
                        <a:cs typeface="楷体" panose="02010609060101010101" charset="-122"/>
                        <a:sym typeface="+mn-ea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FF5D5D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自信</a:t>
                      </a:r>
                      <a:endParaRPr lang="en-US" sz="2400" b="0">
                        <a:solidFill>
                          <a:srgbClr val="FF5D5D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zh-CN" altLang="en-US" sz="2400" b="0">
                          <a:solidFill>
                            <a:srgbClr val="FF5D5D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</a:rPr>
                        <a:t>开朗</a:t>
                      </a:r>
                      <a:endParaRPr lang="en-US" sz="2400" b="0">
                        <a:solidFill>
                          <a:srgbClr val="FF5D5D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</a:endParaRPr>
                    </a:p>
                    <a:p>
                      <a:pPr indent="0" algn="ctr">
                        <a:buNone/>
                      </a:pPr>
                      <a:r>
                        <a:rPr lang="en-US" sz="2400">
                          <a:solidFill>
                            <a:srgbClr val="FF5D5D"/>
                          </a:solidFill>
                          <a:latin typeface="楷体" panose="02010609060101010101" charset="-122"/>
                          <a:ea typeface="楷体" panose="02010609060101010101" charset="-122"/>
                          <a:cs typeface="宋体" panose="02010600030101010101" pitchFamily="2" charset="-122"/>
                          <a:sym typeface="+mn-ea"/>
                        </a:rPr>
                        <a:t>阳光</a:t>
                      </a:r>
                      <a:endParaRPr lang="en-US" sz="2400" b="0">
                        <a:solidFill>
                          <a:srgbClr val="FF5D5D"/>
                        </a:solidFill>
                        <a:latin typeface="楷体" panose="02010609060101010101" charset="-122"/>
                        <a:ea typeface="楷体" panose="02010609060101010101" charset="-122"/>
                        <a:cs typeface="宋体" panose="02010600030101010101" pitchFamily="2" charset="-122"/>
                        <a:sym typeface="+mn-ea"/>
                      </a:endParaRPr>
                    </a:p>
                  </a:txBody>
                  <a:tcPr marL="51435" marR="51435" marT="0" marB="0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500187" y="1622584"/>
            <a:ext cx="49768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sz="900" u="sng">
              <a:latin typeface="仿宋" panose="02010609060101010101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900" u="sng">
                <a:latin typeface="仿宋" panose="02010609060101010101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1050"/>
          </a:p>
        </p:txBody>
      </p:sp>
      <p:sp>
        <p:nvSpPr>
          <p:cNvPr id="8" name="燕尾形 9"/>
          <p:cNvSpPr/>
          <p:nvPr/>
        </p:nvSpPr>
        <p:spPr>
          <a:xfrm rot="10800000">
            <a:off x="1720424" y="755294"/>
            <a:ext cx="210593" cy="437283"/>
          </a:xfrm>
          <a:prstGeom prst="chevron">
            <a:avLst>
              <a:gd name="adj" fmla="val 32172"/>
            </a:avLst>
          </a:prstGeom>
          <a:solidFill>
            <a:srgbClr val="6CA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燕尾形 4"/>
          <p:cNvSpPr/>
          <p:nvPr/>
        </p:nvSpPr>
        <p:spPr bwMode="auto">
          <a:xfrm rot="10800000" flipH="1">
            <a:off x="391219" y="755294"/>
            <a:ext cx="210593" cy="437284"/>
          </a:xfrm>
          <a:prstGeom prst="chevron">
            <a:avLst>
              <a:gd name="adj" fmla="val 32172"/>
            </a:avLst>
          </a:prstGeom>
          <a:solidFill>
            <a:srgbClr val="6CAA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1828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 bwMode="auto">
          <a:xfrm>
            <a:off x="41351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 2"/>
          <p:cNvSpPr/>
          <p:nvPr/>
        </p:nvSpPr>
        <p:spPr>
          <a:xfrm>
            <a:off x="602149" y="778325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填一填</a:t>
            </a:r>
            <a:endParaRPr lang="zh-CN" altLang="en-US" sz="20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052570" y="1911985"/>
            <a:ext cx="201993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宋体" panose="02010600030101010101" pitchFamily="2" charset="-122"/>
                <a:sym typeface="+mn-ea"/>
              </a:rPr>
              <a:t>掌声</a:t>
            </a:r>
            <a:endParaRPr lang="en-US" altLang="en-US" sz="4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文本框 101"/>
          <p:cNvSpPr txBox="1"/>
          <p:nvPr/>
        </p:nvSpPr>
        <p:spPr>
          <a:xfrm>
            <a:off x="827584" y="922531"/>
            <a:ext cx="7581900" cy="313932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7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合作学习：</a:t>
            </a:r>
            <a:endParaRPr lang="en-US" altLang="zh-CN" sz="27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en-US" altLang="zh-CN" sz="27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默读二三自然段，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</a:t>
            </a:r>
            <a:r>
              <a:rPr lang="en-US" altLang="zh-CN" sz="2400" u="wavy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勾画出描写英子动作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神态的句子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四人小组讨论：从这些词句中，你体会到英子怎样的</a:t>
            </a:r>
            <a:r>
              <a:rPr lang="zh-CN" altLang="en-US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心情</a:t>
            </a:r>
            <a:r>
              <a:rPr lang="zh-CN" altLang="zh-CN" sz="24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 </a:t>
            </a:r>
            <a:endParaRPr lang="zh-CN" altLang="zh-CN" sz="24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3540" y="1372235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轮到英子的时候，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全班同学的目光一齐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投向了那个角落，英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立刻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把头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低了下去</a:t>
            </a:r>
            <a:r>
              <a:rPr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069" y="2075498"/>
            <a:ext cx="1354931" cy="2780824"/>
          </a:xfrm>
          <a:prstGeom prst="round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47638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燕尾形 9"/>
          <p:cNvSpPr/>
          <p:nvPr/>
        </p:nvSpPr>
        <p:spPr>
          <a:xfrm rot="10800000">
            <a:off x="171280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燕尾形 4"/>
          <p:cNvSpPr/>
          <p:nvPr/>
        </p:nvSpPr>
        <p:spPr bwMode="auto">
          <a:xfrm rot="10800000" flipH="1">
            <a:off x="38359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3" name="直接连接符 72"/>
          <p:cNvCxnSpPr/>
          <p:nvPr/>
        </p:nvCxnSpPr>
        <p:spPr bwMode="auto">
          <a:xfrm>
            <a:off x="40431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39954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658946" y="827177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句子品读</a:t>
            </a:r>
            <a:endParaRPr lang="zh-CN" altLang="en-US" sz="16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3540" y="1372235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轮到英子的时候，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全班同学的目光一齐</a:t>
            </a:r>
            <a:r>
              <a:rPr lang="zh-CN" altLang="en-US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投向了那个角落，英</a:t>
            </a:r>
            <a:r>
              <a:rPr lang="zh-CN" altLang="en-US" sz="300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子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立刻</a:t>
            </a:r>
            <a:r>
              <a:rPr lang="zh-CN" altLang="en-US" sz="3000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把头</a:t>
            </a: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低了下去</a:t>
            </a:r>
            <a:r>
              <a:rPr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069" y="2075498"/>
            <a:ext cx="1354931" cy="2780824"/>
          </a:xfrm>
          <a:prstGeom prst="round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47638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燕尾形 9"/>
          <p:cNvSpPr/>
          <p:nvPr/>
        </p:nvSpPr>
        <p:spPr>
          <a:xfrm rot="10800000">
            <a:off x="171280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燕尾形 4"/>
          <p:cNvSpPr/>
          <p:nvPr/>
        </p:nvSpPr>
        <p:spPr bwMode="auto">
          <a:xfrm rot="10800000" flipH="1">
            <a:off x="38359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3" name="直接连接符 72"/>
          <p:cNvCxnSpPr/>
          <p:nvPr/>
        </p:nvCxnSpPr>
        <p:spPr bwMode="auto">
          <a:xfrm>
            <a:off x="40431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39954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658946" y="827177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句子品读</a:t>
            </a:r>
            <a:endParaRPr lang="zh-CN" altLang="en-US" sz="16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3540" y="1372235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英子犹豫了一会儿，慢吞吞地站了起来，眼圈红红的。在全班同学</a:t>
            </a:r>
            <a:r>
              <a:rPr 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注视下，终于一摇一晃地走上了讲台。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069" y="2075498"/>
            <a:ext cx="1354931" cy="2780824"/>
          </a:xfrm>
          <a:prstGeom prst="round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47638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燕尾形 9"/>
          <p:cNvSpPr/>
          <p:nvPr/>
        </p:nvSpPr>
        <p:spPr>
          <a:xfrm rot="10800000">
            <a:off x="171280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燕尾形 4"/>
          <p:cNvSpPr/>
          <p:nvPr/>
        </p:nvSpPr>
        <p:spPr bwMode="auto">
          <a:xfrm rot="10800000" flipH="1">
            <a:off x="38359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3" name="直接连接符 72"/>
          <p:cNvCxnSpPr/>
          <p:nvPr/>
        </p:nvCxnSpPr>
        <p:spPr bwMode="auto">
          <a:xfrm>
            <a:off x="40431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39954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658946" y="827177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句子品读</a:t>
            </a:r>
            <a:endParaRPr lang="zh-CN" altLang="en-US" sz="16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3540" y="1372235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英子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犹豫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了一会儿，慢吞吞地站了起来，眼圈红红的。在全班同学</a:t>
            </a:r>
            <a:r>
              <a:rPr 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注视下，终于一摇一晃地走上了讲台。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069" y="2075498"/>
            <a:ext cx="1354931" cy="2780824"/>
          </a:xfrm>
          <a:prstGeom prst="round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47638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燕尾形 9"/>
          <p:cNvSpPr/>
          <p:nvPr/>
        </p:nvSpPr>
        <p:spPr>
          <a:xfrm rot="10800000">
            <a:off x="171280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燕尾形 4"/>
          <p:cNvSpPr/>
          <p:nvPr/>
        </p:nvSpPr>
        <p:spPr bwMode="auto">
          <a:xfrm rot="10800000" flipH="1">
            <a:off x="38359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3" name="直接连接符 72"/>
          <p:cNvCxnSpPr/>
          <p:nvPr/>
        </p:nvCxnSpPr>
        <p:spPr bwMode="auto">
          <a:xfrm>
            <a:off x="40431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39954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658946" y="827177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句子品读</a:t>
            </a:r>
            <a:endParaRPr lang="zh-CN" altLang="en-US" sz="16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83540" y="1372235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英子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犹豫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了一会儿，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慢吞吞地站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了起来，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眼圈红红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的。在全班同学</a:t>
            </a:r>
            <a:r>
              <a:rPr lang="zh-CN"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注视下，终于</a:t>
            </a:r>
            <a:r>
              <a:rPr sz="30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一摇一晃</a:t>
            </a:r>
            <a:r>
              <a:rPr sz="30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地走上了讲台。</a:t>
            </a:r>
            <a:endParaRPr lang="zh-CN" altLang="en-US" sz="240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89069" y="2075498"/>
            <a:ext cx="1354931" cy="2780824"/>
          </a:xfrm>
          <a:prstGeom prst="roundRect">
            <a:avLst/>
          </a:prstGeom>
        </p:spPr>
      </p:pic>
      <p:sp>
        <p:nvSpPr>
          <p:cNvPr id="76" name="矩形 75"/>
          <p:cNvSpPr/>
          <p:nvPr/>
        </p:nvSpPr>
        <p:spPr>
          <a:xfrm>
            <a:off x="47638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燕尾形 9"/>
          <p:cNvSpPr/>
          <p:nvPr/>
        </p:nvSpPr>
        <p:spPr>
          <a:xfrm rot="10800000">
            <a:off x="171280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燕尾形 4"/>
          <p:cNvSpPr/>
          <p:nvPr/>
        </p:nvSpPr>
        <p:spPr bwMode="auto">
          <a:xfrm rot="10800000" flipH="1">
            <a:off x="38359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3" name="直接连接符 72"/>
          <p:cNvCxnSpPr/>
          <p:nvPr/>
        </p:nvCxnSpPr>
        <p:spPr bwMode="auto">
          <a:xfrm>
            <a:off x="40431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 bwMode="auto">
          <a:xfrm>
            <a:off x="39954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矩形 68"/>
          <p:cNvSpPr/>
          <p:nvPr/>
        </p:nvSpPr>
        <p:spPr>
          <a:xfrm>
            <a:off x="658946" y="827177"/>
            <a:ext cx="995680" cy="3371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6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句子品读</a:t>
            </a:r>
            <a:endParaRPr lang="zh-CN" altLang="en-US" sz="16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 71"/>
          <p:cNvSpPr/>
          <p:nvPr/>
        </p:nvSpPr>
        <p:spPr>
          <a:xfrm>
            <a:off x="300990" y="755015"/>
            <a:ext cx="1513205" cy="437515"/>
          </a:xfrm>
          <a:prstGeom prst="rect">
            <a:avLst/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47624" y="2079784"/>
            <a:ext cx="686753" cy="1437323"/>
          </a:xfrm>
          <a:prstGeom prst="roundRect">
            <a:avLst/>
          </a:prstGeom>
        </p:spPr>
      </p:pic>
      <p:sp>
        <p:nvSpPr>
          <p:cNvPr id="6" name="云形标注 5"/>
          <p:cNvSpPr/>
          <p:nvPr/>
        </p:nvSpPr>
        <p:spPr>
          <a:xfrm>
            <a:off x="4754880" y="631031"/>
            <a:ext cx="2021681" cy="1265396"/>
          </a:xfrm>
          <a:prstGeom prst="cloudCallout">
            <a:avLst>
              <a:gd name="adj1" fmla="val -54342"/>
              <a:gd name="adj2" fmla="val 6420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" name="云形标注 6"/>
          <p:cNvSpPr/>
          <p:nvPr/>
        </p:nvSpPr>
        <p:spPr>
          <a:xfrm>
            <a:off x="1838166" y="631031"/>
            <a:ext cx="1754505" cy="1488281"/>
          </a:xfrm>
          <a:prstGeom prst="cloudCallout">
            <a:avLst>
              <a:gd name="adj1" fmla="val 57488"/>
              <a:gd name="adj2" fmla="val 6186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难过</a:t>
            </a:r>
            <a:r>
              <a:rPr sz="1050"/>
              <a:t>站起来体会到了她左右为难的情态，眼圈红红的更看出了她的无奈与难过。</a:t>
            </a:r>
            <a:r>
              <a:rPr lang="en-US" altLang="zh-CN" sz="1050"/>
              <a:t>…</a:t>
            </a:r>
            <a:r>
              <a:rPr lang="zh-CN" altLang="en-US" sz="1050"/>
              <a:t>人</a:t>
            </a:r>
            <a:endParaRPr lang="zh-CN" altLang="en-US" sz="1050"/>
          </a:p>
        </p:txBody>
      </p:sp>
      <p:sp>
        <p:nvSpPr>
          <p:cNvPr id="8" name="云形标注 7"/>
          <p:cNvSpPr/>
          <p:nvPr/>
        </p:nvSpPr>
        <p:spPr>
          <a:xfrm>
            <a:off x="698183" y="3358991"/>
            <a:ext cx="2340769" cy="1627346"/>
          </a:xfrm>
          <a:prstGeom prst="cloudCallout">
            <a:avLst>
              <a:gd name="adj1" fmla="val 72483"/>
              <a:gd name="adj2" fmla="val -56088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9" name="云形标注 8"/>
          <p:cNvSpPr/>
          <p:nvPr/>
        </p:nvSpPr>
        <p:spPr>
          <a:xfrm>
            <a:off x="5384959" y="3359468"/>
            <a:ext cx="1802130" cy="1173004"/>
          </a:xfrm>
          <a:prstGeom prst="cloudCallout">
            <a:avLst>
              <a:gd name="adj1" fmla="val -75239"/>
              <a:gd name="adj2" fmla="val -28759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0" name="文本框 9"/>
          <p:cNvSpPr txBox="1"/>
          <p:nvPr/>
        </p:nvSpPr>
        <p:spPr>
          <a:xfrm>
            <a:off x="5107781" y="850106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000" b="1">
                <a:latin typeface="楷体" panose="02010609060101010101" charset="-122"/>
                <a:ea typeface="楷体" panose="02010609060101010101" charset="-122"/>
                <a:sym typeface="+mn-ea"/>
              </a:rPr>
              <a:t>左右为难</a:t>
            </a:r>
            <a:endParaRPr lang="zh-CN" sz="3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1091" y="3771424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不自信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2648" y="3495675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无奈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3" name="燕尾形 9"/>
          <p:cNvSpPr/>
          <p:nvPr/>
        </p:nvSpPr>
        <p:spPr>
          <a:xfrm rot="10800000">
            <a:off x="172042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燕尾形 4"/>
          <p:cNvSpPr/>
          <p:nvPr/>
        </p:nvSpPr>
        <p:spPr bwMode="auto">
          <a:xfrm rot="10800000" flipH="1">
            <a:off x="175954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FF5D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69" name="直接连接符 68"/>
          <p:cNvCxnSpPr/>
          <p:nvPr/>
        </p:nvCxnSpPr>
        <p:spPr bwMode="auto">
          <a:xfrm>
            <a:off x="182245" y="810260"/>
            <a:ext cx="165608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 bwMode="auto">
          <a:xfrm>
            <a:off x="107315" y="1131570"/>
            <a:ext cx="1805940" cy="1524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矩形 60"/>
          <p:cNvSpPr/>
          <p:nvPr/>
        </p:nvSpPr>
        <p:spPr>
          <a:xfrm>
            <a:off x="107315" y="774700"/>
            <a:ext cx="19151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第一次掌声前</a:t>
            </a:r>
            <a:endParaRPr lang="zh-CN" altLang="en-US" sz="20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clrChange>
              <a:clrFrom>
                <a:srgbClr val="C9C064">
                  <a:alpha val="100000"/>
                </a:srgbClr>
              </a:clrFrom>
              <a:clrTo>
                <a:srgbClr val="C9C064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2359" y="2079784"/>
            <a:ext cx="686753" cy="1437323"/>
          </a:xfrm>
          <a:prstGeom prst="roundRect">
            <a:avLst/>
          </a:prstGeom>
          <a:effectLst>
            <a:softEdge rad="317500"/>
          </a:effectLst>
        </p:spPr>
      </p:pic>
      <p:sp>
        <p:nvSpPr>
          <p:cNvPr id="6" name="云形标注 5"/>
          <p:cNvSpPr/>
          <p:nvPr/>
        </p:nvSpPr>
        <p:spPr>
          <a:xfrm>
            <a:off x="4826635" y="559276"/>
            <a:ext cx="2021681" cy="1265396"/>
          </a:xfrm>
          <a:prstGeom prst="cloudCallout">
            <a:avLst>
              <a:gd name="adj1" fmla="val -54342"/>
              <a:gd name="adj2" fmla="val 64208"/>
            </a:avLst>
          </a:prstGeom>
          <a:noFill/>
          <a:ln>
            <a:solidFill>
              <a:schemeClr val="accent1">
                <a:shade val="50000"/>
                <a:alpha val="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7" name="云形标注 6"/>
          <p:cNvSpPr/>
          <p:nvPr/>
        </p:nvSpPr>
        <p:spPr>
          <a:xfrm>
            <a:off x="1737836" y="408146"/>
            <a:ext cx="1754505" cy="1488281"/>
          </a:xfrm>
          <a:prstGeom prst="cloudCallout">
            <a:avLst>
              <a:gd name="adj1" fmla="val 57488"/>
              <a:gd name="adj2" fmla="val 61868"/>
            </a:avLst>
          </a:prstGeom>
          <a:noFill/>
          <a:ln>
            <a:solidFill>
              <a:schemeClr val="accent1">
                <a:shade val="50000"/>
                <a:alpha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sz="36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sz="3600" b="1">
                <a:solidFill>
                  <a:schemeClr val="bg2">
                    <a:lumMod val="9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难过</a:t>
            </a:r>
            <a:r>
              <a:rPr sz="3600" b="1">
                <a:solidFill>
                  <a:schemeClr val="bg2">
                    <a:alpha val="8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难过</a:t>
            </a:r>
            <a:r>
              <a:rPr sz="1050"/>
              <a:t>站起来体会到了她左右为难的情态，眼圈红红的更看出了她的无奈与难过。</a:t>
            </a:r>
            <a:r>
              <a:rPr lang="en-US" altLang="zh-CN" sz="1050"/>
              <a:t>…</a:t>
            </a:r>
            <a:r>
              <a:rPr lang="zh-CN" altLang="en-US" sz="1050"/>
              <a:t>人</a:t>
            </a:r>
            <a:endParaRPr lang="zh-CN" altLang="en-US" sz="1050"/>
          </a:p>
        </p:txBody>
      </p:sp>
      <p:sp>
        <p:nvSpPr>
          <p:cNvPr id="8" name="云形标注 7"/>
          <p:cNvSpPr/>
          <p:nvPr/>
        </p:nvSpPr>
        <p:spPr>
          <a:xfrm>
            <a:off x="698183" y="3358991"/>
            <a:ext cx="2340769" cy="1627346"/>
          </a:xfrm>
          <a:prstGeom prst="cloudCallout">
            <a:avLst>
              <a:gd name="adj1" fmla="val 72483"/>
              <a:gd name="adj2" fmla="val -56088"/>
            </a:avLst>
          </a:prstGeom>
          <a:noFill/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9" name="云形标注 8"/>
          <p:cNvSpPr/>
          <p:nvPr/>
        </p:nvSpPr>
        <p:spPr>
          <a:xfrm>
            <a:off x="5384959" y="3574256"/>
            <a:ext cx="1802130" cy="1173004"/>
          </a:xfrm>
          <a:prstGeom prst="cloudCallout">
            <a:avLst>
              <a:gd name="adj1" fmla="val -75239"/>
              <a:gd name="adj2" fmla="val -28759"/>
            </a:avLst>
          </a:prstGeom>
          <a:noFill/>
          <a:ln>
            <a:solidFill>
              <a:schemeClr val="accent1">
                <a:shade val="50000"/>
                <a:alpha val="1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0"/>
          </a:p>
        </p:txBody>
      </p:sp>
      <p:sp>
        <p:nvSpPr>
          <p:cNvPr id="10" name="文本框 9"/>
          <p:cNvSpPr txBox="1"/>
          <p:nvPr/>
        </p:nvSpPr>
        <p:spPr>
          <a:xfrm>
            <a:off x="5179536" y="778351"/>
            <a:ext cx="1714500" cy="55308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sz="3000" b="1">
                <a:solidFill>
                  <a:schemeClr val="bg2">
                    <a:lumMod val="90000"/>
                    <a:alpha val="37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左右为难</a:t>
            </a:r>
            <a:endParaRPr lang="zh-CN" sz="3000" b="1">
              <a:solidFill>
                <a:schemeClr val="bg2">
                  <a:lumMod val="90000"/>
                  <a:alpha val="37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111091" y="3771424"/>
            <a:ext cx="1560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sz="3600" b="1">
                <a:solidFill>
                  <a:schemeClr val="tx1">
                    <a:alpha val="14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不自信</a:t>
            </a:r>
            <a:endParaRPr lang="en-US" altLang="zh-CN" sz="3600" b="1">
              <a:solidFill>
                <a:schemeClr val="tx1">
                  <a:alpha val="14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2648" y="3710940"/>
            <a:ext cx="110109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 b="1">
                <a:solidFill>
                  <a:schemeClr val="tx1">
                    <a:alpha val="24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无奈</a:t>
            </a:r>
            <a:endParaRPr lang="zh-CN" altLang="en-US" sz="3600" b="1">
              <a:solidFill>
                <a:schemeClr val="tx1">
                  <a:alpha val="24000"/>
                </a:schemeClr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111250" y="1389380"/>
            <a:ext cx="7272020" cy="2364105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304800" fontAlgn="auto">
              <a:lnSpc>
                <a:spcPts val="45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 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英子</a:t>
            </a:r>
            <a:r>
              <a:rPr sz="30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犹豫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了一会儿，</a:t>
            </a:r>
            <a:r>
              <a:rPr sz="30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慢吞吞地站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了起来，</a:t>
            </a:r>
            <a:r>
              <a:rPr sz="30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眼圈红红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的。在全班同学</a:t>
            </a:r>
            <a:r>
              <a:rPr lang="zh-CN"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注视下，终于</a:t>
            </a:r>
            <a:r>
              <a:rPr sz="30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一摇一晃</a:t>
            </a:r>
            <a:r>
              <a:rPr sz="30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地走上了讲台</a:t>
            </a:r>
            <a:r>
              <a:rPr sz="3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3" name="赵海洋 - 《夜色钢琴曲》Tears 眼泪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78281.000000"/>
                  <p14:fade in="500.000000" out="1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979410" y="4184650"/>
            <a:ext cx="4953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numSld="2">
                <p:cTn id="7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66495" y="1426845"/>
            <a:ext cx="7204710" cy="214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1. 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自由读课文，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读准字音，读通句子。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2. 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了解课文内容，边读边思考：</a:t>
            </a:r>
            <a:endParaRPr lang="zh-CN" altLang="en-US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  <a:sym typeface="+mn-ea"/>
            </a:endParaRPr>
          </a:p>
          <a:p>
            <a:pPr fontAlgn="auto">
              <a:lnSpc>
                <a:spcPct val="130000"/>
              </a:lnSpc>
              <a:spcBef>
                <a:spcPts val="1200"/>
              </a:spcBef>
              <a:spcAft>
                <a:spcPts val="1200"/>
              </a:spcAft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   英子前后有怎样的变化？</a:t>
            </a: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8839" y="-21737"/>
            <a:ext cx="1539798" cy="1214316"/>
            <a:chOff x="391219" y="-21737"/>
            <a:chExt cx="1539798" cy="1214316"/>
          </a:xfrm>
        </p:grpSpPr>
        <p:grpSp>
          <p:nvGrpSpPr>
            <p:cNvPr id="18" name="组合 17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20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21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38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2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19" name="矩形 18"/>
            <p:cNvSpPr/>
            <p:nvPr/>
          </p:nvSpPr>
          <p:spPr>
            <a:xfrm>
              <a:off x="561678" y="773880"/>
              <a:ext cx="1198880" cy="39878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读文要求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6800" y="2098040"/>
            <a:ext cx="1900555" cy="2954020"/>
          </a:xfrm>
          <a:prstGeom prst="roundRect">
            <a:avLst/>
          </a:prstGeom>
        </p:spPr>
      </p:pic>
      <p:sp>
        <p:nvSpPr>
          <p:cNvPr id="10" name="椭圆形标注 9"/>
          <p:cNvSpPr/>
          <p:nvPr/>
        </p:nvSpPr>
        <p:spPr>
          <a:xfrm>
            <a:off x="4665345" y="1271905"/>
            <a:ext cx="3394710" cy="1452245"/>
          </a:xfrm>
          <a:prstGeom prst="wedgeEllipseCallout">
            <a:avLst>
              <a:gd name="adj1" fmla="val -55092"/>
              <a:gd name="adj2" fmla="val 55874"/>
            </a:avLst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英子，别害怕</a:t>
            </a:r>
            <a:r>
              <a:rPr lang="en-US" altLang="zh-CN" sz="27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7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0885" y="939483"/>
            <a:ext cx="3410903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240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如果我是英子同学，我想对她说</a:t>
            </a:r>
            <a:r>
              <a:rPr lang="en-US" altLang="zh-CN" sz="2400">
                <a:solidFill>
                  <a:schemeClr val="accent4"/>
                </a:solidFill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……</a:t>
            </a:r>
            <a:endParaRPr lang="en-US" altLang="zh-CN" sz="2400">
              <a:solidFill>
                <a:schemeClr val="accent4"/>
              </a:solidFill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76751" y="852011"/>
            <a:ext cx="7530941" cy="2555558"/>
          </a:xfrm>
          <a:prstGeom prst="roundRect">
            <a:avLst/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品读句子：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就在英子刚刚站定的那一刻，教室里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骤然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响起了掌声，那掌声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热烈而持久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614386" y="602456"/>
            <a:ext cx="2456498" cy="942975"/>
          </a:xfrm>
          <a:prstGeom prst="wedgeEllipseCallout">
            <a:avLst>
              <a:gd name="adj1" fmla="val -45094"/>
              <a:gd name="adj2" fmla="val 121717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鼓励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关心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676751" y="852011"/>
            <a:ext cx="7530941" cy="2555558"/>
          </a:xfrm>
          <a:prstGeom prst="roundRect">
            <a:avLst/>
          </a:prstGeom>
          <a:solidFill>
            <a:schemeClr val="accent1">
              <a:alpha val="16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品读句子：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就在英子刚刚站定的那一刻，教室里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骤然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响起了掌声，那掌声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热烈而持久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    故事讲完了，教室里又响起了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热烈</a:t>
            </a:r>
            <a:r>
              <a:rPr lang="zh-CN" altLang="en-US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的掌声。</a:t>
            </a:r>
            <a:endParaRPr lang="zh-CN" altLang="en-US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762274" y="3453924"/>
            <a:ext cx="2456498" cy="942975"/>
          </a:xfrm>
          <a:prstGeom prst="wedgeEllipseCallout">
            <a:avLst>
              <a:gd name="adj1" fmla="val -68825"/>
              <a:gd name="adj2" fmla="val -86161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赞赏</a:t>
            </a:r>
            <a:endParaRPr lang="zh-CN" altLang="en-US" sz="27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84512" y="1755190"/>
            <a:ext cx="6659326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2.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英子向大家深深地鞠了一躬，然后，在掌声里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　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地走下了讲台。</a:t>
            </a: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551" y="1219893"/>
            <a:ext cx="141577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一摇一晃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89339" y="2651641"/>
            <a:ext cx="141577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一摇一晃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41" name="组合 40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4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4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矩形 41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对比读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1194118" y="1278508"/>
            <a:ext cx="6659326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1.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在全班同学的注视下，她终于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地走上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了讲台。</a:t>
            </a: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  <p:bldP spid="16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184512" y="1755190"/>
            <a:ext cx="6659326" cy="14646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2.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英子向大家深深地鞠了一躬，然后，在掌声里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　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地走下了讲台。</a:t>
            </a: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51551" y="1219893"/>
            <a:ext cx="141577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一摇一晃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89339" y="2651641"/>
            <a:ext cx="1415772" cy="5597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一摇一晃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41" name="组合 40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4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4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49" name="矩形 4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5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chemeClr val="accent6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5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chemeClr val="accent6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4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矩形 41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对比读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103711" y="3385681"/>
            <a:ext cx="6840140" cy="1471664"/>
            <a:chOff x="-52386" y="5013491"/>
            <a:chExt cx="9120187" cy="1873859"/>
          </a:xfrm>
        </p:grpSpPr>
        <p:sp>
          <p:nvSpPr>
            <p:cNvPr id="18" name="矩形 17"/>
            <p:cNvSpPr/>
            <p:nvPr/>
          </p:nvSpPr>
          <p:spPr>
            <a:xfrm>
              <a:off x="-52386" y="5013491"/>
              <a:ext cx="9120187" cy="1873859"/>
            </a:xfrm>
            <a:prstGeom prst="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rgbClr val="62BA7D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 dirty="0">
                <a:solidFill>
                  <a:prstClr val="white"/>
                </a:solidFill>
                <a:latin typeface="宋体" panose="02010600030101010101" pitchFamily="2" charset="-122"/>
                <a:ea typeface="楷体" panose="02010609060101010101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45625" y="5352428"/>
              <a:ext cx="7938527" cy="11887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2000" dirty="0">
                  <a:solidFill>
                    <a:prstClr val="black"/>
                  </a:solidFill>
                  <a:latin typeface="宋体" panose="02010600030101010101" pitchFamily="2" charset="-122"/>
                  <a:ea typeface="楷体" panose="02010609060101010101" charset="-122"/>
                </a:rPr>
                <a:t>　　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楷体" panose="02010609060101010101" charset="-122"/>
                </a:rPr>
                <a:t>“</a:t>
              </a:r>
              <a:r>
                <a:rPr lang="zh-CN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楷体" panose="02010609060101010101" charset="-122"/>
                </a:rPr>
                <a:t>一摇一晃</a:t>
              </a:r>
              <a:r>
                <a:rPr lang="en-US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楷体" panose="02010609060101010101" charset="-122"/>
                </a:rPr>
                <a:t>”</a:t>
              </a:r>
              <a:r>
                <a:rPr lang="zh-CN" altLang="zh-CN" sz="2000" dirty="0">
                  <a:solidFill>
                    <a:prstClr val="black"/>
                  </a:solidFill>
                  <a:latin typeface="宋体" panose="02010600030101010101" pitchFamily="2" charset="-122"/>
                  <a:ea typeface="楷体" panose="02010609060101010101" charset="-122"/>
                </a:rPr>
                <a:t>在文中出现了两次，如果你是英子，这两次的心情一样吗？</a:t>
              </a:r>
              <a:endParaRPr lang="zh-CN" altLang="en-US" sz="20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28650" y="3427430"/>
            <a:ext cx="1385871" cy="138587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194118" y="1278508"/>
            <a:ext cx="6659326" cy="9845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1.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在全班同学的注视下，她终于</a:t>
            </a: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　　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地走上</a:t>
            </a:r>
            <a:endParaRPr lang="en-US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　</a:t>
            </a:r>
            <a:r>
              <a:rPr lang="zh-CN" altLang="zh-CN" sz="24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了讲台。</a:t>
            </a:r>
            <a:endParaRPr lang="zh-CN" altLang="zh-CN" sz="24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0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2.22222E-6 -3.08642E-6 L 2.22222E-6 -0.07222 " pathEditMode="relative" rAng="0" ptsTypes="AA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34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1.11111E-6 1.97531E-6 L -1.11111E-6 -0.07222 " pathEditMode="relative" rAng="0" ptsTypes="AA">
                                      <p:cBhvr>
                                        <p:cTn id="1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49"/>
                            </p:stCondLst>
                            <p:childTnLst>
                              <p:par>
                                <p:cTn id="22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6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921436" y="1284083"/>
            <a:ext cx="73949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35000"/>
              </a:lnSpc>
              <a:defRPr sz="2000">
                <a:latin typeface="+mn-ea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英子给我来信说：</a:t>
            </a:r>
            <a:endParaRPr lang="zh-CN" altLang="en-US" sz="24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    “我永远不会忘记那掌声，因为它使我明白，同学们并没有歧视我。大家的掌声给了我极大的鼓励，使我鼓起勇气　　　　　　　。”</a:t>
            </a:r>
            <a:endParaRPr lang="zh-CN" altLang="en-US" sz="2400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640742" y="3688737"/>
            <a:ext cx="496523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</a:rPr>
              <a:t>　　</a:t>
            </a:r>
            <a:endParaRPr lang="zh-CN" altLang="en-US" sz="24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4" name="任意多边形: 形状 43"/>
          <p:cNvSpPr>
            <a:spLocks noChangeAspect="1"/>
          </p:cNvSpPr>
          <p:nvPr/>
        </p:nvSpPr>
        <p:spPr>
          <a:xfrm>
            <a:off x="2833710" y="3179325"/>
            <a:ext cx="2124000" cy="275182"/>
          </a:xfrm>
          <a:custGeom>
            <a:avLst/>
            <a:gdLst/>
            <a:ahLst/>
            <a:cxnLst/>
            <a:rect l="l" t="t" r="r" b="b"/>
            <a:pathLst>
              <a:path w="2102619" h="272412">
                <a:moveTo>
                  <a:pt x="2024059" y="170643"/>
                </a:moveTo>
                <a:cubicBezTo>
                  <a:pt x="2020587" y="170841"/>
                  <a:pt x="2016271" y="171337"/>
                  <a:pt x="2011111" y="172131"/>
                </a:cubicBezTo>
                <a:cubicBezTo>
                  <a:pt x="2000793" y="173719"/>
                  <a:pt x="1986108" y="175703"/>
                  <a:pt x="1967058" y="178084"/>
                </a:cubicBezTo>
                <a:cubicBezTo>
                  <a:pt x="1967852" y="193959"/>
                  <a:pt x="1968646" y="209437"/>
                  <a:pt x="1969440" y="224519"/>
                </a:cubicBezTo>
                <a:cubicBezTo>
                  <a:pt x="1986108" y="222137"/>
                  <a:pt x="2006349" y="219359"/>
                  <a:pt x="2030161" y="216184"/>
                </a:cubicBezTo>
                <a:cubicBezTo>
                  <a:pt x="2033336" y="201897"/>
                  <a:pt x="2035321" y="190983"/>
                  <a:pt x="2036115" y="183442"/>
                </a:cubicBezTo>
                <a:cubicBezTo>
                  <a:pt x="2036908" y="175901"/>
                  <a:pt x="2035519" y="171734"/>
                  <a:pt x="2031947" y="170940"/>
                </a:cubicBezTo>
                <a:cubicBezTo>
                  <a:pt x="2030161" y="170543"/>
                  <a:pt x="2027532" y="170444"/>
                  <a:pt x="2024059" y="170643"/>
                </a:cubicBezTo>
                <a:close/>
                <a:moveTo>
                  <a:pt x="775540" y="156653"/>
                </a:moveTo>
                <a:cubicBezTo>
                  <a:pt x="772167" y="156653"/>
                  <a:pt x="768099" y="157050"/>
                  <a:pt x="763336" y="157844"/>
                </a:cubicBezTo>
                <a:cubicBezTo>
                  <a:pt x="753811" y="159431"/>
                  <a:pt x="738333" y="161812"/>
                  <a:pt x="716902" y="164987"/>
                </a:cubicBezTo>
                <a:lnTo>
                  <a:pt x="716902" y="184037"/>
                </a:lnTo>
                <a:cubicBezTo>
                  <a:pt x="732777" y="180862"/>
                  <a:pt x="745477" y="178481"/>
                  <a:pt x="755002" y="176894"/>
                </a:cubicBezTo>
                <a:cubicBezTo>
                  <a:pt x="764527" y="175306"/>
                  <a:pt x="770480" y="176298"/>
                  <a:pt x="772861" y="179870"/>
                </a:cubicBezTo>
                <a:cubicBezTo>
                  <a:pt x="775243" y="183442"/>
                  <a:pt x="771076" y="186419"/>
                  <a:pt x="760360" y="188800"/>
                </a:cubicBezTo>
                <a:cubicBezTo>
                  <a:pt x="749644" y="191181"/>
                  <a:pt x="735158" y="191578"/>
                  <a:pt x="716902" y="189990"/>
                </a:cubicBezTo>
                <a:lnTo>
                  <a:pt x="715711" y="213803"/>
                </a:lnTo>
                <a:cubicBezTo>
                  <a:pt x="729999" y="212215"/>
                  <a:pt x="742501" y="210033"/>
                  <a:pt x="753216" y="207254"/>
                </a:cubicBezTo>
                <a:cubicBezTo>
                  <a:pt x="763932" y="204476"/>
                  <a:pt x="770679" y="205072"/>
                  <a:pt x="773457" y="209040"/>
                </a:cubicBezTo>
                <a:cubicBezTo>
                  <a:pt x="776235" y="213009"/>
                  <a:pt x="771274" y="216184"/>
                  <a:pt x="758574" y="218565"/>
                </a:cubicBezTo>
                <a:cubicBezTo>
                  <a:pt x="745874" y="220947"/>
                  <a:pt x="731586" y="221740"/>
                  <a:pt x="715711" y="220947"/>
                </a:cubicBezTo>
                <a:cubicBezTo>
                  <a:pt x="714918" y="229678"/>
                  <a:pt x="714521" y="236822"/>
                  <a:pt x="714521" y="242378"/>
                </a:cubicBezTo>
                <a:cubicBezTo>
                  <a:pt x="732777" y="239203"/>
                  <a:pt x="747660" y="237020"/>
                  <a:pt x="759169" y="235829"/>
                </a:cubicBezTo>
                <a:cubicBezTo>
                  <a:pt x="770679" y="234639"/>
                  <a:pt x="778616" y="236425"/>
                  <a:pt x="782982" y="241187"/>
                </a:cubicBezTo>
                <a:cubicBezTo>
                  <a:pt x="787347" y="245950"/>
                  <a:pt x="789927" y="245751"/>
                  <a:pt x="790721" y="240592"/>
                </a:cubicBezTo>
                <a:cubicBezTo>
                  <a:pt x="791515" y="235433"/>
                  <a:pt x="792110" y="226900"/>
                  <a:pt x="792507" y="214994"/>
                </a:cubicBezTo>
                <a:cubicBezTo>
                  <a:pt x="792904" y="203087"/>
                  <a:pt x="792507" y="190983"/>
                  <a:pt x="791316" y="178679"/>
                </a:cubicBezTo>
                <a:cubicBezTo>
                  <a:pt x="790126" y="166376"/>
                  <a:pt x="787546" y="159431"/>
                  <a:pt x="783577" y="157844"/>
                </a:cubicBezTo>
                <a:cubicBezTo>
                  <a:pt x="781593" y="157050"/>
                  <a:pt x="778914" y="156653"/>
                  <a:pt x="775540" y="156653"/>
                </a:cubicBezTo>
                <a:close/>
                <a:moveTo>
                  <a:pt x="139449" y="143854"/>
                </a:moveTo>
                <a:cubicBezTo>
                  <a:pt x="141632" y="144052"/>
                  <a:pt x="144608" y="144747"/>
                  <a:pt x="148379" y="145937"/>
                </a:cubicBezTo>
                <a:cubicBezTo>
                  <a:pt x="155919" y="148319"/>
                  <a:pt x="158102" y="152089"/>
                  <a:pt x="154927" y="157248"/>
                </a:cubicBezTo>
                <a:cubicBezTo>
                  <a:pt x="151752" y="162408"/>
                  <a:pt x="149569" y="169551"/>
                  <a:pt x="148379" y="178679"/>
                </a:cubicBezTo>
                <a:cubicBezTo>
                  <a:pt x="147188" y="187808"/>
                  <a:pt x="146593" y="195150"/>
                  <a:pt x="146593" y="200706"/>
                </a:cubicBezTo>
                <a:cubicBezTo>
                  <a:pt x="146593" y="205469"/>
                  <a:pt x="148180" y="206064"/>
                  <a:pt x="151355" y="202492"/>
                </a:cubicBezTo>
                <a:cubicBezTo>
                  <a:pt x="154530" y="198920"/>
                  <a:pt x="158499" y="194356"/>
                  <a:pt x="163261" y="188800"/>
                </a:cubicBezTo>
                <a:cubicBezTo>
                  <a:pt x="168024" y="183244"/>
                  <a:pt x="170207" y="182251"/>
                  <a:pt x="169810" y="185823"/>
                </a:cubicBezTo>
                <a:cubicBezTo>
                  <a:pt x="169413" y="189395"/>
                  <a:pt x="165047" y="198126"/>
                  <a:pt x="156713" y="212017"/>
                </a:cubicBezTo>
                <a:cubicBezTo>
                  <a:pt x="148379" y="225908"/>
                  <a:pt x="142624" y="236425"/>
                  <a:pt x="139449" y="243569"/>
                </a:cubicBezTo>
                <a:cubicBezTo>
                  <a:pt x="136274" y="250712"/>
                  <a:pt x="133099" y="249919"/>
                  <a:pt x="129924" y="241187"/>
                </a:cubicBezTo>
                <a:cubicBezTo>
                  <a:pt x="126749" y="232456"/>
                  <a:pt x="126947" y="225312"/>
                  <a:pt x="130519" y="219756"/>
                </a:cubicBezTo>
                <a:cubicBezTo>
                  <a:pt x="134091" y="214200"/>
                  <a:pt x="136075" y="206262"/>
                  <a:pt x="136472" y="195944"/>
                </a:cubicBezTo>
                <a:cubicBezTo>
                  <a:pt x="136869" y="185625"/>
                  <a:pt x="137068" y="176497"/>
                  <a:pt x="137068" y="168559"/>
                </a:cubicBezTo>
                <a:cubicBezTo>
                  <a:pt x="137068" y="159828"/>
                  <a:pt x="135083" y="155661"/>
                  <a:pt x="131115" y="156058"/>
                </a:cubicBezTo>
                <a:cubicBezTo>
                  <a:pt x="127146" y="156454"/>
                  <a:pt x="122780" y="157844"/>
                  <a:pt x="118018" y="160225"/>
                </a:cubicBezTo>
                <a:cubicBezTo>
                  <a:pt x="118018" y="172925"/>
                  <a:pt x="114843" y="186022"/>
                  <a:pt x="108493" y="199515"/>
                </a:cubicBezTo>
                <a:cubicBezTo>
                  <a:pt x="102143" y="213009"/>
                  <a:pt x="92816" y="222336"/>
                  <a:pt x="80513" y="227495"/>
                </a:cubicBezTo>
                <a:cubicBezTo>
                  <a:pt x="68210" y="232654"/>
                  <a:pt x="66821" y="231067"/>
                  <a:pt x="76346" y="222733"/>
                </a:cubicBezTo>
                <a:cubicBezTo>
                  <a:pt x="85871" y="214398"/>
                  <a:pt x="93213" y="203484"/>
                  <a:pt x="98372" y="189990"/>
                </a:cubicBezTo>
                <a:cubicBezTo>
                  <a:pt x="103532" y="176497"/>
                  <a:pt x="104524" y="166376"/>
                  <a:pt x="101349" y="159629"/>
                </a:cubicBezTo>
                <a:cubicBezTo>
                  <a:pt x="98174" y="152883"/>
                  <a:pt x="98968" y="149906"/>
                  <a:pt x="103730" y="150700"/>
                </a:cubicBezTo>
                <a:cubicBezTo>
                  <a:pt x="108493" y="151493"/>
                  <a:pt x="111668" y="152287"/>
                  <a:pt x="113255" y="153081"/>
                </a:cubicBezTo>
                <a:cubicBezTo>
                  <a:pt x="114843" y="153875"/>
                  <a:pt x="118613" y="153081"/>
                  <a:pt x="124566" y="150700"/>
                </a:cubicBezTo>
                <a:cubicBezTo>
                  <a:pt x="130519" y="148319"/>
                  <a:pt x="134091" y="146334"/>
                  <a:pt x="135282" y="144747"/>
                </a:cubicBezTo>
                <a:cubicBezTo>
                  <a:pt x="135877" y="143953"/>
                  <a:pt x="137266" y="143655"/>
                  <a:pt x="139449" y="143854"/>
                </a:cubicBezTo>
                <a:close/>
                <a:moveTo>
                  <a:pt x="1910950" y="143407"/>
                </a:moveTo>
                <a:cubicBezTo>
                  <a:pt x="1911446" y="145094"/>
                  <a:pt x="1909908" y="151097"/>
                  <a:pt x="1906336" y="161415"/>
                </a:cubicBezTo>
                <a:cubicBezTo>
                  <a:pt x="1895224" y="189197"/>
                  <a:pt x="1888675" y="210033"/>
                  <a:pt x="1886691" y="223923"/>
                </a:cubicBezTo>
                <a:cubicBezTo>
                  <a:pt x="1884707" y="237814"/>
                  <a:pt x="1881135" y="241386"/>
                  <a:pt x="1875976" y="234639"/>
                </a:cubicBezTo>
                <a:cubicBezTo>
                  <a:pt x="1870816" y="227892"/>
                  <a:pt x="1866649" y="220748"/>
                  <a:pt x="1863474" y="213208"/>
                </a:cubicBezTo>
                <a:cubicBezTo>
                  <a:pt x="1860299" y="205667"/>
                  <a:pt x="1860696" y="201301"/>
                  <a:pt x="1864665" y="200111"/>
                </a:cubicBezTo>
                <a:cubicBezTo>
                  <a:pt x="1868633" y="198920"/>
                  <a:pt x="1873793" y="193959"/>
                  <a:pt x="1880143" y="185228"/>
                </a:cubicBezTo>
                <a:cubicBezTo>
                  <a:pt x="1886493" y="176497"/>
                  <a:pt x="1894232" y="165186"/>
                  <a:pt x="1903360" y="151295"/>
                </a:cubicBezTo>
                <a:cubicBezTo>
                  <a:pt x="1907924" y="144350"/>
                  <a:pt x="1910454" y="141720"/>
                  <a:pt x="1910950" y="143407"/>
                </a:cubicBezTo>
                <a:close/>
                <a:moveTo>
                  <a:pt x="1353886" y="127334"/>
                </a:moveTo>
                <a:cubicBezTo>
                  <a:pt x="1355077" y="127235"/>
                  <a:pt x="1356665" y="127483"/>
                  <a:pt x="1358649" y="128078"/>
                </a:cubicBezTo>
                <a:cubicBezTo>
                  <a:pt x="1366586" y="130459"/>
                  <a:pt x="1372738" y="133237"/>
                  <a:pt x="1377104" y="136412"/>
                </a:cubicBezTo>
                <a:cubicBezTo>
                  <a:pt x="1381469" y="139587"/>
                  <a:pt x="1384049" y="143953"/>
                  <a:pt x="1384843" y="149509"/>
                </a:cubicBezTo>
                <a:cubicBezTo>
                  <a:pt x="1385636" y="155065"/>
                  <a:pt x="1384843" y="160026"/>
                  <a:pt x="1382461" y="164392"/>
                </a:cubicBezTo>
                <a:cubicBezTo>
                  <a:pt x="1380080" y="168758"/>
                  <a:pt x="1376111" y="167369"/>
                  <a:pt x="1370555" y="160225"/>
                </a:cubicBezTo>
                <a:cubicBezTo>
                  <a:pt x="1364999" y="153081"/>
                  <a:pt x="1359443" y="145540"/>
                  <a:pt x="1353886" y="137603"/>
                </a:cubicBezTo>
                <a:cubicBezTo>
                  <a:pt x="1350315" y="131054"/>
                  <a:pt x="1350315" y="127631"/>
                  <a:pt x="1353886" y="127334"/>
                </a:cubicBezTo>
                <a:close/>
                <a:moveTo>
                  <a:pt x="193027" y="120934"/>
                </a:moveTo>
                <a:cubicBezTo>
                  <a:pt x="185090" y="132840"/>
                  <a:pt x="177946" y="141572"/>
                  <a:pt x="171596" y="147128"/>
                </a:cubicBezTo>
                <a:cubicBezTo>
                  <a:pt x="175565" y="147922"/>
                  <a:pt x="179136" y="150303"/>
                  <a:pt x="182311" y="154272"/>
                </a:cubicBezTo>
                <a:cubicBezTo>
                  <a:pt x="186280" y="159034"/>
                  <a:pt x="194218" y="168956"/>
                  <a:pt x="206124" y="184037"/>
                </a:cubicBezTo>
                <a:cubicBezTo>
                  <a:pt x="209299" y="178481"/>
                  <a:pt x="212077" y="169551"/>
                  <a:pt x="214458" y="157248"/>
                </a:cubicBezTo>
                <a:cubicBezTo>
                  <a:pt x="216840" y="144945"/>
                  <a:pt x="217236" y="132840"/>
                  <a:pt x="215649" y="120934"/>
                </a:cubicBezTo>
                <a:cubicBezTo>
                  <a:pt x="204536" y="121728"/>
                  <a:pt x="196996" y="121728"/>
                  <a:pt x="193027" y="120934"/>
                </a:cubicBezTo>
                <a:close/>
                <a:moveTo>
                  <a:pt x="1008605" y="119744"/>
                </a:moveTo>
                <a:cubicBezTo>
                  <a:pt x="1000668" y="120537"/>
                  <a:pt x="988365" y="122125"/>
                  <a:pt x="971696" y="124506"/>
                </a:cubicBezTo>
                <a:cubicBezTo>
                  <a:pt x="974077" y="147525"/>
                  <a:pt x="975665" y="165781"/>
                  <a:pt x="976458" y="179275"/>
                </a:cubicBezTo>
                <a:cubicBezTo>
                  <a:pt x="977252" y="192769"/>
                  <a:pt x="978046" y="205072"/>
                  <a:pt x="978840" y="216184"/>
                </a:cubicBezTo>
                <a:cubicBezTo>
                  <a:pt x="986777" y="216184"/>
                  <a:pt x="999874" y="215390"/>
                  <a:pt x="1018130" y="213803"/>
                </a:cubicBezTo>
                <a:cubicBezTo>
                  <a:pt x="1018130" y="174909"/>
                  <a:pt x="1017336" y="150898"/>
                  <a:pt x="1015749" y="141770"/>
                </a:cubicBezTo>
                <a:cubicBezTo>
                  <a:pt x="1014161" y="132642"/>
                  <a:pt x="1011780" y="125300"/>
                  <a:pt x="1008605" y="119744"/>
                </a:cubicBezTo>
                <a:close/>
                <a:moveTo>
                  <a:pt x="1068136" y="113790"/>
                </a:moveTo>
                <a:cubicBezTo>
                  <a:pt x="1050674" y="115378"/>
                  <a:pt x="1035990" y="116965"/>
                  <a:pt x="1024083" y="118553"/>
                </a:cubicBezTo>
                <a:cubicBezTo>
                  <a:pt x="1026465" y="121728"/>
                  <a:pt x="1027854" y="124109"/>
                  <a:pt x="1028251" y="125697"/>
                </a:cubicBezTo>
                <a:cubicBezTo>
                  <a:pt x="1028647" y="127284"/>
                  <a:pt x="1028846" y="132047"/>
                  <a:pt x="1028846" y="139984"/>
                </a:cubicBezTo>
                <a:cubicBezTo>
                  <a:pt x="1036783" y="139190"/>
                  <a:pt x="1043729" y="137801"/>
                  <a:pt x="1049682" y="135817"/>
                </a:cubicBezTo>
                <a:cubicBezTo>
                  <a:pt x="1055635" y="133833"/>
                  <a:pt x="1060199" y="134825"/>
                  <a:pt x="1063374" y="138794"/>
                </a:cubicBezTo>
                <a:cubicBezTo>
                  <a:pt x="1066549" y="142762"/>
                  <a:pt x="1064168" y="145540"/>
                  <a:pt x="1056230" y="147128"/>
                </a:cubicBezTo>
                <a:cubicBezTo>
                  <a:pt x="1048293" y="148715"/>
                  <a:pt x="1039165" y="149509"/>
                  <a:pt x="1028846" y="149509"/>
                </a:cubicBezTo>
                <a:lnTo>
                  <a:pt x="1028846" y="173322"/>
                </a:lnTo>
                <a:cubicBezTo>
                  <a:pt x="1036783" y="172528"/>
                  <a:pt x="1043332" y="171337"/>
                  <a:pt x="1048491" y="169750"/>
                </a:cubicBezTo>
                <a:cubicBezTo>
                  <a:pt x="1053650" y="168162"/>
                  <a:pt x="1057818" y="169154"/>
                  <a:pt x="1060993" y="172726"/>
                </a:cubicBezTo>
                <a:cubicBezTo>
                  <a:pt x="1064168" y="176298"/>
                  <a:pt x="1062382" y="179076"/>
                  <a:pt x="1055635" y="181061"/>
                </a:cubicBezTo>
                <a:cubicBezTo>
                  <a:pt x="1048888" y="183045"/>
                  <a:pt x="1039958" y="184037"/>
                  <a:pt x="1028846" y="184037"/>
                </a:cubicBezTo>
                <a:lnTo>
                  <a:pt x="1028846" y="212612"/>
                </a:lnTo>
                <a:lnTo>
                  <a:pt x="1068136" y="207850"/>
                </a:lnTo>
                <a:cubicBezTo>
                  <a:pt x="1069724" y="191181"/>
                  <a:pt x="1070716" y="173322"/>
                  <a:pt x="1071113" y="154272"/>
                </a:cubicBezTo>
                <a:cubicBezTo>
                  <a:pt x="1071510" y="135222"/>
                  <a:pt x="1070518" y="121728"/>
                  <a:pt x="1068136" y="113790"/>
                </a:cubicBezTo>
                <a:close/>
                <a:moveTo>
                  <a:pt x="1130049" y="107242"/>
                </a:moveTo>
                <a:cubicBezTo>
                  <a:pt x="1125286" y="106051"/>
                  <a:pt x="1109808" y="107440"/>
                  <a:pt x="1083615" y="111409"/>
                </a:cubicBezTo>
                <a:cubicBezTo>
                  <a:pt x="1091552" y="119347"/>
                  <a:pt x="1094330" y="125300"/>
                  <a:pt x="1091949" y="129269"/>
                </a:cubicBezTo>
                <a:cubicBezTo>
                  <a:pt x="1089568" y="133237"/>
                  <a:pt x="1087583" y="140976"/>
                  <a:pt x="1085996" y="152486"/>
                </a:cubicBezTo>
                <a:cubicBezTo>
                  <a:pt x="1084408" y="163995"/>
                  <a:pt x="1082821" y="182053"/>
                  <a:pt x="1081233" y="206659"/>
                </a:cubicBezTo>
                <a:cubicBezTo>
                  <a:pt x="1095521" y="205072"/>
                  <a:pt x="1104847" y="204873"/>
                  <a:pt x="1109213" y="206064"/>
                </a:cubicBezTo>
                <a:cubicBezTo>
                  <a:pt x="1113579" y="207254"/>
                  <a:pt x="1116952" y="209834"/>
                  <a:pt x="1119333" y="213803"/>
                </a:cubicBezTo>
                <a:cubicBezTo>
                  <a:pt x="1121715" y="217772"/>
                  <a:pt x="1124691" y="212811"/>
                  <a:pt x="1128263" y="198920"/>
                </a:cubicBezTo>
                <a:cubicBezTo>
                  <a:pt x="1131835" y="185029"/>
                  <a:pt x="1134216" y="171337"/>
                  <a:pt x="1135407" y="157844"/>
                </a:cubicBezTo>
                <a:cubicBezTo>
                  <a:pt x="1136597" y="144350"/>
                  <a:pt x="1137193" y="132840"/>
                  <a:pt x="1137193" y="123315"/>
                </a:cubicBezTo>
                <a:cubicBezTo>
                  <a:pt x="1137193" y="113790"/>
                  <a:pt x="1134811" y="108433"/>
                  <a:pt x="1130049" y="107242"/>
                </a:cubicBezTo>
                <a:close/>
                <a:moveTo>
                  <a:pt x="153885" y="107093"/>
                </a:moveTo>
                <a:cubicBezTo>
                  <a:pt x="158350" y="106597"/>
                  <a:pt x="161674" y="107044"/>
                  <a:pt x="163857" y="108433"/>
                </a:cubicBezTo>
                <a:cubicBezTo>
                  <a:pt x="168222" y="111211"/>
                  <a:pt x="165841" y="114386"/>
                  <a:pt x="156713" y="117958"/>
                </a:cubicBezTo>
                <a:cubicBezTo>
                  <a:pt x="147585" y="121529"/>
                  <a:pt x="137465" y="125300"/>
                  <a:pt x="126352" y="129269"/>
                </a:cubicBezTo>
                <a:cubicBezTo>
                  <a:pt x="115240" y="133237"/>
                  <a:pt x="105913" y="133833"/>
                  <a:pt x="98372" y="131054"/>
                </a:cubicBezTo>
                <a:cubicBezTo>
                  <a:pt x="90832" y="128276"/>
                  <a:pt x="92221" y="125498"/>
                  <a:pt x="102540" y="122720"/>
                </a:cubicBezTo>
                <a:cubicBezTo>
                  <a:pt x="112858" y="119942"/>
                  <a:pt x="124368" y="116172"/>
                  <a:pt x="137068" y="111409"/>
                </a:cubicBezTo>
                <a:cubicBezTo>
                  <a:pt x="143815" y="109028"/>
                  <a:pt x="149420" y="107589"/>
                  <a:pt x="153885" y="107093"/>
                </a:cubicBezTo>
                <a:close/>
                <a:moveTo>
                  <a:pt x="464638" y="96824"/>
                </a:moveTo>
                <a:cubicBezTo>
                  <a:pt x="467516" y="97618"/>
                  <a:pt x="471633" y="99503"/>
                  <a:pt x="476991" y="102479"/>
                </a:cubicBezTo>
                <a:cubicBezTo>
                  <a:pt x="487707" y="108433"/>
                  <a:pt x="488897" y="112004"/>
                  <a:pt x="480563" y="113195"/>
                </a:cubicBezTo>
                <a:cubicBezTo>
                  <a:pt x="472229" y="114386"/>
                  <a:pt x="454171" y="118553"/>
                  <a:pt x="426390" y="125697"/>
                </a:cubicBezTo>
                <a:cubicBezTo>
                  <a:pt x="434327" y="128872"/>
                  <a:pt x="437502" y="131650"/>
                  <a:pt x="435915" y="134031"/>
                </a:cubicBezTo>
                <a:cubicBezTo>
                  <a:pt x="434327" y="136412"/>
                  <a:pt x="432343" y="141968"/>
                  <a:pt x="429961" y="150700"/>
                </a:cubicBezTo>
                <a:cubicBezTo>
                  <a:pt x="450599" y="145937"/>
                  <a:pt x="468260" y="142365"/>
                  <a:pt x="482944" y="139984"/>
                </a:cubicBezTo>
                <a:cubicBezTo>
                  <a:pt x="497629" y="137603"/>
                  <a:pt x="507947" y="138000"/>
                  <a:pt x="513900" y="141175"/>
                </a:cubicBezTo>
                <a:cubicBezTo>
                  <a:pt x="519854" y="144350"/>
                  <a:pt x="521640" y="146929"/>
                  <a:pt x="519258" y="148914"/>
                </a:cubicBezTo>
                <a:cubicBezTo>
                  <a:pt x="516877" y="150898"/>
                  <a:pt x="511718" y="152287"/>
                  <a:pt x="503780" y="153081"/>
                </a:cubicBezTo>
                <a:cubicBezTo>
                  <a:pt x="495843" y="153875"/>
                  <a:pt x="470840" y="157447"/>
                  <a:pt x="428771" y="163797"/>
                </a:cubicBezTo>
                <a:cubicBezTo>
                  <a:pt x="449408" y="182053"/>
                  <a:pt x="465283" y="195348"/>
                  <a:pt x="476396" y="203683"/>
                </a:cubicBezTo>
                <a:cubicBezTo>
                  <a:pt x="487508" y="212017"/>
                  <a:pt x="498224" y="218169"/>
                  <a:pt x="508543" y="222137"/>
                </a:cubicBezTo>
                <a:cubicBezTo>
                  <a:pt x="518861" y="226106"/>
                  <a:pt x="528585" y="229281"/>
                  <a:pt x="537713" y="231662"/>
                </a:cubicBezTo>
                <a:cubicBezTo>
                  <a:pt x="546841" y="234044"/>
                  <a:pt x="556763" y="236623"/>
                  <a:pt x="567479" y="239401"/>
                </a:cubicBezTo>
                <a:cubicBezTo>
                  <a:pt x="578194" y="242179"/>
                  <a:pt x="582163" y="244362"/>
                  <a:pt x="579385" y="245950"/>
                </a:cubicBezTo>
                <a:cubicBezTo>
                  <a:pt x="576607" y="247537"/>
                  <a:pt x="566288" y="249323"/>
                  <a:pt x="548429" y="251308"/>
                </a:cubicBezTo>
                <a:cubicBezTo>
                  <a:pt x="530569" y="253292"/>
                  <a:pt x="518663" y="252895"/>
                  <a:pt x="512710" y="250117"/>
                </a:cubicBezTo>
                <a:cubicBezTo>
                  <a:pt x="506757" y="247339"/>
                  <a:pt x="499613" y="242576"/>
                  <a:pt x="491279" y="235829"/>
                </a:cubicBezTo>
                <a:cubicBezTo>
                  <a:pt x="482944" y="229083"/>
                  <a:pt x="473221" y="220351"/>
                  <a:pt x="462108" y="209636"/>
                </a:cubicBezTo>
                <a:cubicBezTo>
                  <a:pt x="450996" y="198920"/>
                  <a:pt x="439090" y="186815"/>
                  <a:pt x="426390" y="173322"/>
                </a:cubicBezTo>
                <a:cubicBezTo>
                  <a:pt x="420833" y="193165"/>
                  <a:pt x="412102" y="210231"/>
                  <a:pt x="400196" y="224519"/>
                </a:cubicBezTo>
                <a:cubicBezTo>
                  <a:pt x="388290" y="238806"/>
                  <a:pt x="371819" y="248926"/>
                  <a:pt x="350785" y="254879"/>
                </a:cubicBezTo>
                <a:cubicBezTo>
                  <a:pt x="329750" y="260833"/>
                  <a:pt x="325186" y="260634"/>
                  <a:pt x="337093" y="254284"/>
                </a:cubicBezTo>
                <a:cubicBezTo>
                  <a:pt x="348999" y="247934"/>
                  <a:pt x="360310" y="240790"/>
                  <a:pt x="371026" y="232853"/>
                </a:cubicBezTo>
                <a:cubicBezTo>
                  <a:pt x="381741" y="224915"/>
                  <a:pt x="391068" y="214001"/>
                  <a:pt x="399005" y="200111"/>
                </a:cubicBezTo>
                <a:cubicBezTo>
                  <a:pt x="406943" y="186220"/>
                  <a:pt x="411705" y="174909"/>
                  <a:pt x="413293" y="166178"/>
                </a:cubicBezTo>
                <a:cubicBezTo>
                  <a:pt x="391861" y="168559"/>
                  <a:pt x="378169" y="170147"/>
                  <a:pt x="372216" y="170940"/>
                </a:cubicBezTo>
                <a:cubicBezTo>
                  <a:pt x="366263" y="171734"/>
                  <a:pt x="359516" y="170345"/>
                  <a:pt x="351976" y="166773"/>
                </a:cubicBezTo>
                <a:cubicBezTo>
                  <a:pt x="344435" y="163201"/>
                  <a:pt x="347213" y="161217"/>
                  <a:pt x="360310" y="160820"/>
                </a:cubicBezTo>
                <a:cubicBezTo>
                  <a:pt x="373407" y="160423"/>
                  <a:pt x="391861" y="158240"/>
                  <a:pt x="415674" y="154272"/>
                </a:cubicBezTo>
                <a:cubicBezTo>
                  <a:pt x="416468" y="139984"/>
                  <a:pt x="416468" y="131253"/>
                  <a:pt x="415674" y="128078"/>
                </a:cubicBezTo>
                <a:cubicBezTo>
                  <a:pt x="402180" y="130459"/>
                  <a:pt x="390671" y="131650"/>
                  <a:pt x="381146" y="131650"/>
                </a:cubicBezTo>
                <a:cubicBezTo>
                  <a:pt x="372415" y="131650"/>
                  <a:pt x="374994" y="129864"/>
                  <a:pt x="388885" y="126292"/>
                </a:cubicBezTo>
                <a:cubicBezTo>
                  <a:pt x="402775" y="122720"/>
                  <a:pt x="417857" y="117759"/>
                  <a:pt x="434129" y="111409"/>
                </a:cubicBezTo>
                <a:cubicBezTo>
                  <a:pt x="450401" y="105059"/>
                  <a:pt x="458933" y="100495"/>
                  <a:pt x="459727" y="97717"/>
                </a:cubicBezTo>
                <a:cubicBezTo>
                  <a:pt x="460124" y="96328"/>
                  <a:pt x="461761" y="96030"/>
                  <a:pt x="464638" y="96824"/>
                </a:cubicBezTo>
                <a:close/>
                <a:moveTo>
                  <a:pt x="1862432" y="88787"/>
                </a:moveTo>
                <a:cubicBezTo>
                  <a:pt x="1864714" y="88787"/>
                  <a:pt x="1867840" y="89184"/>
                  <a:pt x="1871808" y="89978"/>
                </a:cubicBezTo>
                <a:cubicBezTo>
                  <a:pt x="1879746" y="91565"/>
                  <a:pt x="1885104" y="94740"/>
                  <a:pt x="1887882" y="99503"/>
                </a:cubicBezTo>
                <a:cubicBezTo>
                  <a:pt x="1890660" y="104265"/>
                  <a:pt x="1891255" y="109623"/>
                  <a:pt x="1889668" y="115576"/>
                </a:cubicBezTo>
                <a:cubicBezTo>
                  <a:pt x="1888080" y="121529"/>
                  <a:pt x="1884508" y="122522"/>
                  <a:pt x="1878952" y="118553"/>
                </a:cubicBezTo>
                <a:cubicBezTo>
                  <a:pt x="1873396" y="114584"/>
                  <a:pt x="1868236" y="109226"/>
                  <a:pt x="1863474" y="102479"/>
                </a:cubicBezTo>
                <a:cubicBezTo>
                  <a:pt x="1858711" y="95733"/>
                  <a:pt x="1856926" y="91565"/>
                  <a:pt x="1858116" y="89978"/>
                </a:cubicBezTo>
                <a:cubicBezTo>
                  <a:pt x="1858711" y="89184"/>
                  <a:pt x="1860150" y="88787"/>
                  <a:pt x="1862432" y="88787"/>
                </a:cubicBezTo>
                <a:close/>
                <a:moveTo>
                  <a:pt x="68011" y="80899"/>
                </a:moveTo>
                <a:cubicBezTo>
                  <a:pt x="69996" y="80800"/>
                  <a:pt x="73171" y="82437"/>
                  <a:pt x="77536" y="85811"/>
                </a:cubicBezTo>
                <a:cubicBezTo>
                  <a:pt x="86268" y="92558"/>
                  <a:pt x="88649" y="97915"/>
                  <a:pt x="84680" y="101884"/>
                </a:cubicBezTo>
                <a:cubicBezTo>
                  <a:pt x="80711" y="105853"/>
                  <a:pt x="77140" y="110020"/>
                  <a:pt x="73965" y="114386"/>
                </a:cubicBezTo>
                <a:cubicBezTo>
                  <a:pt x="70790" y="118751"/>
                  <a:pt x="64836" y="126887"/>
                  <a:pt x="56105" y="138794"/>
                </a:cubicBezTo>
                <a:cubicBezTo>
                  <a:pt x="62455" y="143556"/>
                  <a:pt x="65630" y="156653"/>
                  <a:pt x="65630" y="178084"/>
                </a:cubicBezTo>
                <a:cubicBezTo>
                  <a:pt x="65630" y="199515"/>
                  <a:pt x="64440" y="218169"/>
                  <a:pt x="62058" y="234044"/>
                </a:cubicBezTo>
                <a:cubicBezTo>
                  <a:pt x="59677" y="249919"/>
                  <a:pt x="56899" y="258650"/>
                  <a:pt x="53724" y="260237"/>
                </a:cubicBezTo>
                <a:cubicBezTo>
                  <a:pt x="50549" y="261825"/>
                  <a:pt x="47771" y="257459"/>
                  <a:pt x="45390" y="247140"/>
                </a:cubicBezTo>
                <a:cubicBezTo>
                  <a:pt x="43008" y="236822"/>
                  <a:pt x="42413" y="230472"/>
                  <a:pt x="43604" y="228090"/>
                </a:cubicBezTo>
                <a:cubicBezTo>
                  <a:pt x="44794" y="225709"/>
                  <a:pt x="46580" y="218962"/>
                  <a:pt x="48961" y="207850"/>
                </a:cubicBezTo>
                <a:cubicBezTo>
                  <a:pt x="51343" y="196737"/>
                  <a:pt x="52533" y="185228"/>
                  <a:pt x="52533" y="173322"/>
                </a:cubicBezTo>
                <a:cubicBezTo>
                  <a:pt x="52533" y="160622"/>
                  <a:pt x="51740" y="151493"/>
                  <a:pt x="50152" y="145937"/>
                </a:cubicBezTo>
                <a:cubicBezTo>
                  <a:pt x="45390" y="153081"/>
                  <a:pt x="38047" y="160820"/>
                  <a:pt x="28125" y="169154"/>
                </a:cubicBezTo>
                <a:cubicBezTo>
                  <a:pt x="18204" y="177489"/>
                  <a:pt x="10068" y="183045"/>
                  <a:pt x="3718" y="185823"/>
                </a:cubicBezTo>
                <a:cubicBezTo>
                  <a:pt x="-2632" y="188601"/>
                  <a:pt x="-846" y="185029"/>
                  <a:pt x="9075" y="175108"/>
                </a:cubicBezTo>
                <a:cubicBezTo>
                  <a:pt x="18997" y="165186"/>
                  <a:pt x="28522" y="154073"/>
                  <a:pt x="37650" y="141770"/>
                </a:cubicBezTo>
                <a:cubicBezTo>
                  <a:pt x="46779" y="129467"/>
                  <a:pt x="53922" y="118950"/>
                  <a:pt x="59082" y="110219"/>
                </a:cubicBezTo>
                <a:cubicBezTo>
                  <a:pt x="64241" y="101487"/>
                  <a:pt x="66424" y="93550"/>
                  <a:pt x="65630" y="86406"/>
                </a:cubicBezTo>
                <a:cubicBezTo>
                  <a:pt x="65233" y="82834"/>
                  <a:pt x="66027" y="80999"/>
                  <a:pt x="68011" y="80899"/>
                </a:cubicBezTo>
                <a:close/>
                <a:moveTo>
                  <a:pt x="390522" y="70184"/>
                </a:moveTo>
                <a:cubicBezTo>
                  <a:pt x="392010" y="69688"/>
                  <a:pt x="394640" y="69737"/>
                  <a:pt x="398410" y="70333"/>
                </a:cubicBezTo>
                <a:cubicBezTo>
                  <a:pt x="405951" y="71523"/>
                  <a:pt x="411705" y="73508"/>
                  <a:pt x="415674" y="76286"/>
                </a:cubicBezTo>
                <a:cubicBezTo>
                  <a:pt x="419643" y="79064"/>
                  <a:pt x="421032" y="83826"/>
                  <a:pt x="419841" y="90573"/>
                </a:cubicBezTo>
                <a:cubicBezTo>
                  <a:pt x="418651" y="97320"/>
                  <a:pt x="413888" y="96923"/>
                  <a:pt x="405554" y="89383"/>
                </a:cubicBezTo>
                <a:cubicBezTo>
                  <a:pt x="397219" y="81842"/>
                  <a:pt x="391861" y="76484"/>
                  <a:pt x="389480" y="73309"/>
                </a:cubicBezTo>
                <a:cubicBezTo>
                  <a:pt x="388686" y="71722"/>
                  <a:pt x="389034" y="70680"/>
                  <a:pt x="390522" y="70184"/>
                </a:cubicBezTo>
                <a:close/>
                <a:moveTo>
                  <a:pt x="495446" y="65570"/>
                </a:moveTo>
                <a:cubicBezTo>
                  <a:pt x="503383" y="65967"/>
                  <a:pt x="509733" y="67753"/>
                  <a:pt x="514496" y="70928"/>
                </a:cubicBezTo>
                <a:cubicBezTo>
                  <a:pt x="519258" y="74103"/>
                  <a:pt x="521044" y="78667"/>
                  <a:pt x="519854" y="84620"/>
                </a:cubicBezTo>
                <a:cubicBezTo>
                  <a:pt x="518663" y="90573"/>
                  <a:pt x="514297" y="90573"/>
                  <a:pt x="506757" y="84620"/>
                </a:cubicBezTo>
                <a:cubicBezTo>
                  <a:pt x="499216" y="78667"/>
                  <a:pt x="493461" y="74103"/>
                  <a:pt x="489493" y="70928"/>
                </a:cubicBezTo>
                <a:cubicBezTo>
                  <a:pt x="485524" y="66959"/>
                  <a:pt x="487508" y="65173"/>
                  <a:pt x="495446" y="65570"/>
                </a:cubicBezTo>
                <a:close/>
                <a:moveTo>
                  <a:pt x="1314001" y="49050"/>
                </a:moveTo>
                <a:cubicBezTo>
                  <a:pt x="1316382" y="48752"/>
                  <a:pt x="1318962" y="49100"/>
                  <a:pt x="1321740" y="50092"/>
                </a:cubicBezTo>
                <a:cubicBezTo>
                  <a:pt x="1327296" y="52076"/>
                  <a:pt x="1332257" y="54656"/>
                  <a:pt x="1336622" y="57831"/>
                </a:cubicBezTo>
                <a:cubicBezTo>
                  <a:pt x="1340988" y="61006"/>
                  <a:pt x="1341385" y="63784"/>
                  <a:pt x="1337813" y="66165"/>
                </a:cubicBezTo>
                <a:cubicBezTo>
                  <a:pt x="1334241" y="68547"/>
                  <a:pt x="1331463" y="73309"/>
                  <a:pt x="1329479" y="80453"/>
                </a:cubicBezTo>
                <a:cubicBezTo>
                  <a:pt x="1327494" y="87597"/>
                  <a:pt x="1324716" y="97519"/>
                  <a:pt x="1321144" y="110219"/>
                </a:cubicBezTo>
                <a:cubicBezTo>
                  <a:pt x="1317572" y="122919"/>
                  <a:pt x="1314199" y="134031"/>
                  <a:pt x="1311024" y="143556"/>
                </a:cubicBezTo>
                <a:cubicBezTo>
                  <a:pt x="1323724" y="158637"/>
                  <a:pt x="1331860" y="169750"/>
                  <a:pt x="1335432" y="176894"/>
                </a:cubicBezTo>
                <a:cubicBezTo>
                  <a:pt x="1339004" y="184037"/>
                  <a:pt x="1339401" y="191181"/>
                  <a:pt x="1336622" y="198325"/>
                </a:cubicBezTo>
                <a:cubicBezTo>
                  <a:pt x="1333844" y="205469"/>
                  <a:pt x="1328883" y="203484"/>
                  <a:pt x="1321740" y="192372"/>
                </a:cubicBezTo>
                <a:cubicBezTo>
                  <a:pt x="1314596" y="181259"/>
                  <a:pt x="1307849" y="170940"/>
                  <a:pt x="1301499" y="161415"/>
                </a:cubicBezTo>
                <a:cubicBezTo>
                  <a:pt x="1290386" y="177290"/>
                  <a:pt x="1279075" y="189792"/>
                  <a:pt x="1267566" y="198920"/>
                </a:cubicBezTo>
                <a:cubicBezTo>
                  <a:pt x="1256057" y="208048"/>
                  <a:pt x="1244944" y="214597"/>
                  <a:pt x="1234229" y="218565"/>
                </a:cubicBezTo>
                <a:cubicBezTo>
                  <a:pt x="1223513" y="222534"/>
                  <a:pt x="1222918" y="220748"/>
                  <a:pt x="1232443" y="213208"/>
                </a:cubicBezTo>
                <a:cubicBezTo>
                  <a:pt x="1241968" y="205667"/>
                  <a:pt x="1251691" y="196936"/>
                  <a:pt x="1261613" y="187014"/>
                </a:cubicBezTo>
                <a:cubicBezTo>
                  <a:pt x="1271535" y="177092"/>
                  <a:pt x="1280861" y="164194"/>
                  <a:pt x="1289593" y="148319"/>
                </a:cubicBezTo>
                <a:cubicBezTo>
                  <a:pt x="1278480" y="135619"/>
                  <a:pt x="1270741" y="126689"/>
                  <a:pt x="1266376" y="121529"/>
                </a:cubicBezTo>
                <a:cubicBezTo>
                  <a:pt x="1262010" y="116370"/>
                  <a:pt x="1256454" y="110219"/>
                  <a:pt x="1249707" y="103075"/>
                </a:cubicBezTo>
                <a:cubicBezTo>
                  <a:pt x="1242960" y="95931"/>
                  <a:pt x="1245143" y="95534"/>
                  <a:pt x="1256255" y="101884"/>
                </a:cubicBezTo>
                <a:cubicBezTo>
                  <a:pt x="1267368" y="108234"/>
                  <a:pt x="1280861" y="118553"/>
                  <a:pt x="1296736" y="132840"/>
                </a:cubicBezTo>
                <a:cubicBezTo>
                  <a:pt x="1299911" y="125697"/>
                  <a:pt x="1303483" y="114187"/>
                  <a:pt x="1307452" y="98312"/>
                </a:cubicBezTo>
                <a:cubicBezTo>
                  <a:pt x="1311421" y="82437"/>
                  <a:pt x="1312611" y="73508"/>
                  <a:pt x="1311024" y="71523"/>
                </a:cubicBezTo>
                <a:cubicBezTo>
                  <a:pt x="1309436" y="69539"/>
                  <a:pt x="1307452" y="68547"/>
                  <a:pt x="1305071" y="68547"/>
                </a:cubicBezTo>
                <a:cubicBezTo>
                  <a:pt x="1303483" y="68547"/>
                  <a:pt x="1298522" y="69737"/>
                  <a:pt x="1290188" y="72119"/>
                </a:cubicBezTo>
                <a:cubicBezTo>
                  <a:pt x="1281854" y="74500"/>
                  <a:pt x="1274115" y="76683"/>
                  <a:pt x="1266971" y="78667"/>
                </a:cubicBezTo>
                <a:cubicBezTo>
                  <a:pt x="1259827" y="80651"/>
                  <a:pt x="1252882" y="79659"/>
                  <a:pt x="1246135" y="75690"/>
                </a:cubicBezTo>
                <a:cubicBezTo>
                  <a:pt x="1239388" y="71722"/>
                  <a:pt x="1240975" y="69539"/>
                  <a:pt x="1250897" y="69142"/>
                </a:cubicBezTo>
                <a:cubicBezTo>
                  <a:pt x="1260819" y="68745"/>
                  <a:pt x="1271733" y="66562"/>
                  <a:pt x="1283640" y="62594"/>
                </a:cubicBezTo>
                <a:cubicBezTo>
                  <a:pt x="1295546" y="58625"/>
                  <a:pt x="1303483" y="55053"/>
                  <a:pt x="1307452" y="51878"/>
                </a:cubicBezTo>
                <a:cubicBezTo>
                  <a:pt x="1309437" y="50290"/>
                  <a:pt x="1311619" y="49348"/>
                  <a:pt x="1314001" y="49050"/>
                </a:cubicBezTo>
                <a:close/>
                <a:moveTo>
                  <a:pt x="795186" y="45627"/>
                </a:moveTo>
                <a:cubicBezTo>
                  <a:pt x="798559" y="46222"/>
                  <a:pt x="801833" y="47512"/>
                  <a:pt x="805008" y="49497"/>
                </a:cubicBezTo>
                <a:cubicBezTo>
                  <a:pt x="811358" y="53465"/>
                  <a:pt x="809176" y="56442"/>
                  <a:pt x="798460" y="58426"/>
                </a:cubicBezTo>
                <a:cubicBezTo>
                  <a:pt x="787744" y="60411"/>
                  <a:pt x="770083" y="63784"/>
                  <a:pt x="745477" y="68547"/>
                </a:cubicBezTo>
                <a:cubicBezTo>
                  <a:pt x="747858" y="74103"/>
                  <a:pt x="748851" y="77476"/>
                  <a:pt x="748454" y="78667"/>
                </a:cubicBezTo>
                <a:cubicBezTo>
                  <a:pt x="748057" y="79858"/>
                  <a:pt x="747065" y="82040"/>
                  <a:pt x="745477" y="85215"/>
                </a:cubicBezTo>
                <a:cubicBezTo>
                  <a:pt x="758971" y="82834"/>
                  <a:pt x="769885" y="80850"/>
                  <a:pt x="778219" y="79262"/>
                </a:cubicBezTo>
                <a:cubicBezTo>
                  <a:pt x="786554" y="77675"/>
                  <a:pt x="793301" y="79262"/>
                  <a:pt x="798460" y="84025"/>
                </a:cubicBezTo>
                <a:cubicBezTo>
                  <a:pt x="803619" y="88787"/>
                  <a:pt x="802230" y="91565"/>
                  <a:pt x="794293" y="92359"/>
                </a:cubicBezTo>
                <a:cubicBezTo>
                  <a:pt x="786355" y="93153"/>
                  <a:pt x="768496" y="95534"/>
                  <a:pt x="740715" y="99503"/>
                </a:cubicBezTo>
                <a:cubicBezTo>
                  <a:pt x="738333" y="106647"/>
                  <a:pt x="735555" y="112600"/>
                  <a:pt x="732380" y="117362"/>
                </a:cubicBezTo>
                <a:cubicBezTo>
                  <a:pt x="753018" y="114187"/>
                  <a:pt x="772068" y="111409"/>
                  <a:pt x="789530" y="109028"/>
                </a:cubicBezTo>
                <a:cubicBezTo>
                  <a:pt x="806993" y="106647"/>
                  <a:pt x="821082" y="104464"/>
                  <a:pt x="831797" y="102479"/>
                </a:cubicBezTo>
                <a:cubicBezTo>
                  <a:pt x="842513" y="100495"/>
                  <a:pt x="851046" y="100892"/>
                  <a:pt x="857396" y="103670"/>
                </a:cubicBezTo>
                <a:cubicBezTo>
                  <a:pt x="863746" y="106448"/>
                  <a:pt x="868111" y="109623"/>
                  <a:pt x="870493" y="113195"/>
                </a:cubicBezTo>
                <a:cubicBezTo>
                  <a:pt x="872874" y="116767"/>
                  <a:pt x="869501" y="118156"/>
                  <a:pt x="860372" y="117362"/>
                </a:cubicBezTo>
                <a:cubicBezTo>
                  <a:pt x="851244" y="116569"/>
                  <a:pt x="839140" y="116965"/>
                  <a:pt x="824058" y="118553"/>
                </a:cubicBezTo>
                <a:cubicBezTo>
                  <a:pt x="808977" y="120140"/>
                  <a:pt x="795880" y="121728"/>
                  <a:pt x="784768" y="123315"/>
                </a:cubicBezTo>
                <a:cubicBezTo>
                  <a:pt x="773655" y="124903"/>
                  <a:pt x="754605" y="127284"/>
                  <a:pt x="727618" y="130459"/>
                </a:cubicBezTo>
                <a:cubicBezTo>
                  <a:pt x="722855" y="138397"/>
                  <a:pt x="717299" y="147525"/>
                  <a:pt x="710949" y="157844"/>
                </a:cubicBezTo>
                <a:cubicBezTo>
                  <a:pt x="729205" y="155462"/>
                  <a:pt x="743294" y="153081"/>
                  <a:pt x="753216" y="150700"/>
                </a:cubicBezTo>
                <a:cubicBezTo>
                  <a:pt x="763138" y="148319"/>
                  <a:pt x="771274" y="145739"/>
                  <a:pt x="777624" y="142961"/>
                </a:cubicBezTo>
                <a:cubicBezTo>
                  <a:pt x="783974" y="140183"/>
                  <a:pt x="789729" y="139786"/>
                  <a:pt x="794888" y="141770"/>
                </a:cubicBezTo>
                <a:cubicBezTo>
                  <a:pt x="800047" y="143754"/>
                  <a:pt x="805207" y="146334"/>
                  <a:pt x="810366" y="149509"/>
                </a:cubicBezTo>
                <a:cubicBezTo>
                  <a:pt x="815526" y="152684"/>
                  <a:pt x="816518" y="156851"/>
                  <a:pt x="813343" y="162011"/>
                </a:cubicBezTo>
                <a:cubicBezTo>
                  <a:pt x="810168" y="167170"/>
                  <a:pt x="808779" y="174711"/>
                  <a:pt x="809176" y="184633"/>
                </a:cubicBezTo>
                <a:cubicBezTo>
                  <a:pt x="809572" y="194554"/>
                  <a:pt x="810168" y="204079"/>
                  <a:pt x="810961" y="213208"/>
                </a:cubicBezTo>
                <a:cubicBezTo>
                  <a:pt x="811755" y="222336"/>
                  <a:pt x="811954" y="231662"/>
                  <a:pt x="811557" y="241187"/>
                </a:cubicBezTo>
                <a:cubicBezTo>
                  <a:pt x="811160" y="250712"/>
                  <a:pt x="808382" y="259047"/>
                  <a:pt x="803222" y="266190"/>
                </a:cubicBezTo>
                <a:cubicBezTo>
                  <a:pt x="798063" y="273334"/>
                  <a:pt x="794094" y="274326"/>
                  <a:pt x="791316" y="269167"/>
                </a:cubicBezTo>
                <a:cubicBezTo>
                  <a:pt x="788538" y="264008"/>
                  <a:pt x="786157" y="259047"/>
                  <a:pt x="784172" y="254284"/>
                </a:cubicBezTo>
                <a:cubicBezTo>
                  <a:pt x="782188" y="249522"/>
                  <a:pt x="776830" y="247339"/>
                  <a:pt x="768099" y="247736"/>
                </a:cubicBezTo>
                <a:cubicBezTo>
                  <a:pt x="759368" y="248133"/>
                  <a:pt x="750438" y="248728"/>
                  <a:pt x="741310" y="249522"/>
                </a:cubicBezTo>
                <a:cubicBezTo>
                  <a:pt x="732182" y="250315"/>
                  <a:pt x="723252" y="250712"/>
                  <a:pt x="714521" y="250712"/>
                </a:cubicBezTo>
                <a:cubicBezTo>
                  <a:pt x="712140" y="257856"/>
                  <a:pt x="709560" y="262420"/>
                  <a:pt x="706782" y="264404"/>
                </a:cubicBezTo>
                <a:cubicBezTo>
                  <a:pt x="704004" y="266389"/>
                  <a:pt x="701622" y="263809"/>
                  <a:pt x="699638" y="256665"/>
                </a:cubicBezTo>
                <a:cubicBezTo>
                  <a:pt x="697654" y="249522"/>
                  <a:pt x="697455" y="242775"/>
                  <a:pt x="699043" y="236425"/>
                </a:cubicBezTo>
                <a:cubicBezTo>
                  <a:pt x="700630" y="230075"/>
                  <a:pt x="702019" y="220748"/>
                  <a:pt x="703210" y="208445"/>
                </a:cubicBezTo>
                <a:cubicBezTo>
                  <a:pt x="704401" y="196142"/>
                  <a:pt x="703805" y="182847"/>
                  <a:pt x="701424" y="168559"/>
                </a:cubicBezTo>
                <a:cubicBezTo>
                  <a:pt x="692693" y="182053"/>
                  <a:pt x="682573" y="193959"/>
                  <a:pt x="671063" y="204278"/>
                </a:cubicBezTo>
                <a:cubicBezTo>
                  <a:pt x="659554" y="214597"/>
                  <a:pt x="645862" y="222931"/>
                  <a:pt x="629986" y="229281"/>
                </a:cubicBezTo>
                <a:cubicBezTo>
                  <a:pt x="614112" y="235631"/>
                  <a:pt x="614112" y="233051"/>
                  <a:pt x="629986" y="221542"/>
                </a:cubicBezTo>
                <a:cubicBezTo>
                  <a:pt x="645862" y="210033"/>
                  <a:pt x="660149" y="197333"/>
                  <a:pt x="672849" y="183442"/>
                </a:cubicBezTo>
                <a:cubicBezTo>
                  <a:pt x="685549" y="169551"/>
                  <a:pt x="697852" y="153081"/>
                  <a:pt x="709758" y="134031"/>
                </a:cubicBezTo>
                <a:cubicBezTo>
                  <a:pt x="683565" y="138000"/>
                  <a:pt x="666301" y="140778"/>
                  <a:pt x="657966" y="142365"/>
                </a:cubicBezTo>
                <a:cubicBezTo>
                  <a:pt x="649632" y="143953"/>
                  <a:pt x="642091" y="143358"/>
                  <a:pt x="635344" y="140579"/>
                </a:cubicBezTo>
                <a:cubicBezTo>
                  <a:pt x="628597" y="137801"/>
                  <a:pt x="625621" y="135817"/>
                  <a:pt x="626415" y="134626"/>
                </a:cubicBezTo>
                <a:cubicBezTo>
                  <a:pt x="627208" y="133436"/>
                  <a:pt x="630383" y="132642"/>
                  <a:pt x="635940" y="132245"/>
                </a:cubicBezTo>
                <a:cubicBezTo>
                  <a:pt x="641496" y="131848"/>
                  <a:pt x="651219" y="130856"/>
                  <a:pt x="665110" y="129269"/>
                </a:cubicBezTo>
                <a:cubicBezTo>
                  <a:pt x="679001" y="127681"/>
                  <a:pt x="695868" y="125300"/>
                  <a:pt x="715711" y="122125"/>
                </a:cubicBezTo>
                <a:lnTo>
                  <a:pt x="722855" y="103075"/>
                </a:lnTo>
                <a:cubicBezTo>
                  <a:pt x="718093" y="103869"/>
                  <a:pt x="713132" y="104464"/>
                  <a:pt x="707972" y="104861"/>
                </a:cubicBezTo>
                <a:cubicBezTo>
                  <a:pt x="702813" y="105258"/>
                  <a:pt x="697654" y="103869"/>
                  <a:pt x="692494" y="100694"/>
                </a:cubicBezTo>
                <a:cubicBezTo>
                  <a:pt x="687335" y="97519"/>
                  <a:pt x="688922" y="95534"/>
                  <a:pt x="697257" y="94740"/>
                </a:cubicBezTo>
                <a:cubicBezTo>
                  <a:pt x="705591" y="93947"/>
                  <a:pt x="715315" y="92359"/>
                  <a:pt x="726427" y="89978"/>
                </a:cubicBezTo>
                <a:cubicBezTo>
                  <a:pt x="728015" y="86009"/>
                  <a:pt x="728808" y="80056"/>
                  <a:pt x="728808" y="72119"/>
                </a:cubicBezTo>
                <a:cubicBezTo>
                  <a:pt x="710552" y="75294"/>
                  <a:pt x="699638" y="77278"/>
                  <a:pt x="696066" y="78072"/>
                </a:cubicBezTo>
                <a:cubicBezTo>
                  <a:pt x="692494" y="78865"/>
                  <a:pt x="686938" y="77278"/>
                  <a:pt x="679397" y="73309"/>
                </a:cubicBezTo>
                <a:cubicBezTo>
                  <a:pt x="671857" y="69340"/>
                  <a:pt x="675032" y="66761"/>
                  <a:pt x="688922" y="65570"/>
                </a:cubicBezTo>
                <a:cubicBezTo>
                  <a:pt x="702813" y="64379"/>
                  <a:pt x="720474" y="61204"/>
                  <a:pt x="741905" y="56045"/>
                </a:cubicBezTo>
                <a:cubicBezTo>
                  <a:pt x="763336" y="50886"/>
                  <a:pt x="777624" y="47512"/>
                  <a:pt x="784768" y="45925"/>
                </a:cubicBezTo>
                <a:cubicBezTo>
                  <a:pt x="788340" y="45131"/>
                  <a:pt x="791812" y="45032"/>
                  <a:pt x="795186" y="45627"/>
                </a:cubicBezTo>
                <a:close/>
                <a:moveTo>
                  <a:pt x="1895026" y="26279"/>
                </a:moveTo>
                <a:cubicBezTo>
                  <a:pt x="1904154" y="27470"/>
                  <a:pt x="1911496" y="30248"/>
                  <a:pt x="1917052" y="34614"/>
                </a:cubicBezTo>
                <a:cubicBezTo>
                  <a:pt x="1922608" y="38979"/>
                  <a:pt x="1924593" y="44933"/>
                  <a:pt x="1923005" y="52473"/>
                </a:cubicBezTo>
                <a:cubicBezTo>
                  <a:pt x="1921418" y="60014"/>
                  <a:pt x="1915465" y="59815"/>
                  <a:pt x="1905146" y="51878"/>
                </a:cubicBezTo>
                <a:cubicBezTo>
                  <a:pt x="1894827" y="43940"/>
                  <a:pt x="1888279" y="37392"/>
                  <a:pt x="1885501" y="32233"/>
                </a:cubicBezTo>
                <a:cubicBezTo>
                  <a:pt x="1882722" y="27073"/>
                  <a:pt x="1885897" y="25089"/>
                  <a:pt x="1895026" y="26279"/>
                </a:cubicBezTo>
                <a:close/>
                <a:moveTo>
                  <a:pt x="1109808" y="24494"/>
                </a:moveTo>
                <a:cubicBezTo>
                  <a:pt x="1115365" y="23700"/>
                  <a:pt x="1121119" y="25486"/>
                  <a:pt x="1127072" y="29851"/>
                </a:cubicBezTo>
                <a:cubicBezTo>
                  <a:pt x="1133026" y="34217"/>
                  <a:pt x="1132033" y="37590"/>
                  <a:pt x="1124096" y="39972"/>
                </a:cubicBezTo>
                <a:cubicBezTo>
                  <a:pt x="1116158" y="42353"/>
                  <a:pt x="1092743" y="46322"/>
                  <a:pt x="1053849" y="51878"/>
                </a:cubicBezTo>
                <a:cubicBezTo>
                  <a:pt x="1061786" y="59815"/>
                  <a:pt x="1062580" y="65769"/>
                  <a:pt x="1056230" y="69737"/>
                </a:cubicBezTo>
                <a:cubicBezTo>
                  <a:pt x="1049880" y="73706"/>
                  <a:pt x="1037974" y="87200"/>
                  <a:pt x="1020511" y="110219"/>
                </a:cubicBezTo>
                <a:cubicBezTo>
                  <a:pt x="1048293" y="106250"/>
                  <a:pt x="1071510" y="102876"/>
                  <a:pt x="1090163" y="100098"/>
                </a:cubicBezTo>
                <a:cubicBezTo>
                  <a:pt x="1108816" y="97320"/>
                  <a:pt x="1121119" y="94939"/>
                  <a:pt x="1127072" y="92954"/>
                </a:cubicBezTo>
                <a:cubicBezTo>
                  <a:pt x="1133026" y="90970"/>
                  <a:pt x="1138582" y="90970"/>
                  <a:pt x="1143741" y="92954"/>
                </a:cubicBezTo>
                <a:cubicBezTo>
                  <a:pt x="1148900" y="94939"/>
                  <a:pt x="1155449" y="99304"/>
                  <a:pt x="1163386" y="106051"/>
                </a:cubicBezTo>
                <a:cubicBezTo>
                  <a:pt x="1171324" y="112798"/>
                  <a:pt x="1173110" y="118354"/>
                  <a:pt x="1168744" y="122720"/>
                </a:cubicBezTo>
                <a:cubicBezTo>
                  <a:pt x="1164379" y="127086"/>
                  <a:pt x="1161005" y="135023"/>
                  <a:pt x="1158624" y="146533"/>
                </a:cubicBezTo>
                <a:cubicBezTo>
                  <a:pt x="1156243" y="158042"/>
                  <a:pt x="1154258" y="172131"/>
                  <a:pt x="1152671" y="188800"/>
                </a:cubicBezTo>
                <a:cubicBezTo>
                  <a:pt x="1151083" y="205469"/>
                  <a:pt x="1147908" y="218962"/>
                  <a:pt x="1143146" y="229281"/>
                </a:cubicBezTo>
                <a:cubicBezTo>
                  <a:pt x="1138383" y="239600"/>
                  <a:pt x="1133224" y="246744"/>
                  <a:pt x="1127668" y="250712"/>
                </a:cubicBezTo>
                <a:cubicBezTo>
                  <a:pt x="1122111" y="254681"/>
                  <a:pt x="1118341" y="251506"/>
                  <a:pt x="1116357" y="241187"/>
                </a:cubicBezTo>
                <a:cubicBezTo>
                  <a:pt x="1114372" y="230869"/>
                  <a:pt x="1112190" y="222534"/>
                  <a:pt x="1109808" y="216184"/>
                </a:cubicBezTo>
                <a:cubicBezTo>
                  <a:pt x="1098696" y="215390"/>
                  <a:pt x="1079249" y="216184"/>
                  <a:pt x="1051468" y="218565"/>
                </a:cubicBezTo>
                <a:cubicBezTo>
                  <a:pt x="1023686" y="220947"/>
                  <a:pt x="999477" y="222931"/>
                  <a:pt x="978840" y="224519"/>
                </a:cubicBezTo>
                <a:cubicBezTo>
                  <a:pt x="974077" y="240394"/>
                  <a:pt x="970108" y="244164"/>
                  <a:pt x="966933" y="235829"/>
                </a:cubicBezTo>
                <a:cubicBezTo>
                  <a:pt x="963758" y="227495"/>
                  <a:pt x="961774" y="214994"/>
                  <a:pt x="960980" y="198325"/>
                </a:cubicBezTo>
                <a:cubicBezTo>
                  <a:pt x="960186" y="181656"/>
                  <a:pt x="958599" y="166972"/>
                  <a:pt x="956218" y="154272"/>
                </a:cubicBezTo>
                <a:cubicBezTo>
                  <a:pt x="953837" y="141572"/>
                  <a:pt x="950463" y="130856"/>
                  <a:pt x="946097" y="122125"/>
                </a:cubicBezTo>
                <a:cubicBezTo>
                  <a:pt x="941732" y="113394"/>
                  <a:pt x="942526" y="109425"/>
                  <a:pt x="948479" y="110219"/>
                </a:cubicBezTo>
                <a:cubicBezTo>
                  <a:pt x="954432" y="111012"/>
                  <a:pt x="959591" y="112203"/>
                  <a:pt x="963957" y="113790"/>
                </a:cubicBezTo>
                <a:cubicBezTo>
                  <a:pt x="968322" y="115378"/>
                  <a:pt x="983602" y="114584"/>
                  <a:pt x="1009796" y="111409"/>
                </a:cubicBezTo>
                <a:cubicBezTo>
                  <a:pt x="1021702" y="93153"/>
                  <a:pt x="1028647" y="80651"/>
                  <a:pt x="1030632" y="73904"/>
                </a:cubicBezTo>
                <a:cubicBezTo>
                  <a:pt x="1032616" y="67158"/>
                  <a:pt x="1033608" y="60609"/>
                  <a:pt x="1033608" y="54259"/>
                </a:cubicBezTo>
                <a:cubicBezTo>
                  <a:pt x="1026465" y="55053"/>
                  <a:pt x="1020313" y="55847"/>
                  <a:pt x="1015154" y="56640"/>
                </a:cubicBezTo>
                <a:cubicBezTo>
                  <a:pt x="1009994" y="57434"/>
                  <a:pt x="1005629" y="57633"/>
                  <a:pt x="1002057" y="57236"/>
                </a:cubicBezTo>
                <a:cubicBezTo>
                  <a:pt x="998485" y="56839"/>
                  <a:pt x="993722" y="54458"/>
                  <a:pt x="987769" y="50092"/>
                </a:cubicBezTo>
                <a:cubicBezTo>
                  <a:pt x="981816" y="45726"/>
                  <a:pt x="985190" y="43544"/>
                  <a:pt x="997890" y="43544"/>
                </a:cubicBezTo>
                <a:cubicBezTo>
                  <a:pt x="1010590" y="43544"/>
                  <a:pt x="1027258" y="41758"/>
                  <a:pt x="1047896" y="38186"/>
                </a:cubicBezTo>
                <a:cubicBezTo>
                  <a:pt x="1068533" y="34614"/>
                  <a:pt x="1082622" y="31637"/>
                  <a:pt x="1090163" y="29256"/>
                </a:cubicBezTo>
                <a:cubicBezTo>
                  <a:pt x="1097704" y="26875"/>
                  <a:pt x="1104252" y="25287"/>
                  <a:pt x="1109808" y="24494"/>
                </a:cubicBezTo>
                <a:close/>
                <a:moveTo>
                  <a:pt x="2018850" y="19880"/>
                </a:moveTo>
                <a:cubicBezTo>
                  <a:pt x="2020438" y="19384"/>
                  <a:pt x="2023018" y="19731"/>
                  <a:pt x="2026590" y="20922"/>
                </a:cubicBezTo>
                <a:cubicBezTo>
                  <a:pt x="2033733" y="23303"/>
                  <a:pt x="2039885" y="26478"/>
                  <a:pt x="2045044" y="30447"/>
                </a:cubicBezTo>
                <a:cubicBezTo>
                  <a:pt x="2050204" y="34415"/>
                  <a:pt x="2048616" y="37590"/>
                  <a:pt x="2040282" y="39972"/>
                </a:cubicBezTo>
                <a:cubicBezTo>
                  <a:pt x="2031947" y="42353"/>
                  <a:pt x="2016271" y="49100"/>
                  <a:pt x="1993252" y="60212"/>
                </a:cubicBezTo>
                <a:cubicBezTo>
                  <a:pt x="2007540" y="64181"/>
                  <a:pt x="2013294" y="69340"/>
                  <a:pt x="2010516" y="75690"/>
                </a:cubicBezTo>
                <a:cubicBezTo>
                  <a:pt x="2007738" y="82040"/>
                  <a:pt x="2005555" y="92359"/>
                  <a:pt x="2003968" y="106647"/>
                </a:cubicBezTo>
                <a:cubicBezTo>
                  <a:pt x="2031749" y="101884"/>
                  <a:pt x="2052585" y="98114"/>
                  <a:pt x="2066475" y="95336"/>
                </a:cubicBezTo>
                <a:cubicBezTo>
                  <a:pt x="2080366" y="92558"/>
                  <a:pt x="2090883" y="94343"/>
                  <a:pt x="2098027" y="100694"/>
                </a:cubicBezTo>
                <a:cubicBezTo>
                  <a:pt x="2105171" y="107044"/>
                  <a:pt x="2103980" y="110417"/>
                  <a:pt x="2094455" y="110814"/>
                </a:cubicBezTo>
                <a:cubicBezTo>
                  <a:pt x="2084930" y="111211"/>
                  <a:pt x="2072032" y="111806"/>
                  <a:pt x="2055760" y="112600"/>
                </a:cubicBezTo>
                <a:cubicBezTo>
                  <a:pt x="2039488" y="113394"/>
                  <a:pt x="2021827" y="115378"/>
                  <a:pt x="2002777" y="118553"/>
                </a:cubicBezTo>
                <a:cubicBezTo>
                  <a:pt x="2000396" y="128872"/>
                  <a:pt x="1997618" y="144747"/>
                  <a:pt x="1994443" y="166178"/>
                </a:cubicBezTo>
                <a:cubicBezTo>
                  <a:pt x="2015080" y="163003"/>
                  <a:pt x="2027582" y="159828"/>
                  <a:pt x="2031947" y="156653"/>
                </a:cubicBezTo>
                <a:cubicBezTo>
                  <a:pt x="2036313" y="153478"/>
                  <a:pt x="2041671" y="153279"/>
                  <a:pt x="2048021" y="156058"/>
                </a:cubicBezTo>
                <a:cubicBezTo>
                  <a:pt x="2054371" y="158836"/>
                  <a:pt x="2060125" y="162408"/>
                  <a:pt x="2065285" y="166773"/>
                </a:cubicBezTo>
                <a:cubicBezTo>
                  <a:pt x="2070444" y="171139"/>
                  <a:pt x="2070444" y="175504"/>
                  <a:pt x="2065285" y="179870"/>
                </a:cubicBezTo>
                <a:cubicBezTo>
                  <a:pt x="2060125" y="184236"/>
                  <a:pt x="2053577" y="195150"/>
                  <a:pt x="2045640" y="212612"/>
                </a:cubicBezTo>
                <a:cubicBezTo>
                  <a:pt x="2055958" y="223725"/>
                  <a:pt x="2055561" y="229281"/>
                  <a:pt x="2044449" y="229281"/>
                </a:cubicBezTo>
                <a:cubicBezTo>
                  <a:pt x="2034130" y="229281"/>
                  <a:pt x="2023811" y="229678"/>
                  <a:pt x="2013493" y="230472"/>
                </a:cubicBezTo>
                <a:cubicBezTo>
                  <a:pt x="2003174" y="231265"/>
                  <a:pt x="1988490" y="232456"/>
                  <a:pt x="1969440" y="234044"/>
                </a:cubicBezTo>
                <a:cubicBezTo>
                  <a:pt x="1968646" y="237218"/>
                  <a:pt x="1967455" y="240394"/>
                  <a:pt x="1965868" y="243569"/>
                </a:cubicBezTo>
                <a:cubicBezTo>
                  <a:pt x="1964280" y="246744"/>
                  <a:pt x="1962296" y="245751"/>
                  <a:pt x="1959915" y="240592"/>
                </a:cubicBezTo>
                <a:cubicBezTo>
                  <a:pt x="1957533" y="235433"/>
                  <a:pt x="1955152" y="224320"/>
                  <a:pt x="1952771" y="207254"/>
                </a:cubicBezTo>
                <a:cubicBezTo>
                  <a:pt x="1950390" y="190189"/>
                  <a:pt x="1947413" y="178679"/>
                  <a:pt x="1943841" y="172726"/>
                </a:cubicBezTo>
                <a:cubicBezTo>
                  <a:pt x="1940269" y="166773"/>
                  <a:pt x="1940666" y="163995"/>
                  <a:pt x="1945032" y="164392"/>
                </a:cubicBezTo>
                <a:cubicBezTo>
                  <a:pt x="1949397" y="164789"/>
                  <a:pt x="1953565" y="165583"/>
                  <a:pt x="1957533" y="166773"/>
                </a:cubicBezTo>
                <a:cubicBezTo>
                  <a:pt x="1961502" y="167964"/>
                  <a:pt x="1964280" y="168758"/>
                  <a:pt x="1965868" y="169154"/>
                </a:cubicBezTo>
                <a:cubicBezTo>
                  <a:pt x="1967455" y="169551"/>
                  <a:pt x="1972615" y="169353"/>
                  <a:pt x="1981346" y="168559"/>
                </a:cubicBezTo>
                <a:cubicBezTo>
                  <a:pt x="1982933" y="153478"/>
                  <a:pt x="1984521" y="138000"/>
                  <a:pt x="1986108" y="122125"/>
                </a:cubicBezTo>
                <a:cubicBezTo>
                  <a:pt x="1963883" y="126094"/>
                  <a:pt x="1948802" y="128872"/>
                  <a:pt x="1940865" y="130459"/>
                </a:cubicBezTo>
                <a:cubicBezTo>
                  <a:pt x="1932927" y="132047"/>
                  <a:pt x="1925188" y="130261"/>
                  <a:pt x="1917647" y="125101"/>
                </a:cubicBezTo>
                <a:cubicBezTo>
                  <a:pt x="1910107" y="119942"/>
                  <a:pt x="1911496" y="117362"/>
                  <a:pt x="1921815" y="117362"/>
                </a:cubicBezTo>
                <a:cubicBezTo>
                  <a:pt x="1932927" y="117362"/>
                  <a:pt x="1954755" y="114584"/>
                  <a:pt x="1987299" y="109028"/>
                </a:cubicBezTo>
                <a:cubicBezTo>
                  <a:pt x="1988093" y="102678"/>
                  <a:pt x="1988490" y="95534"/>
                  <a:pt x="1988490" y="87597"/>
                </a:cubicBezTo>
                <a:cubicBezTo>
                  <a:pt x="1988490" y="79659"/>
                  <a:pt x="1986902" y="72119"/>
                  <a:pt x="1983727" y="64975"/>
                </a:cubicBezTo>
                <a:cubicBezTo>
                  <a:pt x="1969440" y="68944"/>
                  <a:pt x="1957732" y="71523"/>
                  <a:pt x="1948604" y="72714"/>
                </a:cubicBezTo>
                <a:cubicBezTo>
                  <a:pt x="1939476" y="73904"/>
                  <a:pt x="1941658" y="71523"/>
                  <a:pt x="1955152" y="65570"/>
                </a:cubicBezTo>
                <a:cubicBezTo>
                  <a:pt x="1968646" y="59617"/>
                  <a:pt x="1982536" y="52275"/>
                  <a:pt x="1996824" y="43544"/>
                </a:cubicBezTo>
                <a:cubicBezTo>
                  <a:pt x="2011111" y="34812"/>
                  <a:pt x="2017858" y="28264"/>
                  <a:pt x="2017065" y="23898"/>
                </a:cubicBezTo>
                <a:cubicBezTo>
                  <a:pt x="2016668" y="21715"/>
                  <a:pt x="2017263" y="20376"/>
                  <a:pt x="2018850" y="19880"/>
                </a:cubicBezTo>
                <a:close/>
                <a:moveTo>
                  <a:pt x="385908" y="19136"/>
                </a:moveTo>
                <a:cubicBezTo>
                  <a:pt x="388290" y="18739"/>
                  <a:pt x="393647" y="19533"/>
                  <a:pt x="401982" y="21517"/>
                </a:cubicBezTo>
                <a:cubicBezTo>
                  <a:pt x="410316" y="23501"/>
                  <a:pt x="413293" y="26676"/>
                  <a:pt x="410911" y="31042"/>
                </a:cubicBezTo>
                <a:cubicBezTo>
                  <a:pt x="408530" y="35408"/>
                  <a:pt x="405752" y="39972"/>
                  <a:pt x="402577" y="44734"/>
                </a:cubicBezTo>
                <a:cubicBezTo>
                  <a:pt x="408133" y="44734"/>
                  <a:pt x="414880" y="43345"/>
                  <a:pt x="422818" y="40567"/>
                </a:cubicBezTo>
                <a:cubicBezTo>
                  <a:pt x="430755" y="37789"/>
                  <a:pt x="438097" y="38186"/>
                  <a:pt x="444844" y="41758"/>
                </a:cubicBezTo>
                <a:cubicBezTo>
                  <a:pt x="451591" y="45329"/>
                  <a:pt x="447821" y="48703"/>
                  <a:pt x="433533" y="51878"/>
                </a:cubicBezTo>
                <a:cubicBezTo>
                  <a:pt x="419246" y="55053"/>
                  <a:pt x="407340" y="54656"/>
                  <a:pt x="397815" y="50687"/>
                </a:cubicBezTo>
                <a:cubicBezTo>
                  <a:pt x="389877" y="62594"/>
                  <a:pt x="383725" y="71126"/>
                  <a:pt x="379360" y="76286"/>
                </a:cubicBezTo>
                <a:cubicBezTo>
                  <a:pt x="374994" y="81445"/>
                  <a:pt x="367454" y="87597"/>
                  <a:pt x="356738" y="94740"/>
                </a:cubicBezTo>
                <a:cubicBezTo>
                  <a:pt x="346022" y="101884"/>
                  <a:pt x="344832" y="100495"/>
                  <a:pt x="353166" y="90573"/>
                </a:cubicBezTo>
                <a:cubicBezTo>
                  <a:pt x="361500" y="80651"/>
                  <a:pt x="369041" y="69539"/>
                  <a:pt x="375788" y="57236"/>
                </a:cubicBezTo>
                <a:cubicBezTo>
                  <a:pt x="382535" y="44933"/>
                  <a:pt x="385313" y="35606"/>
                  <a:pt x="384122" y="29256"/>
                </a:cubicBezTo>
                <a:cubicBezTo>
                  <a:pt x="382932" y="22906"/>
                  <a:pt x="383527" y="19533"/>
                  <a:pt x="385908" y="19136"/>
                </a:cubicBezTo>
                <a:close/>
                <a:moveTo>
                  <a:pt x="70393" y="18689"/>
                </a:moveTo>
                <a:cubicBezTo>
                  <a:pt x="72377" y="18987"/>
                  <a:pt x="75552" y="20525"/>
                  <a:pt x="79918" y="23303"/>
                </a:cubicBezTo>
                <a:cubicBezTo>
                  <a:pt x="89443" y="28859"/>
                  <a:pt x="92618" y="33225"/>
                  <a:pt x="89443" y="36400"/>
                </a:cubicBezTo>
                <a:cubicBezTo>
                  <a:pt x="86268" y="39575"/>
                  <a:pt x="80910" y="45329"/>
                  <a:pt x="73369" y="53664"/>
                </a:cubicBezTo>
                <a:cubicBezTo>
                  <a:pt x="65829" y="61998"/>
                  <a:pt x="58883" y="68547"/>
                  <a:pt x="52533" y="73309"/>
                </a:cubicBezTo>
                <a:cubicBezTo>
                  <a:pt x="46183" y="78072"/>
                  <a:pt x="38643" y="82834"/>
                  <a:pt x="29911" y="87597"/>
                </a:cubicBezTo>
                <a:cubicBezTo>
                  <a:pt x="21180" y="92359"/>
                  <a:pt x="22371" y="89383"/>
                  <a:pt x="33483" y="78667"/>
                </a:cubicBezTo>
                <a:cubicBezTo>
                  <a:pt x="44596" y="67951"/>
                  <a:pt x="53327" y="56839"/>
                  <a:pt x="59677" y="45329"/>
                </a:cubicBezTo>
                <a:cubicBezTo>
                  <a:pt x="66027" y="33820"/>
                  <a:pt x="68805" y="25883"/>
                  <a:pt x="68011" y="21517"/>
                </a:cubicBezTo>
                <a:cubicBezTo>
                  <a:pt x="67615" y="19334"/>
                  <a:pt x="68408" y="18392"/>
                  <a:pt x="70393" y="18689"/>
                </a:cubicBezTo>
                <a:close/>
                <a:moveTo>
                  <a:pt x="212672" y="16754"/>
                </a:moveTo>
                <a:cubicBezTo>
                  <a:pt x="217038" y="17945"/>
                  <a:pt x="221800" y="20128"/>
                  <a:pt x="226960" y="23303"/>
                </a:cubicBezTo>
                <a:cubicBezTo>
                  <a:pt x="232119" y="26478"/>
                  <a:pt x="233310" y="29851"/>
                  <a:pt x="230532" y="33423"/>
                </a:cubicBezTo>
                <a:cubicBezTo>
                  <a:pt x="227754" y="36995"/>
                  <a:pt x="223785" y="46123"/>
                  <a:pt x="218626" y="60808"/>
                </a:cubicBezTo>
                <a:cubicBezTo>
                  <a:pt x="213466" y="75492"/>
                  <a:pt x="206124" y="93153"/>
                  <a:pt x="196599" y="113790"/>
                </a:cubicBezTo>
                <a:cubicBezTo>
                  <a:pt x="202155" y="112997"/>
                  <a:pt x="211680" y="109028"/>
                  <a:pt x="225174" y="101884"/>
                </a:cubicBezTo>
                <a:cubicBezTo>
                  <a:pt x="238668" y="94740"/>
                  <a:pt x="248391" y="92756"/>
                  <a:pt x="254344" y="95931"/>
                </a:cubicBezTo>
                <a:cubicBezTo>
                  <a:pt x="260297" y="99106"/>
                  <a:pt x="258710" y="102876"/>
                  <a:pt x="249582" y="107242"/>
                </a:cubicBezTo>
                <a:cubicBezTo>
                  <a:pt x="240454" y="111608"/>
                  <a:pt x="231524" y="115378"/>
                  <a:pt x="222793" y="118553"/>
                </a:cubicBezTo>
                <a:cubicBezTo>
                  <a:pt x="228349" y="120934"/>
                  <a:pt x="232318" y="123117"/>
                  <a:pt x="234699" y="125101"/>
                </a:cubicBezTo>
                <a:cubicBezTo>
                  <a:pt x="237080" y="127086"/>
                  <a:pt x="237477" y="130261"/>
                  <a:pt x="235890" y="134626"/>
                </a:cubicBezTo>
                <a:cubicBezTo>
                  <a:pt x="234302" y="138992"/>
                  <a:pt x="231921" y="147525"/>
                  <a:pt x="228746" y="160225"/>
                </a:cubicBezTo>
                <a:cubicBezTo>
                  <a:pt x="225571" y="172925"/>
                  <a:pt x="221602" y="184831"/>
                  <a:pt x="216840" y="195944"/>
                </a:cubicBezTo>
                <a:cubicBezTo>
                  <a:pt x="225571" y="207056"/>
                  <a:pt x="234699" y="215390"/>
                  <a:pt x="244224" y="220947"/>
                </a:cubicBezTo>
                <a:cubicBezTo>
                  <a:pt x="253749" y="226503"/>
                  <a:pt x="264266" y="230869"/>
                  <a:pt x="275776" y="234044"/>
                </a:cubicBezTo>
                <a:cubicBezTo>
                  <a:pt x="287285" y="237218"/>
                  <a:pt x="287682" y="239600"/>
                  <a:pt x="276966" y="241187"/>
                </a:cubicBezTo>
                <a:cubicBezTo>
                  <a:pt x="266250" y="242775"/>
                  <a:pt x="256527" y="243569"/>
                  <a:pt x="247796" y="243569"/>
                </a:cubicBezTo>
                <a:cubicBezTo>
                  <a:pt x="239858" y="243569"/>
                  <a:pt x="233508" y="240989"/>
                  <a:pt x="228746" y="235829"/>
                </a:cubicBezTo>
                <a:cubicBezTo>
                  <a:pt x="223983" y="230670"/>
                  <a:pt x="216840" y="220947"/>
                  <a:pt x="207315" y="206659"/>
                </a:cubicBezTo>
                <a:cubicBezTo>
                  <a:pt x="200965" y="213803"/>
                  <a:pt x="193821" y="219756"/>
                  <a:pt x="185883" y="224519"/>
                </a:cubicBezTo>
                <a:cubicBezTo>
                  <a:pt x="177946" y="229281"/>
                  <a:pt x="169413" y="232456"/>
                  <a:pt x="160285" y="234044"/>
                </a:cubicBezTo>
                <a:cubicBezTo>
                  <a:pt x="151157" y="235631"/>
                  <a:pt x="152546" y="233051"/>
                  <a:pt x="164452" y="226304"/>
                </a:cubicBezTo>
                <a:cubicBezTo>
                  <a:pt x="176358" y="219558"/>
                  <a:pt x="187868" y="209040"/>
                  <a:pt x="198980" y="194753"/>
                </a:cubicBezTo>
                <a:cubicBezTo>
                  <a:pt x="195011" y="186815"/>
                  <a:pt x="189852" y="178283"/>
                  <a:pt x="183502" y="169154"/>
                </a:cubicBezTo>
                <a:cubicBezTo>
                  <a:pt x="177152" y="160026"/>
                  <a:pt x="171993" y="153875"/>
                  <a:pt x="168024" y="150700"/>
                </a:cubicBezTo>
                <a:lnTo>
                  <a:pt x="166833" y="149509"/>
                </a:lnTo>
                <a:cubicBezTo>
                  <a:pt x="159690" y="154272"/>
                  <a:pt x="158102" y="154073"/>
                  <a:pt x="162071" y="148914"/>
                </a:cubicBezTo>
                <a:cubicBezTo>
                  <a:pt x="166040" y="143754"/>
                  <a:pt x="170405" y="136611"/>
                  <a:pt x="175168" y="127483"/>
                </a:cubicBezTo>
                <a:cubicBezTo>
                  <a:pt x="179930" y="118354"/>
                  <a:pt x="184097" y="109425"/>
                  <a:pt x="187669" y="100694"/>
                </a:cubicBezTo>
                <a:cubicBezTo>
                  <a:pt x="191241" y="91962"/>
                  <a:pt x="195805" y="78270"/>
                  <a:pt x="201361" y="59617"/>
                </a:cubicBezTo>
                <a:cubicBezTo>
                  <a:pt x="206918" y="40964"/>
                  <a:pt x="209100" y="28859"/>
                  <a:pt x="207910" y="23303"/>
                </a:cubicBezTo>
                <a:cubicBezTo>
                  <a:pt x="206719" y="17747"/>
                  <a:pt x="208307" y="15564"/>
                  <a:pt x="212672" y="16754"/>
                </a:cubicBezTo>
                <a:close/>
                <a:moveTo>
                  <a:pt x="126352" y="16159"/>
                </a:moveTo>
                <a:cubicBezTo>
                  <a:pt x="131115" y="16953"/>
                  <a:pt x="136075" y="18540"/>
                  <a:pt x="141235" y="20922"/>
                </a:cubicBezTo>
                <a:cubicBezTo>
                  <a:pt x="146394" y="23303"/>
                  <a:pt x="147783" y="26875"/>
                  <a:pt x="145402" y="31637"/>
                </a:cubicBezTo>
                <a:cubicBezTo>
                  <a:pt x="143021" y="36400"/>
                  <a:pt x="141433" y="52275"/>
                  <a:pt x="140640" y="79262"/>
                </a:cubicBezTo>
                <a:lnTo>
                  <a:pt x="162071" y="75690"/>
                </a:lnTo>
                <a:cubicBezTo>
                  <a:pt x="165246" y="59022"/>
                  <a:pt x="165643" y="47909"/>
                  <a:pt x="163261" y="42353"/>
                </a:cubicBezTo>
                <a:cubicBezTo>
                  <a:pt x="160880" y="36797"/>
                  <a:pt x="162865" y="35011"/>
                  <a:pt x="169215" y="36995"/>
                </a:cubicBezTo>
                <a:cubicBezTo>
                  <a:pt x="175565" y="38979"/>
                  <a:pt x="180129" y="41361"/>
                  <a:pt x="182907" y="44139"/>
                </a:cubicBezTo>
                <a:cubicBezTo>
                  <a:pt x="185685" y="46917"/>
                  <a:pt x="185883" y="49893"/>
                  <a:pt x="183502" y="53069"/>
                </a:cubicBezTo>
                <a:cubicBezTo>
                  <a:pt x="181121" y="56244"/>
                  <a:pt x="178938" y="61998"/>
                  <a:pt x="176954" y="70333"/>
                </a:cubicBezTo>
                <a:cubicBezTo>
                  <a:pt x="174969" y="78667"/>
                  <a:pt x="172588" y="85414"/>
                  <a:pt x="169810" y="90573"/>
                </a:cubicBezTo>
                <a:cubicBezTo>
                  <a:pt x="167032" y="95733"/>
                  <a:pt x="164452" y="96923"/>
                  <a:pt x="162071" y="94145"/>
                </a:cubicBezTo>
                <a:cubicBezTo>
                  <a:pt x="159690" y="91367"/>
                  <a:pt x="159293" y="87994"/>
                  <a:pt x="160880" y="84025"/>
                </a:cubicBezTo>
                <a:cubicBezTo>
                  <a:pt x="127543" y="92756"/>
                  <a:pt x="108890" y="98908"/>
                  <a:pt x="104921" y="102479"/>
                </a:cubicBezTo>
                <a:cubicBezTo>
                  <a:pt x="100952" y="106051"/>
                  <a:pt x="97380" y="105654"/>
                  <a:pt x="94205" y="101289"/>
                </a:cubicBezTo>
                <a:cubicBezTo>
                  <a:pt x="91030" y="96923"/>
                  <a:pt x="90633" y="92954"/>
                  <a:pt x="93015" y="89383"/>
                </a:cubicBezTo>
                <a:cubicBezTo>
                  <a:pt x="95396" y="85811"/>
                  <a:pt x="96785" y="81644"/>
                  <a:pt x="97182" y="76881"/>
                </a:cubicBezTo>
                <a:cubicBezTo>
                  <a:pt x="97579" y="72119"/>
                  <a:pt x="96785" y="67951"/>
                  <a:pt x="94800" y="64379"/>
                </a:cubicBezTo>
                <a:cubicBezTo>
                  <a:pt x="92816" y="60808"/>
                  <a:pt x="94999" y="60212"/>
                  <a:pt x="101349" y="62594"/>
                </a:cubicBezTo>
                <a:cubicBezTo>
                  <a:pt x="107699" y="64975"/>
                  <a:pt x="110279" y="67356"/>
                  <a:pt x="109088" y="69737"/>
                </a:cubicBezTo>
                <a:cubicBezTo>
                  <a:pt x="107897" y="72119"/>
                  <a:pt x="107302" y="77675"/>
                  <a:pt x="107302" y="86406"/>
                </a:cubicBezTo>
                <a:cubicBezTo>
                  <a:pt x="113652" y="84819"/>
                  <a:pt x="121193" y="83231"/>
                  <a:pt x="129924" y="81644"/>
                </a:cubicBezTo>
                <a:cubicBezTo>
                  <a:pt x="129924" y="69737"/>
                  <a:pt x="129725" y="58823"/>
                  <a:pt x="129329" y="48901"/>
                </a:cubicBezTo>
                <a:cubicBezTo>
                  <a:pt x="128932" y="38979"/>
                  <a:pt x="127146" y="30843"/>
                  <a:pt x="123971" y="24494"/>
                </a:cubicBezTo>
                <a:cubicBezTo>
                  <a:pt x="120796" y="18144"/>
                  <a:pt x="121590" y="15365"/>
                  <a:pt x="126352" y="16159"/>
                </a:cubicBezTo>
                <a:close/>
                <a:moveTo>
                  <a:pt x="697703" y="14076"/>
                </a:moveTo>
                <a:cubicBezTo>
                  <a:pt x="700382" y="13877"/>
                  <a:pt x="704996" y="14969"/>
                  <a:pt x="711544" y="17350"/>
                </a:cubicBezTo>
                <a:cubicBezTo>
                  <a:pt x="724641" y="22112"/>
                  <a:pt x="729999" y="29454"/>
                  <a:pt x="727618" y="39376"/>
                </a:cubicBezTo>
                <a:cubicBezTo>
                  <a:pt x="725236" y="49298"/>
                  <a:pt x="719680" y="49893"/>
                  <a:pt x="710949" y="41162"/>
                </a:cubicBezTo>
                <a:cubicBezTo>
                  <a:pt x="703012" y="31637"/>
                  <a:pt x="697852" y="24097"/>
                  <a:pt x="695471" y="18540"/>
                </a:cubicBezTo>
                <a:cubicBezTo>
                  <a:pt x="694280" y="15762"/>
                  <a:pt x="695024" y="14274"/>
                  <a:pt x="697703" y="14076"/>
                </a:cubicBezTo>
                <a:close/>
                <a:moveTo>
                  <a:pt x="474312" y="10652"/>
                </a:moveTo>
                <a:cubicBezTo>
                  <a:pt x="476098" y="9958"/>
                  <a:pt x="479174" y="10206"/>
                  <a:pt x="483540" y="11397"/>
                </a:cubicBezTo>
                <a:cubicBezTo>
                  <a:pt x="492271" y="13778"/>
                  <a:pt x="498026" y="15762"/>
                  <a:pt x="500804" y="17350"/>
                </a:cubicBezTo>
                <a:cubicBezTo>
                  <a:pt x="503582" y="18937"/>
                  <a:pt x="501002" y="26081"/>
                  <a:pt x="493065" y="38781"/>
                </a:cubicBezTo>
                <a:cubicBezTo>
                  <a:pt x="507352" y="35606"/>
                  <a:pt x="518266" y="32828"/>
                  <a:pt x="525807" y="30447"/>
                </a:cubicBezTo>
                <a:cubicBezTo>
                  <a:pt x="533347" y="28065"/>
                  <a:pt x="539301" y="29058"/>
                  <a:pt x="543666" y="33423"/>
                </a:cubicBezTo>
                <a:cubicBezTo>
                  <a:pt x="548032" y="37789"/>
                  <a:pt x="543468" y="41559"/>
                  <a:pt x="529974" y="44734"/>
                </a:cubicBezTo>
                <a:cubicBezTo>
                  <a:pt x="516480" y="47909"/>
                  <a:pt x="502986" y="48306"/>
                  <a:pt x="489493" y="45925"/>
                </a:cubicBezTo>
                <a:cubicBezTo>
                  <a:pt x="482349" y="58625"/>
                  <a:pt x="476396" y="67356"/>
                  <a:pt x="471633" y="72119"/>
                </a:cubicBezTo>
                <a:cubicBezTo>
                  <a:pt x="466871" y="76881"/>
                  <a:pt x="459926" y="82040"/>
                  <a:pt x="450797" y="87597"/>
                </a:cubicBezTo>
                <a:cubicBezTo>
                  <a:pt x="441669" y="93153"/>
                  <a:pt x="440876" y="91367"/>
                  <a:pt x="448416" y="82239"/>
                </a:cubicBezTo>
                <a:cubicBezTo>
                  <a:pt x="455957" y="73111"/>
                  <a:pt x="462108" y="64181"/>
                  <a:pt x="466871" y="55450"/>
                </a:cubicBezTo>
                <a:cubicBezTo>
                  <a:pt x="471633" y="46719"/>
                  <a:pt x="474213" y="39178"/>
                  <a:pt x="474610" y="32828"/>
                </a:cubicBezTo>
                <a:cubicBezTo>
                  <a:pt x="475007" y="26478"/>
                  <a:pt x="474411" y="20723"/>
                  <a:pt x="472824" y="15564"/>
                </a:cubicBezTo>
                <a:cubicBezTo>
                  <a:pt x="472030" y="12984"/>
                  <a:pt x="472526" y="11347"/>
                  <a:pt x="474312" y="10652"/>
                </a:cubicBezTo>
                <a:close/>
                <a:moveTo>
                  <a:pt x="1407465" y="1128"/>
                </a:moveTo>
                <a:cubicBezTo>
                  <a:pt x="1410243" y="830"/>
                  <a:pt x="1415799" y="2269"/>
                  <a:pt x="1424133" y="5444"/>
                </a:cubicBezTo>
                <a:cubicBezTo>
                  <a:pt x="1436040" y="10206"/>
                  <a:pt x="1441000" y="14969"/>
                  <a:pt x="1439016" y="19731"/>
                </a:cubicBezTo>
                <a:cubicBezTo>
                  <a:pt x="1437032" y="24494"/>
                  <a:pt x="1435643" y="32034"/>
                  <a:pt x="1434849" y="42353"/>
                </a:cubicBezTo>
                <a:cubicBezTo>
                  <a:pt x="1434055" y="52672"/>
                  <a:pt x="1433658" y="66959"/>
                  <a:pt x="1433658" y="85215"/>
                </a:cubicBezTo>
                <a:cubicBezTo>
                  <a:pt x="1450327" y="82834"/>
                  <a:pt x="1462432" y="80651"/>
                  <a:pt x="1469972" y="78667"/>
                </a:cubicBezTo>
                <a:cubicBezTo>
                  <a:pt x="1477513" y="76683"/>
                  <a:pt x="1484458" y="78667"/>
                  <a:pt x="1490808" y="84620"/>
                </a:cubicBezTo>
                <a:cubicBezTo>
                  <a:pt x="1497158" y="90573"/>
                  <a:pt x="1494579" y="93947"/>
                  <a:pt x="1483069" y="94740"/>
                </a:cubicBezTo>
                <a:cubicBezTo>
                  <a:pt x="1471560" y="95534"/>
                  <a:pt x="1455090" y="97122"/>
                  <a:pt x="1433658" y="99503"/>
                </a:cubicBezTo>
                <a:cubicBezTo>
                  <a:pt x="1434452" y="151097"/>
                  <a:pt x="1435444" y="185228"/>
                  <a:pt x="1436635" y="201897"/>
                </a:cubicBezTo>
                <a:cubicBezTo>
                  <a:pt x="1437826" y="218565"/>
                  <a:pt x="1436833" y="230670"/>
                  <a:pt x="1433658" y="238211"/>
                </a:cubicBezTo>
                <a:cubicBezTo>
                  <a:pt x="1430483" y="245751"/>
                  <a:pt x="1426118" y="252101"/>
                  <a:pt x="1420561" y="257261"/>
                </a:cubicBezTo>
                <a:cubicBezTo>
                  <a:pt x="1415005" y="262420"/>
                  <a:pt x="1411036" y="260833"/>
                  <a:pt x="1408655" y="252498"/>
                </a:cubicBezTo>
                <a:cubicBezTo>
                  <a:pt x="1406274" y="244164"/>
                  <a:pt x="1400122" y="235433"/>
                  <a:pt x="1390201" y="226304"/>
                </a:cubicBezTo>
                <a:cubicBezTo>
                  <a:pt x="1380279" y="217176"/>
                  <a:pt x="1380080" y="214200"/>
                  <a:pt x="1389605" y="217375"/>
                </a:cubicBezTo>
                <a:cubicBezTo>
                  <a:pt x="1399130" y="220550"/>
                  <a:pt x="1406274" y="222137"/>
                  <a:pt x="1411036" y="222137"/>
                </a:cubicBezTo>
                <a:cubicBezTo>
                  <a:pt x="1415799" y="222137"/>
                  <a:pt x="1418180" y="213406"/>
                  <a:pt x="1418180" y="195944"/>
                </a:cubicBezTo>
                <a:lnTo>
                  <a:pt x="1418180" y="101884"/>
                </a:lnTo>
                <a:cubicBezTo>
                  <a:pt x="1407861" y="102678"/>
                  <a:pt x="1398138" y="103670"/>
                  <a:pt x="1389010" y="104861"/>
                </a:cubicBezTo>
                <a:cubicBezTo>
                  <a:pt x="1379882" y="106051"/>
                  <a:pt x="1371944" y="107440"/>
                  <a:pt x="1365197" y="109028"/>
                </a:cubicBezTo>
                <a:cubicBezTo>
                  <a:pt x="1358451" y="110615"/>
                  <a:pt x="1351307" y="108829"/>
                  <a:pt x="1343766" y="103670"/>
                </a:cubicBezTo>
                <a:cubicBezTo>
                  <a:pt x="1336225" y="98511"/>
                  <a:pt x="1336821" y="95733"/>
                  <a:pt x="1345552" y="95336"/>
                </a:cubicBezTo>
                <a:cubicBezTo>
                  <a:pt x="1354283" y="94939"/>
                  <a:pt x="1364205" y="94145"/>
                  <a:pt x="1375318" y="92954"/>
                </a:cubicBezTo>
                <a:cubicBezTo>
                  <a:pt x="1386430" y="91764"/>
                  <a:pt x="1400718" y="89978"/>
                  <a:pt x="1418180" y="87597"/>
                </a:cubicBezTo>
                <a:cubicBezTo>
                  <a:pt x="1418180" y="74897"/>
                  <a:pt x="1417783" y="60212"/>
                  <a:pt x="1416990" y="43544"/>
                </a:cubicBezTo>
                <a:cubicBezTo>
                  <a:pt x="1416196" y="26875"/>
                  <a:pt x="1413021" y="14770"/>
                  <a:pt x="1407465" y="7229"/>
                </a:cubicBezTo>
                <a:cubicBezTo>
                  <a:pt x="1404686" y="3459"/>
                  <a:pt x="1404686" y="1425"/>
                  <a:pt x="1407465" y="1128"/>
                </a:cubicBezTo>
                <a:close/>
                <a:moveTo>
                  <a:pt x="1656752" y="681"/>
                </a:moveTo>
                <a:cubicBezTo>
                  <a:pt x="1659232" y="-113"/>
                  <a:pt x="1663846" y="681"/>
                  <a:pt x="1670593" y="3062"/>
                </a:cubicBezTo>
                <a:cubicBezTo>
                  <a:pt x="1684086" y="7825"/>
                  <a:pt x="1689246" y="13579"/>
                  <a:pt x="1686071" y="20326"/>
                </a:cubicBezTo>
                <a:cubicBezTo>
                  <a:pt x="1682896" y="27073"/>
                  <a:pt x="1680911" y="36201"/>
                  <a:pt x="1680118" y="47711"/>
                </a:cubicBezTo>
                <a:cubicBezTo>
                  <a:pt x="1679324" y="59220"/>
                  <a:pt x="1678927" y="74103"/>
                  <a:pt x="1678927" y="92359"/>
                </a:cubicBezTo>
                <a:cubicBezTo>
                  <a:pt x="1695596" y="88390"/>
                  <a:pt x="1707700" y="85414"/>
                  <a:pt x="1715241" y="83429"/>
                </a:cubicBezTo>
                <a:cubicBezTo>
                  <a:pt x="1722782" y="81445"/>
                  <a:pt x="1729132" y="82437"/>
                  <a:pt x="1734291" y="86406"/>
                </a:cubicBezTo>
                <a:cubicBezTo>
                  <a:pt x="1739451" y="90375"/>
                  <a:pt x="1738657" y="93748"/>
                  <a:pt x="1731910" y="96526"/>
                </a:cubicBezTo>
                <a:cubicBezTo>
                  <a:pt x="1725163" y="99304"/>
                  <a:pt x="1717821" y="101686"/>
                  <a:pt x="1709883" y="103670"/>
                </a:cubicBezTo>
                <a:cubicBezTo>
                  <a:pt x="1701946" y="105654"/>
                  <a:pt x="1691230" y="107837"/>
                  <a:pt x="1677736" y="110219"/>
                </a:cubicBezTo>
                <a:lnTo>
                  <a:pt x="1677736" y="154272"/>
                </a:lnTo>
                <a:cubicBezTo>
                  <a:pt x="1690436" y="151097"/>
                  <a:pt x="1700160" y="148517"/>
                  <a:pt x="1706907" y="146533"/>
                </a:cubicBezTo>
                <a:cubicBezTo>
                  <a:pt x="1713654" y="144548"/>
                  <a:pt x="1719805" y="145739"/>
                  <a:pt x="1725361" y="150104"/>
                </a:cubicBezTo>
                <a:cubicBezTo>
                  <a:pt x="1730918" y="154470"/>
                  <a:pt x="1731116" y="157645"/>
                  <a:pt x="1725957" y="159629"/>
                </a:cubicBezTo>
                <a:cubicBezTo>
                  <a:pt x="1720797" y="161614"/>
                  <a:pt x="1713852" y="163598"/>
                  <a:pt x="1705121" y="165583"/>
                </a:cubicBezTo>
                <a:cubicBezTo>
                  <a:pt x="1696390" y="167567"/>
                  <a:pt x="1687261" y="169750"/>
                  <a:pt x="1677736" y="172131"/>
                </a:cubicBezTo>
                <a:cubicBezTo>
                  <a:pt x="1676943" y="191975"/>
                  <a:pt x="1676546" y="208247"/>
                  <a:pt x="1676546" y="220947"/>
                </a:cubicBezTo>
                <a:cubicBezTo>
                  <a:pt x="1695596" y="219359"/>
                  <a:pt x="1710082" y="217772"/>
                  <a:pt x="1720004" y="216184"/>
                </a:cubicBezTo>
                <a:cubicBezTo>
                  <a:pt x="1729926" y="214597"/>
                  <a:pt x="1742030" y="213406"/>
                  <a:pt x="1756318" y="212612"/>
                </a:cubicBezTo>
                <a:cubicBezTo>
                  <a:pt x="1770605" y="211819"/>
                  <a:pt x="1781718" y="214398"/>
                  <a:pt x="1789655" y="220351"/>
                </a:cubicBezTo>
                <a:cubicBezTo>
                  <a:pt x="1797593" y="226304"/>
                  <a:pt x="1800172" y="230670"/>
                  <a:pt x="1797394" y="233448"/>
                </a:cubicBezTo>
                <a:cubicBezTo>
                  <a:pt x="1794616" y="236226"/>
                  <a:pt x="1789457" y="236822"/>
                  <a:pt x="1781916" y="235234"/>
                </a:cubicBezTo>
                <a:cubicBezTo>
                  <a:pt x="1774375" y="233647"/>
                  <a:pt x="1764652" y="232654"/>
                  <a:pt x="1752746" y="232258"/>
                </a:cubicBezTo>
                <a:cubicBezTo>
                  <a:pt x="1740840" y="231861"/>
                  <a:pt x="1727743" y="231662"/>
                  <a:pt x="1713455" y="231662"/>
                </a:cubicBezTo>
                <a:cubicBezTo>
                  <a:pt x="1699961" y="231662"/>
                  <a:pt x="1679522" y="233250"/>
                  <a:pt x="1652138" y="236425"/>
                </a:cubicBezTo>
                <a:cubicBezTo>
                  <a:pt x="1624754" y="239600"/>
                  <a:pt x="1604711" y="242378"/>
                  <a:pt x="1592011" y="244759"/>
                </a:cubicBezTo>
                <a:cubicBezTo>
                  <a:pt x="1579311" y="247140"/>
                  <a:pt x="1570382" y="248728"/>
                  <a:pt x="1565222" y="249522"/>
                </a:cubicBezTo>
                <a:cubicBezTo>
                  <a:pt x="1560063" y="250315"/>
                  <a:pt x="1554110" y="247934"/>
                  <a:pt x="1547363" y="242378"/>
                </a:cubicBezTo>
                <a:cubicBezTo>
                  <a:pt x="1540616" y="236822"/>
                  <a:pt x="1538830" y="233845"/>
                  <a:pt x="1542005" y="233448"/>
                </a:cubicBezTo>
                <a:cubicBezTo>
                  <a:pt x="1545180" y="233051"/>
                  <a:pt x="1551927" y="232654"/>
                  <a:pt x="1562246" y="232258"/>
                </a:cubicBezTo>
                <a:cubicBezTo>
                  <a:pt x="1572565" y="231861"/>
                  <a:pt x="1586058" y="230670"/>
                  <a:pt x="1602727" y="228686"/>
                </a:cubicBezTo>
                <a:cubicBezTo>
                  <a:pt x="1619396" y="226701"/>
                  <a:pt x="1638843" y="224519"/>
                  <a:pt x="1661068" y="222137"/>
                </a:cubicBezTo>
                <a:lnTo>
                  <a:pt x="1661068" y="175703"/>
                </a:lnTo>
                <a:cubicBezTo>
                  <a:pt x="1651543" y="176497"/>
                  <a:pt x="1641621" y="176894"/>
                  <a:pt x="1631302" y="176894"/>
                </a:cubicBezTo>
                <a:cubicBezTo>
                  <a:pt x="1621777" y="176894"/>
                  <a:pt x="1614038" y="175306"/>
                  <a:pt x="1608085" y="172131"/>
                </a:cubicBezTo>
                <a:cubicBezTo>
                  <a:pt x="1602132" y="168956"/>
                  <a:pt x="1603719" y="166773"/>
                  <a:pt x="1612847" y="165583"/>
                </a:cubicBezTo>
                <a:cubicBezTo>
                  <a:pt x="1621975" y="164392"/>
                  <a:pt x="1628921" y="163400"/>
                  <a:pt x="1633683" y="162606"/>
                </a:cubicBezTo>
                <a:cubicBezTo>
                  <a:pt x="1638446" y="161812"/>
                  <a:pt x="1647971" y="159828"/>
                  <a:pt x="1662258" y="156653"/>
                </a:cubicBezTo>
                <a:lnTo>
                  <a:pt x="1662258" y="112600"/>
                </a:lnTo>
                <a:cubicBezTo>
                  <a:pt x="1647971" y="114981"/>
                  <a:pt x="1636858" y="116172"/>
                  <a:pt x="1628921" y="116172"/>
                </a:cubicBezTo>
                <a:cubicBezTo>
                  <a:pt x="1621777" y="116172"/>
                  <a:pt x="1613046" y="114981"/>
                  <a:pt x="1602727" y="112600"/>
                </a:cubicBezTo>
                <a:cubicBezTo>
                  <a:pt x="1591615" y="130062"/>
                  <a:pt x="1581097" y="142167"/>
                  <a:pt x="1571176" y="148914"/>
                </a:cubicBezTo>
                <a:cubicBezTo>
                  <a:pt x="1561254" y="155661"/>
                  <a:pt x="1561055" y="152684"/>
                  <a:pt x="1570580" y="139984"/>
                </a:cubicBezTo>
                <a:cubicBezTo>
                  <a:pt x="1580105" y="127284"/>
                  <a:pt x="1588836" y="111211"/>
                  <a:pt x="1596774" y="91764"/>
                </a:cubicBezTo>
                <a:cubicBezTo>
                  <a:pt x="1604711" y="72317"/>
                  <a:pt x="1607688" y="59617"/>
                  <a:pt x="1605704" y="53664"/>
                </a:cubicBezTo>
                <a:cubicBezTo>
                  <a:pt x="1603719" y="47711"/>
                  <a:pt x="1607886" y="47115"/>
                  <a:pt x="1618205" y="51878"/>
                </a:cubicBezTo>
                <a:cubicBezTo>
                  <a:pt x="1628524" y="56640"/>
                  <a:pt x="1632294" y="60808"/>
                  <a:pt x="1629516" y="64379"/>
                </a:cubicBezTo>
                <a:cubicBezTo>
                  <a:pt x="1626738" y="67951"/>
                  <a:pt x="1623365" y="73111"/>
                  <a:pt x="1619396" y="79858"/>
                </a:cubicBezTo>
                <a:cubicBezTo>
                  <a:pt x="1615427" y="86604"/>
                  <a:pt x="1611458" y="94343"/>
                  <a:pt x="1607490" y="103075"/>
                </a:cubicBezTo>
                <a:cubicBezTo>
                  <a:pt x="1609871" y="103869"/>
                  <a:pt x="1616221" y="103472"/>
                  <a:pt x="1626540" y="101884"/>
                </a:cubicBezTo>
                <a:cubicBezTo>
                  <a:pt x="1636858" y="100297"/>
                  <a:pt x="1648765" y="97915"/>
                  <a:pt x="1662258" y="94740"/>
                </a:cubicBezTo>
                <a:cubicBezTo>
                  <a:pt x="1662258" y="64578"/>
                  <a:pt x="1662060" y="44536"/>
                  <a:pt x="1661663" y="34614"/>
                </a:cubicBezTo>
                <a:cubicBezTo>
                  <a:pt x="1661266" y="24692"/>
                  <a:pt x="1659282" y="15762"/>
                  <a:pt x="1655710" y="7825"/>
                </a:cubicBezTo>
                <a:cubicBezTo>
                  <a:pt x="1653924" y="3856"/>
                  <a:pt x="1654271" y="1475"/>
                  <a:pt x="1656752" y="681"/>
                </a:cubicBezTo>
                <a:close/>
                <a:moveTo>
                  <a:pt x="778964" y="86"/>
                </a:moveTo>
                <a:cubicBezTo>
                  <a:pt x="781245" y="483"/>
                  <a:pt x="784768" y="2269"/>
                  <a:pt x="789530" y="5444"/>
                </a:cubicBezTo>
                <a:cubicBezTo>
                  <a:pt x="799055" y="11793"/>
                  <a:pt x="800643" y="16358"/>
                  <a:pt x="794293" y="19136"/>
                </a:cubicBezTo>
                <a:cubicBezTo>
                  <a:pt x="787943" y="21914"/>
                  <a:pt x="780997" y="26279"/>
                  <a:pt x="773457" y="32233"/>
                </a:cubicBezTo>
                <a:cubicBezTo>
                  <a:pt x="765916" y="38186"/>
                  <a:pt x="758376" y="43147"/>
                  <a:pt x="750835" y="47115"/>
                </a:cubicBezTo>
                <a:cubicBezTo>
                  <a:pt x="743294" y="51084"/>
                  <a:pt x="742699" y="49695"/>
                  <a:pt x="749049" y="42948"/>
                </a:cubicBezTo>
                <a:cubicBezTo>
                  <a:pt x="755399" y="36201"/>
                  <a:pt x="761551" y="29058"/>
                  <a:pt x="767504" y="21517"/>
                </a:cubicBezTo>
                <a:cubicBezTo>
                  <a:pt x="773457" y="13976"/>
                  <a:pt x="776235" y="7825"/>
                  <a:pt x="775838" y="3062"/>
                </a:cubicBezTo>
                <a:cubicBezTo>
                  <a:pt x="775640" y="681"/>
                  <a:pt x="776681" y="-311"/>
                  <a:pt x="778964" y="86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5" name="任意多边形: 形状 44"/>
          <p:cNvSpPr/>
          <p:nvPr/>
        </p:nvSpPr>
        <p:spPr>
          <a:xfrm>
            <a:off x="3054939" y="2393611"/>
            <a:ext cx="2890613" cy="374503"/>
          </a:xfrm>
          <a:custGeom>
            <a:avLst/>
            <a:gdLst/>
            <a:ahLst/>
            <a:cxnLst/>
            <a:rect l="l" t="t" r="r" b="b"/>
            <a:pathLst>
              <a:path w="2102619" h="272412">
                <a:moveTo>
                  <a:pt x="2024059" y="170643"/>
                </a:moveTo>
                <a:cubicBezTo>
                  <a:pt x="2020587" y="170841"/>
                  <a:pt x="2016271" y="171337"/>
                  <a:pt x="2011111" y="172131"/>
                </a:cubicBezTo>
                <a:cubicBezTo>
                  <a:pt x="2000793" y="173719"/>
                  <a:pt x="1986108" y="175703"/>
                  <a:pt x="1967058" y="178084"/>
                </a:cubicBezTo>
                <a:cubicBezTo>
                  <a:pt x="1967852" y="193959"/>
                  <a:pt x="1968646" y="209437"/>
                  <a:pt x="1969440" y="224519"/>
                </a:cubicBezTo>
                <a:cubicBezTo>
                  <a:pt x="1986108" y="222137"/>
                  <a:pt x="2006349" y="219359"/>
                  <a:pt x="2030161" y="216184"/>
                </a:cubicBezTo>
                <a:cubicBezTo>
                  <a:pt x="2033336" y="201897"/>
                  <a:pt x="2035321" y="190983"/>
                  <a:pt x="2036115" y="183442"/>
                </a:cubicBezTo>
                <a:cubicBezTo>
                  <a:pt x="2036908" y="175901"/>
                  <a:pt x="2035519" y="171734"/>
                  <a:pt x="2031947" y="170940"/>
                </a:cubicBezTo>
                <a:cubicBezTo>
                  <a:pt x="2030161" y="170543"/>
                  <a:pt x="2027532" y="170444"/>
                  <a:pt x="2024059" y="170643"/>
                </a:cubicBezTo>
                <a:close/>
                <a:moveTo>
                  <a:pt x="775540" y="156653"/>
                </a:moveTo>
                <a:cubicBezTo>
                  <a:pt x="772167" y="156653"/>
                  <a:pt x="768099" y="157050"/>
                  <a:pt x="763336" y="157844"/>
                </a:cubicBezTo>
                <a:cubicBezTo>
                  <a:pt x="753811" y="159431"/>
                  <a:pt x="738333" y="161812"/>
                  <a:pt x="716902" y="164987"/>
                </a:cubicBezTo>
                <a:lnTo>
                  <a:pt x="716902" y="184037"/>
                </a:lnTo>
                <a:cubicBezTo>
                  <a:pt x="732777" y="180862"/>
                  <a:pt x="745477" y="178481"/>
                  <a:pt x="755002" y="176894"/>
                </a:cubicBezTo>
                <a:cubicBezTo>
                  <a:pt x="764527" y="175306"/>
                  <a:pt x="770480" y="176298"/>
                  <a:pt x="772861" y="179870"/>
                </a:cubicBezTo>
                <a:cubicBezTo>
                  <a:pt x="775243" y="183442"/>
                  <a:pt x="771076" y="186419"/>
                  <a:pt x="760360" y="188800"/>
                </a:cubicBezTo>
                <a:cubicBezTo>
                  <a:pt x="749644" y="191181"/>
                  <a:pt x="735158" y="191578"/>
                  <a:pt x="716902" y="189990"/>
                </a:cubicBezTo>
                <a:lnTo>
                  <a:pt x="715711" y="213803"/>
                </a:lnTo>
                <a:cubicBezTo>
                  <a:pt x="729999" y="212215"/>
                  <a:pt x="742501" y="210033"/>
                  <a:pt x="753216" y="207254"/>
                </a:cubicBezTo>
                <a:cubicBezTo>
                  <a:pt x="763932" y="204476"/>
                  <a:pt x="770679" y="205072"/>
                  <a:pt x="773457" y="209040"/>
                </a:cubicBezTo>
                <a:cubicBezTo>
                  <a:pt x="776235" y="213009"/>
                  <a:pt x="771274" y="216184"/>
                  <a:pt x="758574" y="218565"/>
                </a:cubicBezTo>
                <a:cubicBezTo>
                  <a:pt x="745874" y="220947"/>
                  <a:pt x="731586" y="221740"/>
                  <a:pt x="715711" y="220947"/>
                </a:cubicBezTo>
                <a:cubicBezTo>
                  <a:pt x="714918" y="229678"/>
                  <a:pt x="714521" y="236822"/>
                  <a:pt x="714521" y="242378"/>
                </a:cubicBezTo>
                <a:cubicBezTo>
                  <a:pt x="732777" y="239203"/>
                  <a:pt x="747660" y="237020"/>
                  <a:pt x="759169" y="235829"/>
                </a:cubicBezTo>
                <a:cubicBezTo>
                  <a:pt x="770679" y="234639"/>
                  <a:pt x="778616" y="236425"/>
                  <a:pt x="782982" y="241187"/>
                </a:cubicBezTo>
                <a:cubicBezTo>
                  <a:pt x="787347" y="245950"/>
                  <a:pt x="789927" y="245751"/>
                  <a:pt x="790721" y="240592"/>
                </a:cubicBezTo>
                <a:cubicBezTo>
                  <a:pt x="791515" y="235433"/>
                  <a:pt x="792110" y="226900"/>
                  <a:pt x="792507" y="214994"/>
                </a:cubicBezTo>
                <a:cubicBezTo>
                  <a:pt x="792904" y="203087"/>
                  <a:pt x="792507" y="190983"/>
                  <a:pt x="791316" y="178679"/>
                </a:cubicBezTo>
                <a:cubicBezTo>
                  <a:pt x="790126" y="166376"/>
                  <a:pt x="787546" y="159431"/>
                  <a:pt x="783577" y="157844"/>
                </a:cubicBezTo>
                <a:cubicBezTo>
                  <a:pt x="781593" y="157050"/>
                  <a:pt x="778914" y="156653"/>
                  <a:pt x="775540" y="156653"/>
                </a:cubicBezTo>
                <a:close/>
                <a:moveTo>
                  <a:pt x="139449" y="143854"/>
                </a:moveTo>
                <a:cubicBezTo>
                  <a:pt x="141632" y="144052"/>
                  <a:pt x="144608" y="144747"/>
                  <a:pt x="148379" y="145937"/>
                </a:cubicBezTo>
                <a:cubicBezTo>
                  <a:pt x="155919" y="148319"/>
                  <a:pt x="158102" y="152089"/>
                  <a:pt x="154927" y="157248"/>
                </a:cubicBezTo>
                <a:cubicBezTo>
                  <a:pt x="151752" y="162408"/>
                  <a:pt x="149569" y="169551"/>
                  <a:pt x="148379" y="178679"/>
                </a:cubicBezTo>
                <a:cubicBezTo>
                  <a:pt x="147188" y="187808"/>
                  <a:pt x="146593" y="195150"/>
                  <a:pt x="146593" y="200706"/>
                </a:cubicBezTo>
                <a:cubicBezTo>
                  <a:pt x="146593" y="205469"/>
                  <a:pt x="148180" y="206064"/>
                  <a:pt x="151355" y="202492"/>
                </a:cubicBezTo>
                <a:cubicBezTo>
                  <a:pt x="154530" y="198920"/>
                  <a:pt x="158499" y="194356"/>
                  <a:pt x="163261" y="188800"/>
                </a:cubicBezTo>
                <a:cubicBezTo>
                  <a:pt x="168024" y="183244"/>
                  <a:pt x="170207" y="182251"/>
                  <a:pt x="169810" y="185823"/>
                </a:cubicBezTo>
                <a:cubicBezTo>
                  <a:pt x="169413" y="189395"/>
                  <a:pt x="165047" y="198126"/>
                  <a:pt x="156713" y="212017"/>
                </a:cubicBezTo>
                <a:cubicBezTo>
                  <a:pt x="148379" y="225908"/>
                  <a:pt x="142624" y="236425"/>
                  <a:pt x="139449" y="243569"/>
                </a:cubicBezTo>
                <a:cubicBezTo>
                  <a:pt x="136274" y="250712"/>
                  <a:pt x="133099" y="249919"/>
                  <a:pt x="129924" y="241187"/>
                </a:cubicBezTo>
                <a:cubicBezTo>
                  <a:pt x="126749" y="232456"/>
                  <a:pt x="126947" y="225312"/>
                  <a:pt x="130519" y="219756"/>
                </a:cubicBezTo>
                <a:cubicBezTo>
                  <a:pt x="134091" y="214200"/>
                  <a:pt x="136075" y="206262"/>
                  <a:pt x="136472" y="195944"/>
                </a:cubicBezTo>
                <a:cubicBezTo>
                  <a:pt x="136869" y="185625"/>
                  <a:pt x="137068" y="176497"/>
                  <a:pt x="137068" y="168559"/>
                </a:cubicBezTo>
                <a:cubicBezTo>
                  <a:pt x="137068" y="159828"/>
                  <a:pt x="135083" y="155661"/>
                  <a:pt x="131115" y="156058"/>
                </a:cubicBezTo>
                <a:cubicBezTo>
                  <a:pt x="127146" y="156454"/>
                  <a:pt x="122780" y="157844"/>
                  <a:pt x="118018" y="160225"/>
                </a:cubicBezTo>
                <a:cubicBezTo>
                  <a:pt x="118018" y="172925"/>
                  <a:pt x="114843" y="186022"/>
                  <a:pt x="108493" y="199515"/>
                </a:cubicBezTo>
                <a:cubicBezTo>
                  <a:pt x="102143" y="213009"/>
                  <a:pt x="92816" y="222336"/>
                  <a:pt x="80513" y="227495"/>
                </a:cubicBezTo>
                <a:cubicBezTo>
                  <a:pt x="68210" y="232654"/>
                  <a:pt x="66821" y="231067"/>
                  <a:pt x="76346" y="222733"/>
                </a:cubicBezTo>
                <a:cubicBezTo>
                  <a:pt x="85871" y="214398"/>
                  <a:pt x="93213" y="203484"/>
                  <a:pt x="98372" y="189990"/>
                </a:cubicBezTo>
                <a:cubicBezTo>
                  <a:pt x="103532" y="176497"/>
                  <a:pt x="104524" y="166376"/>
                  <a:pt x="101349" y="159629"/>
                </a:cubicBezTo>
                <a:cubicBezTo>
                  <a:pt x="98174" y="152883"/>
                  <a:pt x="98968" y="149906"/>
                  <a:pt x="103730" y="150700"/>
                </a:cubicBezTo>
                <a:cubicBezTo>
                  <a:pt x="108493" y="151493"/>
                  <a:pt x="111668" y="152287"/>
                  <a:pt x="113255" y="153081"/>
                </a:cubicBezTo>
                <a:cubicBezTo>
                  <a:pt x="114843" y="153875"/>
                  <a:pt x="118613" y="153081"/>
                  <a:pt x="124566" y="150700"/>
                </a:cubicBezTo>
                <a:cubicBezTo>
                  <a:pt x="130519" y="148319"/>
                  <a:pt x="134091" y="146334"/>
                  <a:pt x="135282" y="144747"/>
                </a:cubicBezTo>
                <a:cubicBezTo>
                  <a:pt x="135877" y="143953"/>
                  <a:pt x="137266" y="143655"/>
                  <a:pt x="139449" y="143854"/>
                </a:cubicBezTo>
                <a:close/>
                <a:moveTo>
                  <a:pt x="1910950" y="143407"/>
                </a:moveTo>
                <a:cubicBezTo>
                  <a:pt x="1911446" y="145094"/>
                  <a:pt x="1909908" y="151097"/>
                  <a:pt x="1906336" y="161415"/>
                </a:cubicBezTo>
                <a:cubicBezTo>
                  <a:pt x="1895224" y="189197"/>
                  <a:pt x="1888675" y="210033"/>
                  <a:pt x="1886691" y="223923"/>
                </a:cubicBezTo>
                <a:cubicBezTo>
                  <a:pt x="1884707" y="237814"/>
                  <a:pt x="1881135" y="241386"/>
                  <a:pt x="1875976" y="234639"/>
                </a:cubicBezTo>
                <a:cubicBezTo>
                  <a:pt x="1870816" y="227892"/>
                  <a:pt x="1866649" y="220748"/>
                  <a:pt x="1863474" y="213208"/>
                </a:cubicBezTo>
                <a:cubicBezTo>
                  <a:pt x="1860299" y="205667"/>
                  <a:pt x="1860696" y="201301"/>
                  <a:pt x="1864665" y="200111"/>
                </a:cubicBezTo>
                <a:cubicBezTo>
                  <a:pt x="1868633" y="198920"/>
                  <a:pt x="1873793" y="193959"/>
                  <a:pt x="1880143" y="185228"/>
                </a:cubicBezTo>
                <a:cubicBezTo>
                  <a:pt x="1886493" y="176497"/>
                  <a:pt x="1894232" y="165186"/>
                  <a:pt x="1903360" y="151295"/>
                </a:cubicBezTo>
                <a:cubicBezTo>
                  <a:pt x="1907924" y="144350"/>
                  <a:pt x="1910454" y="141720"/>
                  <a:pt x="1910950" y="143407"/>
                </a:cubicBezTo>
                <a:close/>
                <a:moveTo>
                  <a:pt x="1353886" y="127334"/>
                </a:moveTo>
                <a:cubicBezTo>
                  <a:pt x="1355077" y="127235"/>
                  <a:pt x="1356665" y="127483"/>
                  <a:pt x="1358649" y="128078"/>
                </a:cubicBezTo>
                <a:cubicBezTo>
                  <a:pt x="1366586" y="130459"/>
                  <a:pt x="1372738" y="133237"/>
                  <a:pt x="1377104" y="136412"/>
                </a:cubicBezTo>
                <a:cubicBezTo>
                  <a:pt x="1381469" y="139587"/>
                  <a:pt x="1384049" y="143953"/>
                  <a:pt x="1384843" y="149509"/>
                </a:cubicBezTo>
                <a:cubicBezTo>
                  <a:pt x="1385636" y="155065"/>
                  <a:pt x="1384843" y="160026"/>
                  <a:pt x="1382461" y="164392"/>
                </a:cubicBezTo>
                <a:cubicBezTo>
                  <a:pt x="1380080" y="168758"/>
                  <a:pt x="1376111" y="167369"/>
                  <a:pt x="1370555" y="160225"/>
                </a:cubicBezTo>
                <a:cubicBezTo>
                  <a:pt x="1364999" y="153081"/>
                  <a:pt x="1359443" y="145540"/>
                  <a:pt x="1353886" y="137603"/>
                </a:cubicBezTo>
                <a:cubicBezTo>
                  <a:pt x="1350315" y="131054"/>
                  <a:pt x="1350315" y="127631"/>
                  <a:pt x="1353886" y="127334"/>
                </a:cubicBezTo>
                <a:close/>
                <a:moveTo>
                  <a:pt x="193027" y="120934"/>
                </a:moveTo>
                <a:cubicBezTo>
                  <a:pt x="185090" y="132840"/>
                  <a:pt x="177946" y="141572"/>
                  <a:pt x="171596" y="147128"/>
                </a:cubicBezTo>
                <a:cubicBezTo>
                  <a:pt x="175565" y="147922"/>
                  <a:pt x="179136" y="150303"/>
                  <a:pt x="182311" y="154272"/>
                </a:cubicBezTo>
                <a:cubicBezTo>
                  <a:pt x="186280" y="159034"/>
                  <a:pt x="194218" y="168956"/>
                  <a:pt x="206124" y="184037"/>
                </a:cubicBezTo>
                <a:cubicBezTo>
                  <a:pt x="209299" y="178481"/>
                  <a:pt x="212077" y="169551"/>
                  <a:pt x="214458" y="157248"/>
                </a:cubicBezTo>
                <a:cubicBezTo>
                  <a:pt x="216840" y="144945"/>
                  <a:pt x="217236" y="132840"/>
                  <a:pt x="215649" y="120934"/>
                </a:cubicBezTo>
                <a:cubicBezTo>
                  <a:pt x="204536" y="121728"/>
                  <a:pt x="196996" y="121728"/>
                  <a:pt x="193027" y="120934"/>
                </a:cubicBezTo>
                <a:close/>
                <a:moveTo>
                  <a:pt x="1008605" y="119744"/>
                </a:moveTo>
                <a:cubicBezTo>
                  <a:pt x="1000668" y="120537"/>
                  <a:pt x="988365" y="122125"/>
                  <a:pt x="971696" y="124506"/>
                </a:cubicBezTo>
                <a:cubicBezTo>
                  <a:pt x="974077" y="147525"/>
                  <a:pt x="975665" y="165781"/>
                  <a:pt x="976458" y="179275"/>
                </a:cubicBezTo>
                <a:cubicBezTo>
                  <a:pt x="977252" y="192769"/>
                  <a:pt x="978046" y="205072"/>
                  <a:pt x="978840" y="216184"/>
                </a:cubicBezTo>
                <a:cubicBezTo>
                  <a:pt x="986777" y="216184"/>
                  <a:pt x="999874" y="215390"/>
                  <a:pt x="1018130" y="213803"/>
                </a:cubicBezTo>
                <a:cubicBezTo>
                  <a:pt x="1018130" y="174909"/>
                  <a:pt x="1017336" y="150898"/>
                  <a:pt x="1015749" y="141770"/>
                </a:cubicBezTo>
                <a:cubicBezTo>
                  <a:pt x="1014161" y="132642"/>
                  <a:pt x="1011780" y="125300"/>
                  <a:pt x="1008605" y="119744"/>
                </a:cubicBezTo>
                <a:close/>
                <a:moveTo>
                  <a:pt x="1068136" y="113790"/>
                </a:moveTo>
                <a:cubicBezTo>
                  <a:pt x="1050674" y="115378"/>
                  <a:pt x="1035990" y="116965"/>
                  <a:pt x="1024083" y="118553"/>
                </a:cubicBezTo>
                <a:cubicBezTo>
                  <a:pt x="1026465" y="121728"/>
                  <a:pt x="1027854" y="124109"/>
                  <a:pt x="1028251" y="125697"/>
                </a:cubicBezTo>
                <a:cubicBezTo>
                  <a:pt x="1028647" y="127284"/>
                  <a:pt x="1028846" y="132047"/>
                  <a:pt x="1028846" y="139984"/>
                </a:cubicBezTo>
                <a:cubicBezTo>
                  <a:pt x="1036783" y="139190"/>
                  <a:pt x="1043729" y="137801"/>
                  <a:pt x="1049682" y="135817"/>
                </a:cubicBezTo>
                <a:cubicBezTo>
                  <a:pt x="1055635" y="133833"/>
                  <a:pt x="1060199" y="134825"/>
                  <a:pt x="1063374" y="138794"/>
                </a:cubicBezTo>
                <a:cubicBezTo>
                  <a:pt x="1066549" y="142762"/>
                  <a:pt x="1064168" y="145540"/>
                  <a:pt x="1056230" y="147128"/>
                </a:cubicBezTo>
                <a:cubicBezTo>
                  <a:pt x="1048293" y="148715"/>
                  <a:pt x="1039165" y="149509"/>
                  <a:pt x="1028846" y="149509"/>
                </a:cubicBezTo>
                <a:lnTo>
                  <a:pt x="1028846" y="173322"/>
                </a:lnTo>
                <a:cubicBezTo>
                  <a:pt x="1036783" y="172528"/>
                  <a:pt x="1043332" y="171337"/>
                  <a:pt x="1048491" y="169750"/>
                </a:cubicBezTo>
                <a:cubicBezTo>
                  <a:pt x="1053650" y="168162"/>
                  <a:pt x="1057818" y="169154"/>
                  <a:pt x="1060993" y="172726"/>
                </a:cubicBezTo>
                <a:cubicBezTo>
                  <a:pt x="1064168" y="176298"/>
                  <a:pt x="1062382" y="179076"/>
                  <a:pt x="1055635" y="181061"/>
                </a:cubicBezTo>
                <a:cubicBezTo>
                  <a:pt x="1048888" y="183045"/>
                  <a:pt x="1039958" y="184037"/>
                  <a:pt x="1028846" y="184037"/>
                </a:cubicBezTo>
                <a:lnTo>
                  <a:pt x="1028846" y="212612"/>
                </a:lnTo>
                <a:lnTo>
                  <a:pt x="1068136" y="207850"/>
                </a:lnTo>
                <a:cubicBezTo>
                  <a:pt x="1069724" y="191181"/>
                  <a:pt x="1070716" y="173322"/>
                  <a:pt x="1071113" y="154272"/>
                </a:cubicBezTo>
                <a:cubicBezTo>
                  <a:pt x="1071510" y="135222"/>
                  <a:pt x="1070518" y="121728"/>
                  <a:pt x="1068136" y="113790"/>
                </a:cubicBezTo>
                <a:close/>
                <a:moveTo>
                  <a:pt x="1130049" y="107242"/>
                </a:moveTo>
                <a:cubicBezTo>
                  <a:pt x="1125286" y="106051"/>
                  <a:pt x="1109808" y="107440"/>
                  <a:pt x="1083615" y="111409"/>
                </a:cubicBezTo>
                <a:cubicBezTo>
                  <a:pt x="1091552" y="119347"/>
                  <a:pt x="1094330" y="125300"/>
                  <a:pt x="1091949" y="129269"/>
                </a:cubicBezTo>
                <a:cubicBezTo>
                  <a:pt x="1089568" y="133237"/>
                  <a:pt x="1087583" y="140976"/>
                  <a:pt x="1085996" y="152486"/>
                </a:cubicBezTo>
                <a:cubicBezTo>
                  <a:pt x="1084408" y="163995"/>
                  <a:pt x="1082821" y="182053"/>
                  <a:pt x="1081233" y="206659"/>
                </a:cubicBezTo>
                <a:cubicBezTo>
                  <a:pt x="1095521" y="205072"/>
                  <a:pt x="1104847" y="204873"/>
                  <a:pt x="1109213" y="206064"/>
                </a:cubicBezTo>
                <a:cubicBezTo>
                  <a:pt x="1113579" y="207254"/>
                  <a:pt x="1116952" y="209834"/>
                  <a:pt x="1119333" y="213803"/>
                </a:cubicBezTo>
                <a:cubicBezTo>
                  <a:pt x="1121715" y="217772"/>
                  <a:pt x="1124691" y="212811"/>
                  <a:pt x="1128263" y="198920"/>
                </a:cubicBezTo>
                <a:cubicBezTo>
                  <a:pt x="1131835" y="185029"/>
                  <a:pt x="1134216" y="171337"/>
                  <a:pt x="1135407" y="157844"/>
                </a:cubicBezTo>
                <a:cubicBezTo>
                  <a:pt x="1136597" y="144350"/>
                  <a:pt x="1137193" y="132840"/>
                  <a:pt x="1137193" y="123315"/>
                </a:cubicBezTo>
                <a:cubicBezTo>
                  <a:pt x="1137193" y="113790"/>
                  <a:pt x="1134811" y="108433"/>
                  <a:pt x="1130049" y="107242"/>
                </a:cubicBezTo>
                <a:close/>
                <a:moveTo>
                  <a:pt x="153885" y="107093"/>
                </a:moveTo>
                <a:cubicBezTo>
                  <a:pt x="158350" y="106597"/>
                  <a:pt x="161674" y="107044"/>
                  <a:pt x="163857" y="108433"/>
                </a:cubicBezTo>
                <a:cubicBezTo>
                  <a:pt x="168222" y="111211"/>
                  <a:pt x="165841" y="114386"/>
                  <a:pt x="156713" y="117958"/>
                </a:cubicBezTo>
                <a:cubicBezTo>
                  <a:pt x="147585" y="121529"/>
                  <a:pt x="137465" y="125300"/>
                  <a:pt x="126352" y="129269"/>
                </a:cubicBezTo>
                <a:cubicBezTo>
                  <a:pt x="115240" y="133237"/>
                  <a:pt x="105913" y="133833"/>
                  <a:pt x="98372" y="131054"/>
                </a:cubicBezTo>
                <a:cubicBezTo>
                  <a:pt x="90832" y="128276"/>
                  <a:pt x="92221" y="125498"/>
                  <a:pt x="102540" y="122720"/>
                </a:cubicBezTo>
                <a:cubicBezTo>
                  <a:pt x="112858" y="119942"/>
                  <a:pt x="124368" y="116172"/>
                  <a:pt x="137068" y="111409"/>
                </a:cubicBezTo>
                <a:cubicBezTo>
                  <a:pt x="143815" y="109028"/>
                  <a:pt x="149420" y="107589"/>
                  <a:pt x="153885" y="107093"/>
                </a:cubicBezTo>
                <a:close/>
                <a:moveTo>
                  <a:pt x="464638" y="96824"/>
                </a:moveTo>
                <a:cubicBezTo>
                  <a:pt x="467516" y="97618"/>
                  <a:pt x="471633" y="99503"/>
                  <a:pt x="476991" y="102479"/>
                </a:cubicBezTo>
                <a:cubicBezTo>
                  <a:pt x="487707" y="108433"/>
                  <a:pt x="488897" y="112004"/>
                  <a:pt x="480563" y="113195"/>
                </a:cubicBezTo>
                <a:cubicBezTo>
                  <a:pt x="472229" y="114386"/>
                  <a:pt x="454171" y="118553"/>
                  <a:pt x="426390" y="125697"/>
                </a:cubicBezTo>
                <a:cubicBezTo>
                  <a:pt x="434327" y="128872"/>
                  <a:pt x="437502" y="131650"/>
                  <a:pt x="435915" y="134031"/>
                </a:cubicBezTo>
                <a:cubicBezTo>
                  <a:pt x="434327" y="136412"/>
                  <a:pt x="432343" y="141968"/>
                  <a:pt x="429961" y="150700"/>
                </a:cubicBezTo>
                <a:cubicBezTo>
                  <a:pt x="450599" y="145937"/>
                  <a:pt x="468260" y="142365"/>
                  <a:pt x="482944" y="139984"/>
                </a:cubicBezTo>
                <a:cubicBezTo>
                  <a:pt x="497629" y="137603"/>
                  <a:pt x="507947" y="138000"/>
                  <a:pt x="513900" y="141175"/>
                </a:cubicBezTo>
                <a:cubicBezTo>
                  <a:pt x="519854" y="144350"/>
                  <a:pt x="521640" y="146929"/>
                  <a:pt x="519258" y="148914"/>
                </a:cubicBezTo>
                <a:cubicBezTo>
                  <a:pt x="516877" y="150898"/>
                  <a:pt x="511718" y="152287"/>
                  <a:pt x="503780" y="153081"/>
                </a:cubicBezTo>
                <a:cubicBezTo>
                  <a:pt x="495843" y="153875"/>
                  <a:pt x="470840" y="157447"/>
                  <a:pt x="428771" y="163797"/>
                </a:cubicBezTo>
                <a:cubicBezTo>
                  <a:pt x="449408" y="182053"/>
                  <a:pt x="465283" y="195348"/>
                  <a:pt x="476396" y="203683"/>
                </a:cubicBezTo>
                <a:cubicBezTo>
                  <a:pt x="487508" y="212017"/>
                  <a:pt x="498224" y="218169"/>
                  <a:pt x="508543" y="222137"/>
                </a:cubicBezTo>
                <a:cubicBezTo>
                  <a:pt x="518861" y="226106"/>
                  <a:pt x="528585" y="229281"/>
                  <a:pt x="537713" y="231662"/>
                </a:cubicBezTo>
                <a:cubicBezTo>
                  <a:pt x="546841" y="234044"/>
                  <a:pt x="556763" y="236623"/>
                  <a:pt x="567479" y="239401"/>
                </a:cubicBezTo>
                <a:cubicBezTo>
                  <a:pt x="578194" y="242179"/>
                  <a:pt x="582163" y="244362"/>
                  <a:pt x="579385" y="245950"/>
                </a:cubicBezTo>
                <a:cubicBezTo>
                  <a:pt x="576607" y="247537"/>
                  <a:pt x="566288" y="249323"/>
                  <a:pt x="548429" y="251308"/>
                </a:cubicBezTo>
                <a:cubicBezTo>
                  <a:pt x="530569" y="253292"/>
                  <a:pt x="518663" y="252895"/>
                  <a:pt x="512710" y="250117"/>
                </a:cubicBezTo>
                <a:cubicBezTo>
                  <a:pt x="506757" y="247339"/>
                  <a:pt x="499613" y="242576"/>
                  <a:pt x="491279" y="235829"/>
                </a:cubicBezTo>
                <a:cubicBezTo>
                  <a:pt x="482944" y="229083"/>
                  <a:pt x="473221" y="220351"/>
                  <a:pt x="462108" y="209636"/>
                </a:cubicBezTo>
                <a:cubicBezTo>
                  <a:pt x="450996" y="198920"/>
                  <a:pt x="439090" y="186815"/>
                  <a:pt x="426390" y="173322"/>
                </a:cubicBezTo>
                <a:cubicBezTo>
                  <a:pt x="420833" y="193165"/>
                  <a:pt x="412102" y="210231"/>
                  <a:pt x="400196" y="224519"/>
                </a:cubicBezTo>
                <a:cubicBezTo>
                  <a:pt x="388290" y="238806"/>
                  <a:pt x="371819" y="248926"/>
                  <a:pt x="350785" y="254879"/>
                </a:cubicBezTo>
                <a:cubicBezTo>
                  <a:pt x="329750" y="260833"/>
                  <a:pt x="325186" y="260634"/>
                  <a:pt x="337093" y="254284"/>
                </a:cubicBezTo>
                <a:cubicBezTo>
                  <a:pt x="348999" y="247934"/>
                  <a:pt x="360310" y="240790"/>
                  <a:pt x="371026" y="232853"/>
                </a:cubicBezTo>
                <a:cubicBezTo>
                  <a:pt x="381741" y="224915"/>
                  <a:pt x="391068" y="214001"/>
                  <a:pt x="399005" y="200111"/>
                </a:cubicBezTo>
                <a:cubicBezTo>
                  <a:pt x="406943" y="186220"/>
                  <a:pt x="411705" y="174909"/>
                  <a:pt x="413293" y="166178"/>
                </a:cubicBezTo>
                <a:cubicBezTo>
                  <a:pt x="391861" y="168559"/>
                  <a:pt x="378169" y="170147"/>
                  <a:pt x="372216" y="170940"/>
                </a:cubicBezTo>
                <a:cubicBezTo>
                  <a:pt x="366263" y="171734"/>
                  <a:pt x="359516" y="170345"/>
                  <a:pt x="351976" y="166773"/>
                </a:cubicBezTo>
                <a:cubicBezTo>
                  <a:pt x="344435" y="163201"/>
                  <a:pt x="347213" y="161217"/>
                  <a:pt x="360310" y="160820"/>
                </a:cubicBezTo>
                <a:cubicBezTo>
                  <a:pt x="373407" y="160423"/>
                  <a:pt x="391861" y="158240"/>
                  <a:pt x="415674" y="154272"/>
                </a:cubicBezTo>
                <a:cubicBezTo>
                  <a:pt x="416468" y="139984"/>
                  <a:pt x="416468" y="131253"/>
                  <a:pt x="415674" y="128078"/>
                </a:cubicBezTo>
                <a:cubicBezTo>
                  <a:pt x="402180" y="130459"/>
                  <a:pt x="390671" y="131650"/>
                  <a:pt x="381146" y="131650"/>
                </a:cubicBezTo>
                <a:cubicBezTo>
                  <a:pt x="372415" y="131650"/>
                  <a:pt x="374994" y="129864"/>
                  <a:pt x="388885" y="126292"/>
                </a:cubicBezTo>
                <a:cubicBezTo>
                  <a:pt x="402775" y="122720"/>
                  <a:pt x="417857" y="117759"/>
                  <a:pt x="434129" y="111409"/>
                </a:cubicBezTo>
                <a:cubicBezTo>
                  <a:pt x="450401" y="105059"/>
                  <a:pt x="458933" y="100495"/>
                  <a:pt x="459727" y="97717"/>
                </a:cubicBezTo>
                <a:cubicBezTo>
                  <a:pt x="460124" y="96328"/>
                  <a:pt x="461761" y="96030"/>
                  <a:pt x="464638" y="96824"/>
                </a:cubicBezTo>
                <a:close/>
                <a:moveTo>
                  <a:pt x="1862432" y="88787"/>
                </a:moveTo>
                <a:cubicBezTo>
                  <a:pt x="1864714" y="88787"/>
                  <a:pt x="1867840" y="89184"/>
                  <a:pt x="1871808" y="89978"/>
                </a:cubicBezTo>
                <a:cubicBezTo>
                  <a:pt x="1879746" y="91565"/>
                  <a:pt x="1885104" y="94740"/>
                  <a:pt x="1887882" y="99503"/>
                </a:cubicBezTo>
                <a:cubicBezTo>
                  <a:pt x="1890660" y="104265"/>
                  <a:pt x="1891255" y="109623"/>
                  <a:pt x="1889668" y="115576"/>
                </a:cubicBezTo>
                <a:cubicBezTo>
                  <a:pt x="1888080" y="121529"/>
                  <a:pt x="1884508" y="122522"/>
                  <a:pt x="1878952" y="118553"/>
                </a:cubicBezTo>
                <a:cubicBezTo>
                  <a:pt x="1873396" y="114584"/>
                  <a:pt x="1868236" y="109226"/>
                  <a:pt x="1863474" y="102479"/>
                </a:cubicBezTo>
                <a:cubicBezTo>
                  <a:pt x="1858711" y="95733"/>
                  <a:pt x="1856926" y="91565"/>
                  <a:pt x="1858116" y="89978"/>
                </a:cubicBezTo>
                <a:cubicBezTo>
                  <a:pt x="1858711" y="89184"/>
                  <a:pt x="1860150" y="88787"/>
                  <a:pt x="1862432" y="88787"/>
                </a:cubicBezTo>
                <a:close/>
                <a:moveTo>
                  <a:pt x="68011" y="80899"/>
                </a:moveTo>
                <a:cubicBezTo>
                  <a:pt x="69996" y="80800"/>
                  <a:pt x="73171" y="82437"/>
                  <a:pt x="77536" y="85811"/>
                </a:cubicBezTo>
                <a:cubicBezTo>
                  <a:pt x="86268" y="92558"/>
                  <a:pt x="88649" y="97915"/>
                  <a:pt x="84680" y="101884"/>
                </a:cubicBezTo>
                <a:cubicBezTo>
                  <a:pt x="80711" y="105853"/>
                  <a:pt x="77140" y="110020"/>
                  <a:pt x="73965" y="114386"/>
                </a:cubicBezTo>
                <a:cubicBezTo>
                  <a:pt x="70790" y="118751"/>
                  <a:pt x="64836" y="126887"/>
                  <a:pt x="56105" y="138794"/>
                </a:cubicBezTo>
                <a:cubicBezTo>
                  <a:pt x="62455" y="143556"/>
                  <a:pt x="65630" y="156653"/>
                  <a:pt x="65630" y="178084"/>
                </a:cubicBezTo>
                <a:cubicBezTo>
                  <a:pt x="65630" y="199515"/>
                  <a:pt x="64440" y="218169"/>
                  <a:pt x="62058" y="234044"/>
                </a:cubicBezTo>
                <a:cubicBezTo>
                  <a:pt x="59677" y="249919"/>
                  <a:pt x="56899" y="258650"/>
                  <a:pt x="53724" y="260237"/>
                </a:cubicBezTo>
                <a:cubicBezTo>
                  <a:pt x="50549" y="261825"/>
                  <a:pt x="47771" y="257459"/>
                  <a:pt x="45390" y="247140"/>
                </a:cubicBezTo>
                <a:cubicBezTo>
                  <a:pt x="43008" y="236822"/>
                  <a:pt x="42413" y="230472"/>
                  <a:pt x="43604" y="228090"/>
                </a:cubicBezTo>
                <a:cubicBezTo>
                  <a:pt x="44794" y="225709"/>
                  <a:pt x="46580" y="218962"/>
                  <a:pt x="48961" y="207850"/>
                </a:cubicBezTo>
                <a:cubicBezTo>
                  <a:pt x="51343" y="196737"/>
                  <a:pt x="52533" y="185228"/>
                  <a:pt x="52533" y="173322"/>
                </a:cubicBezTo>
                <a:cubicBezTo>
                  <a:pt x="52533" y="160622"/>
                  <a:pt x="51740" y="151493"/>
                  <a:pt x="50152" y="145937"/>
                </a:cubicBezTo>
                <a:cubicBezTo>
                  <a:pt x="45390" y="153081"/>
                  <a:pt x="38047" y="160820"/>
                  <a:pt x="28125" y="169154"/>
                </a:cubicBezTo>
                <a:cubicBezTo>
                  <a:pt x="18204" y="177489"/>
                  <a:pt x="10068" y="183045"/>
                  <a:pt x="3718" y="185823"/>
                </a:cubicBezTo>
                <a:cubicBezTo>
                  <a:pt x="-2632" y="188601"/>
                  <a:pt x="-846" y="185029"/>
                  <a:pt x="9075" y="175108"/>
                </a:cubicBezTo>
                <a:cubicBezTo>
                  <a:pt x="18997" y="165186"/>
                  <a:pt x="28522" y="154073"/>
                  <a:pt x="37650" y="141770"/>
                </a:cubicBezTo>
                <a:cubicBezTo>
                  <a:pt x="46779" y="129467"/>
                  <a:pt x="53922" y="118950"/>
                  <a:pt x="59082" y="110219"/>
                </a:cubicBezTo>
                <a:cubicBezTo>
                  <a:pt x="64241" y="101487"/>
                  <a:pt x="66424" y="93550"/>
                  <a:pt x="65630" y="86406"/>
                </a:cubicBezTo>
                <a:cubicBezTo>
                  <a:pt x="65233" y="82834"/>
                  <a:pt x="66027" y="80999"/>
                  <a:pt x="68011" y="80899"/>
                </a:cubicBezTo>
                <a:close/>
                <a:moveTo>
                  <a:pt x="390522" y="70184"/>
                </a:moveTo>
                <a:cubicBezTo>
                  <a:pt x="392010" y="69688"/>
                  <a:pt x="394640" y="69737"/>
                  <a:pt x="398410" y="70333"/>
                </a:cubicBezTo>
                <a:cubicBezTo>
                  <a:pt x="405951" y="71523"/>
                  <a:pt x="411705" y="73508"/>
                  <a:pt x="415674" y="76286"/>
                </a:cubicBezTo>
                <a:cubicBezTo>
                  <a:pt x="419643" y="79064"/>
                  <a:pt x="421032" y="83826"/>
                  <a:pt x="419841" y="90573"/>
                </a:cubicBezTo>
                <a:cubicBezTo>
                  <a:pt x="418651" y="97320"/>
                  <a:pt x="413888" y="96923"/>
                  <a:pt x="405554" y="89383"/>
                </a:cubicBezTo>
                <a:cubicBezTo>
                  <a:pt x="397219" y="81842"/>
                  <a:pt x="391861" y="76484"/>
                  <a:pt x="389480" y="73309"/>
                </a:cubicBezTo>
                <a:cubicBezTo>
                  <a:pt x="388686" y="71722"/>
                  <a:pt x="389034" y="70680"/>
                  <a:pt x="390522" y="70184"/>
                </a:cubicBezTo>
                <a:close/>
                <a:moveTo>
                  <a:pt x="495446" y="65570"/>
                </a:moveTo>
                <a:cubicBezTo>
                  <a:pt x="503383" y="65967"/>
                  <a:pt x="509733" y="67753"/>
                  <a:pt x="514496" y="70928"/>
                </a:cubicBezTo>
                <a:cubicBezTo>
                  <a:pt x="519258" y="74103"/>
                  <a:pt x="521044" y="78667"/>
                  <a:pt x="519854" y="84620"/>
                </a:cubicBezTo>
                <a:cubicBezTo>
                  <a:pt x="518663" y="90573"/>
                  <a:pt x="514297" y="90573"/>
                  <a:pt x="506757" y="84620"/>
                </a:cubicBezTo>
                <a:cubicBezTo>
                  <a:pt x="499216" y="78667"/>
                  <a:pt x="493461" y="74103"/>
                  <a:pt x="489493" y="70928"/>
                </a:cubicBezTo>
                <a:cubicBezTo>
                  <a:pt x="485524" y="66959"/>
                  <a:pt x="487508" y="65173"/>
                  <a:pt x="495446" y="65570"/>
                </a:cubicBezTo>
                <a:close/>
                <a:moveTo>
                  <a:pt x="1314001" y="49050"/>
                </a:moveTo>
                <a:cubicBezTo>
                  <a:pt x="1316382" y="48752"/>
                  <a:pt x="1318962" y="49100"/>
                  <a:pt x="1321740" y="50092"/>
                </a:cubicBezTo>
                <a:cubicBezTo>
                  <a:pt x="1327296" y="52076"/>
                  <a:pt x="1332257" y="54656"/>
                  <a:pt x="1336622" y="57831"/>
                </a:cubicBezTo>
                <a:cubicBezTo>
                  <a:pt x="1340988" y="61006"/>
                  <a:pt x="1341385" y="63784"/>
                  <a:pt x="1337813" y="66165"/>
                </a:cubicBezTo>
                <a:cubicBezTo>
                  <a:pt x="1334241" y="68547"/>
                  <a:pt x="1331463" y="73309"/>
                  <a:pt x="1329479" y="80453"/>
                </a:cubicBezTo>
                <a:cubicBezTo>
                  <a:pt x="1327494" y="87597"/>
                  <a:pt x="1324716" y="97519"/>
                  <a:pt x="1321144" y="110219"/>
                </a:cubicBezTo>
                <a:cubicBezTo>
                  <a:pt x="1317572" y="122919"/>
                  <a:pt x="1314199" y="134031"/>
                  <a:pt x="1311024" y="143556"/>
                </a:cubicBezTo>
                <a:cubicBezTo>
                  <a:pt x="1323724" y="158637"/>
                  <a:pt x="1331860" y="169750"/>
                  <a:pt x="1335432" y="176894"/>
                </a:cubicBezTo>
                <a:cubicBezTo>
                  <a:pt x="1339004" y="184037"/>
                  <a:pt x="1339401" y="191181"/>
                  <a:pt x="1336622" y="198325"/>
                </a:cubicBezTo>
                <a:cubicBezTo>
                  <a:pt x="1333844" y="205469"/>
                  <a:pt x="1328883" y="203484"/>
                  <a:pt x="1321740" y="192372"/>
                </a:cubicBezTo>
                <a:cubicBezTo>
                  <a:pt x="1314596" y="181259"/>
                  <a:pt x="1307849" y="170940"/>
                  <a:pt x="1301499" y="161415"/>
                </a:cubicBezTo>
                <a:cubicBezTo>
                  <a:pt x="1290386" y="177290"/>
                  <a:pt x="1279075" y="189792"/>
                  <a:pt x="1267566" y="198920"/>
                </a:cubicBezTo>
                <a:cubicBezTo>
                  <a:pt x="1256057" y="208048"/>
                  <a:pt x="1244944" y="214597"/>
                  <a:pt x="1234229" y="218565"/>
                </a:cubicBezTo>
                <a:cubicBezTo>
                  <a:pt x="1223513" y="222534"/>
                  <a:pt x="1222918" y="220748"/>
                  <a:pt x="1232443" y="213208"/>
                </a:cubicBezTo>
                <a:cubicBezTo>
                  <a:pt x="1241968" y="205667"/>
                  <a:pt x="1251691" y="196936"/>
                  <a:pt x="1261613" y="187014"/>
                </a:cubicBezTo>
                <a:cubicBezTo>
                  <a:pt x="1271535" y="177092"/>
                  <a:pt x="1280861" y="164194"/>
                  <a:pt x="1289593" y="148319"/>
                </a:cubicBezTo>
                <a:cubicBezTo>
                  <a:pt x="1278480" y="135619"/>
                  <a:pt x="1270741" y="126689"/>
                  <a:pt x="1266376" y="121529"/>
                </a:cubicBezTo>
                <a:cubicBezTo>
                  <a:pt x="1262010" y="116370"/>
                  <a:pt x="1256454" y="110219"/>
                  <a:pt x="1249707" y="103075"/>
                </a:cubicBezTo>
                <a:cubicBezTo>
                  <a:pt x="1242960" y="95931"/>
                  <a:pt x="1245143" y="95534"/>
                  <a:pt x="1256255" y="101884"/>
                </a:cubicBezTo>
                <a:cubicBezTo>
                  <a:pt x="1267368" y="108234"/>
                  <a:pt x="1280861" y="118553"/>
                  <a:pt x="1296736" y="132840"/>
                </a:cubicBezTo>
                <a:cubicBezTo>
                  <a:pt x="1299911" y="125697"/>
                  <a:pt x="1303483" y="114187"/>
                  <a:pt x="1307452" y="98312"/>
                </a:cubicBezTo>
                <a:cubicBezTo>
                  <a:pt x="1311421" y="82437"/>
                  <a:pt x="1312611" y="73508"/>
                  <a:pt x="1311024" y="71523"/>
                </a:cubicBezTo>
                <a:cubicBezTo>
                  <a:pt x="1309436" y="69539"/>
                  <a:pt x="1307452" y="68547"/>
                  <a:pt x="1305071" y="68547"/>
                </a:cubicBezTo>
                <a:cubicBezTo>
                  <a:pt x="1303483" y="68547"/>
                  <a:pt x="1298522" y="69737"/>
                  <a:pt x="1290188" y="72119"/>
                </a:cubicBezTo>
                <a:cubicBezTo>
                  <a:pt x="1281854" y="74500"/>
                  <a:pt x="1274115" y="76683"/>
                  <a:pt x="1266971" y="78667"/>
                </a:cubicBezTo>
                <a:cubicBezTo>
                  <a:pt x="1259827" y="80651"/>
                  <a:pt x="1252882" y="79659"/>
                  <a:pt x="1246135" y="75690"/>
                </a:cubicBezTo>
                <a:cubicBezTo>
                  <a:pt x="1239388" y="71722"/>
                  <a:pt x="1240975" y="69539"/>
                  <a:pt x="1250897" y="69142"/>
                </a:cubicBezTo>
                <a:cubicBezTo>
                  <a:pt x="1260819" y="68745"/>
                  <a:pt x="1271733" y="66562"/>
                  <a:pt x="1283640" y="62594"/>
                </a:cubicBezTo>
                <a:cubicBezTo>
                  <a:pt x="1295546" y="58625"/>
                  <a:pt x="1303483" y="55053"/>
                  <a:pt x="1307452" y="51878"/>
                </a:cubicBezTo>
                <a:cubicBezTo>
                  <a:pt x="1309437" y="50290"/>
                  <a:pt x="1311619" y="49348"/>
                  <a:pt x="1314001" y="49050"/>
                </a:cubicBezTo>
                <a:close/>
                <a:moveTo>
                  <a:pt x="795186" y="45627"/>
                </a:moveTo>
                <a:cubicBezTo>
                  <a:pt x="798559" y="46222"/>
                  <a:pt x="801833" y="47512"/>
                  <a:pt x="805008" y="49497"/>
                </a:cubicBezTo>
                <a:cubicBezTo>
                  <a:pt x="811358" y="53465"/>
                  <a:pt x="809176" y="56442"/>
                  <a:pt x="798460" y="58426"/>
                </a:cubicBezTo>
                <a:cubicBezTo>
                  <a:pt x="787744" y="60411"/>
                  <a:pt x="770083" y="63784"/>
                  <a:pt x="745477" y="68547"/>
                </a:cubicBezTo>
                <a:cubicBezTo>
                  <a:pt x="747858" y="74103"/>
                  <a:pt x="748851" y="77476"/>
                  <a:pt x="748454" y="78667"/>
                </a:cubicBezTo>
                <a:cubicBezTo>
                  <a:pt x="748057" y="79858"/>
                  <a:pt x="747065" y="82040"/>
                  <a:pt x="745477" y="85215"/>
                </a:cubicBezTo>
                <a:cubicBezTo>
                  <a:pt x="758971" y="82834"/>
                  <a:pt x="769885" y="80850"/>
                  <a:pt x="778219" y="79262"/>
                </a:cubicBezTo>
                <a:cubicBezTo>
                  <a:pt x="786554" y="77675"/>
                  <a:pt x="793301" y="79262"/>
                  <a:pt x="798460" y="84025"/>
                </a:cubicBezTo>
                <a:cubicBezTo>
                  <a:pt x="803619" y="88787"/>
                  <a:pt x="802230" y="91565"/>
                  <a:pt x="794293" y="92359"/>
                </a:cubicBezTo>
                <a:cubicBezTo>
                  <a:pt x="786355" y="93153"/>
                  <a:pt x="768496" y="95534"/>
                  <a:pt x="740715" y="99503"/>
                </a:cubicBezTo>
                <a:cubicBezTo>
                  <a:pt x="738333" y="106647"/>
                  <a:pt x="735555" y="112600"/>
                  <a:pt x="732380" y="117362"/>
                </a:cubicBezTo>
                <a:cubicBezTo>
                  <a:pt x="753018" y="114187"/>
                  <a:pt x="772068" y="111409"/>
                  <a:pt x="789530" y="109028"/>
                </a:cubicBezTo>
                <a:cubicBezTo>
                  <a:pt x="806993" y="106647"/>
                  <a:pt x="821082" y="104464"/>
                  <a:pt x="831797" y="102479"/>
                </a:cubicBezTo>
                <a:cubicBezTo>
                  <a:pt x="842513" y="100495"/>
                  <a:pt x="851046" y="100892"/>
                  <a:pt x="857396" y="103670"/>
                </a:cubicBezTo>
                <a:cubicBezTo>
                  <a:pt x="863746" y="106448"/>
                  <a:pt x="868111" y="109623"/>
                  <a:pt x="870493" y="113195"/>
                </a:cubicBezTo>
                <a:cubicBezTo>
                  <a:pt x="872874" y="116767"/>
                  <a:pt x="869501" y="118156"/>
                  <a:pt x="860372" y="117362"/>
                </a:cubicBezTo>
                <a:cubicBezTo>
                  <a:pt x="851244" y="116569"/>
                  <a:pt x="839140" y="116965"/>
                  <a:pt x="824058" y="118553"/>
                </a:cubicBezTo>
                <a:cubicBezTo>
                  <a:pt x="808977" y="120140"/>
                  <a:pt x="795880" y="121728"/>
                  <a:pt x="784768" y="123315"/>
                </a:cubicBezTo>
                <a:cubicBezTo>
                  <a:pt x="773655" y="124903"/>
                  <a:pt x="754605" y="127284"/>
                  <a:pt x="727618" y="130459"/>
                </a:cubicBezTo>
                <a:cubicBezTo>
                  <a:pt x="722855" y="138397"/>
                  <a:pt x="717299" y="147525"/>
                  <a:pt x="710949" y="157844"/>
                </a:cubicBezTo>
                <a:cubicBezTo>
                  <a:pt x="729205" y="155462"/>
                  <a:pt x="743294" y="153081"/>
                  <a:pt x="753216" y="150700"/>
                </a:cubicBezTo>
                <a:cubicBezTo>
                  <a:pt x="763138" y="148319"/>
                  <a:pt x="771274" y="145739"/>
                  <a:pt x="777624" y="142961"/>
                </a:cubicBezTo>
                <a:cubicBezTo>
                  <a:pt x="783974" y="140183"/>
                  <a:pt x="789729" y="139786"/>
                  <a:pt x="794888" y="141770"/>
                </a:cubicBezTo>
                <a:cubicBezTo>
                  <a:pt x="800047" y="143754"/>
                  <a:pt x="805207" y="146334"/>
                  <a:pt x="810366" y="149509"/>
                </a:cubicBezTo>
                <a:cubicBezTo>
                  <a:pt x="815526" y="152684"/>
                  <a:pt x="816518" y="156851"/>
                  <a:pt x="813343" y="162011"/>
                </a:cubicBezTo>
                <a:cubicBezTo>
                  <a:pt x="810168" y="167170"/>
                  <a:pt x="808779" y="174711"/>
                  <a:pt x="809176" y="184633"/>
                </a:cubicBezTo>
                <a:cubicBezTo>
                  <a:pt x="809572" y="194554"/>
                  <a:pt x="810168" y="204079"/>
                  <a:pt x="810961" y="213208"/>
                </a:cubicBezTo>
                <a:cubicBezTo>
                  <a:pt x="811755" y="222336"/>
                  <a:pt x="811954" y="231662"/>
                  <a:pt x="811557" y="241187"/>
                </a:cubicBezTo>
                <a:cubicBezTo>
                  <a:pt x="811160" y="250712"/>
                  <a:pt x="808382" y="259047"/>
                  <a:pt x="803222" y="266190"/>
                </a:cubicBezTo>
                <a:cubicBezTo>
                  <a:pt x="798063" y="273334"/>
                  <a:pt x="794094" y="274326"/>
                  <a:pt x="791316" y="269167"/>
                </a:cubicBezTo>
                <a:cubicBezTo>
                  <a:pt x="788538" y="264008"/>
                  <a:pt x="786157" y="259047"/>
                  <a:pt x="784172" y="254284"/>
                </a:cubicBezTo>
                <a:cubicBezTo>
                  <a:pt x="782188" y="249522"/>
                  <a:pt x="776830" y="247339"/>
                  <a:pt x="768099" y="247736"/>
                </a:cubicBezTo>
                <a:cubicBezTo>
                  <a:pt x="759368" y="248133"/>
                  <a:pt x="750438" y="248728"/>
                  <a:pt x="741310" y="249522"/>
                </a:cubicBezTo>
                <a:cubicBezTo>
                  <a:pt x="732182" y="250315"/>
                  <a:pt x="723252" y="250712"/>
                  <a:pt x="714521" y="250712"/>
                </a:cubicBezTo>
                <a:cubicBezTo>
                  <a:pt x="712140" y="257856"/>
                  <a:pt x="709560" y="262420"/>
                  <a:pt x="706782" y="264404"/>
                </a:cubicBezTo>
                <a:cubicBezTo>
                  <a:pt x="704004" y="266389"/>
                  <a:pt x="701622" y="263809"/>
                  <a:pt x="699638" y="256665"/>
                </a:cubicBezTo>
                <a:cubicBezTo>
                  <a:pt x="697654" y="249522"/>
                  <a:pt x="697455" y="242775"/>
                  <a:pt x="699043" y="236425"/>
                </a:cubicBezTo>
                <a:cubicBezTo>
                  <a:pt x="700630" y="230075"/>
                  <a:pt x="702019" y="220748"/>
                  <a:pt x="703210" y="208445"/>
                </a:cubicBezTo>
                <a:cubicBezTo>
                  <a:pt x="704401" y="196142"/>
                  <a:pt x="703805" y="182847"/>
                  <a:pt x="701424" y="168559"/>
                </a:cubicBezTo>
                <a:cubicBezTo>
                  <a:pt x="692693" y="182053"/>
                  <a:pt x="682573" y="193959"/>
                  <a:pt x="671063" y="204278"/>
                </a:cubicBezTo>
                <a:cubicBezTo>
                  <a:pt x="659554" y="214597"/>
                  <a:pt x="645862" y="222931"/>
                  <a:pt x="629986" y="229281"/>
                </a:cubicBezTo>
                <a:cubicBezTo>
                  <a:pt x="614112" y="235631"/>
                  <a:pt x="614112" y="233051"/>
                  <a:pt x="629986" y="221542"/>
                </a:cubicBezTo>
                <a:cubicBezTo>
                  <a:pt x="645862" y="210033"/>
                  <a:pt x="660149" y="197333"/>
                  <a:pt x="672849" y="183442"/>
                </a:cubicBezTo>
                <a:cubicBezTo>
                  <a:pt x="685549" y="169551"/>
                  <a:pt x="697852" y="153081"/>
                  <a:pt x="709758" y="134031"/>
                </a:cubicBezTo>
                <a:cubicBezTo>
                  <a:pt x="683565" y="138000"/>
                  <a:pt x="666301" y="140778"/>
                  <a:pt x="657966" y="142365"/>
                </a:cubicBezTo>
                <a:cubicBezTo>
                  <a:pt x="649632" y="143953"/>
                  <a:pt x="642091" y="143358"/>
                  <a:pt x="635344" y="140579"/>
                </a:cubicBezTo>
                <a:cubicBezTo>
                  <a:pt x="628597" y="137801"/>
                  <a:pt x="625621" y="135817"/>
                  <a:pt x="626415" y="134626"/>
                </a:cubicBezTo>
                <a:cubicBezTo>
                  <a:pt x="627208" y="133436"/>
                  <a:pt x="630383" y="132642"/>
                  <a:pt x="635940" y="132245"/>
                </a:cubicBezTo>
                <a:cubicBezTo>
                  <a:pt x="641496" y="131848"/>
                  <a:pt x="651219" y="130856"/>
                  <a:pt x="665110" y="129269"/>
                </a:cubicBezTo>
                <a:cubicBezTo>
                  <a:pt x="679001" y="127681"/>
                  <a:pt x="695868" y="125300"/>
                  <a:pt x="715711" y="122125"/>
                </a:cubicBezTo>
                <a:lnTo>
                  <a:pt x="722855" y="103075"/>
                </a:lnTo>
                <a:cubicBezTo>
                  <a:pt x="718093" y="103869"/>
                  <a:pt x="713132" y="104464"/>
                  <a:pt x="707972" y="104861"/>
                </a:cubicBezTo>
                <a:cubicBezTo>
                  <a:pt x="702813" y="105258"/>
                  <a:pt x="697654" y="103869"/>
                  <a:pt x="692494" y="100694"/>
                </a:cubicBezTo>
                <a:cubicBezTo>
                  <a:pt x="687335" y="97519"/>
                  <a:pt x="688922" y="95534"/>
                  <a:pt x="697257" y="94740"/>
                </a:cubicBezTo>
                <a:cubicBezTo>
                  <a:pt x="705591" y="93947"/>
                  <a:pt x="715315" y="92359"/>
                  <a:pt x="726427" y="89978"/>
                </a:cubicBezTo>
                <a:cubicBezTo>
                  <a:pt x="728015" y="86009"/>
                  <a:pt x="728808" y="80056"/>
                  <a:pt x="728808" y="72119"/>
                </a:cubicBezTo>
                <a:cubicBezTo>
                  <a:pt x="710552" y="75294"/>
                  <a:pt x="699638" y="77278"/>
                  <a:pt x="696066" y="78072"/>
                </a:cubicBezTo>
                <a:cubicBezTo>
                  <a:pt x="692494" y="78865"/>
                  <a:pt x="686938" y="77278"/>
                  <a:pt x="679397" y="73309"/>
                </a:cubicBezTo>
                <a:cubicBezTo>
                  <a:pt x="671857" y="69340"/>
                  <a:pt x="675032" y="66761"/>
                  <a:pt x="688922" y="65570"/>
                </a:cubicBezTo>
                <a:cubicBezTo>
                  <a:pt x="702813" y="64379"/>
                  <a:pt x="720474" y="61204"/>
                  <a:pt x="741905" y="56045"/>
                </a:cubicBezTo>
                <a:cubicBezTo>
                  <a:pt x="763336" y="50886"/>
                  <a:pt x="777624" y="47512"/>
                  <a:pt x="784768" y="45925"/>
                </a:cubicBezTo>
                <a:cubicBezTo>
                  <a:pt x="788340" y="45131"/>
                  <a:pt x="791812" y="45032"/>
                  <a:pt x="795186" y="45627"/>
                </a:cubicBezTo>
                <a:close/>
                <a:moveTo>
                  <a:pt x="1895026" y="26279"/>
                </a:moveTo>
                <a:cubicBezTo>
                  <a:pt x="1904154" y="27470"/>
                  <a:pt x="1911496" y="30248"/>
                  <a:pt x="1917052" y="34614"/>
                </a:cubicBezTo>
                <a:cubicBezTo>
                  <a:pt x="1922608" y="38979"/>
                  <a:pt x="1924593" y="44933"/>
                  <a:pt x="1923005" y="52473"/>
                </a:cubicBezTo>
                <a:cubicBezTo>
                  <a:pt x="1921418" y="60014"/>
                  <a:pt x="1915465" y="59815"/>
                  <a:pt x="1905146" y="51878"/>
                </a:cubicBezTo>
                <a:cubicBezTo>
                  <a:pt x="1894827" y="43940"/>
                  <a:pt x="1888279" y="37392"/>
                  <a:pt x="1885501" y="32233"/>
                </a:cubicBezTo>
                <a:cubicBezTo>
                  <a:pt x="1882722" y="27073"/>
                  <a:pt x="1885897" y="25089"/>
                  <a:pt x="1895026" y="26279"/>
                </a:cubicBezTo>
                <a:close/>
                <a:moveTo>
                  <a:pt x="1109808" y="24494"/>
                </a:moveTo>
                <a:cubicBezTo>
                  <a:pt x="1115365" y="23700"/>
                  <a:pt x="1121119" y="25486"/>
                  <a:pt x="1127072" y="29851"/>
                </a:cubicBezTo>
                <a:cubicBezTo>
                  <a:pt x="1133026" y="34217"/>
                  <a:pt x="1132033" y="37590"/>
                  <a:pt x="1124096" y="39972"/>
                </a:cubicBezTo>
                <a:cubicBezTo>
                  <a:pt x="1116158" y="42353"/>
                  <a:pt x="1092743" y="46322"/>
                  <a:pt x="1053849" y="51878"/>
                </a:cubicBezTo>
                <a:cubicBezTo>
                  <a:pt x="1061786" y="59815"/>
                  <a:pt x="1062580" y="65769"/>
                  <a:pt x="1056230" y="69737"/>
                </a:cubicBezTo>
                <a:cubicBezTo>
                  <a:pt x="1049880" y="73706"/>
                  <a:pt x="1037974" y="87200"/>
                  <a:pt x="1020511" y="110219"/>
                </a:cubicBezTo>
                <a:cubicBezTo>
                  <a:pt x="1048293" y="106250"/>
                  <a:pt x="1071510" y="102876"/>
                  <a:pt x="1090163" y="100098"/>
                </a:cubicBezTo>
                <a:cubicBezTo>
                  <a:pt x="1108816" y="97320"/>
                  <a:pt x="1121119" y="94939"/>
                  <a:pt x="1127072" y="92954"/>
                </a:cubicBezTo>
                <a:cubicBezTo>
                  <a:pt x="1133026" y="90970"/>
                  <a:pt x="1138582" y="90970"/>
                  <a:pt x="1143741" y="92954"/>
                </a:cubicBezTo>
                <a:cubicBezTo>
                  <a:pt x="1148900" y="94939"/>
                  <a:pt x="1155449" y="99304"/>
                  <a:pt x="1163386" y="106051"/>
                </a:cubicBezTo>
                <a:cubicBezTo>
                  <a:pt x="1171324" y="112798"/>
                  <a:pt x="1173110" y="118354"/>
                  <a:pt x="1168744" y="122720"/>
                </a:cubicBezTo>
                <a:cubicBezTo>
                  <a:pt x="1164379" y="127086"/>
                  <a:pt x="1161005" y="135023"/>
                  <a:pt x="1158624" y="146533"/>
                </a:cubicBezTo>
                <a:cubicBezTo>
                  <a:pt x="1156243" y="158042"/>
                  <a:pt x="1154258" y="172131"/>
                  <a:pt x="1152671" y="188800"/>
                </a:cubicBezTo>
                <a:cubicBezTo>
                  <a:pt x="1151083" y="205469"/>
                  <a:pt x="1147908" y="218962"/>
                  <a:pt x="1143146" y="229281"/>
                </a:cubicBezTo>
                <a:cubicBezTo>
                  <a:pt x="1138383" y="239600"/>
                  <a:pt x="1133224" y="246744"/>
                  <a:pt x="1127668" y="250712"/>
                </a:cubicBezTo>
                <a:cubicBezTo>
                  <a:pt x="1122111" y="254681"/>
                  <a:pt x="1118341" y="251506"/>
                  <a:pt x="1116357" y="241187"/>
                </a:cubicBezTo>
                <a:cubicBezTo>
                  <a:pt x="1114372" y="230869"/>
                  <a:pt x="1112190" y="222534"/>
                  <a:pt x="1109808" y="216184"/>
                </a:cubicBezTo>
                <a:cubicBezTo>
                  <a:pt x="1098696" y="215390"/>
                  <a:pt x="1079249" y="216184"/>
                  <a:pt x="1051468" y="218565"/>
                </a:cubicBezTo>
                <a:cubicBezTo>
                  <a:pt x="1023686" y="220947"/>
                  <a:pt x="999477" y="222931"/>
                  <a:pt x="978840" y="224519"/>
                </a:cubicBezTo>
                <a:cubicBezTo>
                  <a:pt x="974077" y="240394"/>
                  <a:pt x="970108" y="244164"/>
                  <a:pt x="966933" y="235829"/>
                </a:cubicBezTo>
                <a:cubicBezTo>
                  <a:pt x="963758" y="227495"/>
                  <a:pt x="961774" y="214994"/>
                  <a:pt x="960980" y="198325"/>
                </a:cubicBezTo>
                <a:cubicBezTo>
                  <a:pt x="960186" y="181656"/>
                  <a:pt x="958599" y="166972"/>
                  <a:pt x="956218" y="154272"/>
                </a:cubicBezTo>
                <a:cubicBezTo>
                  <a:pt x="953837" y="141572"/>
                  <a:pt x="950463" y="130856"/>
                  <a:pt x="946097" y="122125"/>
                </a:cubicBezTo>
                <a:cubicBezTo>
                  <a:pt x="941732" y="113394"/>
                  <a:pt x="942526" y="109425"/>
                  <a:pt x="948479" y="110219"/>
                </a:cubicBezTo>
                <a:cubicBezTo>
                  <a:pt x="954432" y="111012"/>
                  <a:pt x="959591" y="112203"/>
                  <a:pt x="963957" y="113790"/>
                </a:cubicBezTo>
                <a:cubicBezTo>
                  <a:pt x="968322" y="115378"/>
                  <a:pt x="983602" y="114584"/>
                  <a:pt x="1009796" y="111409"/>
                </a:cubicBezTo>
                <a:cubicBezTo>
                  <a:pt x="1021702" y="93153"/>
                  <a:pt x="1028647" y="80651"/>
                  <a:pt x="1030632" y="73904"/>
                </a:cubicBezTo>
                <a:cubicBezTo>
                  <a:pt x="1032616" y="67158"/>
                  <a:pt x="1033608" y="60609"/>
                  <a:pt x="1033608" y="54259"/>
                </a:cubicBezTo>
                <a:cubicBezTo>
                  <a:pt x="1026465" y="55053"/>
                  <a:pt x="1020313" y="55847"/>
                  <a:pt x="1015154" y="56640"/>
                </a:cubicBezTo>
                <a:cubicBezTo>
                  <a:pt x="1009994" y="57434"/>
                  <a:pt x="1005629" y="57633"/>
                  <a:pt x="1002057" y="57236"/>
                </a:cubicBezTo>
                <a:cubicBezTo>
                  <a:pt x="998485" y="56839"/>
                  <a:pt x="993722" y="54458"/>
                  <a:pt x="987769" y="50092"/>
                </a:cubicBezTo>
                <a:cubicBezTo>
                  <a:pt x="981816" y="45726"/>
                  <a:pt x="985190" y="43544"/>
                  <a:pt x="997890" y="43544"/>
                </a:cubicBezTo>
                <a:cubicBezTo>
                  <a:pt x="1010590" y="43544"/>
                  <a:pt x="1027258" y="41758"/>
                  <a:pt x="1047896" y="38186"/>
                </a:cubicBezTo>
                <a:cubicBezTo>
                  <a:pt x="1068533" y="34614"/>
                  <a:pt x="1082622" y="31637"/>
                  <a:pt x="1090163" y="29256"/>
                </a:cubicBezTo>
                <a:cubicBezTo>
                  <a:pt x="1097704" y="26875"/>
                  <a:pt x="1104252" y="25287"/>
                  <a:pt x="1109808" y="24494"/>
                </a:cubicBezTo>
                <a:close/>
                <a:moveTo>
                  <a:pt x="2018850" y="19880"/>
                </a:moveTo>
                <a:cubicBezTo>
                  <a:pt x="2020438" y="19384"/>
                  <a:pt x="2023018" y="19731"/>
                  <a:pt x="2026590" y="20922"/>
                </a:cubicBezTo>
                <a:cubicBezTo>
                  <a:pt x="2033733" y="23303"/>
                  <a:pt x="2039885" y="26478"/>
                  <a:pt x="2045044" y="30447"/>
                </a:cubicBezTo>
                <a:cubicBezTo>
                  <a:pt x="2050204" y="34415"/>
                  <a:pt x="2048616" y="37590"/>
                  <a:pt x="2040282" y="39972"/>
                </a:cubicBezTo>
                <a:cubicBezTo>
                  <a:pt x="2031947" y="42353"/>
                  <a:pt x="2016271" y="49100"/>
                  <a:pt x="1993252" y="60212"/>
                </a:cubicBezTo>
                <a:cubicBezTo>
                  <a:pt x="2007540" y="64181"/>
                  <a:pt x="2013294" y="69340"/>
                  <a:pt x="2010516" y="75690"/>
                </a:cubicBezTo>
                <a:cubicBezTo>
                  <a:pt x="2007738" y="82040"/>
                  <a:pt x="2005555" y="92359"/>
                  <a:pt x="2003968" y="106647"/>
                </a:cubicBezTo>
                <a:cubicBezTo>
                  <a:pt x="2031749" y="101884"/>
                  <a:pt x="2052585" y="98114"/>
                  <a:pt x="2066475" y="95336"/>
                </a:cubicBezTo>
                <a:cubicBezTo>
                  <a:pt x="2080366" y="92558"/>
                  <a:pt x="2090883" y="94343"/>
                  <a:pt x="2098027" y="100694"/>
                </a:cubicBezTo>
                <a:cubicBezTo>
                  <a:pt x="2105171" y="107044"/>
                  <a:pt x="2103980" y="110417"/>
                  <a:pt x="2094455" y="110814"/>
                </a:cubicBezTo>
                <a:cubicBezTo>
                  <a:pt x="2084930" y="111211"/>
                  <a:pt x="2072032" y="111806"/>
                  <a:pt x="2055760" y="112600"/>
                </a:cubicBezTo>
                <a:cubicBezTo>
                  <a:pt x="2039488" y="113394"/>
                  <a:pt x="2021827" y="115378"/>
                  <a:pt x="2002777" y="118553"/>
                </a:cubicBezTo>
                <a:cubicBezTo>
                  <a:pt x="2000396" y="128872"/>
                  <a:pt x="1997618" y="144747"/>
                  <a:pt x="1994443" y="166178"/>
                </a:cubicBezTo>
                <a:cubicBezTo>
                  <a:pt x="2015080" y="163003"/>
                  <a:pt x="2027582" y="159828"/>
                  <a:pt x="2031947" y="156653"/>
                </a:cubicBezTo>
                <a:cubicBezTo>
                  <a:pt x="2036313" y="153478"/>
                  <a:pt x="2041671" y="153279"/>
                  <a:pt x="2048021" y="156058"/>
                </a:cubicBezTo>
                <a:cubicBezTo>
                  <a:pt x="2054371" y="158836"/>
                  <a:pt x="2060125" y="162408"/>
                  <a:pt x="2065285" y="166773"/>
                </a:cubicBezTo>
                <a:cubicBezTo>
                  <a:pt x="2070444" y="171139"/>
                  <a:pt x="2070444" y="175504"/>
                  <a:pt x="2065285" y="179870"/>
                </a:cubicBezTo>
                <a:cubicBezTo>
                  <a:pt x="2060125" y="184236"/>
                  <a:pt x="2053577" y="195150"/>
                  <a:pt x="2045640" y="212612"/>
                </a:cubicBezTo>
                <a:cubicBezTo>
                  <a:pt x="2055958" y="223725"/>
                  <a:pt x="2055561" y="229281"/>
                  <a:pt x="2044449" y="229281"/>
                </a:cubicBezTo>
                <a:cubicBezTo>
                  <a:pt x="2034130" y="229281"/>
                  <a:pt x="2023811" y="229678"/>
                  <a:pt x="2013493" y="230472"/>
                </a:cubicBezTo>
                <a:cubicBezTo>
                  <a:pt x="2003174" y="231265"/>
                  <a:pt x="1988490" y="232456"/>
                  <a:pt x="1969440" y="234044"/>
                </a:cubicBezTo>
                <a:cubicBezTo>
                  <a:pt x="1968646" y="237218"/>
                  <a:pt x="1967455" y="240394"/>
                  <a:pt x="1965868" y="243569"/>
                </a:cubicBezTo>
                <a:cubicBezTo>
                  <a:pt x="1964280" y="246744"/>
                  <a:pt x="1962296" y="245751"/>
                  <a:pt x="1959915" y="240592"/>
                </a:cubicBezTo>
                <a:cubicBezTo>
                  <a:pt x="1957533" y="235433"/>
                  <a:pt x="1955152" y="224320"/>
                  <a:pt x="1952771" y="207254"/>
                </a:cubicBezTo>
                <a:cubicBezTo>
                  <a:pt x="1950390" y="190189"/>
                  <a:pt x="1947413" y="178679"/>
                  <a:pt x="1943841" y="172726"/>
                </a:cubicBezTo>
                <a:cubicBezTo>
                  <a:pt x="1940269" y="166773"/>
                  <a:pt x="1940666" y="163995"/>
                  <a:pt x="1945032" y="164392"/>
                </a:cubicBezTo>
                <a:cubicBezTo>
                  <a:pt x="1949397" y="164789"/>
                  <a:pt x="1953565" y="165583"/>
                  <a:pt x="1957533" y="166773"/>
                </a:cubicBezTo>
                <a:cubicBezTo>
                  <a:pt x="1961502" y="167964"/>
                  <a:pt x="1964280" y="168758"/>
                  <a:pt x="1965868" y="169154"/>
                </a:cubicBezTo>
                <a:cubicBezTo>
                  <a:pt x="1967455" y="169551"/>
                  <a:pt x="1972615" y="169353"/>
                  <a:pt x="1981346" y="168559"/>
                </a:cubicBezTo>
                <a:cubicBezTo>
                  <a:pt x="1982933" y="153478"/>
                  <a:pt x="1984521" y="138000"/>
                  <a:pt x="1986108" y="122125"/>
                </a:cubicBezTo>
                <a:cubicBezTo>
                  <a:pt x="1963883" y="126094"/>
                  <a:pt x="1948802" y="128872"/>
                  <a:pt x="1940865" y="130459"/>
                </a:cubicBezTo>
                <a:cubicBezTo>
                  <a:pt x="1932927" y="132047"/>
                  <a:pt x="1925188" y="130261"/>
                  <a:pt x="1917647" y="125101"/>
                </a:cubicBezTo>
                <a:cubicBezTo>
                  <a:pt x="1910107" y="119942"/>
                  <a:pt x="1911496" y="117362"/>
                  <a:pt x="1921815" y="117362"/>
                </a:cubicBezTo>
                <a:cubicBezTo>
                  <a:pt x="1932927" y="117362"/>
                  <a:pt x="1954755" y="114584"/>
                  <a:pt x="1987299" y="109028"/>
                </a:cubicBezTo>
                <a:cubicBezTo>
                  <a:pt x="1988093" y="102678"/>
                  <a:pt x="1988490" y="95534"/>
                  <a:pt x="1988490" y="87597"/>
                </a:cubicBezTo>
                <a:cubicBezTo>
                  <a:pt x="1988490" y="79659"/>
                  <a:pt x="1986902" y="72119"/>
                  <a:pt x="1983727" y="64975"/>
                </a:cubicBezTo>
                <a:cubicBezTo>
                  <a:pt x="1969440" y="68944"/>
                  <a:pt x="1957732" y="71523"/>
                  <a:pt x="1948604" y="72714"/>
                </a:cubicBezTo>
                <a:cubicBezTo>
                  <a:pt x="1939476" y="73904"/>
                  <a:pt x="1941658" y="71523"/>
                  <a:pt x="1955152" y="65570"/>
                </a:cubicBezTo>
                <a:cubicBezTo>
                  <a:pt x="1968646" y="59617"/>
                  <a:pt x="1982536" y="52275"/>
                  <a:pt x="1996824" y="43544"/>
                </a:cubicBezTo>
                <a:cubicBezTo>
                  <a:pt x="2011111" y="34812"/>
                  <a:pt x="2017858" y="28264"/>
                  <a:pt x="2017065" y="23898"/>
                </a:cubicBezTo>
                <a:cubicBezTo>
                  <a:pt x="2016668" y="21715"/>
                  <a:pt x="2017263" y="20376"/>
                  <a:pt x="2018850" y="19880"/>
                </a:cubicBezTo>
                <a:close/>
                <a:moveTo>
                  <a:pt x="385908" y="19136"/>
                </a:moveTo>
                <a:cubicBezTo>
                  <a:pt x="388290" y="18739"/>
                  <a:pt x="393647" y="19533"/>
                  <a:pt x="401982" y="21517"/>
                </a:cubicBezTo>
                <a:cubicBezTo>
                  <a:pt x="410316" y="23501"/>
                  <a:pt x="413293" y="26676"/>
                  <a:pt x="410911" y="31042"/>
                </a:cubicBezTo>
                <a:cubicBezTo>
                  <a:pt x="408530" y="35408"/>
                  <a:pt x="405752" y="39972"/>
                  <a:pt x="402577" y="44734"/>
                </a:cubicBezTo>
                <a:cubicBezTo>
                  <a:pt x="408133" y="44734"/>
                  <a:pt x="414880" y="43345"/>
                  <a:pt x="422818" y="40567"/>
                </a:cubicBezTo>
                <a:cubicBezTo>
                  <a:pt x="430755" y="37789"/>
                  <a:pt x="438097" y="38186"/>
                  <a:pt x="444844" y="41758"/>
                </a:cubicBezTo>
                <a:cubicBezTo>
                  <a:pt x="451591" y="45329"/>
                  <a:pt x="447821" y="48703"/>
                  <a:pt x="433533" y="51878"/>
                </a:cubicBezTo>
                <a:cubicBezTo>
                  <a:pt x="419246" y="55053"/>
                  <a:pt x="407340" y="54656"/>
                  <a:pt x="397815" y="50687"/>
                </a:cubicBezTo>
                <a:cubicBezTo>
                  <a:pt x="389877" y="62594"/>
                  <a:pt x="383725" y="71126"/>
                  <a:pt x="379360" y="76286"/>
                </a:cubicBezTo>
                <a:cubicBezTo>
                  <a:pt x="374994" y="81445"/>
                  <a:pt x="367454" y="87597"/>
                  <a:pt x="356738" y="94740"/>
                </a:cubicBezTo>
                <a:cubicBezTo>
                  <a:pt x="346022" y="101884"/>
                  <a:pt x="344832" y="100495"/>
                  <a:pt x="353166" y="90573"/>
                </a:cubicBezTo>
                <a:cubicBezTo>
                  <a:pt x="361500" y="80651"/>
                  <a:pt x="369041" y="69539"/>
                  <a:pt x="375788" y="57236"/>
                </a:cubicBezTo>
                <a:cubicBezTo>
                  <a:pt x="382535" y="44933"/>
                  <a:pt x="385313" y="35606"/>
                  <a:pt x="384122" y="29256"/>
                </a:cubicBezTo>
                <a:cubicBezTo>
                  <a:pt x="382932" y="22906"/>
                  <a:pt x="383527" y="19533"/>
                  <a:pt x="385908" y="19136"/>
                </a:cubicBezTo>
                <a:close/>
                <a:moveTo>
                  <a:pt x="70393" y="18689"/>
                </a:moveTo>
                <a:cubicBezTo>
                  <a:pt x="72377" y="18987"/>
                  <a:pt x="75552" y="20525"/>
                  <a:pt x="79918" y="23303"/>
                </a:cubicBezTo>
                <a:cubicBezTo>
                  <a:pt x="89443" y="28859"/>
                  <a:pt x="92618" y="33225"/>
                  <a:pt x="89443" y="36400"/>
                </a:cubicBezTo>
                <a:cubicBezTo>
                  <a:pt x="86268" y="39575"/>
                  <a:pt x="80910" y="45329"/>
                  <a:pt x="73369" y="53664"/>
                </a:cubicBezTo>
                <a:cubicBezTo>
                  <a:pt x="65829" y="61998"/>
                  <a:pt x="58883" y="68547"/>
                  <a:pt x="52533" y="73309"/>
                </a:cubicBezTo>
                <a:cubicBezTo>
                  <a:pt x="46183" y="78072"/>
                  <a:pt x="38643" y="82834"/>
                  <a:pt x="29911" y="87597"/>
                </a:cubicBezTo>
                <a:cubicBezTo>
                  <a:pt x="21180" y="92359"/>
                  <a:pt x="22371" y="89383"/>
                  <a:pt x="33483" y="78667"/>
                </a:cubicBezTo>
                <a:cubicBezTo>
                  <a:pt x="44596" y="67951"/>
                  <a:pt x="53327" y="56839"/>
                  <a:pt x="59677" y="45329"/>
                </a:cubicBezTo>
                <a:cubicBezTo>
                  <a:pt x="66027" y="33820"/>
                  <a:pt x="68805" y="25883"/>
                  <a:pt x="68011" y="21517"/>
                </a:cubicBezTo>
                <a:cubicBezTo>
                  <a:pt x="67615" y="19334"/>
                  <a:pt x="68408" y="18392"/>
                  <a:pt x="70393" y="18689"/>
                </a:cubicBezTo>
                <a:close/>
                <a:moveTo>
                  <a:pt x="212672" y="16754"/>
                </a:moveTo>
                <a:cubicBezTo>
                  <a:pt x="217038" y="17945"/>
                  <a:pt x="221800" y="20128"/>
                  <a:pt x="226960" y="23303"/>
                </a:cubicBezTo>
                <a:cubicBezTo>
                  <a:pt x="232119" y="26478"/>
                  <a:pt x="233310" y="29851"/>
                  <a:pt x="230532" y="33423"/>
                </a:cubicBezTo>
                <a:cubicBezTo>
                  <a:pt x="227754" y="36995"/>
                  <a:pt x="223785" y="46123"/>
                  <a:pt x="218626" y="60808"/>
                </a:cubicBezTo>
                <a:cubicBezTo>
                  <a:pt x="213466" y="75492"/>
                  <a:pt x="206124" y="93153"/>
                  <a:pt x="196599" y="113790"/>
                </a:cubicBezTo>
                <a:cubicBezTo>
                  <a:pt x="202155" y="112997"/>
                  <a:pt x="211680" y="109028"/>
                  <a:pt x="225174" y="101884"/>
                </a:cubicBezTo>
                <a:cubicBezTo>
                  <a:pt x="238668" y="94740"/>
                  <a:pt x="248391" y="92756"/>
                  <a:pt x="254344" y="95931"/>
                </a:cubicBezTo>
                <a:cubicBezTo>
                  <a:pt x="260297" y="99106"/>
                  <a:pt x="258710" y="102876"/>
                  <a:pt x="249582" y="107242"/>
                </a:cubicBezTo>
                <a:cubicBezTo>
                  <a:pt x="240454" y="111608"/>
                  <a:pt x="231524" y="115378"/>
                  <a:pt x="222793" y="118553"/>
                </a:cubicBezTo>
                <a:cubicBezTo>
                  <a:pt x="228349" y="120934"/>
                  <a:pt x="232318" y="123117"/>
                  <a:pt x="234699" y="125101"/>
                </a:cubicBezTo>
                <a:cubicBezTo>
                  <a:pt x="237080" y="127086"/>
                  <a:pt x="237477" y="130261"/>
                  <a:pt x="235890" y="134626"/>
                </a:cubicBezTo>
                <a:cubicBezTo>
                  <a:pt x="234302" y="138992"/>
                  <a:pt x="231921" y="147525"/>
                  <a:pt x="228746" y="160225"/>
                </a:cubicBezTo>
                <a:cubicBezTo>
                  <a:pt x="225571" y="172925"/>
                  <a:pt x="221602" y="184831"/>
                  <a:pt x="216840" y="195944"/>
                </a:cubicBezTo>
                <a:cubicBezTo>
                  <a:pt x="225571" y="207056"/>
                  <a:pt x="234699" y="215390"/>
                  <a:pt x="244224" y="220947"/>
                </a:cubicBezTo>
                <a:cubicBezTo>
                  <a:pt x="253749" y="226503"/>
                  <a:pt x="264266" y="230869"/>
                  <a:pt x="275776" y="234044"/>
                </a:cubicBezTo>
                <a:cubicBezTo>
                  <a:pt x="287285" y="237218"/>
                  <a:pt x="287682" y="239600"/>
                  <a:pt x="276966" y="241187"/>
                </a:cubicBezTo>
                <a:cubicBezTo>
                  <a:pt x="266250" y="242775"/>
                  <a:pt x="256527" y="243569"/>
                  <a:pt x="247796" y="243569"/>
                </a:cubicBezTo>
                <a:cubicBezTo>
                  <a:pt x="239858" y="243569"/>
                  <a:pt x="233508" y="240989"/>
                  <a:pt x="228746" y="235829"/>
                </a:cubicBezTo>
                <a:cubicBezTo>
                  <a:pt x="223983" y="230670"/>
                  <a:pt x="216840" y="220947"/>
                  <a:pt x="207315" y="206659"/>
                </a:cubicBezTo>
                <a:cubicBezTo>
                  <a:pt x="200965" y="213803"/>
                  <a:pt x="193821" y="219756"/>
                  <a:pt x="185883" y="224519"/>
                </a:cubicBezTo>
                <a:cubicBezTo>
                  <a:pt x="177946" y="229281"/>
                  <a:pt x="169413" y="232456"/>
                  <a:pt x="160285" y="234044"/>
                </a:cubicBezTo>
                <a:cubicBezTo>
                  <a:pt x="151157" y="235631"/>
                  <a:pt x="152546" y="233051"/>
                  <a:pt x="164452" y="226304"/>
                </a:cubicBezTo>
                <a:cubicBezTo>
                  <a:pt x="176358" y="219558"/>
                  <a:pt x="187868" y="209040"/>
                  <a:pt x="198980" y="194753"/>
                </a:cubicBezTo>
                <a:cubicBezTo>
                  <a:pt x="195011" y="186815"/>
                  <a:pt x="189852" y="178283"/>
                  <a:pt x="183502" y="169154"/>
                </a:cubicBezTo>
                <a:cubicBezTo>
                  <a:pt x="177152" y="160026"/>
                  <a:pt x="171993" y="153875"/>
                  <a:pt x="168024" y="150700"/>
                </a:cubicBezTo>
                <a:lnTo>
                  <a:pt x="166833" y="149509"/>
                </a:lnTo>
                <a:cubicBezTo>
                  <a:pt x="159690" y="154272"/>
                  <a:pt x="158102" y="154073"/>
                  <a:pt x="162071" y="148914"/>
                </a:cubicBezTo>
                <a:cubicBezTo>
                  <a:pt x="166040" y="143754"/>
                  <a:pt x="170405" y="136611"/>
                  <a:pt x="175168" y="127483"/>
                </a:cubicBezTo>
                <a:cubicBezTo>
                  <a:pt x="179930" y="118354"/>
                  <a:pt x="184097" y="109425"/>
                  <a:pt x="187669" y="100694"/>
                </a:cubicBezTo>
                <a:cubicBezTo>
                  <a:pt x="191241" y="91962"/>
                  <a:pt x="195805" y="78270"/>
                  <a:pt x="201361" y="59617"/>
                </a:cubicBezTo>
                <a:cubicBezTo>
                  <a:pt x="206918" y="40964"/>
                  <a:pt x="209100" y="28859"/>
                  <a:pt x="207910" y="23303"/>
                </a:cubicBezTo>
                <a:cubicBezTo>
                  <a:pt x="206719" y="17747"/>
                  <a:pt x="208307" y="15564"/>
                  <a:pt x="212672" y="16754"/>
                </a:cubicBezTo>
                <a:close/>
                <a:moveTo>
                  <a:pt x="126352" y="16159"/>
                </a:moveTo>
                <a:cubicBezTo>
                  <a:pt x="131115" y="16953"/>
                  <a:pt x="136075" y="18540"/>
                  <a:pt x="141235" y="20922"/>
                </a:cubicBezTo>
                <a:cubicBezTo>
                  <a:pt x="146394" y="23303"/>
                  <a:pt x="147783" y="26875"/>
                  <a:pt x="145402" y="31637"/>
                </a:cubicBezTo>
                <a:cubicBezTo>
                  <a:pt x="143021" y="36400"/>
                  <a:pt x="141433" y="52275"/>
                  <a:pt x="140640" y="79262"/>
                </a:cubicBezTo>
                <a:lnTo>
                  <a:pt x="162071" y="75690"/>
                </a:lnTo>
                <a:cubicBezTo>
                  <a:pt x="165246" y="59022"/>
                  <a:pt x="165643" y="47909"/>
                  <a:pt x="163261" y="42353"/>
                </a:cubicBezTo>
                <a:cubicBezTo>
                  <a:pt x="160880" y="36797"/>
                  <a:pt x="162865" y="35011"/>
                  <a:pt x="169215" y="36995"/>
                </a:cubicBezTo>
                <a:cubicBezTo>
                  <a:pt x="175565" y="38979"/>
                  <a:pt x="180129" y="41361"/>
                  <a:pt x="182907" y="44139"/>
                </a:cubicBezTo>
                <a:cubicBezTo>
                  <a:pt x="185685" y="46917"/>
                  <a:pt x="185883" y="49893"/>
                  <a:pt x="183502" y="53069"/>
                </a:cubicBezTo>
                <a:cubicBezTo>
                  <a:pt x="181121" y="56244"/>
                  <a:pt x="178938" y="61998"/>
                  <a:pt x="176954" y="70333"/>
                </a:cubicBezTo>
                <a:cubicBezTo>
                  <a:pt x="174969" y="78667"/>
                  <a:pt x="172588" y="85414"/>
                  <a:pt x="169810" y="90573"/>
                </a:cubicBezTo>
                <a:cubicBezTo>
                  <a:pt x="167032" y="95733"/>
                  <a:pt x="164452" y="96923"/>
                  <a:pt x="162071" y="94145"/>
                </a:cubicBezTo>
                <a:cubicBezTo>
                  <a:pt x="159690" y="91367"/>
                  <a:pt x="159293" y="87994"/>
                  <a:pt x="160880" y="84025"/>
                </a:cubicBezTo>
                <a:cubicBezTo>
                  <a:pt x="127543" y="92756"/>
                  <a:pt x="108890" y="98908"/>
                  <a:pt x="104921" y="102479"/>
                </a:cubicBezTo>
                <a:cubicBezTo>
                  <a:pt x="100952" y="106051"/>
                  <a:pt x="97380" y="105654"/>
                  <a:pt x="94205" y="101289"/>
                </a:cubicBezTo>
                <a:cubicBezTo>
                  <a:pt x="91030" y="96923"/>
                  <a:pt x="90633" y="92954"/>
                  <a:pt x="93015" y="89383"/>
                </a:cubicBezTo>
                <a:cubicBezTo>
                  <a:pt x="95396" y="85811"/>
                  <a:pt x="96785" y="81644"/>
                  <a:pt x="97182" y="76881"/>
                </a:cubicBezTo>
                <a:cubicBezTo>
                  <a:pt x="97579" y="72119"/>
                  <a:pt x="96785" y="67951"/>
                  <a:pt x="94800" y="64379"/>
                </a:cubicBezTo>
                <a:cubicBezTo>
                  <a:pt x="92816" y="60808"/>
                  <a:pt x="94999" y="60212"/>
                  <a:pt x="101349" y="62594"/>
                </a:cubicBezTo>
                <a:cubicBezTo>
                  <a:pt x="107699" y="64975"/>
                  <a:pt x="110279" y="67356"/>
                  <a:pt x="109088" y="69737"/>
                </a:cubicBezTo>
                <a:cubicBezTo>
                  <a:pt x="107897" y="72119"/>
                  <a:pt x="107302" y="77675"/>
                  <a:pt x="107302" y="86406"/>
                </a:cubicBezTo>
                <a:cubicBezTo>
                  <a:pt x="113652" y="84819"/>
                  <a:pt x="121193" y="83231"/>
                  <a:pt x="129924" y="81644"/>
                </a:cubicBezTo>
                <a:cubicBezTo>
                  <a:pt x="129924" y="69737"/>
                  <a:pt x="129725" y="58823"/>
                  <a:pt x="129329" y="48901"/>
                </a:cubicBezTo>
                <a:cubicBezTo>
                  <a:pt x="128932" y="38979"/>
                  <a:pt x="127146" y="30843"/>
                  <a:pt x="123971" y="24494"/>
                </a:cubicBezTo>
                <a:cubicBezTo>
                  <a:pt x="120796" y="18144"/>
                  <a:pt x="121590" y="15365"/>
                  <a:pt x="126352" y="16159"/>
                </a:cubicBezTo>
                <a:close/>
                <a:moveTo>
                  <a:pt x="697703" y="14076"/>
                </a:moveTo>
                <a:cubicBezTo>
                  <a:pt x="700382" y="13877"/>
                  <a:pt x="704996" y="14969"/>
                  <a:pt x="711544" y="17350"/>
                </a:cubicBezTo>
                <a:cubicBezTo>
                  <a:pt x="724641" y="22112"/>
                  <a:pt x="729999" y="29454"/>
                  <a:pt x="727618" y="39376"/>
                </a:cubicBezTo>
                <a:cubicBezTo>
                  <a:pt x="725236" y="49298"/>
                  <a:pt x="719680" y="49893"/>
                  <a:pt x="710949" y="41162"/>
                </a:cubicBezTo>
                <a:cubicBezTo>
                  <a:pt x="703012" y="31637"/>
                  <a:pt x="697852" y="24097"/>
                  <a:pt x="695471" y="18540"/>
                </a:cubicBezTo>
                <a:cubicBezTo>
                  <a:pt x="694280" y="15762"/>
                  <a:pt x="695024" y="14274"/>
                  <a:pt x="697703" y="14076"/>
                </a:cubicBezTo>
                <a:close/>
                <a:moveTo>
                  <a:pt x="474312" y="10652"/>
                </a:moveTo>
                <a:cubicBezTo>
                  <a:pt x="476098" y="9958"/>
                  <a:pt x="479174" y="10206"/>
                  <a:pt x="483540" y="11397"/>
                </a:cubicBezTo>
                <a:cubicBezTo>
                  <a:pt x="492271" y="13778"/>
                  <a:pt x="498026" y="15762"/>
                  <a:pt x="500804" y="17350"/>
                </a:cubicBezTo>
                <a:cubicBezTo>
                  <a:pt x="503582" y="18937"/>
                  <a:pt x="501002" y="26081"/>
                  <a:pt x="493065" y="38781"/>
                </a:cubicBezTo>
                <a:cubicBezTo>
                  <a:pt x="507352" y="35606"/>
                  <a:pt x="518266" y="32828"/>
                  <a:pt x="525807" y="30447"/>
                </a:cubicBezTo>
                <a:cubicBezTo>
                  <a:pt x="533347" y="28065"/>
                  <a:pt x="539301" y="29058"/>
                  <a:pt x="543666" y="33423"/>
                </a:cubicBezTo>
                <a:cubicBezTo>
                  <a:pt x="548032" y="37789"/>
                  <a:pt x="543468" y="41559"/>
                  <a:pt x="529974" y="44734"/>
                </a:cubicBezTo>
                <a:cubicBezTo>
                  <a:pt x="516480" y="47909"/>
                  <a:pt x="502986" y="48306"/>
                  <a:pt x="489493" y="45925"/>
                </a:cubicBezTo>
                <a:cubicBezTo>
                  <a:pt x="482349" y="58625"/>
                  <a:pt x="476396" y="67356"/>
                  <a:pt x="471633" y="72119"/>
                </a:cubicBezTo>
                <a:cubicBezTo>
                  <a:pt x="466871" y="76881"/>
                  <a:pt x="459926" y="82040"/>
                  <a:pt x="450797" y="87597"/>
                </a:cubicBezTo>
                <a:cubicBezTo>
                  <a:pt x="441669" y="93153"/>
                  <a:pt x="440876" y="91367"/>
                  <a:pt x="448416" y="82239"/>
                </a:cubicBezTo>
                <a:cubicBezTo>
                  <a:pt x="455957" y="73111"/>
                  <a:pt x="462108" y="64181"/>
                  <a:pt x="466871" y="55450"/>
                </a:cubicBezTo>
                <a:cubicBezTo>
                  <a:pt x="471633" y="46719"/>
                  <a:pt x="474213" y="39178"/>
                  <a:pt x="474610" y="32828"/>
                </a:cubicBezTo>
                <a:cubicBezTo>
                  <a:pt x="475007" y="26478"/>
                  <a:pt x="474411" y="20723"/>
                  <a:pt x="472824" y="15564"/>
                </a:cubicBezTo>
                <a:cubicBezTo>
                  <a:pt x="472030" y="12984"/>
                  <a:pt x="472526" y="11347"/>
                  <a:pt x="474312" y="10652"/>
                </a:cubicBezTo>
                <a:close/>
                <a:moveTo>
                  <a:pt x="1407465" y="1128"/>
                </a:moveTo>
                <a:cubicBezTo>
                  <a:pt x="1410243" y="830"/>
                  <a:pt x="1415799" y="2269"/>
                  <a:pt x="1424133" y="5444"/>
                </a:cubicBezTo>
                <a:cubicBezTo>
                  <a:pt x="1436040" y="10206"/>
                  <a:pt x="1441000" y="14969"/>
                  <a:pt x="1439016" y="19731"/>
                </a:cubicBezTo>
                <a:cubicBezTo>
                  <a:pt x="1437032" y="24494"/>
                  <a:pt x="1435643" y="32034"/>
                  <a:pt x="1434849" y="42353"/>
                </a:cubicBezTo>
                <a:cubicBezTo>
                  <a:pt x="1434055" y="52672"/>
                  <a:pt x="1433658" y="66959"/>
                  <a:pt x="1433658" y="85215"/>
                </a:cubicBezTo>
                <a:cubicBezTo>
                  <a:pt x="1450327" y="82834"/>
                  <a:pt x="1462432" y="80651"/>
                  <a:pt x="1469972" y="78667"/>
                </a:cubicBezTo>
                <a:cubicBezTo>
                  <a:pt x="1477513" y="76683"/>
                  <a:pt x="1484458" y="78667"/>
                  <a:pt x="1490808" y="84620"/>
                </a:cubicBezTo>
                <a:cubicBezTo>
                  <a:pt x="1497158" y="90573"/>
                  <a:pt x="1494579" y="93947"/>
                  <a:pt x="1483069" y="94740"/>
                </a:cubicBezTo>
                <a:cubicBezTo>
                  <a:pt x="1471560" y="95534"/>
                  <a:pt x="1455090" y="97122"/>
                  <a:pt x="1433658" y="99503"/>
                </a:cubicBezTo>
                <a:cubicBezTo>
                  <a:pt x="1434452" y="151097"/>
                  <a:pt x="1435444" y="185228"/>
                  <a:pt x="1436635" y="201897"/>
                </a:cubicBezTo>
                <a:cubicBezTo>
                  <a:pt x="1437826" y="218565"/>
                  <a:pt x="1436833" y="230670"/>
                  <a:pt x="1433658" y="238211"/>
                </a:cubicBezTo>
                <a:cubicBezTo>
                  <a:pt x="1430483" y="245751"/>
                  <a:pt x="1426118" y="252101"/>
                  <a:pt x="1420561" y="257261"/>
                </a:cubicBezTo>
                <a:cubicBezTo>
                  <a:pt x="1415005" y="262420"/>
                  <a:pt x="1411036" y="260833"/>
                  <a:pt x="1408655" y="252498"/>
                </a:cubicBezTo>
                <a:cubicBezTo>
                  <a:pt x="1406274" y="244164"/>
                  <a:pt x="1400122" y="235433"/>
                  <a:pt x="1390201" y="226304"/>
                </a:cubicBezTo>
                <a:cubicBezTo>
                  <a:pt x="1380279" y="217176"/>
                  <a:pt x="1380080" y="214200"/>
                  <a:pt x="1389605" y="217375"/>
                </a:cubicBezTo>
                <a:cubicBezTo>
                  <a:pt x="1399130" y="220550"/>
                  <a:pt x="1406274" y="222137"/>
                  <a:pt x="1411036" y="222137"/>
                </a:cubicBezTo>
                <a:cubicBezTo>
                  <a:pt x="1415799" y="222137"/>
                  <a:pt x="1418180" y="213406"/>
                  <a:pt x="1418180" y="195944"/>
                </a:cubicBezTo>
                <a:lnTo>
                  <a:pt x="1418180" y="101884"/>
                </a:lnTo>
                <a:cubicBezTo>
                  <a:pt x="1407861" y="102678"/>
                  <a:pt x="1398138" y="103670"/>
                  <a:pt x="1389010" y="104861"/>
                </a:cubicBezTo>
                <a:cubicBezTo>
                  <a:pt x="1379882" y="106051"/>
                  <a:pt x="1371944" y="107440"/>
                  <a:pt x="1365197" y="109028"/>
                </a:cubicBezTo>
                <a:cubicBezTo>
                  <a:pt x="1358451" y="110615"/>
                  <a:pt x="1351307" y="108829"/>
                  <a:pt x="1343766" y="103670"/>
                </a:cubicBezTo>
                <a:cubicBezTo>
                  <a:pt x="1336225" y="98511"/>
                  <a:pt x="1336821" y="95733"/>
                  <a:pt x="1345552" y="95336"/>
                </a:cubicBezTo>
                <a:cubicBezTo>
                  <a:pt x="1354283" y="94939"/>
                  <a:pt x="1364205" y="94145"/>
                  <a:pt x="1375318" y="92954"/>
                </a:cubicBezTo>
                <a:cubicBezTo>
                  <a:pt x="1386430" y="91764"/>
                  <a:pt x="1400718" y="89978"/>
                  <a:pt x="1418180" y="87597"/>
                </a:cubicBezTo>
                <a:cubicBezTo>
                  <a:pt x="1418180" y="74897"/>
                  <a:pt x="1417783" y="60212"/>
                  <a:pt x="1416990" y="43544"/>
                </a:cubicBezTo>
                <a:cubicBezTo>
                  <a:pt x="1416196" y="26875"/>
                  <a:pt x="1413021" y="14770"/>
                  <a:pt x="1407465" y="7229"/>
                </a:cubicBezTo>
                <a:cubicBezTo>
                  <a:pt x="1404686" y="3459"/>
                  <a:pt x="1404686" y="1425"/>
                  <a:pt x="1407465" y="1128"/>
                </a:cubicBezTo>
                <a:close/>
                <a:moveTo>
                  <a:pt x="1656752" y="681"/>
                </a:moveTo>
                <a:cubicBezTo>
                  <a:pt x="1659232" y="-113"/>
                  <a:pt x="1663846" y="681"/>
                  <a:pt x="1670593" y="3062"/>
                </a:cubicBezTo>
                <a:cubicBezTo>
                  <a:pt x="1684086" y="7825"/>
                  <a:pt x="1689246" y="13579"/>
                  <a:pt x="1686071" y="20326"/>
                </a:cubicBezTo>
                <a:cubicBezTo>
                  <a:pt x="1682896" y="27073"/>
                  <a:pt x="1680911" y="36201"/>
                  <a:pt x="1680118" y="47711"/>
                </a:cubicBezTo>
                <a:cubicBezTo>
                  <a:pt x="1679324" y="59220"/>
                  <a:pt x="1678927" y="74103"/>
                  <a:pt x="1678927" y="92359"/>
                </a:cubicBezTo>
                <a:cubicBezTo>
                  <a:pt x="1695596" y="88390"/>
                  <a:pt x="1707700" y="85414"/>
                  <a:pt x="1715241" y="83429"/>
                </a:cubicBezTo>
                <a:cubicBezTo>
                  <a:pt x="1722782" y="81445"/>
                  <a:pt x="1729132" y="82437"/>
                  <a:pt x="1734291" y="86406"/>
                </a:cubicBezTo>
                <a:cubicBezTo>
                  <a:pt x="1739451" y="90375"/>
                  <a:pt x="1738657" y="93748"/>
                  <a:pt x="1731910" y="96526"/>
                </a:cubicBezTo>
                <a:cubicBezTo>
                  <a:pt x="1725163" y="99304"/>
                  <a:pt x="1717821" y="101686"/>
                  <a:pt x="1709883" y="103670"/>
                </a:cubicBezTo>
                <a:cubicBezTo>
                  <a:pt x="1701946" y="105654"/>
                  <a:pt x="1691230" y="107837"/>
                  <a:pt x="1677736" y="110219"/>
                </a:cubicBezTo>
                <a:lnTo>
                  <a:pt x="1677736" y="154272"/>
                </a:lnTo>
                <a:cubicBezTo>
                  <a:pt x="1690436" y="151097"/>
                  <a:pt x="1700160" y="148517"/>
                  <a:pt x="1706907" y="146533"/>
                </a:cubicBezTo>
                <a:cubicBezTo>
                  <a:pt x="1713654" y="144548"/>
                  <a:pt x="1719805" y="145739"/>
                  <a:pt x="1725361" y="150104"/>
                </a:cubicBezTo>
                <a:cubicBezTo>
                  <a:pt x="1730918" y="154470"/>
                  <a:pt x="1731116" y="157645"/>
                  <a:pt x="1725957" y="159629"/>
                </a:cubicBezTo>
                <a:cubicBezTo>
                  <a:pt x="1720797" y="161614"/>
                  <a:pt x="1713852" y="163598"/>
                  <a:pt x="1705121" y="165583"/>
                </a:cubicBezTo>
                <a:cubicBezTo>
                  <a:pt x="1696390" y="167567"/>
                  <a:pt x="1687261" y="169750"/>
                  <a:pt x="1677736" y="172131"/>
                </a:cubicBezTo>
                <a:cubicBezTo>
                  <a:pt x="1676943" y="191975"/>
                  <a:pt x="1676546" y="208247"/>
                  <a:pt x="1676546" y="220947"/>
                </a:cubicBezTo>
                <a:cubicBezTo>
                  <a:pt x="1695596" y="219359"/>
                  <a:pt x="1710082" y="217772"/>
                  <a:pt x="1720004" y="216184"/>
                </a:cubicBezTo>
                <a:cubicBezTo>
                  <a:pt x="1729926" y="214597"/>
                  <a:pt x="1742030" y="213406"/>
                  <a:pt x="1756318" y="212612"/>
                </a:cubicBezTo>
                <a:cubicBezTo>
                  <a:pt x="1770605" y="211819"/>
                  <a:pt x="1781718" y="214398"/>
                  <a:pt x="1789655" y="220351"/>
                </a:cubicBezTo>
                <a:cubicBezTo>
                  <a:pt x="1797593" y="226304"/>
                  <a:pt x="1800172" y="230670"/>
                  <a:pt x="1797394" y="233448"/>
                </a:cubicBezTo>
                <a:cubicBezTo>
                  <a:pt x="1794616" y="236226"/>
                  <a:pt x="1789457" y="236822"/>
                  <a:pt x="1781916" y="235234"/>
                </a:cubicBezTo>
                <a:cubicBezTo>
                  <a:pt x="1774375" y="233647"/>
                  <a:pt x="1764652" y="232654"/>
                  <a:pt x="1752746" y="232258"/>
                </a:cubicBezTo>
                <a:cubicBezTo>
                  <a:pt x="1740840" y="231861"/>
                  <a:pt x="1727743" y="231662"/>
                  <a:pt x="1713455" y="231662"/>
                </a:cubicBezTo>
                <a:cubicBezTo>
                  <a:pt x="1699961" y="231662"/>
                  <a:pt x="1679522" y="233250"/>
                  <a:pt x="1652138" y="236425"/>
                </a:cubicBezTo>
                <a:cubicBezTo>
                  <a:pt x="1624754" y="239600"/>
                  <a:pt x="1604711" y="242378"/>
                  <a:pt x="1592011" y="244759"/>
                </a:cubicBezTo>
                <a:cubicBezTo>
                  <a:pt x="1579311" y="247140"/>
                  <a:pt x="1570382" y="248728"/>
                  <a:pt x="1565222" y="249522"/>
                </a:cubicBezTo>
                <a:cubicBezTo>
                  <a:pt x="1560063" y="250315"/>
                  <a:pt x="1554110" y="247934"/>
                  <a:pt x="1547363" y="242378"/>
                </a:cubicBezTo>
                <a:cubicBezTo>
                  <a:pt x="1540616" y="236822"/>
                  <a:pt x="1538830" y="233845"/>
                  <a:pt x="1542005" y="233448"/>
                </a:cubicBezTo>
                <a:cubicBezTo>
                  <a:pt x="1545180" y="233051"/>
                  <a:pt x="1551927" y="232654"/>
                  <a:pt x="1562246" y="232258"/>
                </a:cubicBezTo>
                <a:cubicBezTo>
                  <a:pt x="1572565" y="231861"/>
                  <a:pt x="1586058" y="230670"/>
                  <a:pt x="1602727" y="228686"/>
                </a:cubicBezTo>
                <a:cubicBezTo>
                  <a:pt x="1619396" y="226701"/>
                  <a:pt x="1638843" y="224519"/>
                  <a:pt x="1661068" y="222137"/>
                </a:cubicBezTo>
                <a:lnTo>
                  <a:pt x="1661068" y="175703"/>
                </a:lnTo>
                <a:cubicBezTo>
                  <a:pt x="1651543" y="176497"/>
                  <a:pt x="1641621" y="176894"/>
                  <a:pt x="1631302" y="176894"/>
                </a:cubicBezTo>
                <a:cubicBezTo>
                  <a:pt x="1621777" y="176894"/>
                  <a:pt x="1614038" y="175306"/>
                  <a:pt x="1608085" y="172131"/>
                </a:cubicBezTo>
                <a:cubicBezTo>
                  <a:pt x="1602132" y="168956"/>
                  <a:pt x="1603719" y="166773"/>
                  <a:pt x="1612847" y="165583"/>
                </a:cubicBezTo>
                <a:cubicBezTo>
                  <a:pt x="1621975" y="164392"/>
                  <a:pt x="1628921" y="163400"/>
                  <a:pt x="1633683" y="162606"/>
                </a:cubicBezTo>
                <a:cubicBezTo>
                  <a:pt x="1638446" y="161812"/>
                  <a:pt x="1647971" y="159828"/>
                  <a:pt x="1662258" y="156653"/>
                </a:cubicBezTo>
                <a:lnTo>
                  <a:pt x="1662258" y="112600"/>
                </a:lnTo>
                <a:cubicBezTo>
                  <a:pt x="1647971" y="114981"/>
                  <a:pt x="1636858" y="116172"/>
                  <a:pt x="1628921" y="116172"/>
                </a:cubicBezTo>
                <a:cubicBezTo>
                  <a:pt x="1621777" y="116172"/>
                  <a:pt x="1613046" y="114981"/>
                  <a:pt x="1602727" y="112600"/>
                </a:cubicBezTo>
                <a:cubicBezTo>
                  <a:pt x="1591615" y="130062"/>
                  <a:pt x="1581097" y="142167"/>
                  <a:pt x="1571176" y="148914"/>
                </a:cubicBezTo>
                <a:cubicBezTo>
                  <a:pt x="1561254" y="155661"/>
                  <a:pt x="1561055" y="152684"/>
                  <a:pt x="1570580" y="139984"/>
                </a:cubicBezTo>
                <a:cubicBezTo>
                  <a:pt x="1580105" y="127284"/>
                  <a:pt x="1588836" y="111211"/>
                  <a:pt x="1596774" y="91764"/>
                </a:cubicBezTo>
                <a:cubicBezTo>
                  <a:pt x="1604711" y="72317"/>
                  <a:pt x="1607688" y="59617"/>
                  <a:pt x="1605704" y="53664"/>
                </a:cubicBezTo>
                <a:cubicBezTo>
                  <a:pt x="1603719" y="47711"/>
                  <a:pt x="1607886" y="47115"/>
                  <a:pt x="1618205" y="51878"/>
                </a:cubicBezTo>
                <a:cubicBezTo>
                  <a:pt x="1628524" y="56640"/>
                  <a:pt x="1632294" y="60808"/>
                  <a:pt x="1629516" y="64379"/>
                </a:cubicBezTo>
                <a:cubicBezTo>
                  <a:pt x="1626738" y="67951"/>
                  <a:pt x="1623365" y="73111"/>
                  <a:pt x="1619396" y="79858"/>
                </a:cubicBezTo>
                <a:cubicBezTo>
                  <a:pt x="1615427" y="86604"/>
                  <a:pt x="1611458" y="94343"/>
                  <a:pt x="1607490" y="103075"/>
                </a:cubicBezTo>
                <a:cubicBezTo>
                  <a:pt x="1609871" y="103869"/>
                  <a:pt x="1616221" y="103472"/>
                  <a:pt x="1626540" y="101884"/>
                </a:cubicBezTo>
                <a:cubicBezTo>
                  <a:pt x="1636858" y="100297"/>
                  <a:pt x="1648765" y="97915"/>
                  <a:pt x="1662258" y="94740"/>
                </a:cubicBezTo>
                <a:cubicBezTo>
                  <a:pt x="1662258" y="64578"/>
                  <a:pt x="1662060" y="44536"/>
                  <a:pt x="1661663" y="34614"/>
                </a:cubicBezTo>
                <a:cubicBezTo>
                  <a:pt x="1661266" y="24692"/>
                  <a:pt x="1659282" y="15762"/>
                  <a:pt x="1655710" y="7825"/>
                </a:cubicBezTo>
                <a:cubicBezTo>
                  <a:pt x="1653924" y="3856"/>
                  <a:pt x="1654271" y="1475"/>
                  <a:pt x="1656752" y="681"/>
                </a:cubicBezTo>
                <a:close/>
                <a:moveTo>
                  <a:pt x="778964" y="86"/>
                </a:moveTo>
                <a:cubicBezTo>
                  <a:pt x="781245" y="483"/>
                  <a:pt x="784768" y="2269"/>
                  <a:pt x="789530" y="5444"/>
                </a:cubicBezTo>
                <a:cubicBezTo>
                  <a:pt x="799055" y="11793"/>
                  <a:pt x="800643" y="16358"/>
                  <a:pt x="794293" y="19136"/>
                </a:cubicBezTo>
                <a:cubicBezTo>
                  <a:pt x="787943" y="21914"/>
                  <a:pt x="780997" y="26279"/>
                  <a:pt x="773457" y="32233"/>
                </a:cubicBezTo>
                <a:cubicBezTo>
                  <a:pt x="765916" y="38186"/>
                  <a:pt x="758376" y="43147"/>
                  <a:pt x="750835" y="47115"/>
                </a:cubicBezTo>
                <a:cubicBezTo>
                  <a:pt x="743294" y="51084"/>
                  <a:pt x="742699" y="49695"/>
                  <a:pt x="749049" y="42948"/>
                </a:cubicBezTo>
                <a:cubicBezTo>
                  <a:pt x="755399" y="36201"/>
                  <a:pt x="761551" y="29058"/>
                  <a:pt x="767504" y="21517"/>
                </a:cubicBezTo>
                <a:cubicBezTo>
                  <a:pt x="773457" y="13976"/>
                  <a:pt x="776235" y="7825"/>
                  <a:pt x="775838" y="3062"/>
                </a:cubicBezTo>
                <a:cubicBezTo>
                  <a:pt x="775640" y="681"/>
                  <a:pt x="776681" y="-311"/>
                  <a:pt x="778964" y="8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35" name="组合 34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43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46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59" name="矩形 58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60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49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54" name="直接连接符 53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8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42" name="矩形 41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说一说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  <p:pic>
        <p:nvPicPr>
          <p:cNvPr id="4" name="群星 - 我在那一角落患过伤风(钢琴版)">
            <a:hlinkClick r:id="" action="ppaction://media"/>
          </p:cNvPr>
          <p:cNvPicPr/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2896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887335" y="3990975"/>
            <a:ext cx="495300" cy="495300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93827E-6 L -0.15434 -0.43734 " pathEditMode="relative" rAng="0" ptsTypes="AA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26" y="-2188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6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 0 L 0.072502 -0.163351 E" pathEditMode="relative" ptsTypes="">
                                      <p:cBhvr>
                                        <p:cTn id="2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63" presetClass="path" presetSubtype="0" accel="50000" decel="50000" fill="hold" grpId="7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72502 0.163351 L 0 0 E" pathEditMode="relative" ptsTypes="">
                                      <p:cBhvr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ccel="50000" decel="50000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  <p:from x="100000" y="100000"/>
                                      <p:to x="136093" y="136093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6" presetClass="emph" presetSubtype="0" accel="50000" decel="50000" fill="hold" grpId="8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34" dur="5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  <p:from x="73479" y="734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90000" numSld="1"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6" grpId="0"/>
      <p:bldP spid="14" grpId="0"/>
      <p:bldP spid="14" grpId="1"/>
      <p:bldP spid="44" grpId="6" bldLvl="0" animBg="1"/>
      <p:bldP spid="44" grpId="7" bldLvl="0" animBg="1"/>
      <p:bldP spid="44" grpId="8" bldLvl="0" animBg="1"/>
      <p:bldP spid="45" grpId="6" bldLvl="0" animBg="1"/>
      <p:bldP spid="45" grpId="7" bldLvl="0" animBg="1"/>
      <p:bldP spid="45" grpId="8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云形标注 4"/>
          <p:cNvSpPr/>
          <p:nvPr/>
        </p:nvSpPr>
        <p:spPr>
          <a:xfrm>
            <a:off x="819150" y="667226"/>
            <a:ext cx="7506176" cy="2667476"/>
          </a:xfrm>
          <a:prstGeom prst="cloudCallou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我知道了课文的题目为什么叫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掌声</a:t>
            </a:r>
            <a:r>
              <a:rPr lang="en-US" altLang="zh-CN" sz="27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”</a:t>
            </a:r>
            <a:r>
              <a:rPr lang="zh-CN" altLang="en-US" sz="27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了。</a:t>
            </a:r>
            <a:endParaRPr lang="zh-CN" altLang="en-US" sz="27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1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29585" y="0"/>
            <a:ext cx="2926715" cy="4999990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880110" y="1932623"/>
            <a:ext cx="7715726" cy="1278255"/>
          </a:xfrm>
          <a:prstGeom prst="wedgeRoundRectCallout">
            <a:avLst>
              <a:gd name="adj1" fmla="val -33346"/>
              <a:gd name="adj2" fmla="val -500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300" b="1">
                <a:latin typeface="楷体" panose="02010609060101010101" charset="-122"/>
                <a:ea typeface="楷体" panose="02010609060101010101" charset="-122"/>
              </a:rPr>
              <a:t>幸福就是用我的爱让每一个人感到温暖。</a:t>
            </a:r>
            <a:endParaRPr lang="zh-CN" altLang="en-US" sz="33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35896" y="1995686"/>
            <a:ext cx="216154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latin typeface="楷体" panose="02010609060101010101" charset="-122"/>
                <a:ea typeface="楷体" panose="02010609060101010101" charset="-122"/>
              </a:rPr>
              <a:t>谢 谢 ！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772508" y="1862126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姿 势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89651" y="2833117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投 向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90185" y="3900967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调 来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43378" y="2846396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情 况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04248" y="18250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骤然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58584" y="1862126"/>
            <a:ext cx="1082349" cy="522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镇 定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87261" y="1862126"/>
            <a:ext cx="1082349" cy="522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讲 述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46658" y="3895785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普通话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34730" y="3895785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忧 郁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91401" y="2833117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联欢会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15511" y="1528156"/>
            <a:ext cx="124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ī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  </a:t>
            </a:r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sh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ì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469540" y="2499742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t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ó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19325" y="3567592"/>
            <a:ext cx="813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di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à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o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112412" y="2513021"/>
            <a:ext cx="9474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ku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à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华光仿宋_CNKI" panose="02000500000000000000" charset="-122"/>
                <a:ea typeface="华光仿宋_CNKI" panose="02000500000000000000" charset="-122"/>
                <a:sym typeface="+mn-ea"/>
              </a:rPr>
              <a:t>g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6660232" y="153402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ò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55842" y="1528156"/>
            <a:ext cx="813044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è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03496" y="1520536"/>
            <a:ext cx="580608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sh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ù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778681" y="356241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p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ǔ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67620" y="3562410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y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ō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8064" y="2499742"/>
            <a:ext cx="659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li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á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019673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546100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748495" y="3356518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962668" y="4424368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7095079" y="2348406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412520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504528" y="336979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778623" y="4354602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43038" y="3291934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989497" y="4354602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243956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57" name="组合 56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6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7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3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8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1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1" name="矩形 6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读一读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17843" y="3920738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默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 </a:t>
            </a:r>
            <a:r>
              <a:rPr lang="zh-CN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默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0619" y="3587363"/>
            <a:ext cx="588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m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ò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75086" y="4371114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文本框 22"/>
          <p:cNvSpPr txBox="1"/>
          <p:nvPr/>
        </p:nvSpPr>
        <p:spPr>
          <a:xfrm>
            <a:off x="1772508" y="1862126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姿 势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489651" y="2833117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投 向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690185" y="3900967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调 来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1743378" y="2846396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情 况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5158584" y="1862126"/>
            <a:ext cx="1082349" cy="522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镇 定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487261" y="1862126"/>
            <a:ext cx="1082349" cy="5226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讲 述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1746658" y="3895785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普通话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534730" y="3895785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忧 郁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191401" y="2833117"/>
            <a:ext cx="126188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联欢会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715511" y="1528156"/>
            <a:ext cx="12496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ī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  </a:t>
            </a:r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sh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ì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469540" y="2499742"/>
            <a:ext cx="5966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t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ó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6619325" y="3567592"/>
            <a:ext cx="8130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di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à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o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2112412" y="2513021"/>
            <a:ext cx="94742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ku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à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华光仿宋_CNKI" panose="02000500000000000000" charset="-122"/>
                <a:ea typeface="华光仿宋_CNKI" panose="02000500000000000000" charset="-122"/>
                <a:sym typeface="+mn-ea"/>
              </a:rPr>
              <a:t>g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5055842" y="1528156"/>
            <a:ext cx="813044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è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003496" y="1520536"/>
            <a:ext cx="580608" cy="4616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sh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ù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778681" y="3562410"/>
            <a:ext cx="4908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p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ǔ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467620" y="3562410"/>
            <a:ext cx="6912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y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ō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5148064" y="2499742"/>
            <a:ext cx="6591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li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á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n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2019673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2546100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3748495" y="3356518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962668" y="4424368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5412520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504528" y="336979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778623" y="4354602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5443038" y="3291934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1989497" y="4354602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4243956" y="2311947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391219" y="-21737"/>
            <a:ext cx="1539798" cy="1214316"/>
            <a:chOff x="391219" y="-21737"/>
            <a:chExt cx="1539798" cy="1214316"/>
          </a:xfrm>
        </p:grpSpPr>
        <p:grpSp>
          <p:nvGrpSpPr>
            <p:cNvPr id="57" name="组合 56"/>
            <p:cNvGrpSpPr/>
            <p:nvPr/>
          </p:nvGrpSpPr>
          <p:grpSpPr>
            <a:xfrm>
              <a:off x="391219" y="-21737"/>
              <a:ext cx="1539798" cy="1214316"/>
              <a:chOff x="323528" y="133271"/>
              <a:chExt cx="1539798" cy="1214316"/>
            </a:xfrm>
          </p:grpSpPr>
          <p:pic>
            <p:nvPicPr>
              <p:cNvPr id="66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503671" y="199152"/>
                <a:ext cx="127246" cy="71102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67" name="组合 164"/>
              <p:cNvGrpSpPr/>
              <p:nvPr/>
            </p:nvGrpSpPr>
            <p:grpSpPr bwMode="auto">
              <a:xfrm>
                <a:off x="416311" y="910302"/>
                <a:ext cx="1447015" cy="437285"/>
                <a:chOff x="3430455" y="2600130"/>
                <a:chExt cx="2620549" cy="517282"/>
              </a:xfrm>
            </p:grpSpPr>
            <p:sp>
              <p:nvSpPr>
                <p:cNvPr id="72" name="矩形 71"/>
                <p:cNvSpPr/>
                <p:nvPr/>
              </p:nvSpPr>
              <p:spPr>
                <a:xfrm>
                  <a:off x="3430455" y="2600130"/>
                  <a:ext cx="2409529" cy="517280"/>
                </a:xfrm>
                <a:prstGeom prst="rect">
                  <a:avLst/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73" name="燕尾形 9"/>
                <p:cNvSpPr/>
                <p:nvPr/>
              </p:nvSpPr>
              <p:spPr>
                <a:xfrm rot="10800000">
                  <a:off x="5669619" y="2600132"/>
                  <a:ext cx="381385" cy="517280"/>
                </a:xfrm>
                <a:prstGeom prst="chevron">
                  <a:avLst>
                    <a:gd name="adj" fmla="val 32172"/>
                  </a:avLst>
                </a:prstGeom>
                <a:solidFill>
                  <a:srgbClr val="FF5D5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 dirty="0">
                    <a:solidFill>
                      <a:schemeClr val="tx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68" name="燕尾形 4"/>
              <p:cNvSpPr/>
              <p:nvPr/>
            </p:nvSpPr>
            <p:spPr bwMode="auto">
              <a:xfrm rot="10800000" flipH="1">
                <a:off x="323528" y="910303"/>
                <a:ext cx="210593" cy="437284"/>
              </a:xfrm>
              <a:prstGeom prst="chevron">
                <a:avLst>
                  <a:gd name="adj" fmla="val 32172"/>
                </a:avLst>
              </a:prstGeom>
              <a:solidFill>
                <a:srgbClr val="FF5D5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cxnSp>
            <p:nvCxnSpPr>
              <p:cNvPr id="69" name="直接连接符 68"/>
              <p:cNvCxnSpPr/>
              <p:nvPr/>
            </p:nvCxnSpPr>
            <p:spPr bwMode="auto">
              <a:xfrm>
                <a:off x="344240" y="939813"/>
                <a:ext cx="1504950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直接连接符 69"/>
              <p:cNvCxnSpPr/>
              <p:nvPr/>
            </p:nvCxnSpPr>
            <p:spPr bwMode="auto">
              <a:xfrm>
                <a:off x="339477" y="1301981"/>
                <a:ext cx="1505992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71" name="Picture 3" descr="C:\Documents and Settings\Administrator\桌面\6.png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1619559" y="133271"/>
                <a:ext cx="127246" cy="77927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61" name="矩形 60"/>
            <p:cNvSpPr/>
            <p:nvPr/>
          </p:nvSpPr>
          <p:spPr>
            <a:xfrm>
              <a:off x="684064" y="773880"/>
              <a:ext cx="954107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prstClr val="white"/>
                  </a:solidFill>
                  <a:latin typeface="方正大黑_GBK" panose="02010600030101010101" pitchFamily="65" charset="-122"/>
                  <a:ea typeface="方正大黑_GBK" panose="02010600030101010101" pitchFamily="65" charset="-122"/>
                </a:rPr>
                <a:t>读一读</a:t>
              </a:r>
              <a:endPara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217843" y="3920738"/>
            <a:ext cx="108234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默</a:t>
            </a:r>
            <a:r>
              <a:rPr lang="en-US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 </a:t>
            </a:r>
            <a:r>
              <a:rPr lang="zh-CN" altLang="zh-CN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默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30619" y="3587363"/>
            <a:ext cx="5886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m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ò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475086" y="4371114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804248" y="1825005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/>
                </a:solidFill>
                <a:latin typeface="宋体" panose="02010600030101010101" pitchFamily="2" charset="-122"/>
                <a:ea typeface="楷体" panose="02010609060101010101" charset="-122"/>
              </a:rPr>
              <a:t>骤然</a:t>
            </a:r>
            <a:endParaRPr lang="zh-CN" altLang="en-US" sz="2800" dirty="0">
              <a:solidFill>
                <a:prstClr val="black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660232" y="153402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 err="1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zh</a:t>
            </a:r>
            <a:r>
              <a:rPr lang="zh-CN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ò</a:t>
            </a:r>
            <a:r>
              <a:rPr lang="en-US" altLang="zh-CN" sz="2400" dirty="0">
                <a:solidFill>
                  <a:srgbClr val="70AD47">
                    <a:lumMod val="75000"/>
                  </a:srgbClr>
                </a:solidFill>
                <a:latin typeface="taozhi.cn_PY" panose="02010600030101010101" pitchFamily="2" charset="0"/>
                <a:ea typeface="楷体" panose="02010609060101010101" charset="-122"/>
              </a:rPr>
              <a:t>u</a:t>
            </a:r>
            <a:endParaRPr lang="zh-CN" altLang="en-US" sz="2400" dirty="0">
              <a:solidFill>
                <a:srgbClr val="70AD47">
                  <a:lumMod val="75000"/>
                </a:srgbClr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7095079" y="2348406"/>
            <a:ext cx="69209" cy="69209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宋体" panose="02010600030101010101" pitchFamily="2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3" grpId="0"/>
      <p:bldP spid="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900430" y="1532255"/>
            <a:ext cx="705675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默读第一自然段，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用“</a:t>
            </a:r>
            <a:r>
              <a:rPr lang="zh-CN" altLang="en-US" sz="3200" u="sng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”画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出体现英子忧郁的相关词句。</a:t>
            </a:r>
            <a:endParaRPr lang="zh-CN" altLang="en-US" sz="3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01641" y="657701"/>
            <a:ext cx="4976813" cy="36933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endParaRPr lang="en-US" sz="900" u="sng">
              <a:latin typeface="仿宋" panose="02010609060101010101" charset="-122"/>
              <a:ea typeface="宋体" panose="02010600030101010101" pitchFamily="2" charset="-122"/>
              <a:cs typeface="Times New Roman" panose="02020603050405020304" charset="0"/>
            </a:endParaRPr>
          </a:p>
          <a:p>
            <a:r>
              <a:rPr lang="en-US" sz="900" u="sng">
                <a:latin typeface="仿宋" panose="02010609060101010101" charset="-122"/>
                <a:ea typeface="宋体" panose="02010600030101010101" pitchFamily="2" charset="-122"/>
                <a:cs typeface="Times New Roman" panose="02020603050405020304" charset="0"/>
              </a:rPr>
              <a:t> </a:t>
            </a:r>
            <a:endParaRPr lang="zh-CN" altLang="en-US" sz="1050"/>
          </a:p>
        </p:txBody>
      </p:sp>
      <p:sp>
        <p:nvSpPr>
          <p:cNvPr id="25" name="矩形 24"/>
          <p:cNvSpPr/>
          <p:nvPr/>
        </p:nvSpPr>
        <p:spPr>
          <a:xfrm>
            <a:off x="484002" y="755294"/>
            <a:ext cx="1330494" cy="437283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燕尾形 9"/>
          <p:cNvSpPr/>
          <p:nvPr/>
        </p:nvSpPr>
        <p:spPr>
          <a:xfrm rot="10800000">
            <a:off x="1726774" y="755296"/>
            <a:ext cx="210593" cy="437283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燕尾形 4"/>
          <p:cNvSpPr/>
          <p:nvPr/>
        </p:nvSpPr>
        <p:spPr bwMode="auto">
          <a:xfrm rot="10800000" flipH="1">
            <a:off x="397569" y="755295"/>
            <a:ext cx="210593" cy="437284"/>
          </a:xfrm>
          <a:prstGeom prst="chevron">
            <a:avLst>
              <a:gd name="adj" fmla="val 32172"/>
            </a:avLst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22" name="直接连接符 21"/>
          <p:cNvCxnSpPr/>
          <p:nvPr/>
        </p:nvCxnSpPr>
        <p:spPr bwMode="auto">
          <a:xfrm>
            <a:off x="418281" y="784805"/>
            <a:ext cx="1504950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 bwMode="auto">
          <a:xfrm>
            <a:off x="413518" y="1146973"/>
            <a:ext cx="1505992" cy="0"/>
          </a:xfrm>
          <a:prstGeom prst="line">
            <a:avLst/>
          </a:prstGeom>
          <a:ln w="1270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/>
          <p:nvPr/>
        </p:nvSpPr>
        <p:spPr>
          <a:xfrm>
            <a:off x="690414" y="773880"/>
            <a:ext cx="944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prstClr val="white"/>
                </a:solidFill>
                <a:latin typeface="方正大黑_GBK" panose="02010600030101010101" pitchFamily="65" charset="-122"/>
                <a:ea typeface="方正大黑_GBK" panose="02010600030101010101" pitchFamily="65" charset="-122"/>
              </a:rPr>
              <a:t>找一找</a:t>
            </a:r>
            <a:endParaRPr lang="zh-CN" altLang="en-US" sz="2000" dirty="0">
              <a:solidFill>
                <a:prstClr val="white"/>
              </a:solidFill>
              <a:latin typeface="方正大黑_GBK" panose="02010600030101010101" pitchFamily="65" charset="-122"/>
              <a:ea typeface="方正大黑_GBK" panose="02010600030101010101" pitchFamily="65" charset="-122"/>
            </a:endParaRPr>
          </a:p>
        </p:txBody>
      </p:sp>
      <p:pic>
        <p:nvPicPr>
          <p:cNvPr id="5" name="内容占位符 4"/>
          <p:cNvPicPr>
            <a:picLocks noGrp="1" noChangeAspect="1"/>
          </p:cNvPicPr>
          <p:nvPr>
            <p:ph idx="4294967295"/>
          </p:nvPr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80325" y="2393315"/>
            <a:ext cx="1189990" cy="246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347" y="174307"/>
            <a:ext cx="8349139" cy="271367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她很文静，</a:t>
            </a:r>
            <a:r>
              <a:rPr lang="en-US" altLang="zh-CN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总是默默地坐在教室的一角。</a:t>
            </a:r>
            <a:endParaRPr lang="en-US" altLang="zh-CN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en-US" altLang="zh-CN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347" y="174307"/>
            <a:ext cx="8349139" cy="271367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她很文静，</a:t>
            </a:r>
            <a:r>
              <a:rPr lang="en-US" altLang="zh-CN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总是默默地</a:t>
            </a:r>
            <a:r>
              <a:rPr lang="en-US" altLang="zh-CN" sz="270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坐在教室的一角。</a:t>
            </a:r>
            <a:endParaRPr lang="en-US" altLang="zh-CN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en-US" altLang="zh-CN" sz="27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zh-CN" altLang="en-US" sz="240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5005" y="1458595"/>
            <a:ext cx="779399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上课前，她早早地来到教室，下课后又总是最后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一个离开。</a:t>
            </a:r>
            <a:endParaRPr lang="en-US" altLang="zh-CN" sz="27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57347" y="174307"/>
            <a:ext cx="8349139" cy="2713673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28600">
              <a:lnSpc>
                <a:spcPct val="150000"/>
              </a:lnSpc>
            </a:pPr>
            <a:r>
              <a:rPr lang="en-US" altLang="zh-CN" sz="3000" b="1" dirty="0">
                <a:solidFill>
                  <a:srgbClr val="000000"/>
                </a:solidFill>
                <a:ea typeface="宋体" panose="02010600030101010101" pitchFamily="2" charset="-122"/>
                <a:sym typeface="+mn-ea"/>
              </a:rPr>
              <a:t>    </a:t>
            </a:r>
            <a:r>
              <a:rPr lang="en-US" altLang="zh-CN" sz="2700" dirty="0" err="1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她很文静，</a:t>
            </a:r>
            <a:r>
              <a:rPr lang="en-US" altLang="zh-CN" sz="2700" dirty="0" err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总是默默地</a:t>
            </a:r>
            <a:r>
              <a:rPr lang="en-US" altLang="zh-CN" sz="2700" dirty="0" err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坐在教室的一角</a:t>
            </a:r>
            <a:r>
              <a:rPr lang="en-US" altLang="zh-CN" sz="27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7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en-US" altLang="zh-CN" sz="27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228600">
              <a:lnSpc>
                <a:spcPct val="150000"/>
              </a:lnSpc>
            </a:pPr>
            <a:endParaRPr lang="zh-CN" altLang="en-US" sz="240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5005" y="1458595"/>
            <a:ext cx="7793990" cy="1137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上课前，她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早早地</a:t>
            </a:r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来到教室，下课后又</a:t>
            </a:r>
            <a:r>
              <a:rPr lang="zh-CN" altLang="en-US" sz="27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总是最后</a:t>
            </a:r>
            <a:endParaRPr lang="zh-CN" altLang="en-US" sz="27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zh-CN" altLang="en-US" sz="27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一个离开。</a:t>
            </a:r>
            <a:endParaRPr lang="en-US" altLang="zh-CN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PLACING_PICTURE_USER_VIEWPORT" val="{&quot;height&quot;:4905,&quot;width&quot;:2370}"/>
</p:tagLst>
</file>

<file path=ppt/tags/tag2.xml><?xml version="1.0" encoding="utf-8"?>
<p:tagLst xmlns:p="http://schemas.openxmlformats.org/presentationml/2006/main">
  <p:tag name="KSO_WM_UNIT_TABLE_BEAUTIFY" val="smartTable{faee78bf-0ccc-4998-8e0c-a74276768b64}"/>
</p:tagLst>
</file>

<file path=ppt/tags/tag3.xml><?xml version="1.0" encoding="utf-8"?>
<p:tagLst xmlns:p="http://schemas.openxmlformats.org/presentationml/2006/main">
  <p:tag name="ISPRING_RESOURCE_PATHS_HASH_PRESENTER" val="6386bad1b193e8ddd96c78c97f95eeb279f1e047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1950</Words>
  <Application>WPS 演示</Application>
  <PresentationFormat>全屏显示(16:9)</PresentationFormat>
  <Paragraphs>340</Paragraphs>
  <Slides>38</Slides>
  <Notes>4</Notes>
  <HiddenSlides>0</HiddenSlides>
  <MMClips>2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楷体</vt:lpstr>
      <vt:lpstr>黑体</vt:lpstr>
      <vt:lpstr>方正大黑_GBK</vt:lpstr>
      <vt:lpstr>taozhi.cn_PY</vt:lpstr>
      <vt:lpstr>华光仿宋_CNKI</vt:lpstr>
      <vt:lpstr>仿宋</vt:lpstr>
      <vt:lpstr>Times New Roman</vt:lpstr>
      <vt:lpstr>Calibri</vt:lpstr>
      <vt:lpstr>微软雅黑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文媛</cp:lastModifiedBy>
  <cp:revision>47</cp:revision>
  <dcterms:created xsi:type="dcterms:W3CDTF">2015-05-05T08:02:00Z</dcterms:created>
  <dcterms:modified xsi:type="dcterms:W3CDTF">2020-12-14T13:25:47Z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