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73" r:id="rId4"/>
    <p:sldId id="260" r:id="rId5"/>
    <p:sldId id="262" r:id="rId6"/>
    <p:sldId id="263" r:id="rId7"/>
    <p:sldId id="264" r:id="rId8"/>
    <p:sldId id="265" r:id="rId9"/>
    <p:sldId id="266" r:id="rId10"/>
    <p:sldId id="278" r:id="rId11"/>
    <p:sldId id="279" r:id="rId12"/>
    <p:sldId id="267" r:id="rId13"/>
    <p:sldId id="270" r:id="rId14"/>
    <p:sldId id="27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752"/>
  </p:normalViewPr>
  <p:slideViewPr>
    <p:cSldViewPr snapToGrid="0" snapToObjects="1">
      <p:cViewPr varScale="1">
        <p:scale>
          <a:sx n="99" d="100"/>
          <a:sy n="99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00DC5-03BD-784D-B9FD-DDC0875E3ED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CCE12-A153-2340-AB09-11E476C892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062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Sam is flying his new kite. </a:t>
            </a:r>
            <a:r>
              <a:rPr kumimoji="1" lang="en-US" altLang="zh-CN" dirty="0" err="1"/>
              <a:t>Daming</a:t>
            </a:r>
            <a:r>
              <a:rPr kumimoji="1" lang="en-US" altLang="zh-CN" dirty="0"/>
              <a:t> is coming. What will Sam say? </a:t>
            </a:r>
            <a:r>
              <a:rPr kumimoji="1" lang="zh-CN" altLang="en-US" dirty="0"/>
              <a:t>抽问两三个同学</a:t>
            </a:r>
            <a:endParaRPr kumimoji="1" lang="en-US" altLang="zh-CN" dirty="0"/>
          </a:p>
          <a:p>
            <a:r>
              <a:rPr kumimoji="1" lang="en-US" altLang="zh-CN" dirty="0"/>
              <a:t>Now, let’s watch a video and find it out.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CCE12-A153-2340-AB09-11E476C892D7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227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CCE12-A153-2340-AB09-11E476C892D7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899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Look at Sam. Is Sam happy? No, </a:t>
            </a:r>
            <a:r>
              <a:rPr kumimoji="1" lang="en-US" altLang="zh-CN" dirty="0" err="1"/>
              <a:t>sam</a:t>
            </a:r>
            <a:r>
              <a:rPr kumimoji="1" lang="en-US" altLang="zh-CN" dirty="0"/>
              <a:t> is very scared. What will he say? </a:t>
            </a:r>
          </a:p>
          <a:p>
            <a:r>
              <a:rPr kumimoji="1" lang="en-US" altLang="zh-CN" dirty="0"/>
              <a:t>Listen. What does Sam say?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CCE12-A153-2340-AB09-11E476C892D7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774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CCE12-A153-2340-AB09-11E476C892D7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179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CCE12-A153-2340-AB09-11E476C892D7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511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EA026D-4921-0442-809F-8F76326F0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AB606A-8DC0-8C4A-873E-57EC7BB5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7757B0-5402-BD43-B382-740FFC90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5BAD6-D19B-3C4F-82C0-6912A47B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047B21-62F1-F946-AF20-3FA5EF0F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74202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EFEC6-3EDE-F542-A580-02E1B6A3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29B65A-705C-C248-86C2-8FB3997FE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8901EA-648E-4242-862C-0C28583E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D05D17-76DC-EF4D-95DC-1569914D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B3451E-6EB6-5B46-AFF7-F79573ED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69318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6B1653-B4F3-DB47-B72A-CD9D46BC2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42BFE1-A7BA-314C-9F55-1A54B314E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1A93C4-ADFB-CD4F-9F65-E0AD5087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4FA3D-934A-2949-93D3-8C7CD3C7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CB48F4-CE27-C54A-A3A9-D7454165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4596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9C844-14B9-A444-A565-713263A7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E8197E-394A-B54D-82F4-9F9E7BDE7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91FC1D-66BD-BB45-96B4-A2FC8D39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99DE70-086E-434A-8074-AB7709B3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5696C8-82D2-4B4A-8DD5-80DBE976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84615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A1544-EB07-3941-8466-09703858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399E91-C9FA-1F4B-9AFC-C6B8E2D79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2AFAF4-102D-D34E-B4E8-C6933CA4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132C51-3E84-B94A-A8A1-C3DDA0E2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E99627-E674-AB40-BFC4-B9E03C32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986408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BBD37-0AD9-A245-A309-8B600793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878AC6-E29B-6344-A57B-12CBDC127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592590-45C7-DC46-A8E4-5E5ED9FAA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F41E57-9B55-D347-BF57-933C82B6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DE7725-0548-DA4D-A368-C6E6874F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E894C9-4C8C-FD44-8927-6E7EB994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211027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28540-586B-9D41-B6A2-307DC692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E1B36B-616D-034A-A8F8-8FDDA3732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D711FF-A799-4A49-9D2B-E442224DA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654CCA-77E8-784B-B167-BE1EE5937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3FCE9D-3B2C-B046-BE38-707F35988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8944862-3C69-634E-8BEC-0F18778B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3379A83-11F6-ED48-A717-7E8807F6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D836F3F-35EB-3C41-8CC1-444EDDFE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243748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8889DC-5E41-054C-A915-5250A927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F14C5E-9CC8-1F47-A087-1B56C427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AA2147-A13A-C148-B4B3-AB15085A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3C4526-C54C-634D-B13B-BC50D554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44980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2D1BB3-255B-494F-B391-BEE6B70A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C4457E-0D23-5745-8D7C-C1BCD249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C77ED1-C93B-AE4F-BB9C-7BD93DB1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07950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9A4CF-7DBA-8847-8C8E-B54BBEE7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8FD837-0F98-E840-81FD-58D66A06C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508987-7176-8643-868C-20EF77D2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204BEF-F791-D344-860D-22073560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04652B-9B81-394B-862D-51FB3283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FF19A1-9192-D042-8464-868271B8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325966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D048E8-2323-074C-984C-535657B5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76B9E22-EB60-FB42-9937-0CABC8770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82C423-123B-3B48-8DA8-AC1890B74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91EA53-61AE-BC42-A51D-16883989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C97E59-99F9-3446-9F1A-3AB06ED9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E6EE4A-DCF5-FB4F-AFE7-AB767EAD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60494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841F5C-0E12-D044-83ED-A83ADF5E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00030C-C0EA-CC4C-9AE3-B43DCD99F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EC3E0-31D5-C545-87F6-3DC722683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352A9-10A8-BF42-BA36-9D679A9F0E90}" type="datetimeFigureOut">
              <a:rPr kumimoji="1" lang="zh-CN" altLang="en-US" smtClean="0"/>
              <a:t>2020/12/15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9F5050-7E32-0944-8DE8-EAF5B086B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169811-006B-A94A-973B-6C89300DD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F5F2-6C4F-A84D-9B79-AA2D913064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51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jpg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jpg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9E938EB-7141-6C47-866D-4F5DF221F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96" b="77383"/>
          <a:stretch/>
        </p:blipFill>
        <p:spPr>
          <a:xfrm>
            <a:off x="328613" y="289464"/>
            <a:ext cx="11614026" cy="36538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141678-0632-8B45-BE72-EDBCE171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88" y="3775076"/>
            <a:ext cx="1811337" cy="18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111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86326D19-7FC1-2841-A019-60AAF03D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0" y="815125"/>
            <a:ext cx="5227750" cy="52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5B8D3C-9D32-494C-86A2-DB5866CF89E5}"/>
              </a:ext>
            </a:extLst>
          </p:cNvPr>
          <p:cNvSpPr txBox="1"/>
          <p:nvPr/>
        </p:nvSpPr>
        <p:spPr>
          <a:xfrm>
            <a:off x="1384233" y="1332135"/>
            <a:ext cx="1938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Help!!</a:t>
            </a:r>
            <a:endParaRPr kumimoji="1" lang="zh-CN" altLang="en-US" sz="4800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0F19938-7C8D-704E-B052-E362AA16EB87}"/>
              </a:ext>
            </a:extLst>
          </p:cNvPr>
          <p:cNvGrpSpPr/>
          <p:nvPr/>
        </p:nvGrpSpPr>
        <p:grpSpPr>
          <a:xfrm>
            <a:off x="6611983" y="815125"/>
            <a:ext cx="4207099" cy="5584314"/>
            <a:chOff x="6611983" y="815125"/>
            <a:chExt cx="4207099" cy="558431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5DFB884-A371-6E4F-A759-8FC9DD4AA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r="7391" b="7920"/>
            <a:stretch>
              <a:fillRect/>
            </a:stretch>
          </p:blipFill>
          <p:spPr>
            <a:xfrm>
              <a:off x="6611983" y="815125"/>
              <a:ext cx="4207099" cy="55843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AD61618-2DD1-5E44-9727-EF4FC85EEB90}"/>
                </a:ext>
              </a:extLst>
            </p:cNvPr>
            <p:cNvSpPr txBox="1"/>
            <p:nvPr/>
          </p:nvSpPr>
          <p:spPr>
            <a:xfrm>
              <a:off x="7571996" y="815125"/>
              <a:ext cx="19385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8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Help!!</a:t>
              </a:r>
              <a:endParaRPr kumimoji="1" lang="zh-CN" altLang="en-US" sz="4800" u="sng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102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02A7FF8-FF24-534B-80BB-9BFB91085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97" t="42381" r="12071" b="33128"/>
          <a:stretch/>
        </p:blipFill>
        <p:spPr>
          <a:xfrm>
            <a:off x="1057275" y="614362"/>
            <a:ext cx="6272214" cy="57345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DF3BE0-8CFF-BA43-889D-F564CB016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70" t="67257" r="11793" b="8794"/>
          <a:stretch/>
        </p:blipFill>
        <p:spPr>
          <a:xfrm>
            <a:off x="8065616" y="1100138"/>
            <a:ext cx="3600781" cy="5143500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5F9388-3640-8644-A30D-C0F1B2150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49569" y="3800480"/>
            <a:ext cx="1632093" cy="16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860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C1FB98-B512-D647-B936-C1105E8A7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4" t="67724" r="13263" b="8696"/>
          <a:stretch/>
        </p:blipFill>
        <p:spPr>
          <a:xfrm>
            <a:off x="631031" y="1257301"/>
            <a:ext cx="10929938" cy="48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6417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B3F3EAE-7B4E-C74A-8BFE-1BC3D04B7F5C}"/>
              </a:ext>
            </a:extLst>
          </p:cNvPr>
          <p:cNvSpPr txBox="1"/>
          <p:nvPr/>
        </p:nvSpPr>
        <p:spPr>
          <a:xfrm>
            <a:off x="1435749" y="701070"/>
            <a:ext cx="7008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Century Gothic" panose="020B0502020202020204" pitchFamily="34" charset="0"/>
              </a:rPr>
              <a:t>Listen, point and find “</a:t>
            </a:r>
            <a:r>
              <a:rPr kumimoji="1" lang="en-US" altLang="zh-CN" sz="4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Is it a …?</a:t>
            </a:r>
            <a:r>
              <a:rPr kumimoji="1" lang="en-US" altLang="zh-CN" sz="4800" u="sng" dirty="0">
                <a:latin typeface="Century Gothic" panose="020B0502020202020204" pitchFamily="34" charset="0"/>
              </a:rPr>
              <a:t>”</a:t>
            </a:r>
            <a:endParaRPr kumimoji="1" lang="zh-CN" altLang="en-US" sz="4800" u="sng" dirty="0">
              <a:latin typeface="Century Gothic" panose="020B0502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3EEF59-FB4F-564E-AEED-67B784ACE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70" t="14554" r="12297" b="60732"/>
          <a:stretch/>
        </p:blipFill>
        <p:spPr>
          <a:xfrm>
            <a:off x="4143375" y="2506345"/>
            <a:ext cx="4114801" cy="3890142"/>
          </a:xfrm>
          <a:prstGeom prst="rect">
            <a:avLst/>
          </a:prstGeom>
        </p:spPr>
      </p:pic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97C31F20-EEFA-D443-A913-44F906E948B6}"/>
              </a:ext>
            </a:extLst>
          </p:cNvPr>
          <p:cNvCxnSpPr>
            <a:cxnSpLocks/>
          </p:cNvCxnSpPr>
          <p:nvPr/>
        </p:nvCxnSpPr>
        <p:spPr>
          <a:xfrm>
            <a:off x="5011271" y="2828926"/>
            <a:ext cx="9323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430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CB4B1C9-0A57-BF45-AAA9-DFBA13A49E48}"/>
              </a:ext>
            </a:extLst>
          </p:cNvPr>
          <p:cNvSpPr txBox="1"/>
          <p:nvPr/>
        </p:nvSpPr>
        <p:spPr>
          <a:xfrm>
            <a:off x="397099" y="366220"/>
            <a:ext cx="1139780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Century Gothic" panose="020B0502020202020204" pitchFamily="34" charset="0"/>
              </a:rPr>
              <a:t>Homework</a:t>
            </a:r>
          </a:p>
          <a:p>
            <a:endParaRPr kumimoji="1" lang="en-US" altLang="zh-CN" sz="4800" dirty="0">
              <a:latin typeface="Century Gothic" panose="020B0502020202020204" pitchFamily="34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kumimoji="1" lang="en-US" altLang="zh-CN" sz="4800" dirty="0">
                <a:latin typeface="Century Gothic" panose="020B0502020202020204" pitchFamily="34" charset="0"/>
              </a:rPr>
              <a:t>Listen, point and read the text. </a:t>
            </a:r>
          </a:p>
          <a:p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听并指读课文（</a:t>
            </a:r>
            <a:r>
              <a:rPr kumimoji="1"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38-39</a:t>
            </a:r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页）</a:t>
            </a:r>
            <a:endParaRPr kumimoji="1" lang="en-US" altLang="zh-CN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4800" dirty="0">
              <a:latin typeface="Century Gothic" panose="020B0502020202020204" pitchFamily="34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kumimoji="1" lang="en-US" altLang="zh-CN" sz="4800" dirty="0">
                <a:latin typeface="Century Gothic" panose="020B0502020202020204" pitchFamily="34" charset="0"/>
              </a:rPr>
              <a:t>Draw an animal and your partner will guess by asking “</a:t>
            </a:r>
            <a:r>
              <a:rPr kumimoji="1" lang="en-US" altLang="zh-CN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it a …?</a:t>
            </a:r>
            <a:r>
              <a:rPr kumimoji="1" lang="en-US" altLang="zh-CN" sz="4800" b="1" dirty="0">
                <a:latin typeface="Century Gothic" panose="020B0502020202020204" pitchFamily="34" charset="0"/>
              </a:rPr>
              <a:t>”</a:t>
            </a:r>
          </a:p>
          <a:p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画一个你喜欢的动物，让你的同伴来猜</a:t>
            </a:r>
            <a:endParaRPr kumimoji="1" lang="en-US" altLang="zh-CN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EF20C48B-80C5-BD4F-8C2F-253CB47F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15000" r="10972" b="10736"/>
          <a:stretch/>
        </p:blipFill>
        <p:spPr bwMode="auto">
          <a:xfrm>
            <a:off x="10066112" y="4861499"/>
            <a:ext cx="1728788" cy="16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308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D178EC92-89E1-2643-B0BD-9CA58C9E6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7" r="50000"/>
          <a:stretch>
            <a:fillRect/>
          </a:stretch>
        </p:blipFill>
        <p:spPr>
          <a:xfrm>
            <a:off x="877261" y="1634065"/>
            <a:ext cx="3150523" cy="4605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C6766096-60EB-614F-A23F-5FFF1D5C2A93}"/>
              </a:ext>
            </a:extLst>
          </p:cNvPr>
          <p:cNvSpPr/>
          <p:nvPr/>
        </p:nvSpPr>
        <p:spPr>
          <a:xfrm>
            <a:off x="714894" y="2470384"/>
            <a:ext cx="3424843" cy="4034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1CD802-49D9-9141-AD66-DB5E8FE2A0B6}"/>
              </a:ext>
            </a:extLst>
          </p:cNvPr>
          <p:cNvSpPr txBox="1"/>
          <p:nvPr/>
        </p:nvSpPr>
        <p:spPr>
          <a:xfrm>
            <a:off x="6263907" y="310998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13F1D7-7D37-DF46-AAF1-8E7EFF255307}"/>
              </a:ext>
            </a:extLst>
          </p:cNvPr>
          <p:cNvSpPr txBox="1"/>
          <p:nvPr/>
        </p:nvSpPr>
        <p:spPr>
          <a:xfrm>
            <a:off x="931024" y="618683"/>
            <a:ext cx="708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en-GB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________ _________.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E96CF9-1611-2D45-93BC-D0880B231797}"/>
              </a:ext>
            </a:extLst>
          </p:cNvPr>
          <p:cNvSpPr txBox="1"/>
          <p:nvPr/>
        </p:nvSpPr>
        <p:spPr>
          <a:xfrm>
            <a:off x="2560751" y="634696"/>
            <a:ext cx="2061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F7BF65-BE92-B542-9048-4C9F63BDCE33}"/>
              </a:ext>
            </a:extLst>
          </p:cNvPr>
          <p:cNvSpPr txBox="1"/>
          <p:nvPr/>
        </p:nvSpPr>
        <p:spPr>
          <a:xfrm>
            <a:off x="5386647" y="656220"/>
            <a:ext cx="1418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C72C9EA-5B07-254A-BFDC-7D57031B84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8" t="26438" r="24464" b="40000"/>
          <a:stretch>
            <a:fillRect/>
          </a:stretch>
        </p:blipFill>
        <p:spPr>
          <a:xfrm>
            <a:off x="4323711" y="1602003"/>
            <a:ext cx="3343101" cy="23016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E74BCA8-AB29-EB4E-8EEC-7D5E28B2D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9021" r="18041" b="7151"/>
          <a:stretch>
            <a:fillRect/>
          </a:stretch>
        </p:blipFill>
        <p:spPr>
          <a:xfrm>
            <a:off x="4286770" y="1580707"/>
            <a:ext cx="3527075" cy="465861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64F0A4D-E145-7D46-8195-4F58339E13A1}"/>
              </a:ext>
            </a:extLst>
          </p:cNvPr>
          <p:cNvSpPr txBox="1"/>
          <p:nvPr/>
        </p:nvSpPr>
        <p:spPr>
          <a:xfrm>
            <a:off x="2749517" y="597411"/>
            <a:ext cx="1537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panda</a:t>
            </a:r>
            <a:endParaRPr kumimoji="1" lang="zh-CN" alt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A804880-BF47-7249-9EF2-9018386CF8B5}"/>
              </a:ext>
            </a:extLst>
          </p:cNvPr>
          <p:cNvSpPr txBox="1"/>
          <p:nvPr/>
        </p:nvSpPr>
        <p:spPr>
          <a:xfrm>
            <a:off x="5060588" y="618683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schoolbag</a:t>
            </a:r>
            <a:endParaRPr kumimoji="1" lang="zh-CN" alt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BFCE8D9-8C3B-7840-8E3A-C89CD414914F}"/>
              </a:ext>
            </a:extLst>
          </p:cNvPr>
          <p:cNvSpPr txBox="1"/>
          <p:nvPr/>
        </p:nvSpPr>
        <p:spPr>
          <a:xfrm>
            <a:off x="2938071" y="63926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kumimoji="1" lang="zh-CN" alt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E1C0A66-56DF-784B-B4D5-1E91A24507D4}"/>
              </a:ext>
            </a:extLst>
          </p:cNvPr>
          <p:cNvSpPr txBox="1"/>
          <p:nvPr/>
        </p:nvSpPr>
        <p:spPr>
          <a:xfrm>
            <a:off x="5746388" y="64946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kite</a:t>
            </a:r>
            <a:endParaRPr kumimoji="1" lang="zh-CN" alt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28A5FB-594E-CB42-919F-117C297DA642}"/>
              </a:ext>
            </a:extLst>
          </p:cNvPr>
          <p:cNvGrpSpPr/>
          <p:nvPr/>
        </p:nvGrpSpPr>
        <p:grpSpPr>
          <a:xfrm>
            <a:off x="8059337" y="1684820"/>
            <a:ext cx="3225338" cy="4437708"/>
            <a:chOff x="5509962" y="1504635"/>
            <a:chExt cx="3225338" cy="4437708"/>
          </a:xfrm>
        </p:grpSpPr>
        <p:pic>
          <p:nvPicPr>
            <p:cNvPr id="17" name="内容占位符 3">
              <a:extLst>
                <a:ext uri="{FF2B5EF4-FFF2-40B4-BE49-F238E27FC236}">
                  <a16:creationId xmlns:a16="http://schemas.microsoft.com/office/drawing/2014/main" id="{E9052C53-54E6-264C-8C1C-8B28DCDDD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" t="9276" r="437" b="6788"/>
            <a:stretch>
              <a:fillRect/>
            </a:stretch>
          </p:blipFill>
          <p:spPr>
            <a:xfrm>
              <a:off x="5509962" y="1504635"/>
              <a:ext cx="3225338" cy="44377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44F69B2-6520-4C4A-8455-395AE763B664}"/>
                </a:ext>
              </a:extLst>
            </p:cNvPr>
            <p:cNvSpPr/>
            <p:nvPr/>
          </p:nvSpPr>
          <p:spPr>
            <a:xfrm>
              <a:off x="6226225" y="3095030"/>
              <a:ext cx="1371600" cy="101261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内容占位符 3">
            <a:extLst>
              <a:ext uri="{FF2B5EF4-FFF2-40B4-BE49-F238E27FC236}">
                <a16:creationId xmlns:a16="http://schemas.microsoft.com/office/drawing/2014/main" id="{1EC5E800-CB2F-3043-8D57-AB6F5864CE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9276" r="437" b="6788"/>
          <a:stretch>
            <a:fillRect/>
          </a:stretch>
        </p:blipFill>
        <p:spPr>
          <a:xfrm>
            <a:off x="8072831" y="1684820"/>
            <a:ext cx="3225338" cy="443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753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EBB666F-553B-AA4F-998E-487B8B2EA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62" y="395806"/>
            <a:ext cx="8118475" cy="60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000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6004700-8522-8A41-AA68-50D401E41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6" t="26320" r="50132" b="42424"/>
          <a:stretch/>
        </p:blipFill>
        <p:spPr>
          <a:xfrm>
            <a:off x="671513" y="531277"/>
            <a:ext cx="5200650" cy="57954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94B24D-0EE4-D34D-BFF3-5C4512C65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00" t="31250" r="11039" b="42424"/>
          <a:stretch/>
        </p:blipFill>
        <p:spPr>
          <a:xfrm>
            <a:off x="6096000" y="753102"/>
            <a:ext cx="5857875" cy="5351794"/>
          </a:xfrm>
          <a:prstGeom prst="rect">
            <a:avLst/>
          </a:prstGeom>
        </p:spPr>
      </p:pic>
      <p:sp>
        <p:nvSpPr>
          <p:cNvPr id="7" name="云形 6">
            <a:extLst>
              <a:ext uri="{FF2B5EF4-FFF2-40B4-BE49-F238E27FC236}">
                <a16:creationId xmlns:a16="http://schemas.microsoft.com/office/drawing/2014/main" id="{3DB562CB-F918-2E4D-A0C2-4505AC65060C}"/>
              </a:ext>
            </a:extLst>
          </p:cNvPr>
          <p:cNvSpPr/>
          <p:nvPr/>
        </p:nvSpPr>
        <p:spPr>
          <a:xfrm>
            <a:off x="6319838" y="877466"/>
            <a:ext cx="3120375" cy="114037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6CED983-4F83-6E47-A9B9-732ABC0C788C}"/>
              </a:ext>
            </a:extLst>
          </p:cNvPr>
          <p:cNvSpPr/>
          <p:nvPr/>
        </p:nvSpPr>
        <p:spPr>
          <a:xfrm>
            <a:off x="4657725" y="4114800"/>
            <a:ext cx="542925" cy="400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76BF29C-363A-9440-BC96-FFFC74F3371E}"/>
              </a:ext>
            </a:extLst>
          </p:cNvPr>
          <p:cNvSpPr/>
          <p:nvPr/>
        </p:nvSpPr>
        <p:spPr>
          <a:xfrm>
            <a:off x="4657725" y="4471988"/>
            <a:ext cx="657225" cy="400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云形 4">
            <a:extLst>
              <a:ext uri="{FF2B5EF4-FFF2-40B4-BE49-F238E27FC236}">
                <a16:creationId xmlns:a16="http://schemas.microsoft.com/office/drawing/2014/main" id="{06DC0CA2-B718-194B-89B3-8003D4E3175D}"/>
              </a:ext>
            </a:extLst>
          </p:cNvPr>
          <p:cNvSpPr/>
          <p:nvPr/>
        </p:nvSpPr>
        <p:spPr>
          <a:xfrm>
            <a:off x="3357563" y="3901801"/>
            <a:ext cx="2767014" cy="114037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5995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0382E3-9874-AE4A-B7B8-4AED7D2219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06" t="62439" r="11792" b="8794"/>
          <a:stretch/>
        </p:blipFill>
        <p:spPr>
          <a:xfrm>
            <a:off x="628650" y="628566"/>
            <a:ext cx="10672763" cy="5600868"/>
          </a:xfrm>
          <a:prstGeom prst="rect">
            <a:avLst/>
          </a:prstGeom>
        </p:spPr>
      </p:pic>
      <p:sp>
        <p:nvSpPr>
          <p:cNvPr id="2" name="云形 1">
            <a:extLst>
              <a:ext uri="{FF2B5EF4-FFF2-40B4-BE49-F238E27FC236}">
                <a16:creationId xmlns:a16="http://schemas.microsoft.com/office/drawing/2014/main" id="{ED4768DB-780B-E04E-9E35-A74ED1AE9ED2}"/>
              </a:ext>
            </a:extLst>
          </p:cNvPr>
          <p:cNvSpPr/>
          <p:nvPr/>
        </p:nvSpPr>
        <p:spPr>
          <a:xfrm>
            <a:off x="3047999" y="1145627"/>
            <a:ext cx="4824249" cy="9038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new_1l1_p38_a2.mp3" descr="new_1l1_p38_a2.mp3">
            <a:hlinkClick r:id="" action="ppaction://media"/>
            <a:extLst>
              <a:ext uri="{FF2B5EF4-FFF2-40B4-BE49-F238E27FC236}">
                <a16:creationId xmlns:a16="http://schemas.microsoft.com/office/drawing/2014/main" id="{745F1061-297B-D54D-B645-895D382734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151.0206"/>
                  <p14:fade in="176.2246"/>
                </p14:media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81950" y="784772"/>
            <a:ext cx="812800" cy="812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F496E3-9DD1-A648-AA0B-ABB146E84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860" y="3953815"/>
            <a:ext cx="2590553" cy="19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62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3999C05-C104-0646-A13E-26E041DFA3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70" t="10416" r="50000" b="62673"/>
          <a:stretch/>
        </p:blipFill>
        <p:spPr>
          <a:xfrm>
            <a:off x="714382" y="0"/>
            <a:ext cx="6919912" cy="6788775"/>
          </a:xfrm>
          <a:prstGeom prst="rect">
            <a:avLst/>
          </a:prstGeom>
        </p:spPr>
      </p:pic>
      <p:sp>
        <p:nvSpPr>
          <p:cNvPr id="3" name="云形 2">
            <a:extLst>
              <a:ext uri="{FF2B5EF4-FFF2-40B4-BE49-F238E27FC236}">
                <a16:creationId xmlns:a16="http://schemas.microsoft.com/office/drawing/2014/main" id="{AF5AF9A1-3ECB-B845-A5F1-7E2DD054C12E}"/>
              </a:ext>
            </a:extLst>
          </p:cNvPr>
          <p:cNvSpPr/>
          <p:nvPr/>
        </p:nvSpPr>
        <p:spPr>
          <a:xfrm>
            <a:off x="1004894" y="813072"/>
            <a:ext cx="2767014" cy="114037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云形 3">
            <a:extLst>
              <a:ext uri="{FF2B5EF4-FFF2-40B4-BE49-F238E27FC236}">
                <a16:creationId xmlns:a16="http://schemas.microsoft.com/office/drawing/2014/main" id="{E73B5E11-0F6F-5240-9D61-45C552709068}"/>
              </a:ext>
            </a:extLst>
          </p:cNvPr>
          <p:cNvSpPr/>
          <p:nvPr/>
        </p:nvSpPr>
        <p:spPr>
          <a:xfrm>
            <a:off x="4591057" y="1383258"/>
            <a:ext cx="2914647" cy="9038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A0AB73-F3BE-8E4B-83AD-4BF19A8CC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57" y="2317777"/>
            <a:ext cx="2222446" cy="2222446"/>
          </a:xfrm>
          <a:prstGeom prst="rect">
            <a:avLst/>
          </a:prstGeom>
        </p:spPr>
      </p:pic>
      <p:pic>
        <p:nvPicPr>
          <p:cNvPr id="8" name="new_1l1_p38_a2.mp3" descr="new_1l1_p38_a2.mp3">
            <a:hlinkClick r:id="" action="ppaction://media"/>
            <a:extLst>
              <a:ext uri="{FF2B5EF4-FFF2-40B4-BE49-F238E27FC236}">
                <a16:creationId xmlns:a16="http://schemas.microsoft.com/office/drawing/2014/main" id="{8DF31A33-2637-DD4F-B8DA-4AF6AEEA59A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27.4975" end="22375.6741"/>
                </p14:media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83" y="222250"/>
            <a:ext cx="812800" cy="812800"/>
          </a:xfrm>
          <a:prstGeom prst="rect">
            <a:avLst/>
          </a:prstGeom>
        </p:spPr>
      </p:pic>
      <p:pic>
        <p:nvPicPr>
          <p:cNvPr id="9" name="new_1l1_p38_a2.mp3" descr="new_1l1_p38_a2.mp3">
            <a:hlinkClick r:id="" action="ppaction://media"/>
            <a:extLst>
              <a:ext uri="{FF2B5EF4-FFF2-40B4-BE49-F238E27FC236}">
                <a16:creationId xmlns:a16="http://schemas.microsoft.com/office/drawing/2014/main" id="{083F2A88-BFF1-DE42-9FD2-9A380FE6B6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23.3808" end="20110.5459"/>
                </p14:media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5669" y="406672"/>
            <a:ext cx="812800" cy="812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F9E26D-E6A3-DB43-B34F-DC88E356FB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070" t="67257" r="11793" b="8794"/>
          <a:stretch/>
        </p:blipFill>
        <p:spPr>
          <a:xfrm>
            <a:off x="8065616" y="1100138"/>
            <a:ext cx="3600781" cy="5143500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019E72-CA5A-494B-8303-FE49A305C6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7225996" y="4014793"/>
            <a:ext cx="1632093" cy="16320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74843A-4BA5-2949-9915-65D360095B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9013" y="3773498"/>
            <a:ext cx="2590553" cy="19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78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5FF949-298B-5D46-B027-93E834FF65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70" t="14554" r="12297" b="60732"/>
          <a:stretch/>
        </p:blipFill>
        <p:spPr>
          <a:xfrm>
            <a:off x="929709" y="173708"/>
            <a:ext cx="6886576" cy="651058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36C8AE1-FBAF-DA44-BD12-55E4E04AE477}"/>
              </a:ext>
            </a:extLst>
          </p:cNvPr>
          <p:cNvSpPr/>
          <p:nvPr/>
        </p:nvSpPr>
        <p:spPr>
          <a:xfrm>
            <a:off x="2067947" y="712119"/>
            <a:ext cx="1847850" cy="5715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44B89F-8916-1743-88A1-C48A1F6E1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134" y="1435154"/>
            <a:ext cx="1704975" cy="1704975"/>
          </a:xfrm>
          <a:prstGeom prst="rect">
            <a:avLst/>
          </a:prstGeom>
        </p:spPr>
      </p:pic>
      <p:sp>
        <p:nvSpPr>
          <p:cNvPr id="5" name="云形 4">
            <a:extLst>
              <a:ext uri="{FF2B5EF4-FFF2-40B4-BE49-F238E27FC236}">
                <a16:creationId xmlns:a16="http://schemas.microsoft.com/office/drawing/2014/main" id="{4B6C5201-E498-6B48-AB1F-59A135ED7AA8}"/>
              </a:ext>
            </a:extLst>
          </p:cNvPr>
          <p:cNvSpPr/>
          <p:nvPr/>
        </p:nvSpPr>
        <p:spPr>
          <a:xfrm>
            <a:off x="1599633" y="173708"/>
            <a:ext cx="2767014" cy="147559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云形 5">
            <a:extLst>
              <a:ext uri="{FF2B5EF4-FFF2-40B4-BE49-F238E27FC236}">
                <a16:creationId xmlns:a16="http://schemas.microsoft.com/office/drawing/2014/main" id="{B0314E92-FD52-E040-8CB4-508ADB3580AC}"/>
              </a:ext>
            </a:extLst>
          </p:cNvPr>
          <p:cNvSpPr/>
          <p:nvPr/>
        </p:nvSpPr>
        <p:spPr>
          <a:xfrm>
            <a:off x="3649095" y="5660109"/>
            <a:ext cx="2767014" cy="126144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new_1l1_p38_a2.mp3" descr="new_1l1_p38_a2.mp3">
            <a:hlinkClick r:id="" action="ppaction://media"/>
            <a:extLst>
              <a:ext uri="{FF2B5EF4-FFF2-40B4-BE49-F238E27FC236}">
                <a16:creationId xmlns:a16="http://schemas.microsoft.com/office/drawing/2014/main" id="{A3D9BF06-D7C6-A54D-9C8C-F5844FC02D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94.0394" end="17558.465"/>
                </p14:media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32602" y="3022600"/>
            <a:ext cx="812800" cy="812800"/>
          </a:xfrm>
          <a:prstGeom prst="rect">
            <a:avLst/>
          </a:prstGeom>
        </p:spPr>
      </p:pic>
      <p:pic>
        <p:nvPicPr>
          <p:cNvPr id="7" name="new_1l1_p38_a2.mp3" descr="new_1l1_p38_a2.mp3">
            <a:hlinkClick r:id="" action="ppaction://media"/>
            <a:extLst>
              <a:ext uri="{FF2B5EF4-FFF2-40B4-BE49-F238E27FC236}">
                <a16:creationId xmlns:a16="http://schemas.microsoft.com/office/drawing/2014/main" id="{4C09C4B7-627C-DB4A-B87A-42A8613153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281.9732" end="14826.04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1547" y="5612299"/>
            <a:ext cx="812800" cy="812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3DE984-FDD1-1E42-A842-9FA9EF8A4F8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070" t="67257" r="11793" b="8794"/>
          <a:stretch/>
        </p:blipFill>
        <p:spPr>
          <a:xfrm>
            <a:off x="8065616" y="1100138"/>
            <a:ext cx="3600781" cy="5143500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7251DB3-FA09-5B4D-8515-7AB19D265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7503402" y="4028016"/>
            <a:ext cx="1632093" cy="16320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B98B4EC-6572-FF45-88E3-247D3CAC0F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8123" y="3675745"/>
            <a:ext cx="2590553" cy="19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3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E4F488D-E9F7-AC41-83BE-AD4A702485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2" t="40632" r="50165" b="32828"/>
          <a:stretch/>
        </p:blipFill>
        <p:spPr>
          <a:xfrm>
            <a:off x="483245" y="49168"/>
            <a:ext cx="7145205" cy="62167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77959F0-2CCF-264F-A07D-B994A51F2B85}"/>
              </a:ext>
            </a:extLst>
          </p:cNvPr>
          <p:cNvSpPr/>
          <p:nvPr/>
        </p:nvSpPr>
        <p:spPr>
          <a:xfrm>
            <a:off x="4057658" y="828672"/>
            <a:ext cx="1700212" cy="5715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new_1l1_p38_a2.mp3" descr="new_1l1_p38_a2.mp3">
            <a:hlinkClick r:id="" action="ppaction://media"/>
            <a:extLst>
              <a:ext uri="{FF2B5EF4-FFF2-40B4-BE49-F238E27FC236}">
                <a16:creationId xmlns:a16="http://schemas.microsoft.com/office/drawing/2014/main" id="{C387D2AC-0551-DA45-B503-E8FFF1A83C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06.5064" end="12299.380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4019" y="587372"/>
            <a:ext cx="812800" cy="812800"/>
          </a:xfrm>
          <a:prstGeom prst="rect">
            <a:avLst/>
          </a:prstGeom>
        </p:spPr>
      </p:pic>
      <p:sp>
        <p:nvSpPr>
          <p:cNvPr id="5" name="云形 4">
            <a:extLst>
              <a:ext uri="{FF2B5EF4-FFF2-40B4-BE49-F238E27FC236}">
                <a16:creationId xmlns:a16="http://schemas.microsoft.com/office/drawing/2014/main" id="{E74813E1-A70F-484B-8EE4-30A24AD51839}"/>
              </a:ext>
            </a:extLst>
          </p:cNvPr>
          <p:cNvSpPr/>
          <p:nvPr/>
        </p:nvSpPr>
        <p:spPr>
          <a:xfrm>
            <a:off x="2828137" y="524067"/>
            <a:ext cx="3402807" cy="118071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6298C1-8C20-E745-9DB0-DC7CDB00CF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070" t="67257" r="11793" b="8794"/>
          <a:stretch/>
        </p:blipFill>
        <p:spPr>
          <a:xfrm>
            <a:off x="8065616" y="1100138"/>
            <a:ext cx="3600781" cy="5143500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7873901-0854-4343-BBDF-D8D1B4DDC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249569" y="3800480"/>
            <a:ext cx="1632093" cy="16320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1CFA4F-913B-C841-8A20-20B67D6EFC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2726" y="3889420"/>
            <a:ext cx="2590553" cy="19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01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02A7FF8-FF24-534B-80BB-9BFB91085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97" t="42381" r="12071" b="33128"/>
          <a:stretch/>
        </p:blipFill>
        <p:spPr>
          <a:xfrm>
            <a:off x="1057275" y="614362"/>
            <a:ext cx="6272214" cy="5734597"/>
          </a:xfrm>
          <a:prstGeom prst="rect">
            <a:avLst/>
          </a:prstGeom>
        </p:spPr>
      </p:pic>
      <p:sp>
        <p:nvSpPr>
          <p:cNvPr id="5" name="云形 4">
            <a:extLst>
              <a:ext uri="{FF2B5EF4-FFF2-40B4-BE49-F238E27FC236}">
                <a16:creationId xmlns:a16="http://schemas.microsoft.com/office/drawing/2014/main" id="{3E1A051B-5B3F-1E43-BF6B-6C92F39E5D7A}"/>
              </a:ext>
            </a:extLst>
          </p:cNvPr>
          <p:cNvSpPr/>
          <p:nvPr/>
        </p:nvSpPr>
        <p:spPr>
          <a:xfrm>
            <a:off x="1714500" y="766959"/>
            <a:ext cx="2428876" cy="136188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" name="new_1l1_p38_a2.mp3" descr="new_1l1_p38_a2.mp3">
            <a:hlinkClick r:id="" action="ppaction://media"/>
            <a:extLst>
              <a:ext uri="{FF2B5EF4-FFF2-40B4-BE49-F238E27FC236}">
                <a16:creationId xmlns:a16="http://schemas.microsoft.com/office/drawing/2014/main" id="{FD0EA224-5AE5-6045-BCEA-0A660666D7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731.5249" end="7370.79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03345" y="866971"/>
            <a:ext cx="812800" cy="812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DF3BE0-8CFF-BA43-889D-F564CB0168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070" t="67257" r="11793" b="8794"/>
          <a:stretch/>
        </p:blipFill>
        <p:spPr>
          <a:xfrm>
            <a:off x="8065616" y="1100138"/>
            <a:ext cx="3600781" cy="5143500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5F9388-3640-8644-A30D-C0F1B2150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249569" y="3800480"/>
            <a:ext cx="1632093" cy="16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51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136</Words>
  <Application>Microsoft Macintosh PowerPoint</Application>
  <PresentationFormat>宽屏</PresentationFormat>
  <Paragraphs>26</Paragraphs>
  <Slides>14</Slides>
  <Notes>5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Microsoft YaHei</vt:lpstr>
      <vt:lpstr>Arial</vt:lpstr>
      <vt:lpstr>Century Gothic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qiang zhao</dc:creator>
  <cp:lastModifiedBy>qiang zhao</cp:lastModifiedBy>
  <cp:revision>55</cp:revision>
  <dcterms:created xsi:type="dcterms:W3CDTF">2020-11-27T00:45:36Z</dcterms:created>
  <dcterms:modified xsi:type="dcterms:W3CDTF">2020-12-15T00:49:10Z</dcterms:modified>
</cp:coreProperties>
</file>