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3" r:id="rId2"/>
    <p:sldId id="523" r:id="rId3"/>
    <p:sldId id="1089" r:id="rId4"/>
    <p:sldId id="1090" r:id="rId5"/>
    <p:sldId id="1091" r:id="rId6"/>
    <p:sldId id="1092" r:id="rId7"/>
    <p:sldId id="1094" r:id="rId8"/>
    <p:sldId id="1100" r:id="rId9"/>
    <p:sldId id="1101" r:id="rId10"/>
    <p:sldId id="1105" r:id="rId11"/>
    <p:sldId id="1102" r:id="rId12"/>
    <p:sldId id="1103" r:id="rId13"/>
    <p:sldId id="1106" r:id="rId14"/>
    <p:sldId id="1113" r:id="rId15"/>
    <p:sldId id="1098" r:id="rId16"/>
    <p:sldId id="1104" r:id="rId17"/>
    <p:sldId id="1099" r:id="rId18"/>
    <p:sldId id="111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9814" autoAdjust="0"/>
  </p:normalViewPr>
  <p:slideViewPr>
    <p:cSldViewPr>
      <p:cViewPr varScale="1">
        <p:scale>
          <a:sx n="91" d="100"/>
          <a:sy n="91" d="100"/>
        </p:scale>
        <p:origin x="604" y="56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10795"/>
            <a:ext cx="9145270" cy="5172075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0" y="21589"/>
            <a:ext cx="9144000" cy="514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i6.hexunimg.cn/2015-09-28/179512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795"/>
            <a:ext cx="9144000" cy="5172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文章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，我们感受到了人性的光辉，也感受到了战争的残酷，今天我们一起走进语文园地，看一看又有什么等待着我们吧。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s.5068.com/allimg/1811/212-1Q10Q0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0961" y="1491377"/>
            <a:ext cx="61206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en-US" sz="2800" dirty="0" smtClean="0"/>
              <a:t>读一读，体会人物复杂的内心世界。试着写一写你志忑不安或犹豫不决时的心理活动。</a:t>
            </a:r>
            <a:endParaRPr lang="en-US" altLang="zh-CN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3" y="1294259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5620" y="699770"/>
            <a:ext cx="808863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桑娜脸色苍白，神情激动。她忐忑不安地想：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他会说什么呢？这是闹着玩的吗？自己的五个孩子已经够他受的了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是他来啦？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不，还没来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为什么把他们抱过来啊？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他会揍我的！那也活该，我自作自受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嗯，揍我一顿也好！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3071" y="3670796"/>
            <a:ext cx="734481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        </a:t>
            </a:r>
            <a:r>
              <a:rPr lang="zh-CN" altLang="en-US" sz="2800" dirty="0" smtClean="0">
                <a:solidFill>
                  <a:srgbClr val="0000FF"/>
                </a:solidFill>
              </a:rPr>
              <a:t>忐忑不安</a:t>
            </a:r>
            <a:r>
              <a:rPr lang="zh-CN" altLang="en-US" sz="2800" dirty="0" smtClean="0"/>
              <a:t>，说明她具有</a:t>
            </a:r>
            <a:r>
              <a:rPr lang="zh-CN" altLang="en-US" sz="2800" dirty="0" smtClean="0">
                <a:solidFill>
                  <a:srgbClr val="0000FF"/>
                </a:solidFill>
              </a:rPr>
              <a:t>善良</a:t>
            </a:r>
            <a:r>
              <a:rPr lang="zh-CN" altLang="en-US" sz="2800" dirty="0" smtClean="0"/>
              <a:t>、</a:t>
            </a:r>
            <a:r>
              <a:rPr lang="zh-CN" altLang="en-US" sz="2800" dirty="0" smtClean="0">
                <a:solidFill>
                  <a:srgbClr val="0000FF"/>
                </a:solidFill>
              </a:rPr>
              <a:t>甘愿自己吃苦也要帮助别人</a:t>
            </a:r>
            <a:r>
              <a:rPr lang="zh-CN" altLang="en-US" sz="2800" dirty="0" smtClean="0"/>
              <a:t>的美好品质。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985645" y="304673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神态描写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3770" y="3046730"/>
            <a:ext cx="1694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>
                <a:sym typeface="+mn-ea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心理描写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699542"/>
            <a:ext cx="799288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我的心绷得紧紧的。这怎么忍受得了呢？我担心邱少云会突然跳起来，或者突然叫起来。我不敢朝这个年轻的战士那儿看，不忍眼巴巴地看着我的战友活活地烧死。但我忍不住不看，我盼望出现什么奇迹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火突然间熄灭。我的心像刀绞一般，泪水模糊了我的眼睛。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3435846"/>
            <a:ext cx="734481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通过</a:t>
            </a:r>
            <a:r>
              <a:rPr lang="en-US" altLang="zh-CN" sz="2800" dirty="0" smtClean="0"/>
              <a:t>“</a:t>
            </a:r>
            <a:r>
              <a:rPr lang="zh-CN" altLang="en-US" sz="2800" dirty="0" smtClean="0"/>
              <a:t>我</a:t>
            </a:r>
            <a:r>
              <a:rPr lang="en-US" altLang="zh-CN" sz="2800" dirty="0" smtClean="0"/>
              <a:t>”</a:t>
            </a:r>
            <a:r>
              <a:rPr lang="zh-CN" altLang="en-US" sz="2800" dirty="0" smtClean="0"/>
              <a:t>的</a:t>
            </a:r>
            <a:r>
              <a:rPr lang="zh-CN" altLang="en-US" sz="2800" dirty="0" smtClean="0">
                <a:solidFill>
                  <a:srgbClr val="FF0000"/>
                </a:solidFill>
              </a:rPr>
              <a:t>心理描写</a:t>
            </a:r>
            <a:r>
              <a:rPr lang="zh-CN" altLang="en-US" sz="2800" dirty="0" smtClean="0"/>
              <a:t>，从侧面反映邱少云的</a:t>
            </a:r>
            <a:r>
              <a:rPr lang="zh-CN" altLang="en-US" sz="2800" dirty="0" smtClean="0">
                <a:solidFill>
                  <a:srgbClr val="0000FF"/>
                </a:solidFill>
              </a:rPr>
              <a:t>伟大、无私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285" y="574675"/>
            <a:ext cx="1431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4200" y="1323975"/>
            <a:ext cx="79762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路灯亮了，我的心咯噔一下：糟了，这回又晚了。我慌慌张张向家里跑去。一路上，爸爸黑边眼镜后面那双严厉的眼睛，不时出现在我眼前。我忐忑不安，心里七上八下，像揣着一只小兔子似的。我匆匆地一路小跑，心里不住地埋怨自己：前几天爸爸刚说过，放学后要直接回家，不要到别处去玩。可是我刚遵守了几天，就又给忘了。这回爸爸一定会特别生气，说不定还要揍我呢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0066" y="1072029"/>
            <a:ext cx="3744416" cy="344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回乡偶书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贺知章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少小离家老大回，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乡音无改鬓毛衰。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儿童相见不相识，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笑问客从何处来。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2083" t="17639"/>
          <a:stretch>
            <a:fillRect/>
          </a:stretch>
        </p:blipFill>
        <p:spPr bwMode="auto">
          <a:xfrm>
            <a:off x="5224780" y="1210310"/>
            <a:ext cx="2975610" cy="30841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9304" y="1131590"/>
            <a:ext cx="6264696" cy="296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贺知章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季真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，号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四明狂客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越州（今绍兴）永兴（今浙江萧山）人，贺知章诗文以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绝句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见长，除祭神乐章、应制诗外，其写景、抒怀之作风格独特，清新潇洒，著名的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咏柳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回乡偶书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两首脍炙人口，千古传诵，今尚存录入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全唐诗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首。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38" y="951756"/>
            <a:ext cx="24479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3528" y="1562120"/>
            <a:ext cx="8208912" cy="181483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我年少时离开家乡，到迟暮之年才回来。我的乡音虽未改变，鬓角的毛发却已斑白。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家乡的儿童们看见我，没有一个认识我。他们笑着询问我：这客人是从哪里来的呀？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420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诗歌大意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432113" y="1289297"/>
            <a:ext cx="8280920" cy="2158365"/>
          </a:xfrm>
          <a:prstGeom prst="rect">
            <a:avLst/>
          </a:prstGeom>
          <a:solidFill>
            <a:srgbClr val="F0EFE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/>
              <a:t>        贺知章在唐玄宗天宝三载（</a:t>
            </a:r>
            <a:r>
              <a:rPr lang="en-US" altLang="zh-CN" sz="2800" dirty="0" smtClean="0"/>
              <a:t>744</a:t>
            </a:r>
            <a:r>
              <a:rPr lang="zh-CN" altLang="en-US" sz="2800" dirty="0" smtClean="0"/>
              <a:t>年），辞去朝廷官职，告老返回故乡，时已八十六岁。此时距他离开家乡已有五十多个年头了。人生易老，世事沧桑，他心头有无限感慨，于是写下了这组诗。</a:t>
            </a:r>
            <a:endParaRPr kumimoji="0" lang="zh-CN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����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0.so.qhimgs1.com/sdr/400__/t018a2fbd1755bc8e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95221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3451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上册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965450" y="1920875"/>
            <a:ext cx="3213100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771550"/>
            <a:ext cx="1872208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第四单</a:t>
            </a:r>
            <a:r>
              <a:rPr lang="zh-CN" altLang="en-US" sz="3200" dirty="0"/>
              <a:t>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419622"/>
            <a:ext cx="7056784" cy="15684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这个单元的三篇课文都是小说。小说一般有比较鲜明的人物形象，如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中的老支书、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穷人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中的桑娜。怎样理解小说的人物形象呢？我们以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穷人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为例来谈一谈。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3147814"/>
            <a:ext cx="6696744" cy="1568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读小说时，留意人物的语言、动作、心理活动，可以帮助我们深入地理解人物形象。如，关注写桑娜语言、动作、心理的内容，可以感受到她对丈夫的担忧、体贴，以及对邻居的关心。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329183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987574"/>
            <a:ext cx="6408712" cy="119888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我们还可以通过小说的情节感受人物形象。从桑娜把两个孤儿抱回家的情节中，可以体会到她宁可自己受苦也要照顾孤儿的善良。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59582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552" y="2643758"/>
            <a:ext cx="6318448" cy="156845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小说还会借环境描写来凸显人物形象。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穷人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把故事安排在一个风雨大作、又黑又冷的夜晚，有利于表现穷人生活的艰难，反村桑娜夫妇的热心以及他们内心世界的富有。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075806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4395" y="1509395"/>
            <a:ext cx="570738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      阅读小说的时候要注意人物形象、故事情节和环境描写，你记住了吗？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8" y="1509400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350" y="1491615"/>
            <a:ext cx="691324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三国演义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塑造了诸多鲜明的人物形象。小说中有许多情节，对突出人物形象起了很好的作用，如，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关云长温酒斩华雄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就是一个经典情节。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/>
              <a:t>       朗读下面的片段，读出关公的神勇之气。</a:t>
            </a:r>
            <a:endParaRPr lang="en-US" altLang="zh-CN" sz="2800" dirty="0" smtClean="0"/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5289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555526"/>
            <a:ext cx="7632848" cy="2676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操教酾热酒一杯，与关公饮了上马。关公曰：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酒且斟下，某去便来。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出帐提刀，飞身上马。众诸侯听得关外鼓声大振，喊声大举，如天摧地塌，岳撼山崩，众皆失惊。正欲探听，离铃响处，马到中军，云长提华雄之头，掷于地上。其酒尚温。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899592" y="1059582"/>
            <a:ext cx="4896544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7516"/>
              <a:gd name="adj6" fmla="val 8578"/>
            </a:avLst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75656" y="336383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语言描写</a:t>
            </a:r>
            <a:endParaRPr lang="zh-CN" altLang="en-US" sz="3200" dirty="0"/>
          </a:p>
        </p:txBody>
      </p:sp>
      <p:sp>
        <p:nvSpPr>
          <p:cNvPr id="9" name="线形标注 2 8"/>
          <p:cNvSpPr/>
          <p:nvPr/>
        </p:nvSpPr>
        <p:spPr>
          <a:xfrm>
            <a:off x="5868144" y="1059582"/>
            <a:ext cx="2376264" cy="432048"/>
          </a:xfrm>
          <a:prstGeom prst="borderCallout2">
            <a:avLst>
              <a:gd name="adj1" fmla="val 98116"/>
              <a:gd name="adj2" fmla="val 12511"/>
              <a:gd name="adj3" fmla="val 215696"/>
              <a:gd name="adj4" fmla="val 42657"/>
              <a:gd name="adj5" fmla="val 571061"/>
              <a:gd name="adj6" fmla="val 7509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线形标注 2 9"/>
          <p:cNvSpPr/>
          <p:nvPr/>
        </p:nvSpPr>
        <p:spPr>
          <a:xfrm>
            <a:off x="899592" y="1491630"/>
            <a:ext cx="1368152" cy="432048"/>
          </a:xfrm>
          <a:prstGeom prst="borderCallout2">
            <a:avLst>
              <a:gd name="adj1" fmla="val 98116"/>
              <a:gd name="adj2" fmla="val 12511"/>
              <a:gd name="adj3" fmla="val 374428"/>
              <a:gd name="adj4" fmla="val 308139"/>
              <a:gd name="adj5" fmla="val 471118"/>
              <a:gd name="adj6" fmla="val 354819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04048" y="350785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动作描写</a:t>
            </a:r>
            <a:endParaRPr lang="zh-CN" altLang="en-US" sz="32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1403648" y="2283718"/>
            <a:ext cx="4824536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872" y="408391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场面描写</a:t>
            </a:r>
            <a:endParaRPr lang="zh-CN" altLang="en-US" sz="32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/>
      <p:bldP spid="9" grpId="0" bldLvl="0" animBg="1"/>
      <p:bldP spid="10" grpId="0" bldLvl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43558"/>
            <a:ext cx="338437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《</a:t>
            </a:r>
            <a:r>
              <a:rPr lang="zh-CN" altLang="en-US" sz="2800" dirty="0" smtClean="0"/>
              <a:t>三国演义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简介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3629" y="1701939"/>
            <a:ext cx="6264696" cy="267652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三国演义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描写了从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东汉末年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西晋初年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之间近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年的历史风云。全书反映了三国时代的政治军事斗争，反映了三国时代各类社会矛盾的转化，并概括了这一时代的历史巨变，塑造了一批叱咤风云的三国英雄人物。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95605" y="1779905"/>
            <a:ext cx="1871980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1495" y="716915"/>
            <a:ext cx="8081010" cy="37090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4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温酒斩华雄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三国演义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中的一个经典情节。描述的是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董卓废黜少帝刘辨而立陈留王刘协为帝后，残暴不仁、擅权于朝堂。以袁绍、曹操等人组成的关东十八路诸侯共同讨伐董卓，然而前锋孙坚在进军汜水关时被华雄击败，华雄不可一世，在潘凤等大将接连被华雄斩杀之时，关羽主动请缨前去战华雄，在温酒未冷却的极短时间内斩杀华雄，关羽从此名震诸侯。见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三国演义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第五回。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全屏显示(16:9)</PresentationFormat>
  <Paragraphs>58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����</vt:lpstr>
      <vt:lpstr>宋体</vt:lpstr>
      <vt:lpstr>Times New Roman</vt:lpstr>
      <vt:lpstr>Calibri</vt:lpstr>
      <vt:lpstr>黑体</vt:lpstr>
      <vt:lpstr>Heiti SC Light</vt:lpstr>
      <vt:lpstr>Kaiti SC</vt:lpstr>
      <vt:lpstr>楷体</vt:lpstr>
      <vt:lpstr>微软雅黑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103</cp:revision>
  <dcterms:created xsi:type="dcterms:W3CDTF">2017-03-17T02:28:00Z</dcterms:created>
  <dcterms:modified xsi:type="dcterms:W3CDTF">2020-10-22T12:26:55Z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