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3" r:id="rId2"/>
    <p:sldId id="1114" r:id="rId3"/>
    <p:sldId id="523" r:id="rId4"/>
    <p:sldId id="1012" r:id="rId5"/>
    <p:sldId id="1107" r:id="rId6"/>
    <p:sldId id="1097" r:id="rId7"/>
    <p:sldId id="1113" r:id="rId8"/>
    <p:sldId id="1108" r:id="rId9"/>
    <p:sldId id="1090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幼圆" panose="02010509060101010101" pitchFamily="49" charset="-122"/>
      <p:regular r:id="rId17"/>
    </p:embeddedFont>
    <p:embeddedFont>
      <p:font typeface="黑体" panose="02010609060101010101" pitchFamily="49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楷体" panose="02010609060101010101" pitchFamily="49" charset="-122"/>
      <p:regular r:id="rId2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 varScale="1">
        <p:scale>
          <a:sx n="85" d="100"/>
          <a:sy n="85" d="100"/>
        </p:scale>
        <p:origin x="784" y="6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706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习作：围绕中心意思写</a:t>
            </a:r>
            <a:endParaRPr kumimoji="1" lang="zh-CN" altLang="en-US" sz="12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4587974"/>
            <a:ext cx="1331640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803998"/>
            <a:ext cx="9144000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371950"/>
            <a:ext cx="827584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053930"/>
            <a:ext cx="9144000" cy="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7890" name="Picture 2" descr="https://icweiliimg1.pstatp.com/weili/bl/253524575165612094.jp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03" b="12644"/>
          <a:stretch>
            <a:fillRect/>
          </a:stretch>
        </p:blipFill>
        <p:spPr bwMode="auto">
          <a:xfrm>
            <a:off x="-252536" y="4261662"/>
            <a:ext cx="1187624" cy="881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c25.nipic.com/20121112/11328308_021656297116_2.jpg"/>
          <p:cNvPicPr>
            <a:picLocks noChangeAspect="1" noChangeArrowheads="1"/>
          </p:cNvPicPr>
          <p:nvPr/>
        </p:nvPicPr>
        <p:blipFill>
          <a:blip r:embed="rId3" cstate="print"/>
          <a:srcRect b="56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1203598"/>
            <a:ext cx="7848872" cy="20383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天下找不到一个没有中心的蜘蛛网；蜘蛛织网是先有网的中心，再一圈一圈地围绕中心编织。同样，一篇锦绣文章也是围绕一个中心编织而成的。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8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0.so.qhimgs1.com/sdr/400__/t01e8e6eba71b38c1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353377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0" y="123190"/>
            <a:ext cx="3777615" cy="26416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1" y="11068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2267744" y="1923678"/>
            <a:ext cx="4968552" cy="854080"/>
          </a:xfrm>
          <a:prstGeom prst="rect">
            <a:avLst/>
          </a:prstGeom>
          <a:solidFill>
            <a:srgbClr val="92D050">
              <a:alpha val="57000"/>
            </a:srgb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1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围绕中心意思写</a:t>
            </a:r>
            <a:endParaRPr lang="zh-CN" altLang="en-US" sz="5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584" y="915566"/>
            <a:ext cx="1440160" cy="576064"/>
          </a:xfrm>
          <a:prstGeom prst="rect">
            <a:avLst/>
          </a:prstGeom>
          <a:solidFill>
            <a:srgbClr val="92D050">
              <a:alpha val="79000"/>
            </a:srgbClr>
          </a:solidFill>
          <a:ln>
            <a:solidFill>
              <a:srgbClr val="92D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</a:rPr>
              <a:t>习作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2292" name="Picture 4" descr="http://pic143.nipic.com/file/20171016/12006035_133528499034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099" r="5720" b="8089"/>
          <a:stretch>
            <a:fillRect/>
          </a:stretch>
        </p:blipFill>
        <p:spPr bwMode="auto">
          <a:xfrm>
            <a:off x="755576" y="1491630"/>
            <a:ext cx="1538685" cy="20882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483518"/>
            <a:ext cx="381642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什么叫中心？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20029" y="1248807"/>
            <a:ext cx="7344816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无论是写人叙事或写景状物，都不只为描述一个现象或记叙一个过程，而是借记叙描写内容，使读者受到启发，或是体会理解作者表露一种什么样的感情、态度等。也就是作者思想感情和写作意图在文中的体现，在记叙文中称为中心思想，它是一篇文章的灵魂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确定好的有深刻意义的中心是选材的基础。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7734"/>
            <a:ext cx="1104039" cy="1582166"/>
          </a:xfrm>
          <a:prstGeom prst="rect">
            <a:avLst/>
          </a:prstGeom>
        </p:spPr>
      </p:pic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740" y="1491615"/>
            <a:ext cx="692404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：中心思想要积极向上。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新颖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：即要求不落俗套，不老调重弹，能给读者耳目一新的感觉。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集中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：中心始终如一。若有多个中心，文章就会紊乱，读者就会摸不着头脑，不知道作者到底要说什么。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71194"/>
            <a:ext cx="1104039" cy="15821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9873" y="589940"/>
            <a:ext cx="477393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怎样确立文章的中心？</a:t>
            </a:r>
            <a:endParaRPr lang="en-US" altLang="zh-CN" sz="3200" dirty="0" smtClean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16730" y="1062246"/>
            <a:ext cx="6624736" cy="2245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每个汉字都有着丰富的文化内涵。选择一个感受最深的汉字写一篇习作，可以从下面的字里选，也可以选其他的字。可以写生活中发生过的事情，也可以写想象故事。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11510"/>
            <a:ext cx="5491627" cy="418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7410" y="1145540"/>
            <a:ext cx="762825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想清楚自己要表达的中心意思。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注意围绕中心意思，从不同的方面或选择不同的事例来写。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写之前，可以拟个提纲，看看选择的材料是不是能够表达中心意思。写完后，请同学读读，看看他能不能找出你写的中心意思。可以用选的这个字作为题目，也可以另外拟一个题目。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8351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想一想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03648" y="1563638"/>
            <a:ext cx="7416824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写的时候注意：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故事要围绕主要人物展开。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把故事写完整，情节尽可能吸引人。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试着写出故事发生的环境，还可以写一写人物的心理活动。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8351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写作提示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2" y="2226439"/>
            <a:ext cx="1104039" cy="1582166"/>
          </a:xfrm>
          <a:prstGeom prst="rect">
            <a:avLst/>
          </a:prstGeom>
        </p:spPr>
      </p:pic>
      <p:sp>
        <p:nvSpPr>
          <p:cNvPr id="5122" name="AutoShape 2" descr="http://img0.imgtn.bdimg.com/it/u=1302892182,2850748836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4" name="AutoShape 4" descr="http://img4.imgtn.bdimg.com/it/u=1613267626,142869450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全屏显示(16:9)</PresentationFormat>
  <Paragraphs>23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Kaiti SC</vt:lpstr>
      <vt:lpstr>宋体</vt:lpstr>
      <vt:lpstr>Times New Roman</vt:lpstr>
      <vt:lpstr>Calibri</vt:lpstr>
      <vt:lpstr>幼圆</vt:lpstr>
      <vt:lpstr>黑体</vt:lpstr>
      <vt:lpstr>Heiti SC Light</vt:lpstr>
      <vt:lpstr>微软雅黑</vt:lpstr>
      <vt:lpstr>楷体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103</cp:revision>
  <dcterms:created xsi:type="dcterms:W3CDTF">2017-03-17T02:28:00Z</dcterms:created>
  <dcterms:modified xsi:type="dcterms:W3CDTF">2020-10-28T12:29:52Z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