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wmf" ContentType="image/x-w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24"/>
  </p:notesMasterIdLst>
  <p:sldIdLst>
    <p:sldId id="321" r:id="rId5"/>
    <p:sldId id="258" r:id="rId6"/>
    <p:sldId id="257" r:id="rId7"/>
    <p:sldId id="259" r:id="rId8"/>
    <p:sldId id="260" r:id="rId9"/>
    <p:sldId id="261" r:id="rId10"/>
    <p:sldId id="286" r:id="rId11"/>
    <p:sldId id="287" r:id="rId12"/>
    <p:sldId id="289" r:id="rId13"/>
    <p:sldId id="267" r:id="rId14"/>
    <p:sldId id="291" r:id="rId15"/>
    <p:sldId id="270" r:id="rId16"/>
    <p:sldId id="292" r:id="rId17"/>
    <p:sldId id="315" r:id="rId18"/>
    <p:sldId id="294" r:id="rId19"/>
    <p:sldId id="322" r:id="rId20"/>
    <p:sldId id="282" r:id="rId21"/>
    <p:sldId id="326" r:id="rId22"/>
    <p:sldId id="316" r:id="rId23"/>
    <p:sldId id="296" r:id="rId25"/>
    <p:sldId id="277" r:id="rId26"/>
    <p:sldId id="297" r:id="rId27"/>
    <p:sldId id="311" r:id="rId28"/>
    <p:sldId id="324" r:id="rId29"/>
    <p:sldId id="298" r:id="rId30"/>
    <p:sldId id="299" r:id="rId31"/>
    <p:sldId id="320" r:id="rId32"/>
    <p:sldId id="323" r:id="rId33"/>
    <p:sldId id="325" r:id="rId34"/>
    <p:sldId id="317" r:id="rId35"/>
    <p:sldId id="305" r:id="rId36"/>
    <p:sldId id="318" r:id="rId37"/>
    <p:sldId id="319" r:id="rId38"/>
    <p:sldId id="306" r:id="rId39"/>
    <p:sldId id="303" r:id="rId40"/>
    <p:sldId id="304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53" autoAdjust="0"/>
    <p:restoredTop sz="94660"/>
  </p:normalViewPr>
  <p:slideViewPr>
    <p:cSldViewPr snapToGrid="0">
      <p:cViewPr varScale="1">
        <p:scale>
          <a:sx n="64" d="100"/>
          <a:sy n="64" d="100"/>
        </p:scale>
        <p:origin x="94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B2B9EB-ECEB-432E-8283-52A98E942E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F720C-2C01-42D4-801C-898D05F49D0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37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3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F720C-2C01-42D4-801C-898D05F49D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DA6A974-B048-4894-B0D7-BD4FA70F224E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E89427B-E699-4FF0-864D-6BE8311DC60D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C4E0EF-8445-4065-8D33-53278ED6D829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D6061E9-E321-4FC0-A2A5-5D1451CA87D9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EA5753-AE4D-48A5-999A-B3C61BDF77F2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A3C9ADA-98A5-4A3D-B1D5-C089CA18DC84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E0189E0-0AF2-4901-ADC0-6B1B12E6B477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721B22F-3B98-4B48-B0E1-1DB19463CDE1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D1CB0EA-6319-43C4-8B01-611EC78E4136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5637E01-8F64-4901-A245-02C61C0F56A8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71FA89-2D79-4B0D-BB5D-DD3BCB55F2DD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DA6A974-B048-4894-B0D7-BD4FA70F224E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E89427B-E699-4FF0-864D-6BE8311DC60D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C4E0EF-8445-4065-8D33-53278ED6D829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D6061E9-E321-4FC0-A2A5-5D1451CA87D9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EA5753-AE4D-48A5-999A-B3C61BDF77F2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A3C9ADA-98A5-4A3D-B1D5-C089CA18DC84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E0189E0-0AF2-4901-ADC0-6B1B12E6B477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721B22F-3B98-4B48-B0E1-1DB19463CDE1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D1CB0EA-6319-43C4-8B01-611EC78E4136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5637E01-8F64-4901-A245-02C61C0F56A8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71FA89-2D79-4B0D-BB5D-DD3BCB55F2DD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9D827-4E1D-47F3-A611-E36531A0B0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AAB55-59DB-4628-8861-2BEA47ED5A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ircl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E77A63-BB91-4935-9258-7CDCECBE34E8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E77A63-BB91-4935-9258-7CDCECBE34E8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image" Target="../media/image27.jpeg"/><Relationship Id="rId7" Type="http://schemas.openxmlformats.org/officeDocument/2006/relationships/image" Target="../media/image26.jpeg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0" Type="http://schemas.openxmlformats.org/officeDocument/2006/relationships/slideLayout" Target="../slideLayouts/slideLayout29.xml"/><Relationship Id="rId1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audio" Target="../media/audio1.wav"/><Relationship Id="rId2" Type="http://schemas.openxmlformats.org/officeDocument/2006/relationships/image" Target="../media/image30.jpeg"/><Relationship Id="rId1" Type="http://schemas.openxmlformats.org/officeDocument/2006/relationships/image" Target="../media/image29.GIF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jpeg"/><Relationship Id="rId8" Type="http://schemas.openxmlformats.org/officeDocument/2006/relationships/image" Target="../media/image26.jpeg"/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slide" Target="slide23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29.xml"/><Relationship Id="rId10" Type="http://schemas.openxmlformats.org/officeDocument/2006/relationships/image" Target="../media/image28.jpeg"/><Relationship Id="rId1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audio" Target="../media/audio1.wav"/><Relationship Id="rId7" Type="http://schemas.openxmlformats.org/officeDocument/2006/relationships/image" Target="../media/image34.png"/><Relationship Id="rId6" Type="http://schemas.openxmlformats.org/officeDocument/2006/relationships/oleObject" Target="../embeddings/oleObject49.bin"/><Relationship Id="rId5" Type="http://schemas.openxmlformats.org/officeDocument/2006/relationships/image" Target="../media/image33.GIF"/><Relationship Id="rId4" Type="http://schemas.openxmlformats.org/officeDocument/2006/relationships/image" Target="../media/image32.GIF"/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0" Type="http://schemas.openxmlformats.org/officeDocument/2006/relationships/vmlDrawing" Target="../drawings/vmlDrawing2.vml"/><Relationship Id="rId1" Type="http://schemas.openxmlformats.org/officeDocument/2006/relationships/image" Target="../media/image29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jpeg"/><Relationship Id="rId8" Type="http://schemas.openxmlformats.org/officeDocument/2006/relationships/image" Target="../media/image46.jpeg"/><Relationship Id="rId7" Type="http://schemas.openxmlformats.org/officeDocument/2006/relationships/image" Target="../media/image45.jpeg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0" Type="http://schemas.openxmlformats.org/officeDocument/2006/relationships/slideLayout" Target="../slideLayouts/slideLayout29.xml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jpeg"/><Relationship Id="rId8" Type="http://schemas.openxmlformats.org/officeDocument/2006/relationships/image" Target="../media/image54.jpeg"/><Relationship Id="rId7" Type="http://schemas.openxmlformats.org/officeDocument/2006/relationships/image" Target="../media/image53.jpeg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0" Type="http://schemas.openxmlformats.org/officeDocument/2006/relationships/slideLayout" Target="../slideLayouts/slideLayout29.xml"/><Relationship Id="rId1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5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oleObject" Target="../embeddings/oleObject5.bin"/><Relationship Id="rId7" Type="http://schemas.openxmlformats.org/officeDocument/2006/relationships/oleObject" Target="../embeddings/oleObject4.bin"/><Relationship Id="rId6" Type="http://schemas.openxmlformats.org/officeDocument/2006/relationships/oleObject" Target="../embeddings/oleObject3.bin"/><Relationship Id="rId53" Type="http://schemas.openxmlformats.org/officeDocument/2006/relationships/vmlDrawing" Target="../drawings/vmlDrawing1.vml"/><Relationship Id="rId52" Type="http://schemas.openxmlformats.org/officeDocument/2006/relationships/slideLayout" Target="../slideLayouts/slideLayout2.xml"/><Relationship Id="rId51" Type="http://schemas.openxmlformats.org/officeDocument/2006/relationships/oleObject" Target="../embeddings/oleObject48.bin"/><Relationship Id="rId50" Type="http://schemas.openxmlformats.org/officeDocument/2006/relationships/oleObject" Target="../embeddings/oleObject47.bin"/><Relationship Id="rId5" Type="http://schemas.openxmlformats.org/officeDocument/2006/relationships/oleObject" Target="../embeddings/oleObject2.bin"/><Relationship Id="rId49" Type="http://schemas.openxmlformats.org/officeDocument/2006/relationships/oleObject" Target="../embeddings/oleObject46.bin"/><Relationship Id="rId48" Type="http://schemas.openxmlformats.org/officeDocument/2006/relationships/oleObject" Target="../embeddings/oleObject45.bin"/><Relationship Id="rId47" Type="http://schemas.openxmlformats.org/officeDocument/2006/relationships/oleObject" Target="../embeddings/oleObject44.bin"/><Relationship Id="rId46" Type="http://schemas.openxmlformats.org/officeDocument/2006/relationships/oleObject" Target="../embeddings/oleObject43.bin"/><Relationship Id="rId45" Type="http://schemas.openxmlformats.org/officeDocument/2006/relationships/oleObject" Target="../embeddings/oleObject42.bin"/><Relationship Id="rId44" Type="http://schemas.openxmlformats.org/officeDocument/2006/relationships/oleObject" Target="../embeddings/oleObject41.bin"/><Relationship Id="rId43" Type="http://schemas.openxmlformats.org/officeDocument/2006/relationships/oleObject" Target="../embeddings/oleObject40.bin"/><Relationship Id="rId42" Type="http://schemas.openxmlformats.org/officeDocument/2006/relationships/oleObject" Target="../embeddings/oleObject39.bin"/><Relationship Id="rId41" Type="http://schemas.openxmlformats.org/officeDocument/2006/relationships/oleObject" Target="../embeddings/oleObject38.bin"/><Relationship Id="rId40" Type="http://schemas.openxmlformats.org/officeDocument/2006/relationships/oleObject" Target="../embeddings/oleObject37.bin"/><Relationship Id="rId4" Type="http://schemas.openxmlformats.org/officeDocument/2006/relationships/image" Target="../media/image9.png"/><Relationship Id="rId39" Type="http://schemas.openxmlformats.org/officeDocument/2006/relationships/oleObject" Target="../embeddings/oleObject36.bin"/><Relationship Id="rId38" Type="http://schemas.openxmlformats.org/officeDocument/2006/relationships/oleObject" Target="../embeddings/oleObject35.bin"/><Relationship Id="rId37" Type="http://schemas.openxmlformats.org/officeDocument/2006/relationships/oleObject" Target="../embeddings/oleObject34.bin"/><Relationship Id="rId36" Type="http://schemas.openxmlformats.org/officeDocument/2006/relationships/oleObject" Target="../embeddings/oleObject33.bin"/><Relationship Id="rId35" Type="http://schemas.openxmlformats.org/officeDocument/2006/relationships/oleObject" Target="../embeddings/oleObject32.bin"/><Relationship Id="rId34" Type="http://schemas.openxmlformats.org/officeDocument/2006/relationships/oleObject" Target="../embeddings/oleObject31.bin"/><Relationship Id="rId33" Type="http://schemas.openxmlformats.org/officeDocument/2006/relationships/oleObject" Target="../embeddings/oleObject30.bin"/><Relationship Id="rId32" Type="http://schemas.openxmlformats.org/officeDocument/2006/relationships/oleObject" Target="../embeddings/oleObject29.bin"/><Relationship Id="rId31" Type="http://schemas.openxmlformats.org/officeDocument/2006/relationships/oleObject" Target="../embeddings/oleObject28.bin"/><Relationship Id="rId30" Type="http://schemas.openxmlformats.org/officeDocument/2006/relationships/oleObject" Target="../embeddings/oleObject27.bin"/><Relationship Id="rId3" Type="http://schemas.openxmlformats.org/officeDocument/2006/relationships/oleObject" Target="../embeddings/oleObject1.bin"/><Relationship Id="rId29" Type="http://schemas.openxmlformats.org/officeDocument/2006/relationships/oleObject" Target="../embeddings/oleObject26.bin"/><Relationship Id="rId28" Type="http://schemas.openxmlformats.org/officeDocument/2006/relationships/oleObject" Target="../embeddings/oleObject25.bin"/><Relationship Id="rId27" Type="http://schemas.openxmlformats.org/officeDocument/2006/relationships/oleObject" Target="../embeddings/oleObject24.bin"/><Relationship Id="rId26" Type="http://schemas.openxmlformats.org/officeDocument/2006/relationships/oleObject" Target="../embeddings/oleObject23.bin"/><Relationship Id="rId25" Type="http://schemas.openxmlformats.org/officeDocument/2006/relationships/oleObject" Target="../embeddings/oleObject22.bin"/><Relationship Id="rId24" Type="http://schemas.openxmlformats.org/officeDocument/2006/relationships/oleObject" Target="../embeddings/oleObject21.bin"/><Relationship Id="rId23" Type="http://schemas.openxmlformats.org/officeDocument/2006/relationships/oleObject" Target="../embeddings/oleObject20.bin"/><Relationship Id="rId22" Type="http://schemas.openxmlformats.org/officeDocument/2006/relationships/oleObject" Target="../embeddings/oleObject19.bin"/><Relationship Id="rId21" Type="http://schemas.openxmlformats.org/officeDocument/2006/relationships/oleObject" Target="../embeddings/oleObject18.bin"/><Relationship Id="rId20" Type="http://schemas.openxmlformats.org/officeDocument/2006/relationships/oleObject" Target="../embeddings/oleObject17.bin"/><Relationship Id="rId2" Type="http://schemas.openxmlformats.org/officeDocument/2006/relationships/image" Target="../media/image8.wmf"/><Relationship Id="rId19" Type="http://schemas.openxmlformats.org/officeDocument/2006/relationships/oleObject" Target="../embeddings/oleObject16.bin"/><Relationship Id="rId18" Type="http://schemas.openxmlformats.org/officeDocument/2006/relationships/oleObject" Target="../embeddings/oleObject15.bin"/><Relationship Id="rId17" Type="http://schemas.openxmlformats.org/officeDocument/2006/relationships/oleObject" Target="../embeddings/oleObject14.bin"/><Relationship Id="rId16" Type="http://schemas.openxmlformats.org/officeDocument/2006/relationships/oleObject" Target="../embeddings/oleObject13.bin"/><Relationship Id="rId15" Type="http://schemas.openxmlformats.org/officeDocument/2006/relationships/oleObject" Target="../embeddings/oleObject12.bin"/><Relationship Id="rId14" Type="http://schemas.openxmlformats.org/officeDocument/2006/relationships/oleObject" Target="../embeddings/oleObject11.bin"/><Relationship Id="rId13" Type="http://schemas.openxmlformats.org/officeDocument/2006/relationships/oleObject" Target="../embeddings/oleObject10.bin"/><Relationship Id="rId12" Type="http://schemas.openxmlformats.org/officeDocument/2006/relationships/oleObject" Target="../embeddings/oleObject9.bin"/><Relationship Id="rId11" Type="http://schemas.openxmlformats.org/officeDocument/2006/relationships/oleObject" Target="../embeddings/oleObject8.bin"/><Relationship Id="rId10" Type="http://schemas.openxmlformats.org/officeDocument/2006/relationships/oleObject" Target="../embeddings/oleObject7.bin"/><Relationship Id="rId1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0961" descr="it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9"/>
          <p:cNvSpPr txBox="1">
            <a:spLocks noChangeArrowheads="1"/>
          </p:cNvSpPr>
          <p:nvPr/>
        </p:nvSpPr>
        <p:spPr bwMode="auto">
          <a:xfrm>
            <a:off x="2640014" y="1700213"/>
            <a:ext cx="2232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zh-CN" sz="1800">
              <a:solidFill>
                <a:srgbClr val="000000"/>
              </a:solidFill>
            </a:endParaRPr>
          </a:p>
        </p:txBody>
      </p:sp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1771047" y="820489"/>
            <a:ext cx="8576109" cy="132343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</a:t>
            </a:r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雪地里的小画家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W0200707233666963039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3773103" y="810205"/>
            <a:ext cx="2791326" cy="7026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一群</a:t>
            </a:r>
            <a:endParaRPr lang="zh-CN" altLang="en-US" sz="6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67775" y="1919998"/>
            <a:ext cx="4148489" cy="806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一群</a:t>
            </a:r>
            <a:r>
              <a:rPr lang="zh-CN" altLang="en-US" sz="6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小画家</a:t>
            </a:r>
            <a:endParaRPr lang="zh-CN" altLang="en-US" sz="60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06" y="22904"/>
            <a:ext cx="5031327" cy="323408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27220" y="2355621"/>
            <a:ext cx="38234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一群人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302" y="165813"/>
            <a:ext cx="5072515" cy="264421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359788" y="2876494"/>
            <a:ext cx="3041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一群羊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95" y="3022117"/>
            <a:ext cx="5031328" cy="281079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78790" y="5742265"/>
            <a:ext cx="3797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一群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小鸡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95436" y="3081266"/>
            <a:ext cx="43409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FF0000"/>
                </a:solidFill>
              </a:rPr>
              <a:t>……</a:t>
            </a:r>
            <a:endParaRPr lang="zh-CN" altLang="en-US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W0200707233666963039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030931" y="673769"/>
            <a:ext cx="7218947" cy="156966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小鸡画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竹叶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，小狗画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梅花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小鸭画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枫叶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，小马画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月牙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QQ截图2016112112483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451" y="3700463"/>
            <a:ext cx="8531225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文本框 2"/>
          <p:cNvSpPr txBox="1">
            <a:spLocks noChangeArrowheads="1"/>
          </p:cNvSpPr>
          <p:nvPr/>
        </p:nvSpPr>
        <p:spPr bwMode="auto">
          <a:xfrm>
            <a:off x="4276725" y="209551"/>
            <a:ext cx="363855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>
                <a:latin typeface="楷体" panose="02010609060101010101" pitchFamily="49" charset="-122"/>
                <a:ea typeface="楷体" panose="02010609060101010101" pitchFamily="49" charset="-122"/>
              </a:rPr>
              <a:t>zhú</a:t>
            </a:r>
            <a:endParaRPr lang="en-US" altLang="zh-CN" sz="6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13800">
                <a:latin typeface="楷体" panose="02010609060101010101" pitchFamily="49" charset="-122"/>
                <a:ea typeface="楷体" panose="02010609060101010101" pitchFamily="49" charset="-122"/>
              </a:rPr>
              <a:t>竹</a:t>
            </a:r>
            <a:endParaRPr lang="zh-CN" altLang="zh-CN" sz="13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1" name="图片 2" descr="QQ截图201611211842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450" y="835026"/>
            <a:ext cx="3067050" cy="225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W0200707233666963039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877954" y="702644"/>
            <a:ext cx="5457523" cy="156966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不用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颜料不用笔，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几步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就成一幅画。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675823" y="2599564"/>
            <a:ext cx="6304548" cy="9714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b="1" dirty="0">
                <a:solidFill>
                  <a:srgbClr val="FF0000"/>
                </a:solidFill>
              </a:rPr>
              <a:t>（   ）</a:t>
            </a:r>
            <a:r>
              <a:rPr lang="en-US" altLang="zh-CN" sz="6000" b="1" dirty="0">
                <a:solidFill>
                  <a:srgbClr val="FF0000"/>
                </a:solidFill>
              </a:rPr>
              <a:t>+</a:t>
            </a:r>
            <a:r>
              <a:rPr lang="zh-CN" altLang="en-US" sz="6000" b="1" dirty="0">
                <a:solidFill>
                  <a:srgbClr val="FF0000"/>
                </a:solidFill>
              </a:rPr>
              <a:t>（   ）</a:t>
            </a:r>
            <a:r>
              <a:rPr lang="en-US" altLang="zh-CN" sz="6000" b="1" dirty="0">
                <a:solidFill>
                  <a:srgbClr val="FF0000"/>
                </a:solidFill>
              </a:rPr>
              <a:t>=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1091" y="2599564"/>
            <a:ext cx="1337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  </a:t>
            </a:r>
            <a:r>
              <a:rPr lang="zh-CN" altLang="en-US" sz="6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endParaRPr lang="zh-CN" altLang="en-US" sz="6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90122" y="2722674"/>
            <a:ext cx="11020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│</a:t>
            </a:r>
            <a:endParaRPr lang="zh-CN" altLang="en-US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W0200707233666963039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标注 1"/>
          <p:cNvSpPr/>
          <p:nvPr/>
        </p:nvSpPr>
        <p:spPr>
          <a:xfrm>
            <a:off x="166839" y="1392414"/>
            <a:ext cx="5929161" cy="1220002"/>
          </a:xfrm>
          <a:prstGeom prst="wedgeRoundRectCallout">
            <a:avLst>
              <a:gd name="adj1" fmla="val -1602"/>
              <a:gd name="adj2" fmla="val 834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</a:rPr>
              <a:t> 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青蛙</a:t>
            </a:r>
            <a:r>
              <a:rPr lang="zh-CN" altLang="en-US" sz="4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为什么没参加？</a:t>
            </a:r>
            <a:endParaRPr lang="en-US" altLang="zh-CN" sz="48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325847" y="3447335"/>
            <a:ext cx="5804033" cy="1320947"/>
          </a:xfrm>
          <a:prstGeom prst="wedgeRoundRectCallout">
            <a:avLst>
              <a:gd name="adj1" fmla="val -49522"/>
              <a:gd name="adj2" fmla="val 1359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它在洞里</a:t>
            </a:r>
            <a:r>
              <a:rPr lang="zh-CN" altLang="en-US" sz="4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睡着啦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40961" descr="it"/>
          <p:cNvPicPr>
            <a:picLocks noGrp="1" noChangeAspect="1" noChangeArrowheads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2085" y="-69388"/>
            <a:ext cx="12192000" cy="6858000"/>
          </a:xfrm>
        </p:spPr>
      </p:pic>
      <p:sp>
        <p:nvSpPr>
          <p:cNvPr id="5" name="文本框 4"/>
          <p:cNvSpPr txBox="1"/>
          <p:nvPr/>
        </p:nvSpPr>
        <p:spPr>
          <a:xfrm>
            <a:off x="3128210" y="404958"/>
            <a:ext cx="526501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它在洞里睡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啦。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28724" y="1294760"/>
            <a:ext cx="46586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影子常常跟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我。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1187" y="3359612"/>
            <a:ext cx="1617044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6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着</a:t>
            </a:r>
            <a:r>
              <a:rPr lang="zh-CN" altLang="en-US" sz="6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zh-CN" altLang="en-US" sz="6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3525252" y="3202470"/>
            <a:ext cx="418700" cy="142532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975233" y="2827562"/>
            <a:ext cx="15304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/>
              <a:t>zh</a:t>
            </a:r>
            <a:r>
              <a:rPr lang="en-US" altLang="zh-CN" sz="4000" b="1" dirty="0" err="1" smtClean="0">
                <a:latin typeface="方正舒体" panose="02010601030101010101" pitchFamily="2" charset="-122"/>
                <a:ea typeface="方正舒体" panose="02010601030101010101" pitchFamily="2" charset="-122"/>
              </a:rPr>
              <a:t>áo</a:t>
            </a:r>
            <a:endParaRPr lang="zh-CN" altLang="en-US" sz="40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5130665" y="2864420"/>
            <a:ext cx="46008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（睡着）（着急）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75233" y="4078763"/>
            <a:ext cx="1453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zhe</a:t>
            </a:r>
            <a:endParaRPr lang="zh-CN" altLang="en-US" sz="4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0665" y="4157083"/>
            <a:ext cx="3965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（跟着）（陪着）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46720" y="2277980"/>
            <a:ext cx="972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  </a:t>
            </a:r>
            <a:r>
              <a:rPr lang="en-US" altLang="zh-CN" sz="4000" dirty="0" err="1" smtClean="0"/>
              <a:t>j</a:t>
            </a:r>
            <a:r>
              <a:rPr lang="en-US" altLang="zh-CN" sz="4000" dirty="0" err="1" smtClean="0">
                <a:latin typeface="方正舒体" panose="02010601030101010101" pitchFamily="2" charset="-122"/>
                <a:ea typeface="方正舒体" panose="02010601030101010101" pitchFamily="2" charset="-122"/>
              </a:rPr>
              <a:t>í</a:t>
            </a:r>
            <a:endParaRPr lang="zh-CN" altLang="en-US" sz="4000" dirty="0"/>
          </a:p>
        </p:txBody>
      </p:sp>
      <p:sp>
        <p:nvSpPr>
          <p:cNvPr id="7" name="文本框 6"/>
          <p:cNvSpPr txBox="1"/>
          <p:nvPr/>
        </p:nvSpPr>
        <p:spPr>
          <a:xfrm>
            <a:off x="7551420" y="3661272"/>
            <a:ext cx="1001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p</a:t>
            </a:r>
            <a:r>
              <a:rPr lang="en-US" altLang="zh-CN" sz="3600" dirty="0" err="1" smtClean="0">
                <a:latin typeface="方正舒体" panose="02010601030101010101" pitchFamily="2" charset="-122"/>
                <a:ea typeface="方正舒体" panose="02010601030101010101" pitchFamily="2" charset="-122"/>
              </a:rPr>
              <a:t>éi</a:t>
            </a:r>
            <a:endParaRPr lang="zh-CN" altLang="en-US" sz="36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 animBg="1"/>
      <p:bldP spid="10" grpId="0"/>
      <p:bldP spid="11" grpId="0"/>
      <p:bldP spid="13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4795" y="133985"/>
            <a:ext cx="11131550" cy="6369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y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ì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q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ú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n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zh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ú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y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è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yu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è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y</a:t>
            </a:r>
            <a:r>
              <a:rPr lang="en-US" altLang="zh-CN" sz="48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á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ú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4800" dirty="0">
                <a:ea typeface="新宋体" panose="02010609030101010101" charset="-122"/>
                <a:cs typeface="宋体" panose="02010600030101010101" pitchFamily="2" charset="-122"/>
              </a:rPr>
              <a:t>yòng</a:t>
            </a:r>
            <a:endParaRPr lang="en-US" altLang="zh-CN" sz="4800" dirty="0">
              <a:ea typeface="新宋体" panose="02010609030101010101" charset="-122"/>
              <a:cs typeface="宋体" panose="02010600030101010101" pitchFamily="2" charset="-122"/>
            </a:endParaRPr>
          </a:p>
          <a:p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群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竹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叶   月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牙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不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</a:t>
            </a:r>
            <a:endParaRPr lang="en-US" altLang="zh-CN" sz="48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48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jǐ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bù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qīn</a:t>
            </a:r>
            <a:r>
              <a:rPr lang="en-US" altLang="zh-CN" sz="4800" dirty="0" smtClean="0">
                <a:ea typeface="新宋体" panose="02010609030101010101" charset="-122"/>
                <a:cs typeface="宋体" panose="02010600030101010101" pitchFamily="2" charset="-122"/>
              </a:rPr>
              <a:t>g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 w</a:t>
            </a:r>
            <a:r>
              <a:rPr lang="en-US" altLang="zh-CN" sz="48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ā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     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wèi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shén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me</a:t>
            </a:r>
            <a:endParaRPr lang="en-US" altLang="zh-CN" sz="4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几 步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青  蛙        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什  么  </a:t>
            </a:r>
            <a:endParaRPr lang="en-US" altLang="zh-CN" sz="4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4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4800" b="1" dirty="0" err="1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ā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n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ji</a:t>
            </a:r>
            <a:r>
              <a:rPr lang="en-US" altLang="zh-CN" sz="4800" b="1" dirty="0" err="1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ā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dòn</a:t>
            </a:r>
            <a:r>
              <a:rPr lang="en-US" altLang="zh-CN" sz="4800" dirty="0" err="1">
                <a:ea typeface="新宋体" panose="02010609030101010101" charset="-122"/>
                <a:cs typeface="宋体" panose="02010600030101010101" pitchFamily="2" charset="-122"/>
              </a:rPr>
              <a:t>g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lǐ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shuì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zh</a:t>
            </a:r>
            <a:r>
              <a:rPr lang="en-US" altLang="zh-CN" sz="4800" b="1" dirty="0" err="1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á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o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l</a:t>
            </a:r>
            <a:r>
              <a:rPr lang="en-US" altLang="zh-CN" sz="48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ɑ</a:t>
            </a:r>
            <a:endParaRPr lang="en-US" altLang="zh-CN" sz="4800" b="1" dirty="0">
              <a:latin typeface="新宋体" panose="02010609030101010101" charset="-122"/>
              <a:ea typeface="新宋体" panose="02010609030101010101" charset="-122"/>
              <a:cs typeface="宋体" panose="02010600030101010101" pitchFamily="2" charset="-122"/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参 加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洞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里     睡 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着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啦 </a:t>
            </a:r>
            <a:endParaRPr lang="zh-CN" altLang="en-US" sz="4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485800" y="3666808"/>
            <a:ext cx="1454869" cy="23876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</a:t>
            </a:r>
            <a:endParaRPr lang="en-US" altLang="zh-CN" sz="4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几天 </a:t>
            </a:r>
            <a:endParaRPr lang="en-US" altLang="zh-CN" sz="4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几只 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539" name="矩形 4"/>
          <p:cNvSpPr/>
          <p:nvPr/>
        </p:nvSpPr>
        <p:spPr>
          <a:xfrm>
            <a:off x="3687763" y="2344738"/>
            <a:ext cx="1203325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endParaRPr lang="zh-CN" altLang="en-US" sz="8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9" name="Group 47"/>
          <p:cNvGraphicFramePr>
            <a:graphicFrameLocks noGrp="1"/>
          </p:cNvGraphicFramePr>
          <p:nvPr/>
        </p:nvGraphicFramePr>
        <p:xfrm>
          <a:off x="6664325" y="1785938"/>
          <a:ext cx="3041650" cy="3040062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" name="矩形 29"/>
          <p:cNvSpPr/>
          <p:nvPr/>
        </p:nvSpPr>
        <p:spPr>
          <a:xfrm>
            <a:off x="3886200" y="1690688"/>
            <a:ext cx="170973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jǐ</a:t>
            </a:r>
            <a:endParaRPr lang="en-US" altLang="zh-CN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Freeform 23"/>
          <p:cNvSpPr/>
          <p:nvPr/>
        </p:nvSpPr>
        <p:spPr>
          <a:xfrm>
            <a:off x="7273925" y="2392363"/>
            <a:ext cx="665163" cy="1892300"/>
          </a:xfrm>
          <a:custGeom>
            <a:avLst/>
            <a:gdLst>
              <a:gd name="txL" fmla="*/ 0 w 839"/>
              <a:gd name="txT" fmla="*/ 0 h 2384"/>
              <a:gd name="txR" fmla="*/ 839 w 839"/>
              <a:gd name="txB" fmla="*/ 2384 h 238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39" h="2384">
                <a:moveTo>
                  <a:pt x="93" y="2245"/>
                </a:moveTo>
                <a:lnTo>
                  <a:pt x="106" y="2232"/>
                </a:lnTo>
                <a:lnTo>
                  <a:pt x="121" y="2218"/>
                </a:lnTo>
                <a:lnTo>
                  <a:pt x="135" y="2203"/>
                </a:lnTo>
                <a:lnTo>
                  <a:pt x="148" y="2190"/>
                </a:lnTo>
                <a:lnTo>
                  <a:pt x="162" y="2174"/>
                </a:lnTo>
                <a:lnTo>
                  <a:pt x="177" y="2157"/>
                </a:lnTo>
                <a:lnTo>
                  <a:pt x="190" y="2142"/>
                </a:lnTo>
                <a:lnTo>
                  <a:pt x="204" y="2124"/>
                </a:lnTo>
                <a:lnTo>
                  <a:pt x="231" y="2090"/>
                </a:lnTo>
                <a:lnTo>
                  <a:pt x="258" y="2051"/>
                </a:lnTo>
                <a:lnTo>
                  <a:pt x="286" y="2013"/>
                </a:lnTo>
                <a:lnTo>
                  <a:pt x="315" y="1973"/>
                </a:lnTo>
                <a:lnTo>
                  <a:pt x="344" y="1932"/>
                </a:lnTo>
                <a:lnTo>
                  <a:pt x="371" y="1888"/>
                </a:lnTo>
                <a:lnTo>
                  <a:pt x="398" y="1844"/>
                </a:lnTo>
                <a:lnTo>
                  <a:pt x="425" y="1798"/>
                </a:lnTo>
                <a:lnTo>
                  <a:pt x="436" y="1775"/>
                </a:lnTo>
                <a:lnTo>
                  <a:pt x="448" y="1750"/>
                </a:lnTo>
                <a:lnTo>
                  <a:pt x="461" y="1725"/>
                </a:lnTo>
                <a:lnTo>
                  <a:pt x="473" y="1700"/>
                </a:lnTo>
                <a:lnTo>
                  <a:pt x="484" y="1673"/>
                </a:lnTo>
                <a:lnTo>
                  <a:pt x="494" y="1648"/>
                </a:lnTo>
                <a:lnTo>
                  <a:pt x="505" y="1620"/>
                </a:lnTo>
                <a:lnTo>
                  <a:pt x="517" y="1593"/>
                </a:lnTo>
                <a:lnTo>
                  <a:pt x="536" y="1535"/>
                </a:lnTo>
                <a:lnTo>
                  <a:pt x="555" y="1478"/>
                </a:lnTo>
                <a:lnTo>
                  <a:pt x="574" y="1418"/>
                </a:lnTo>
                <a:lnTo>
                  <a:pt x="592" y="1357"/>
                </a:lnTo>
                <a:lnTo>
                  <a:pt x="599" y="1324"/>
                </a:lnTo>
                <a:lnTo>
                  <a:pt x="607" y="1293"/>
                </a:lnTo>
                <a:lnTo>
                  <a:pt x="615" y="1261"/>
                </a:lnTo>
                <a:lnTo>
                  <a:pt x="622" y="1228"/>
                </a:lnTo>
                <a:lnTo>
                  <a:pt x="630" y="1194"/>
                </a:lnTo>
                <a:lnTo>
                  <a:pt x="638" y="1159"/>
                </a:lnTo>
                <a:lnTo>
                  <a:pt x="643" y="1124"/>
                </a:lnTo>
                <a:lnTo>
                  <a:pt x="649" y="1090"/>
                </a:lnTo>
                <a:lnTo>
                  <a:pt x="655" y="1053"/>
                </a:lnTo>
                <a:lnTo>
                  <a:pt x="661" y="1019"/>
                </a:lnTo>
                <a:lnTo>
                  <a:pt x="670" y="948"/>
                </a:lnTo>
                <a:lnTo>
                  <a:pt x="678" y="875"/>
                </a:lnTo>
                <a:lnTo>
                  <a:pt x="684" y="804"/>
                </a:lnTo>
                <a:lnTo>
                  <a:pt x="690" y="733"/>
                </a:lnTo>
                <a:lnTo>
                  <a:pt x="691" y="662"/>
                </a:lnTo>
                <a:lnTo>
                  <a:pt x="693" y="591"/>
                </a:lnTo>
                <a:lnTo>
                  <a:pt x="695" y="520"/>
                </a:lnTo>
                <a:lnTo>
                  <a:pt x="691" y="487"/>
                </a:lnTo>
                <a:lnTo>
                  <a:pt x="690" y="455"/>
                </a:lnTo>
                <a:lnTo>
                  <a:pt x="688" y="424"/>
                </a:lnTo>
                <a:lnTo>
                  <a:pt x="686" y="395"/>
                </a:lnTo>
                <a:lnTo>
                  <a:pt x="684" y="366"/>
                </a:lnTo>
                <a:lnTo>
                  <a:pt x="680" y="339"/>
                </a:lnTo>
                <a:lnTo>
                  <a:pt x="678" y="312"/>
                </a:lnTo>
                <a:lnTo>
                  <a:pt x="674" y="288"/>
                </a:lnTo>
                <a:lnTo>
                  <a:pt x="672" y="265"/>
                </a:lnTo>
                <a:lnTo>
                  <a:pt x="668" y="241"/>
                </a:lnTo>
                <a:lnTo>
                  <a:pt x="665" y="220"/>
                </a:lnTo>
                <a:lnTo>
                  <a:pt x="659" y="201"/>
                </a:lnTo>
                <a:lnTo>
                  <a:pt x="655" y="184"/>
                </a:lnTo>
                <a:lnTo>
                  <a:pt x="649" y="167"/>
                </a:lnTo>
                <a:lnTo>
                  <a:pt x="645" y="151"/>
                </a:lnTo>
                <a:lnTo>
                  <a:pt x="640" y="138"/>
                </a:lnTo>
                <a:lnTo>
                  <a:pt x="632" y="126"/>
                </a:lnTo>
                <a:lnTo>
                  <a:pt x="628" y="113"/>
                </a:lnTo>
                <a:lnTo>
                  <a:pt x="622" y="101"/>
                </a:lnTo>
                <a:lnTo>
                  <a:pt x="619" y="90"/>
                </a:lnTo>
                <a:lnTo>
                  <a:pt x="615" y="80"/>
                </a:lnTo>
                <a:lnTo>
                  <a:pt x="611" y="69"/>
                </a:lnTo>
                <a:lnTo>
                  <a:pt x="609" y="59"/>
                </a:lnTo>
                <a:lnTo>
                  <a:pt x="607" y="50"/>
                </a:lnTo>
                <a:lnTo>
                  <a:pt x="605" y="42"/>
                </a:lnTo>
                <a:lnTo>
                  <a:pt x="605" y="34"/>
                </a:lnTo>
                <a:lnTo>
                  <a:pt x="605" y="27"/>
                </a:lnTo>
                <a:lnTo>
                  <a:pt x="605" y="21"/>
                </a:lnTo>
                <a:lnTo>
                  <a:pt x="607" y="15"/>
                </a:lnTo>
                <a:lnTo>
                  <a:pt x="609" y="9"/>
                </a:lnTo>
                <a:lnTo>
                  <a:pt x="613" y="5"/>
                </a:lnTo>
                <a:lnTo>
                  <a:pt x="617" y="3"/>
                </a:lnTo>
                <a:lnTo>
                  <a:pt x="619" y="0"/>
                </a:lnTo>
                <a:lnTo>
                  <a:pt x="624" y="0"/>
                </a:lnTo>
                <a:lnTo>
                  <a:pt x="630" y="0"/>
                </a:lnTo>
                <a:lnTo>
                  <a:pt x="638" y="0"/>
                </a:lnTo>
                <a:lnTo>
                  <a:pt x="645" y="2"/>
                </a:lnTo>
                <a:lnTo>
                  <a:pt x="657" y="3"/>
                </a:lnTo>
                <a:lnTo>
                  <a:pt x="668" y="7"/>
                </a:lnTo>
                <a:lnTo>
                  <a:pt x="682" y="11"/>
                </a:lnTo>
                <a:lnTo>
                  <a:pt x="697" y="15"/>
                </a:lnTo>
                <a:lnTo>
                  <a:pt x="713" y="21"/>
                </a:lnTo>
                <a:lnTo>
                  <a:pt x="730" y="27"/>
                </a:lnTo>
                <a:lnTo>
                  <a:pt x="749" y="34"/>
                </a:lnTo>
                <a:lnTo>
                  <a:pt x="770" y="42"/>
                </a:lnTo>
                <a:lnTo>
                  <a:pt x="791" y="51"/>
                </a:lnTo>
                <a:lnTo>
                  <a:pt x="814" y="61"/>
                </a:lnTo>
                <a:lnTo>
                  <a:pt x="839" y="71"/>
                </a:lnTo>
                <a:lnTo>
                  <a:pt x="839" y="113"/>
                </a:lnTo>
                <a:lnTo>
                  <a:pt x="839" y="153"/>
                </a:lnTo>
                <a:lnTo>
                  <a:pt x="839" y="193"/>
                </a:lnTo>
                <a:lnTo>
                  <a:pt x="839" y="232"/>
                </a:lnTo>
                <a:lnTo>
                  <a:pt x="839" y="270"/>
                </a:lnTo>
                <a:lnTo>
                  <a:pt x="839" y="309"/>
                </a:lnTo>
                <a:lnTo>
                  <a:pt x="839" y="345"/>
                </a:lnTo>
                <a:lnTo>
                  <a:pt x="839" y="382"/>
                </a:lnTo>
                <a:lnTo>
                  <a:pt x="839" y="416"/>
                </a:lnTo>
                <a:lnTo>
                  <a:pt x="839" y="451"/>
                </a:lnTo>
                <a:lnTo>
                  <a:pt x="839" y="483"/>
                </a:lnTo>
                <a:lnTo>
                  <a:pt x="839" y="516"/>
                </a:lnTo>
                <a:lnTo>
                  <a:pt x="839" y="549"/>
                </a:lnTo>
                <a:lnTo>
                  <a:pt x="839" y="579"/>
                </a:lnTo>
                <a:lnTo>
                  <a:pt x="837" y="608"/>
                </a:lnTo>
                <a:lnTo>
                  <a:pt x="837" y="637"/>
                </a:lnTo>
                <a:lnTo>
                  <a:pt x="837" y="666"/>
                </a:lnTo>
                <a:lnTo>
                  <a:pt x="837" y="693"/>
                </a:lnTo>
                <a:lnTo>
                  <a:pt x="837" y="719"/>
                </a:lnTo>
                <a:lnTo>
                  <a:pt x="837" y="746"/>
                </a:lnTo>
                <a:lnTo>
                  <a:pt x="835" y="769"/>
                </a:lnTo>
                <a:lnTo>
                  <a:pt x="835" y="794"/>
                </a:lnTo>
                <a:lnTo>
                  <a:pt x="835" y="817"/>
                </a:lnTo>
                <a:lnTo>
                  <a:pt x="835" y="838"/>
                </a:lnTo>
                <a:lnTo>
                  <a:pt x="833" y="860"/>
                </a:lnTo>
                <a:lnTo>
                  <a:pt x="833" y="881"/>
                </a:lnTo>
                <a:lnTo>
                  <a:pt x="833" y="900"/>
                </a:lnTo>
                <a:lnTo>
                  <a:pt x="832" y="917"/>
                </a:lnTo>
                <a:lnTo>
                  <a:pt x="832" y="934"/>
                </a:lnTo>
                <a:lnTo>
                  <a:pt x="830" y="952"/>
                </a:lnTo>
                <a:lnTo>
                  <a:pt x="830" y="967"/>
                </a:lnTo>
                <a:lnTo>
                  <a:pt x="828" y="980"/>
                </a:lnTo>
                <a:lnTo>
                  <a:pt x="826" y="1009"/>
                </a:lnTo>
                <a:lnTo>
                  <a:pt x="824" y="1038"/>
                </a:lnTo>
                <a:lnTo>
                  <a:pt x="820" y="1067"/>
                </a:lnTo>
                <a:lnTo>
                  <a:pt x="816" y="1096"/>
                </a:lnTo>
                <a:lnTo>
                  <a:pt x="810" y="1124"/>
                </a:lnTo>
                <a:lnTo>
                  <a:pt x="807" y="1153"/>
                </a:lnTo>
                <a:lnTo>
                  <a:pt x="801" y="1184"/>
                </a:lnTo>
                <a:lnTo>
                  <a:pt x="795" y="1213"/>
                </a:lnTo>
                <a:lnTo>
                  <a:pt x="787" y="1243"/>
                </a:lnTo>
                <a:lnTo>
                  <a:pt x="782" y="1274"/>
                </a:lnTo>
                <a:lnTo>
                  <a:pt x="774" y="1305"/>
                </a:lnTo>
                <a:lnTo>
                  <a:pt x="764" y="1334"/>
                </a:lnTo>
                <a:lnTo>
                  <a:pt x="757" y="1364"/>
                </a:lnTo>
                <a:lnTo>
                  <a:pt x="747" y="1395"/>
                </a:lnTo>
                <a:lnTo>
                  <a:pt x="728" y="1456"/>
                </a:lnTo>
                <a:lnTo>
                  <a:pt x="718" y="1489"/>
                </a:lnTo>
                <a:lnTo>
                  <a:pt x="707" y="1522"/>
                </a:lnTo>
                <a:lnTo>
                  <a:pt x="695" y="1554"/>
                </a:lnTo>
                <a:lnTo>
                  <a:pt x="684" y="1585"/>
                </a:lnTo>
                <a:lnTo>
                  <a:pt x="672" y="1616"/>
                </a:lnTo>
                <a:lnTo>
                  <a:pt x="661" y="1645"/>
                </a:lnTo>
                <a:lnTo>
                  <a:pt x="647" y="1673"/>
                </a:lnTo>
                <a:lnTo>
                  <a:pt x="634" y="1702"/>
                </a:lnTo>
                <a:lnTo>
                  <a:pt x="607" y="1760"/>
                </a:lnTo>
                <a:lnTo>
                  <a:pt x="578" y="1813"/>
                </a:lnTo>
                <a:lnTo>
                  <a:pt x="547" y="1867"/>
                </a:lnTo>
                <a:lnTo>
                  <a:pt x="517" y="1919"/>
                </a:lnTo>
                <a:lnTo>
                  <a:pt x="498" y="1944"/>
                </a:lnTo>
                <a:lnTo>
                  <a:pt x="478" y="1969"/>
                </a:lnTo>
                <a:lnTo>
                  <a:pt x="459" y="1992"/>
                </a:lnTo>
                <a:lnTo>
                  <a:pt x="440" y="2017"/>
                </a:lnTo>
                <a:lnTo>
                  <a:pt x="421" y="2038"/>
                </a:lnTo>
                <a:lnTo>
                  <a:pt x="402" y="2061"/>
                </a:lnTo>
                <a:lnTo>
                  <a:pt x="382" y="2082"/>
                </a:lnTo>
                <a:lnTo>
                  <a:pt x="363" y="2103"/>
                </a:lnTo>
                <a:lnTo>
                  <a:pt x="323" y="2146"/>
                </a:lnTo>
                <a:lnTo>
                  <a:pt x="281" y="2184"/>
                </a:lnTo>
                <a:lnTo>
                  <a:pt x="237" y="2222"/>
                </a:lnTo>
                <a:lnTo>
                  <a:pt x="192" y="2259"/>
                </a:lnTo>
                <a:lnTo>
                  <a:pt x="171" y="2276"/>
                </a:lnTo>
                <a:lnTo>
                  <a:pt x="150" y="2291"/>
                </a:lnTo>
                <a:lnTo>
                  <a:pt x="131" y="2307"/>
                </a:lnTo>
                <a:lnTo>
                  <a:pt x="114" y="2320"/>
                </a:lnTo>
                <a:lnTo>
                  <a:pt x="96" y="2332"/>
                </a:lnTo>
                <a:lnTo>
                  <a:pt x="81" y="2343"/>
                </a:lnTo>
                <a:lnTo>
                  <a:pt x="68" y="2353"/>
                </a:lnTo>
                <a:lnTo>
                  <a:pt x="56" y="2360"/>
                </a:lnTo>
                <a:lnTo>
                  <a:pt x="45" y="2368"/>
                </a:lnTo>
                <a:lnTo>
                  <a:pt x="35" y="2374"/>
                </a:lnTo>
                <a:lnTo>
                  <a:pt x="27" y="2378"/>
                </a:lnTo>
                <a:lnTo>
                  <a:pt x="20" y="2382"/>
                </a:lnTo>
                <a:lnTo>
                  <a:pt x="14" y="2384"/>
                </a:lnTo>
                <a:lnTo>
                  <a:pt x="8" y="2384"/>
                </a:lnTo>
                <a:lnTo>
                  <a:pt x="6" y="2384"/>
                </a:lnTo>
                <a:lnTo>
                  <a:pt x="2" y="2382"/>
                </a:lnTo>
                <a:lnTo>
                  <a:pt x="0" y="2378"/>
                </a:lnTo>
                <a:lnTo>
                  <a:pt x="0" y="2374"/>
                </a:lnTo>
                <a:lnTo>
                  <a:pt x="0" y="2370"/>
                </a:lnTo>
                <a:lnTo>
                  <a:pt x="0" y="2364"/>
                </a:lnTo>
                <a:lnTo>
                  <a:pt x="2" y="2357"/>
                </a:lnTo>
                <a:lnTo>
                  <a:pt x="6" y="2351"/>
                </a:lnTo>
                <a:lnTo>
                  <a:pt x="10" y="2341"/>
                </a:lnTo>
                <a:lnTo>
                  <a:pt x="14" y="2334"/>
                </a:lnTo>
                <a:lnTo>
                  <a:pt x="20" y="2324"/>
                </a:lnTo>
                <a:lnTo>
                  <a:pt x="27" y="2314"/>
                </a:lnTo>
                <a:lnTo>
                  <a:pt x="35" y="2305"/>
                </a:lnTo>
                <a:lnTo>
                  <a:pt x="45" y="2293"/>
                </a:lnTo>
                <a:lnTo>
                  <a:pt x="54" y="2282"/>
                </a:lnTo>
                <a:lnTo>
                  <a:pt x="66" y="2270"/>
                </a:lnTo>
                <a:lnTo>
                  <a:pt x="77" y="2259"/>
                </a:lnTo>
                <a:lnTo>
                  <a:pt x="93" y="2245"/>
                </a:lnTo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24"/>
          <p:cNvSpPr/>
          <p:nvPr/>
        </p:nvSpPr>
        <p:spPr>
          <a:xfrm>
            <a:off x="7824788" y="2276475"/>
            <a:ext cx="1446212" cy="1978025"/>
          </a:xfrm>
          <a:custGeom>
            <a:avLst/>
            <a:gdLst>
              <a:gd name="txL" fmla="*/ 0 w 1822"/>
              <a:gd name="txT" fmla="*/ 0 h 2491"/>
              <a:gd name="txR" fmla="*/ 1822 w 1822"/>
              <a:gd name="txB" fmla="*/ 2491 h 249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22" h="2491">
                <a:moveTo>
                  <a:pt x="1806" y="2188"/>
                </a:moveTo>
                <a:lnTo>
                  <a:pt x="1812" y="2199"/>
                </a:lnTo>
                <a:lnTo>
                  <a:pt x="1816" y="2213"/>
                </a:lnTo>
                <a:lnTo>
                  <a:pt x="1820" y="2224"/>
                </a:lnTo>
                <a:lnTo>
                  <a:pt x="1822" y="2238"/>
                </a:lnTo>
                <a:lnTo>
                  <a:pt x="1822" y="2249"/>
                </a:lnTo>
                <a:lnTo>
                  <a:pt x="1820" y="2263"/>
                </a:lnTo>
                <a:lnTo>
                  <a:pt x="1818" y="2274"/>
                </a:lnTo>
                <a:lnTo>
                  <a:pt x="1814" y="2286"/>
                </a:lnTo>
                <a:lnTo>
                  <a:pt x="1810" y="2297"/>
                </a:lnTo>
                <a:lnTo>
                  <a:pt x="1805" y="2307"/>
                </a:lnTo>
                <a:lnTo>
                  <a:pt x="1797" y="2318"/>
                </a:lnTo>
                <a:lnTo>
                  <a:pt x="1787" y="2328"/>
                </a:lnTo>
                <a:lnTo>
                  <a:pt x="1778" y="2338"/>
                </a:lnTo>
                <a:lnTo>
                  <a:pt x="1766" y="2347"/>
                </a:lnTo>
                <a:lnTo>
                  <a:pt x="1755" y="2355"/>
                </a:lnTo>
                <a:lnTo>
                  <a:pt x="1739" y="2364"/>
                </a:lnTo>
                <a:lnTo>
                  <a:pt x="1726" y="2372"/>
                </a:lnTo>
                <a:lnTo>
                  <a:pt x="1711" y="2380"/>
                </a:lnTo>
                <a:lnTo>
                  <a:pt x="1678" y="2395"/>
                </a:lnTo>
                <a:lnTo>
                  <a:pt x="1643" y="2409"/>
                </a:lnTo>
                <a:lnTo>
                  <a:pt x="1609" y="2422"/>
                </a:lnTo>
                <a:lnTo>
                  <a:pt x="1572" y="2434"/>
                </a:lnTo>
                <a:lnTo>
                  <a:pt x="1536" y="2443"/>
                </a:lnTo>
                <a:lnTo>
                  <a:pt x="1517" y="2449"/>
                </a:lnTo>
                <a:lnTo>
                  <a:pt x="1499" y="2453"/>
                </a:lnTo>
                <a:lnTo>
                  <a:pt x="1480" y="2457"/>
                </a:lnTo>
                <a:lnTo>
                  <a:pt x="1461" y="2459"/>
                </a:lnTo>
                <a:lnTo>
                  <a:pt x="1425" y="2468"/>
                </a:lnTo>
                <a:lnTo>
                  <a:pt x="1388" y="2478"/>
                </a:lnTo>
                <a:lnTo>
                  <a:pt x="1354" y="2483"/>
                </a:lnTo>
                <a:lnTo>
                  <a:pt x="1336" y="2485"/>
                </a:lnTo>
                <a:lnTo>
                  <a:pt x="1321" y="2487"/>
                </a:lnTo>
                <a:lnTo>
                  <a:pt x="1304" y="2489"/>
                </a:lnTo>
                <a:lnTo>
                  <a:pt x="1288" y="2491"/>
                </a:lnTo>
                <a:lnTo>
                  <a:pt x="1273" y="2491"/>
                </a:lnTo>
                <a:lnTo>
                  <a:pt x="1259" y="2491"/>
                </a:lnTo>
                <a:lnTo>
                  <a:pt x="1244" y="2491"/>
                </a:lnTo>
                <a:lnTo>
                  <a:pt x="1231" y="2489"/>
                </a:lnTo>
                <a:lnTo>
                  <a:pt x="1217" y="2489"/>
                </a:lnTo>
                <a:lnTo>
                  <a:pt x="1204" y="2485"/>
                </a:lnTo>
                <a:lnTo>
                  <a:pt x="1179" y="2485"/>
                </a:lnTo>
                <a:lnTo>
                  <a:pt x="1152" y="2483"/>
                </a:lnTo>
                <a:lnTo>
                  <a:pt x="1125" y="2480"/>
                </a:lnTo>
                <a:lnTo>
                  <a:pt x="1096" y="2476"/>
                </a:lnTo>
                <a:lnTo>
                  <a:pt x="1069" y="2470"/>
                </a:lnTo>
                <a:lnTo>
                  <a:pt x="1041" y="2464"/>
                </a:lnTo>
                <a:lnTo>
                  <a:pt x="1010" y="2455"/>
                </a:lnTo>
                <a:lnTo>
                  <a:pt x="981" y="2445"/>
                </a:lnTo>
                <a:lnTo>
                  <a:pt x="966" y="2439"/>
                </a:lnTo>
                <a:lnTo>
                  <a:pt x="948" y="2434"/>
                </a:lnTo>
                <a:lnTo>
                  <a:pt x="933" y="2428"/>
                </a:lnTo>
                <a:lnTo>
                  <a:pt x="916" y="2420"/>
                </a:lnTo>
                <a:lnTo>
                  <a:pt x="901" y="2412"/>
                </a:lnTo>
                <a:lnTo>
                  <a:pt x="887" y="2403"/>
                </a:lnTo>
                <a:lnTo>
                  <a:pt x="872" y="2393"/>
                </a:lnTo>
                <a:lnTo>
                  <a:pt x="856" y="2384"/>
                </a:lnTo>
                <a:lnTo>
                  <a:pt x="843" y="2374"/>
                </a:lnTo>
                <a:lnTo>
                  <a:pt x="829" y="2363"/>
                </a:lnTo>
                <a:lnTo>
                  <a:pt x="816" y="2351"/>
                </a:lnTo>
                <a:lnTo>
                  <a:pt x="805" y="2338"/>
                </a:lnTo>
                <a:lnTo>
                  <a:pt x="791" y="2326"/>
                </a:lnTo>
                <a:lnTo>
                  <a:pt x="780" y="2311"/>
                </a:lnTo>
                <a:lnTo>
                  <a:pt x="768" y="2297"/>
                </a:lnTo>
                <a:lnTo>
                  <a:pt x="758" y="2282"/>
                </a:lnTo>
                <a:lnTo>
                  <a:pt x="747" y="2268"/>
                </a:lnTo>
                <a:lnTo>
                  <a:pt x="734" y="2255"/>
                </a:lnTo>
                <a:lnTo>
                  <a:pt x="724" y="2240"/>
                </a:lnTo>
                <a:lnTo>
                  <a:pt x="712" y="2224"/>
                </a:lnTo>
                <a:lnTo>
                  <a:pt x="703" y="2207"/>
                </a:lnTo>
                <a:lnTo>
                  <a:pt x="691" y="2190"/>
                </a:lnTo>
                <a:lnTo>
                  <a:pt x="682" y="2173"/>
                </a:lnTo>
                <a:lnTo>
                  <a:pt x="674" y="2153"/>
                </a:lnTo>
                <a:lnTo>
                  <a:pt x="664" y="2134"/>
                </a:lnTo>
                <a:lnTo>
                  <a:pt x="657" y="2113"/>
                </a:lnTo>
                <a:lnTo>
                  <a:pt x="647" y="2094"/>
                </a:lnTo>
                <a:lnTo>
                  <a:pt x="639" y="2073"/>
                </a:lnTo>
                <a:lnTo>
                  <a:pt x="634" y="2050"/>
                </a:lnTo>
                <a:lnTo>
                  <a:pt x="626" y="2029"/>
                </a:lnTo>
                <a:lnTo>
                  <a:pt x="613" y="1983"/>
                </a:lnTo>
                <a:lnTo>
                  <a:pt x="601" y="1936"/>
                </a:lnTo>
                <a:lnTo>
                  <a:pt x="591" y="1888"/>
                </a:lnTo>
                <a:lnTo>
                  <a:pt x="582" y="1839"/>
                </a:lnTo>
                <a:lnTo>
                  <a:pt x="572" y="1789"/>
                </a:lnTo>
                <a:lnTo>
                  <a:pt x="570" y="1762"/>
                </a:lnTo>
                <a:lnTo>
                  <a:pt x="567" y="1735"/>
                </a:lnTo>
                <a:lnTo>
                  <a:pt x="565" y="1708"/>
                </a:lnTo>
                <a:lnTo>
                  <a:pt x="561" y="1679"/>
                </a:lnTo>
                <a:lnTo>
                  <a:pt x="559" y="1650"/>
                </a:lnTo>
                <a:lnTo>
                  <a:pt x="559" y="1622"/>
                </a:lnTo>
                <a:lnTo>
                  <a:pt x="557" y="1593"/>
                </a:lnTo>
                <a:lnTo>
                  <a:pt x="557" y="1562"/>
                </a:lnTo>
                <a:lnTo>
                  <a:pt x="559" y="1501"/>
                </a:lnTo>
                <a:lnTo>
                  <a:pt x="559" y="1437"/>
                </a:lnTo>
                <a:lnTo>
                  <a:pt x="563" y="1372"/>
                </a:lnTo>
                <a:lnTo>
                  <a:pt x="567" y="1305"/>
                </a:lnTo>
                <a:lnTo>
                  <a:pt x="568" y="1272"/>
                </a:lnTo>
                <a:lnTo>
                  <a:pt x="570" y="1238"/>
                </a:lnTo>
                <a:lnTo>
                  <a:pt x="574" y="1201"/>
                </a:lnTo>
                <a:lnTo>
                  <a:pt x="576" y="1167"/>
                </a:lnTo>
                <a:lnTo>
                  <a:pt x="580" y="1130"/>
                </a:lnTo>
                <a:lnTo>
                  <a:pt x="584" y="1094"/>
                </a:lnTo>
                <a:lnTo>
                  <a:pt x="588" y="1055"/>
                </a:lnTo>
                <a:lnTo>
                  <a:pt x="591" y="1019"/>
                </a:lnTo>
                <a:lnTo>
                  <a:pt x="595" y="981"/>
                </a:lnTo>
                <a:lnTo>
                  <a:pt x="599" y="942"/>
                </a:lnTo>
                <a:lnTo>
                  <a:pt x="603" y="906"/>
                </a:lnTo>
                <a:lnTo>
                  <a:pt x="607" y="871"/>
                </a:lnTo>
                <a:lnTo>
                  <a:pt x="611" y="835"/>
                </a:lnTo>
                <a:lnTo>
                  <a:pt x="616" y="800"/>
                </a:lnTo>
                <a:lnTo>
                  <a:pt x="620" y="766"/>
                </a:lnTo>
                <a:lnTo>
                  <a:pt x="624" y="733"/>
                </a:lnTo>
                <a:lnTo>
                  <a:pt x="628" y="700"/>
                </a:lnTo>
                <a:lnTo>
                  <a:pt x="632" y="668"/>
                </a:lnTo>
                <a:lnTo>
                  <a:pt x="638" y="637"/>
                </a:lnTo>
                <a:lnTo>
                  <a:pt x="641" y="606"/>
                </a:lnTo>
                <a:lnTo>
                  <a:pt x="645" y="576"/>
                </a:lnTo>
                <a:lnTo>
                  <a:pt x="649" y="545"/>
                </a:lnTo>
                <a:lnTo>
                  <a:pt x="653" y="516"/>
                </a:lnTo>
                <a:lnTo>
                  <a:pt x="659" y="489"/>
                </a:lnTo>
                <a:lnTo>
                  <a:pt x="661" y="460"/>
                </a:lnTo>
                <a:lnTo>
                  <a:pt x="662" y="435"/>
                </a:lnTo>
                <a:lnTo>
                  <a:pt x="664" y="411"/>
                </a:lnTo>
                <a:lnTo>
                  <a:pt x="666" y="387"/>
                </a:lnTo>
                <a:lnTo>
                  <a:pt x="668" y="364"/>
                </a:lnTo>
                <a:lnTo>
                  <a:pt x="668" y="345"/>
                </a:lnTo>
                <a:lnTo>
                  <a:pt x="670" y="326"/>
                </a:lnTo>
                <a:lnTo>
                  <a:pt x="672" y="309"/>
                </a:lnTo>
                <a:lnTo>
                  <a:pt x="672" y="293"/>
                </a:lnTo>
                <a:lnTo>
                  <a:pt x="674" y="278"/>
                </a:lnTo>
                <a:lnTo>
                  <a:pt x="674" y="267"/>
                </a:lnTo>
                <a:lnTo>
                  <a:pt x="674" y="255"/>
                </a:lnTo>
                <a:lnTo>
                  <a:pt x="672" y="245"/>
                </a:lnTo>
                <a:lnTo>
                  <a:pt x="672" y="240"/>
                </a:lnTo>
                <a:lnTo>
                  <a:pt x="670" y="234"/>
                </a:lnTo>
                <a:lnTo>
                  <a:pt x="668" y="230"/>
                </a:lnTo>
                <a:lnTo>
                  <a:pt x="666" y="228"/>
                </a:lnTo>
                <a:lnTo>
                  <a:pt x="662" y="226"/>
                </a:lnTo>
                <a:lnTo>
                  <a:pt x="655" y="224"/>
                </a:lnTo>
                <a:lnTo>
                  <a:pt x="647" y="224"/>
                </a:lnTo>
                <a:lnTo>
                  <a:pt x="639" y="224"/>
                </a:lnTo>
                <a:lnTo>
                  <a:pt x="628" y="226"/>
                </a:lnTo>
                <a:lnTo>
                  <a:pt x="615" y="228"/>
                </a:lnTo>
                <a:lnTo>
                  <a:pt x="601" y="230"/>
                </a:lnTo>
                <a:lnTo>
                  <a:pt x="584" y="232"/>
                </a:lnTo>
                <a:lnTo>
                  <a:pt x="567" y="236"/>
                </a:lnTo>
                <a:lnTo>
                  <a:pt x="547" y="240"/>
                </a:lnTo>
                <a:lnTo>
                  <a:pt x="526" y="245"/>
                </a:lnTo>
                <a:lnTo>
                  <a:pt x="503" y="251"/>
                </a:lnTo>
                <a:lnTo>
                  <a:pt x="478" y="257"/>
                </a:lnTo>
                <a:lnTo>
                  <a:pt x="451" y="263"/>
                </a:lnTo>
                <a:lnTo>
                  <a:pt x="424" y="270"/>
                </a:lnTo>
                <a:lnTo>
                  <a:pt x="392" y="278"/>
                </a:lnTo>
                <a:lnTo>
                  <a:pt x="363" y="286"/>
                </a:lnTo>
                <a:lnTo>
                  <a:pt x="332" y="292"/>
                </a:lnTo>
                <a:lnTo>
                  <a:pt x="304" y="297"/>
                </a:lnTo>
                <a:lnTo>
                  <a:pt x="277" y="301"/>
                </a:lnTo>
                <a:lnTo>
                  <a:pt x="248" y="307"/>
                </a:lnTo>
                <a:lnTo>
                  <a:pt x="221" y="311"/>
                </a:lnTo>
                <a:lnTo>
                  <a:pt x="194" y="313"/>
                </a:lnTo>
                <a:lnTo>
                  <a:pt x="169" y="316"/>
                </a:lnTo>
                <a:lnTo>
                  <a:pt x="144" y="318"/>
                </a:lnTo>
                <a:lnTo>
                  <a:pt x="94" y="322"/>
                </a:lnTo>
                <a:lnTo>
                  <a:pt x="46" y="324"/>
                </a:lnTo>
                <a:lnTo>
                  <a:pt x="0" y="326"/>
                </a:lnTo>
                <a:lnTo>
                  <a:pt x="0" y="217"/>
                </a:lnTo>
                <a:lnTo>
                  <a:pt x="46" y="217"/>
                </a:lnTo>
                <a:lnTo>
                  <a:pt x="94" y="215"/>
                </a:lnTo>
                <a:lnTo>
                  <a:pt x="142" y="211"/>
                </a:lnTo>
                <a:lnTo>
                  <a:pt x="167" y="207"/>
                </a:lnTo>
                <a:lnTo>
                  <a:pt x="192" y="205"/>
                </a:lnTo>
                <a:lnTo>
                  <a:pt x="217" y="201"/>
                </a:lnTo>
                <a:lnTo>
                  <a:pt x="242" y="197"/>
                </a:lnTo>
                <a:lnTo>
                  <a:pt x="269" y="194"/>
                </a:lnTo>
                <a:lnTo>
                  <a:pt x="294" y="188"/>
                </a:lnTo>
                <a:lnTo>
                  <a:pt x="321" y="182"/>
                </a:lnTo>
                <a:lnTo>
                  <a:pt x="348" y="176"/>
                </a:lnTo>
                <a:lnTo>
                  <a:pt x="375" y="169"/>
                </a:lnTo>
                <a:lnTo>
                  <a:pt x="401" y="163"/>
                </a:lnTo>
                <a:lnTo>
                  <a:pt x="428" y="155"/>
                </a:lnTo>
                <a:lnTo>
                  <a:pt x="453" y="148"/>
                </a:lnTo>
                <a:lnTo>
                  <a:pt x="476" y="140"/>
                </a:lnTo>
                <a:lnTo>
                  <a:pt x="497" y="134"/>
                </a:lnTo>
                <a:lnTo>
                  <a:pt x="519" y="126"/>
                </a:lnTo>
                <a:lnTo>
                  <a:pt x="538" y="121"/>
                </a:lnTo>
                <a:lnTo>
                  <a:pt x="555" y="113"/>
                </a:lnTo>
                <a:lnTo>
                  <a:pt x="572" y="107"/>
                </a:lnTo>
                <a:lnTo>
                  <a:pt x="586" y="101"/>
                </a:lnTo>
                <a:lnTo>
                  <a:pt x="601" y="96"/>
                </a:lnTo>
                <a:lnTo>
                  <a:pt x="613" y="88"/>
                </a:lnTo>
                <a:lnTo>
                  <a:pt x="624" y="82"/>
                </a:lnTo>
                <a:lnTo>
                  <a:pt x="634" y="75"/>
                </a:lnTo>
                <a:lnTo>
                  <a:pt x="643" y="69"/>
                </a:lnTo>
                <a:lnTo>
                  <a:pt x="651" y="61"/>
                </a:lnTo>
                <a:lnTo>
                  <a:pt x="659" y="54"/>
                </a:lnTo>
                <a:lnTo>
                  <a:pt x="664" y="46"/>
                </a:lnTo>
                <a:lnTo>
                  <a:pt x="670" y="40"/>
                </a:lnTo>
                <a:lnTo>
                  <a:pt x="676" y="32"/>
                </a:lnTo>
                <a:lnTo>
                  <a:pt x="682" y="27"/>
                </a:lnTo>
                <a:lnTo>
                  <a:pt x="686" y="23"/>
                </a:lnTo>
                <a:lnTo>
                  <a:pt x="691" y="19"/>
                </a:lnTo>
                <a:lnTo>
                  <a:pt x="697" y="13"/>
                </a:lnTo>
                <a:lnTo>
                  <a:pt x="701" y="11"/>
                </a:lnTo>
                <a:lnTo>
                  <a:pt x="705" y="7"/>
                </a:lnTo>
                <a:lnTo>
                  <a:pt x="710" y="6"/>
                </a:lnTo>
                <a:lnTo>
                  <a:pt x="718" y="2"/>
                </a:lnTo>
                <a:lnTo>
                  <a:pt x="728" y="0"/>
                </a:lnTo>
                <a:lnTo>
                  <a:pt x="735" y="0"/>
                </a:lnTo>
                <a:lnTo>
                  <a:pt x="741" y="0"/>
                </a:lnTo>
                <a:lnTo>
                  <a:pt x="745" y="0"/>
                </a:lnTo>
                <a:lnTo>
                  <a:pt x="751" y="2"/>
                </a:lnTo>
                <a:lnTo>
                  <a:pt x="757" y="4"/>
                </a:lnTo>
                <a:lnTo>
                  <a:pt x="764" y="7"/>
                </a:lnTo>
                <a:lnTo>
                  <a:pt x="772" y="9"/>
                </a:lnTo>
                <a:lnTo>
                  <a:pt x="780" y="15"/>
                </a:lnTo>
                <a:lnTo>
                  <a:pt x="787" y="19"/>
                </a:lnTo>
                <a:lnTo>
                  <a:pt x="797" y="25"/>
                </a:lnTo>
                <a:lnTo>
                  <a:pt x="806" y="30"/>
                </a:lnTo>
                <a:lnTo>
                  <a:pt x="818" y="36"/>
                </a:lnTo>
                <a:lnTo>
                  <a:pt x="829" y="44"/>
                </a:lnTo>
                <a:lnTo>
                  <a:pt x="841" y="52"/>
                </a:lnTo>
                <a:lnTo>
                  <a:pt x="853" y="61"/>
                </a:lnTo>
                <a:lnTo>
                  <a:pt x="866" y="71"/>
                </a:lnTo>
                <a:lnTo>
                  <a:pt x="881" y="80"/>
                </a:lnTo>
                <a:lnTo>
                  <a:pt x="893" y="94"/>
                </a:lnTo>
                <a:lnTo>
                  <a:pt x="904" y="105"/>
                </a:lnTo>
                <a:lnTo>
                  <a:pt x="914" y="117"/>
                </a:lnTo>
                <a:lnTo>
                  <a:pt x="925" y="126"/>
                </a:lnTo>
                <a:lnTo>
                  <a:pt x="933" y="136"/>
                </a:lnTo>
                <a:lnTo>
                  <a:pt x="943" y="146"/>
                </a:lnTo>
                <a:lnTo>
                  <a:pt x="948" y="155"/>
                </a:lnTo>
                <a:lnTo>
                  <a:pt x="956" y="165"/>
                </a:lnTo>
                <a:lnTo>
                  <a:pt x="962" y="173"/>
                </a:lnTo>
                <a:lnTo>
                  <a:pt x="968" y="180"/>
                </a:lnTo>
                <a:lnTo>
                  <a:pt x="972" y="186"/>
                </a:lnTo>
                <a:lnTo>
                  <a:pt x="975" y="194"/>
                </a:lnTo>
                <a:lnTo>
                  <a:pt x="977" y="199"/>
                </a:lnTo>
                <a:lnTo>
                  <a:pt x="979" y="205"/>
                </a:lnTo>
                <a:lnTo>
                  <a:pt x="981" y="211"/>
                </a:lnTo>
                <a:lnTo>
                  <a:pt x="981" y="217"/>
                </a:lnTo>
                <a:lnTo>
                  <a:pt x="977" y="226"/>
                </a:lnTo>
                <a:lnTo>
                  <a:pt x="972" y="236"/>
                </a:lnTo>
                <a:lnTo>
                  <a:pt x="964" y="245"/>
                </a:lnTo>
                <a:lnTo>
                  <a:pt x="954" y="255"/>
                </a:lnTo>
                <a:lnTo>
                  <a:pt x="945" y="265"/>
                </a:lnTo>
                <a:lnTo>
                  <a:pt x="933" y="272"/>
                </a:lnTo>
                <a:lnTo>
                  <a:pt x="925" y="276"/>
                </a:lnTo>
                <a:lnTo>
                  <a:pt x="920" y="278"/>
                </a:lnTo>
                <a:lnTo>
                  <a:pt x="912" y="282"/>
                </a:lnTo>
                <a:lnTo>
                  <a:pt x="902" y="284"/>
                </a:lnTo>
                <a:lnTo>
                  <a:pt x="899" y="288"/>
                </a:lnTo>
                <a:lnTo>
                  <a:pt x="895" y="292"/>
                </a:lnTo>
                <a:lnTo>
                  <a:pt x="891" y="295"/>
                </a:lnTo>
                <a:lnTo>
                  <a:pt x="887" y="301"/>
                </a:lnTo>
                <a:lnTo>
                  <a:pt x="883" y="309"/>
                </a:lnTo>
                <a:lnTo>
                  <a:pt x="877" y="315"/>
                </a:lnTo>
                <a:lnTo>
                  <a:pt x="874" y="324"/>
                </a:lnTo>
                <a:lnTo>
                  <a:pt x="870" y="332"/>
                </a:lnTo>
                <a:lnTo>
                  <a:pt x="866" y="343"/>
                </a:lnTo>
                <a:lnTo>
                  <a:pt x="862" y="353"/>
                </a:lnTo>
                <a:lnTo>
                  <a:pt x="856" y="364"/>
                </a:lnTo>
                <a:lnTo>
                  <a:pt x="853" y="378"/>
                </a:lnTo>
                <a:lnTo>
                  <a:pt x="849" y="391"/>
                </a:lnTo>
                <a:lnTo>
                  <a:pt x="845" y="405"/>
                </a:lnTo>
                <a:lnTo>
                  <a:pt x="841" y="420"/>
                </a:lnTo>
                <a:lnTo>
                  <a:pt x="835" y="435"/>
                </a:lnTo>
                <a:lnTo>
                  <a:pt x="831" y="453"/>
                </a:lnTo>
                <a:lnTo>
                  <a:pt x="828" y="470"/>
                </a:lnTo>
                <a:lnTo>
                  <a:pt x="824" y="487"/>
                </a:lnTo>
                <a:lnTo>
                  <a:pt x="820" y="506"/>
                </a:lnTo>
                <a:lnTo>
                  <a:pt x="814" y="528"/>
                </a:lnTo>
                <a:lnTo>
                  <a:pt x="810" y="549"/>
                </a:lnTo>
                <a:lnTo>
                  <a:pt x="806" y="570"/>
                </a:lnTo>
                <a:lnTo>
                  <a:pt x="803" y="593"/>
                </a:lnTo>
                <a:lnTo>
                  <a:pt x="799" y="616"/>
                </a:lnTo>
                <a:lnTo>
                  <a:pt x="795" y="639"/>
                </a:lnTo>
                <a:lnTo>
                  <a:pt x="789" y="664"/>
                </a:lnTo>
                <a:lnTo>
                  <a:pt x="785" y="691"/>
                </a:lnTo>
                <a:lnTo>
                  <a:pt x="782" y="716"/>
                </a:lnTo>
                <a:lnTo>
                  <a:pt x="778" y="744"/>
                </a:lnTo>
                <a:lnTo>
                  <a:pt x="774" y="771"/>
                </a:lnTo>
                <a:lnTo>
                  <a:pt x="770" y="800"/>
                </a:lnTo>
                <a:lnTo>
                  <a:pt x="764" y="831"/>
                </a:lnTo>
                <a:lnTo>
                  <a:pt x="758" y="862"/>
                </a:lnTo>
                <a:lnTo>
                  <a:pt x="755" y="890"/>
                </a:lnTo>
                <a:lnTo>
                  <a:pt x="751" y="919"/>
                </a:lnTo>
                <a:lnTo>
                  <a:pt x="745" y="946"/>
                </a:lnTo>
                <a:lnTo>
                  <a:pt x="741" y="975"/>
                </a:lnTo>
                <a:lnTo>
                  <a:pt x="737" y="1002"/>
                </a:lnTo>
                <a:lnTo>
                  <a:pt x="734" y="1027"/>
                </a:lnTo>
                <a:lnTo>
                  <a:pt x="730" y="1054"/>
                </a:lnTo>
                <a:lnTo>
                  <a:pt x="728" y="1078"/>
                </a:lnTo>
                <a:lnTo>
                  <a:pt x="724" y="1103"/>
                </a:lnTo>
                <a:lnTo>
                  <a:pt x="720" y="1126"/>
                </a:lnTo>
                <a:lnTo>
                  <a:pt x="718" y="1149"/>
                </a:lnTo>
                <a:lnTo>
                  <a:pt x="714" y="1173"/>
                </a:lnTo>
                <a:lnTo>
                  <a:pt x="712" y="1196"/>
                </a:lnTo>
                <a:lnTo>
                  <a:pt x="710" y="1217"/>
                </a:lnTo>
                <a:lnTo>
                  <a:pt x="707" y="1238"/>
                </a:lnTo>
                <a:lnTo>
                  <a:pt x="705" y="1259"/>
                </a:lnTo>
                <a:lnTo>
                  <a:pt x="703" y="1278"/>
                </a:lnTo>
                <a:lnTo>
                  <a:pt x="701" y="1297"/>
                </a:lnTo>
                <a:lnTo>
                  <a:pt x="699" y="1316"/>
                </a:lnTo>
                <a:lnTo>
                  <a:pt x="699" y="1334"/>
                </a:lnTo>
                <a:lnTo>
                  <a:pt x="697" y="1351"/>
                </a:lnTo>
                <a:lnTo>
                  <a:pt x="695" y="1368"/>
                </a:lnTo>
                <a:lnTo>
                  <a:pt x="695" y="1386"/>
                </a:lnTo>
                <a:lnTo>
                  <a:pt x="693" y="1401"/>
                </a:lnTo>
                <a:lnTo>
                  <a:pt x="693" y="1414"/>
                </a:lnTo>
                <a:lnTo>
                  <a:pt x="693" y="1430"/>
                </a:lnTo>
                <a:lnTo>
                  <a:pt x="691" y="1443"/>
                </a:lnTo>
                <a:lnTo>
                  <a:pt x="691" y="1457"/>
                </a:lnTo>
                <a:lnTo>
                  <a:pt x="691" y="1468"/>
                </a:lnTo>
                <a:lnTo>
                  <a:pt x="691" y="1480"/>
                </a:lnTo>
                <a:lnTo>
                  <a:pt x="691" y="1528"/>
                </a:lnTo>
                <a:lnTo>
                  <a:pt x="693" y="1574"/>
                </a:lnTo>
                <a:lnTo>
                  <a:pt x="697" y="1622"/>
                </a:lnTo>
                <a:lnTo>
                  <a:pt x="701" y="1672"/>
                </a:lnTo>
                <a:lnTo>
                  <a:pt x="707" y="1720"/>
                </a:lnTo>
                <a:lnTo>
                  <a:pt x="714" y="1768"/>
                </a:lnTo>
                <a:lnTo>
                  <a:pt x="724" y="1814"/>
                </a:lnTo>
                <a:lnTo>
                  <a:pt x="730" y="1839"/>
                </a:lnTo>
                <a:lnTo>
                  <a:pt x="735" y="1862"/>
                </a:lnTo>
                <a:lnTo>
                  <a:pt x="743" y="1883"/>
                </a:lnTo>
                <a:lnTo>
                  <a:pt x="749" y="1906"/>
                </a:lnTo>
                <a:lnTo>
                  <a:pt x="757" y="1927"/>
                </a:lnTo>
                <a:lnTo>
                  <a:pt x="762" y="1948"/>
                </a:lnTo>
                <a:lnTo>
                  <a:pt x="770" y="1967"/>
                </a:lnTo>
                <a:lnTo>
                  <a:pt x="780" y="1986"/>
                </a:lnTo>
                <a:lnTo>
                  <a:pt x="787" y="2006"/>
                </a:lnTo>
                <a:lnTo>
                  <a:pt x="795" y="2023"/>
                </a:lnTo>
                <a:lnTo>
                  <a:pt x="805" y="2038"/>
                </a:lnTo>
                <a:lnTo>
                  <a:pt x="814" y="2055"/>
                </a:lnTo>
                <a:lnTo>
                  <a:pt x="824" y="2071"/>
                </a:lnTo>
                <a:lnTo>
                  <a:pt x="835" y="2084"/>
                </a:lnTo>
                <a:lnTo>
                  <a:pt x="845" y="2098"/>
                </a:lnTo>
                <a:lnTo>
                  <a:pt x="856" y="2111"/>
                </a:lnTo>
                <a:lnTo>
                  <a:pt x="868" y="2123"/>
                </a:lnTo>
                <a:lnTo>
                  <a:pt x="881" y="2132"/>
                </a:lnTo>
                <a:lnTo>
                  <a:pt x="891" y="2146"/>
                </a:lnTo>
                <a:lnTo>
                  <a:pt x="904" y="2157"/>
                </a:lnTo>
                <a:lnTo>
                  <a:pt x="916" y="2167"/>
                </a:lnTo>
                <a:lnTo>
                  <a:pt x="931" y="2176"/>
                </a:lnTo>
                <a:lnTo>
                  <a:pt x="947" y="2186"/>
                </a:lnTo>
                <a:lnTo>
                  <a:pt x="962" y="2194"/>
                </a:lnTo>
                <a:lnTo>
                  <a:pt x="979" y="2199"/>
                </a:lnTo>
                <a:lnTo>
                  <a:pt x="998" y="2205"/>
                </a:lnTo>
                <a:lnTo>
                  <a:pt x="1018" y="2211"/>
                </a:lnTo>
                <a:lnTo>
                  <a:pt x="1037" y="2217"/>
                </a:lnTo>
                <a:lnTo>
                  <a:pt x="1060" y="2221"/>
                </a:lnTo>
                <a:lnTo>
                  <a:pt x="1081" y="2222"/>
                </a:lnTo>
                <a:lnTo>
                  <a:pt x="1106" y="2224"/>
                </a:lnTo>
                <a:lnTo>
                  <a:pt x="1129" y="2226"/>
                </a:lnTo>
                <a:lnTo>
                  <a:pt x="1156" y="2228"/>
                </a:lnTo>
                <a:lnTo>
                  <a:pt x="1183" y="2228"/>
                </a:lnTo>
                <a:lnTo>
                  <a:pt x="1208" y="2228"/>
                </a:lnTo>
                <a:lnTo>
                  <a:pt x="1231" y="2228"/>
                </a:lnTo>
                <a:lnTo>
                  <a:pt x="1254" y="2226"/>
                </a:lnTo>
                <a:lnTo>
                  <a:pt x="1277" y="2226"/>
                </a:lnTo>
                <a:lnTo>
                  <a:pt x="1298" y="2224"/>
                </a:lnTo>
                <a:lnTo>
                  <a:pt x="1319" y="2222"/>
                </a:lnTo>
                <a:lnTo>
                  <a:pt x="1338" y="2219"/>
                </a:lnTo>
                <a:lnTo>
                  <a:pt x="1357" y="2217"/>
                </a:lnTo>
                <a:lnTo>
                  <a:pt x="1377" y="2213"/>
                </a:lnTo>
                <a:lnTo>
                  <a:pt x="1394" y="2209"/>
                </a:lnTo>
                <a:lnTo>
                  <a:pt x="1411" y="2205"/>
                </a:lnTo>
                <a:lnTo>
                  <a:pt x="1426" y="2199"/>
                </a:lnTo>
                <a:lnTo>
                  <a:pt x="1442" y="2194"/>
                </a:lnTo>
                <a:lnTo>
                  <a:pt x="1457" y="2188"/>
                </a:lnTo>
                <a:lnTo>
                  <a:pt x="1471" y="2180"/>
                </a:lnTo>
                <a:lnTo>
                  <a:pt x="1484" y="2174"/>
                </a:lnTo>
                <a:lnTo>
                  <a:pt x="1496" y="2167"/>
                </a:lnTo>
                <a:lnTo>
                  <a:pt x="1509" y="2159"/>
                </a:lnTo>
                <a:lnTo>
                  <a:pt x="1520" y="2149"/>
                </a:lnTo>
                <a:lnTo>
                  <a:pt x="1532" y="2138"/>
                </a:lnTo>
                <a:lnTo>
                  <a:pt x="1544" y="2125"/>
                </a:lnTo>
                <a:lnTo>
                  <a:pt x="1553" y="2109"/>
                </a:lnTo>
                <a:lnTo>
                  <a:pt x="1565" y="2090"/>
                </a:lnTo>
                <a:lnTo>
                  <a:pt x="1574" y="2071"/>
                </a:lnTo>
                <a:lnTo>
                  <a:pt x="1584" y="2050"/>
                </a:lnTo>
                <a:lnTo>
                  <a:pt x="1593" y="2027"/>
                </a:lnTo>
                <a:lnTo>
                  <a:pt x="1603" y="2002"/>
                </a:lnTo>
                <a:lnTo>
                  <a:pt x="1611" y="1975"/>
                </a:lnTo>
                <a:lnTo>
                  <a:pt x="1618" y="1946"/>
                </a:lnTo>
                <a:lnTo>
                  <a:pt x="1626" y="1915"/>
                </a:lnTo>
                <a:lnTo>
                  <a:pt x="1630" y="1898"/>
                </a:lnTo>
                <a:lnTo>
                  <a:pt x="1634" y="1883"/>
                </a:lnTo>
                <a:lnTo>
                  <a:pt x="1638" y="1865"/>
                </a:lnTo>
                <a:lnTo>
                  <a:pt x="1640" y="1848"/>
                </a:lnTo>
                <a:lnTo>
                  <a:pt x="1645" y="1816"/>
                </a:lnTo>
                <a:lnTo>
                  <a:pt x="1651" y="1785"/>
                </a:lnTo>
                <a:lnTo>
                  <a:pt x="1657" y="1756"/>
                </a:lnTo>
                <a:lnTo>
                  <a:pt x="1663" y="1731"/>
                </a:lnTo>
                <a:lnTo>
                  <a:pt x="1668" y="1706"/>
                </a:lnTo>
                <a:lnTo>
                  <a:pt x="1672" y="1683"/>
                </a:lnTo>
                <a:lnTo>
                  <a:pt x="1678" y="1662"/>
                </a:lnTo>
                <a:lnTo>
                  <a:pt x="1682" y="1643"/>
                </a:lnTo>
                <a:lnTo>
                  <a:pt x="1686" y="1627"/>
                </a:lnTo>
                <a:lnTo>
                  <a:pt x="1689" y="1612"/>
                </a:lnTo>
                <a:lnTo>
                  <a:pt x="1693" y="1599"/>
                </a:lnTo>
                <a:lnTo>
                  <a:pt x="1697" y="1587"/>
                </a:lnTo>
                <a:lnTo>
                  <a:pt x="1699" y="1578"/>
                </a:lnTo>
                <a:lnTo>
                  <a:pt x="1703" y="1572"/>
                </a:lnTo>
                <a:lnTo>
                  <a:pt x="1705" y="1566"/>
                </a:lnTo>
                <a:lnTo>
                  <a:pt x="1707" y="1562"/>
                </a:lnTo>
                <a:lnTo>
                  <a:pt x="1709" y="1562"/>
                </a:lnTo>
                <a:lnTo>
                  <a:pt x="1711" y="1566"/>
                </a:lnTo>
                <a:lnTo>
                  <a:pt x="1714" y="1570"/>
                </a:lnTo>
                <a:lnTo>
                  <a:pt x="1716" y="1578"/>
                </a:lnTo>
                <a:lnTo>
                  <a:pt x="1720" y="1585"/>
                </a:lnTo>
                <a:lnTo>
                  <a:pt x="1722" y="1597"/>
                </a:lnTo>
                <a:lnTo>
                  <a:pt x="1726" y="1608"/>
                </a:lnTo>
                <a:lnTo>
                  <a:pt x="1730" y="1624"/>
                </a:lnTo>
                <a:lnTo>
                  <a:pt x="1732" y="1639"/>
                </a:lnTo>
                <a:lnTo>
                  <a:pt x="1735" y="1658"/>
                </a:lnTo>
                <a:lnTo>
                  <a:pt x="1737" y="1677"/>
                </a:lnTo>
                <a:lnTo>
                  <a:pt x="1741" y="1700"/>
                </a:lnTo>
                <a:lnTo>
                  <a:pt x="1743" y="1723"/>
                </a:lnTo>
                <a:lnTo>
                  <a:pt x="1747" y="1750"/>
                </a:lnTo>
                <a:lnTo>
                  <a:pt x="1749" y="1777"/>
                </a:lnTo>
                <a:lnTo>
                  <a:pt x="1751" y="1806"/>
                </a:lnTo>
                <a:lnTo>
                  <a:pt x="1753" y="1839"/>
                </a:lnTo>
                <a:lnTo>
                  <a:pt x="1755" y="1871"/>
                </a:lnTo>
                <a:lnTo>
                  <a:pt x="1759" y="1900"/>
                </a:lnTo>
                <a:lnTo>
                  <a:pt x="1760" y="1929"/>
                </a:lnTo>
                <a:lnTo>
                  <a:pt x="1762" y="1958"/>
                </a:lnTo>
                <a:lnTo>
                  <a:pt x="1764" y="1983"/>
                </a:lnTo>
                <a:lnTo>
                  <a:pt x="1768" y="2007"/>
                </a:lnTo>
                <a:lnTo>
                  <a:pt x="1770" y="2032"/>
                </a:lnTo>
                <a:lnTo>
                  <a:pt x="1774" y="2055"/>
                </a:lnTo>
                <a:lnTo>
                  <a:pt x="1778" y="2077"/>
                </a:lnTo>
                <a:lnTo>
                  <a:pt x="1782" y="2098"/>
                </a:lnTo>
                <a:lnTo>
                  <a:pt x="1785" y="2119"/>
                </a:lnTo>
                <a:lnTo>
                  <a:pt x="1791" y="2136"/>
                </a:lnTo>
                <a:lnTo>
                  <a:pt x="1795" y="2155"/>
                </a:lnTo>
                <a:lnTo>
                  <a:pt x="1801" y="2171"/>
                </a:lnTo>
                <a:lnTo>
                  <a:pt x="1806" y="2188"/>
                </a:lnTo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115" y="510540"/>
            <a:ext cx="2858770" cy="2010410"/>
          </a:xfrm>
          <a:prstGeom prst="rect">
            <a:avLst/>
          </a:prstGeom>
        </p:spPr>
      </p:pic>
      <p:pic>
        <p:nvPicPr>
          <p:cNvPr id="9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634" y="638570"/>
            <a:ext cx="2276366" cy="1112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9271000" y="840734"/>
            <a:ext cx="2491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横折弯钩</a:t>
            </a:r>
            <a:endParaRPr lang="zh-CN" altLang="en-US" sz="4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0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标题 4710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050" name="文本占位符 4710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051" name="图片 47107" descr="200851613851689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0961" descr="it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1617043" y="152275"/>
            <a:ext cx="8402855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5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</a:t>
            </a:r>
            <a:r>
              <a:rPr lang="zh-CN" altLang="en-US" sz="5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雪地里的小画家</a:t>
            </a:r>
            <a:endParaRPr lang="en-US" altLang="zh-CN" sz="55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下雪啦，下雪啦！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雪地里来了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一群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小画家。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小鸡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竹叶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，小狗画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梅花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鸭画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枫叶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，小马画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月牙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不用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颜料不用笔，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就成一幅画。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青蛙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没参加？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他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睡着啦。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7" name="Line 9"/>
          <p:cNvSpPr>
            <a:spLocks noChangeShapeType="1"/>
          </p:cNvSpPr>
          <p:nvPr/>
        </p:nvSpPr>
        <p:spPr bwMode="auto">
          <a:xfrm>
            <a:off x="1524000" y="335756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89098" name="Line 10"/>
          <p:cNvSpPr>
            <a:spLocks noChangeShapeType="1"/>
          </p:cNvSpPr>
          <p:nvPr/>
        </p:nvSpPr>
        <p:spPr bwMode="auto">
          <a:xfrm>
            <a:off x="6024563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pic>
        <p:nvPicPr>
          <p:cNvPr id="89099" name="Picture 11" descr="小鸡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836614"/>
            <a:ext cx="23336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1" name="Picture 13" descr="竹叶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38" y="1052513"/>
            <a:ext cx="2000250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102" name="Rectangle 14"/>
          <p:cNvSpPr>
            <a:spLocks noChangeArrowheads="1"/>
          </p:cNvSpPr>
          <p:nvPr/>
        </p:nvSpPr>
        <p:spPr bwMode="auto">
          <a:xfrm>
            <a:off x="2711450" y="188914"/>
            <a:ext cx="36718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小鸡画竹叶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104" name="Rectangle 16"/>
          <p:cNvSpPr>
            <a:spLocks noChangeArrowheads="1"/>
          </p:cNvSpPr>
          <p:nvPr/>
        </p:nvSpPr>
        <p:spPr bwMode="auto">
          <a:xfrm>
            <a:off x="5880100" y="188913"/>
            <a:ext cx="869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>
              <a:solidFill>
                <a:srgbClr val="FF0000"/>
              </a:solidFill>
            </a:endParaRPr>
          </a:p>
        </p:txBody>
      </p: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7032625" y="188914"/>
            <a:ext cx="266382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小狗画梅花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9106" name="Picture 18" descr="小狗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81075"/>
            <a:ext cx="2592388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7" name="Picture 19" descr="梅花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88" y="1125539"/>
            <a:ext cx="1979612" cy="21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8" name="Picture 20" descr="小鸭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365626"/>
            <a:ext cx="23749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9" name="Picture 21" descr="枫叶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4581526"/>
            <a:ext cx="213995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110" name="Rectangle 22"/>
          <p:cNvSpPr>
            <a:spLocks noChangeArrowheads="1"/>
          </p:cNvSpPr>
          <p:nvPr/>
        </p:nvSpPr>
        <p:spPr bwMode="auto">
          <a:xfrm>
            <a:off x="2782888" y="3429000"/>
            <a:ext cx="25010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小鸭画枫叶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9111" name="Picture 23" descr="小马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4" y="4365626"/>
            <a:ext cx="2376487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12" name="Picture 24" descr="月牙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16488"/>
            <a:ext cx="2266950" cy="194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114" name="Rectangle 26"/>
          <p:cNvSpPr>
            <a:spLocks noChangeArrowheads="1"/>
          </p:cNvSpPr>
          <p:nvPr/>
        </p:nvSpPr>
        <p:spPr bwMode="auto">
          <a:xfrm>
            <a:off x="7104063" y="3429000"/>
            <a:ext cx="25010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小马画月牙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765114" y="2623039"/>
            <a:ext cx="9765323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因为（ </a:t>
            </a:r>
            <a:r>
              <a:rPr kumimoji="1" lang="zh-CN" altLang="en-US" sz="3200" b="1" dirty="0" smtClean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     ）</a:t>
            </a:r>
            <a:r>
              <a:rPr kumimoji="1" lang="zh-CN" altLang="en-US" sz="3200" b="1" dirty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的脚印像（       ），所以</a:t>
            </a:r>
            <a:r>
              <a:rPr kumimoji="1" lang="zh-CN" altLang="en-US" sz="3200" b="1" dirty="0" smtClean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（     </a:t>
            </a:r>
            <a:r>
              <a:rPr kumimoji="1" lang="zh-CN" altLang="en-US" sz="3200" b="1" dirty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）画（   </a:t>
            </a:r>
            <a:r>
              <a:rPr kumimoji="1" lang="zh-CN" altLang="en-US" sz="3200" b="1" dirty="0" smtClean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  ）</a:t>
            </a:r>
            <a:endParaRPr kumimoji="1" lang="zh-CN" altLang="en-US" sz="3200" b="1" dirty="0">
              <a:solidFill>
                <a:srgbClr val="0C1DBA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  <a:p>
            <a:pPr marL="0" indent="0" eaLnBrk="1" hangingPunct="1">
              <a:spcBef>
                <a:spcPct val="50000"/>
              </a:spcBef>
            </a:pPr>
            <a:endParaRPr kumimoji="1" lang="zh-CN" altLang="en-US" sz="3200" b="1" dirty="0">
              <a:solidFill>
                <a:srgbClr val="0C1DBA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  <a:p>
            <a:pPr eaLnBrk="1" hangingPunct="1">
              <a:spcBef>
                <a:spcPct val="50000"/>
              </a:spcBef>
            </a:pPr>
            <a:endParaRPr kumimoji="1" lang="zh-CN" altLang="en-US" sz="3200" b="1" dirty="0">
              <a:solidFill>
                <a:srgbClr val="0C1DBA"/>
              </a:solidFill>
              <a:latin typeface="楷体_GB2312"/>
              <a:ea typeface="楷体_GB2312"/>
              <a:cs typeface="楷体_GB2312"/>
            </a:endParaRPr>
          </a:p>
          <a:p>
            <a:pPr eaLnBrk="1" hangingPunct="1">
              <a:spcBef>
                <a:spcPct val="50000"/>
              </a:spcBef>
            </a:pPr>
            <a:endParaRPr kumimoji="1" lang="zh-CN" altLang="en-US" sz="3200" b="1" dirty="0">
              <a:solidFill>
                <a:srgbClr val="0C1DBA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3839307" y="673938"/>
            <a:ext cx="3352800" cy="1143000"/>
          </a:xfrm>
          <a:prstGeom prst="cloudCallout">
            <a:avLst>
              <a:gd name="adj1" fmla="val -73009"/>
              <a:gd name="adj2" fmla="val 15000"/>
            </a:avLst>
          </a:prstGeom>
          <a:solidFill>
            <a:srgbClr val="FF99CC"/>
          </a:solidFill>
          <a:ln w="9525">
            <a:solidFill>
              <a:srgbClr val="FF99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551485" y="815134"/>
            <a:ext cx="2819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4400" b="1" dirty="0">
                <a:solidFill>
                  <a:srgbClr val="0C1DB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我会说</a:t>
            </a:r>
            <a:endParaRPr kumimoji="1" lang="zh-CN" altLang="en-US" sz="4400" b="1" dirty="0">
              <a:solidFill>
                <a:srgbClr val="0C1DBA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</p:txBody>
      </p:sp>
      <p:pic>
        <p:nvPicPr>
          <p:cNvPr id="95238" name="Picture 6" descr="J03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48608" y="2453021"/>
            <a:ext cx="76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9" name="Picture 7" descr="xa1_22lx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2" t="62363" r="57217" b="13228"/>
          <a:stretch>
            <a:fillRect/>
          </a:stretch>
        </p:blipFill>
        <p:spPr bwMode="auto">
          <a:xfrm>
            <a:off x="5026268" y="2453021"/>
            <a:ext cx="1243013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46" name="Text Box 14"/>
          <p:cNvSpPr txBox="1">
            <a:spLocks noChangeArrowheads="1"/>
          </p:cNvSpPr>
          <p:nvPr/>
        </p:nvSpPr>
        <p:spPr bwMode="auto">
          <a:xfrm>
            <a:off x="7725508" y="2623039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小鸡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5247" name="Text Box 15"/>
          <p:cNvSpPr txBox="1">
            <a:spLocks noChangeArrowheads="1"/>
          </p:cNvSpPr>
          <p:nvPr/>
        </p:nvSpPr>
        <p:spPr bwMode="auto">
          <a:xfrm>
            <a:off x="9436350" y="2618574"/>
            <a:ext cx="8883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</a:rPr>
              <a:t> 竹叶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5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7" name="Line 9"/>
          <p:cNvSpPr>
            <a:spLocks noChangeShapeType="1"/>
          </p:cNvSpPr>
          <p:nvPr/>
        </p:nvSpPr>
        <p:spPr bwMode="auto">
          <a:xfrm>
            <a:off x="1524000" y="335756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89098" name="Line 10"/>
          <p:cNvSpPr>
            <a:spLocks noChangeShapeType="1"/>
          </p:cNvSpPr>
          <p:nvPr/>
        </p:nvSpPr>
        <p:spPr bwMode="auto">
          <a:xfrm>
            <a:off x="6024563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pic>
        <p:nvPicPr>
          <p:cNvPr id="89099" name="Picture 11" descr="小鸡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836614"/>
            <a:ext cx="23336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1" name="Picture 13" descr="竹叶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38" y="1052513"/>
            <a:ext cx="2000250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102" name="Rectangle 14"/>
          <p:cNvSpPr>
            <a:spLocks noChangeArrowheads="1"/>
          </p:cNvSpPr>
          <p:nvPr/>
        </p:nvSpPr>
        <p:spPr bwMode="auto">
          <a:xfrm>
            <a:off x="2711450" y="188914"/>
            <a:ext cx="36718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小鸡画竹叶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104" name="Rectangle 16"/>
          <p:cNvSpPr>
            <a:spLocks noChangeArrowheads="1"/>
          </p:cNvSpPr>
          <p:nvPr/>
        </p:nvSpPr>
        <p:spPr bwMode="auto">
          <a:xfrm>
            <a:off x="5880100" y="188913"/>
            <a:ext cx="869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>
              <a:solidFill>
                <a:srgbClr val="FF0000"/>
              </a:solidFill>
            </a:endParaRPr>
          </a:p>
        </p:txBody>
      </p: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7032625" y="188914"/>
            <a:ext cx="266382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小狗画梅花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9106" name="Picture 18" descr="小狗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81075"/>
            <a:ext cx="2592388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7" name="Picture 19" descr="梅花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88" y="1125539"/>
            <a:ext cx="1979612" cy="21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8" name="Picture 20" descr="小鸭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365626"/>
            <a:ext cx="23749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9" name="Picture 21" descr="枫叶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4581526"/>
            <a:ext cx="213995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110" name="Rectangle 22"/>
          <p:cNvSpPr>
            <a:spLocks noChangeArrowheads="1"/>
          </p:cNvSpPr>
          <p:nvPr/>
        </p:nvSpPr>
        <p:spPr bwMode="auto">
          <a:xfrm>
            <a:off x="2782888" y="3429000"/>
            <a:ext cx="25010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小鸭画枫叶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9111" name="Picture 23" descr="小马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4" y="4365626"/>
            <a:ext cx="2376487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12" name="Picture 24" descr="月牙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16488"/>
            <a:ext cx="2266950" cy="194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114" name="Rectangle 26"/>
          <p:cNvSpPr>
            <a:spLocks noChangeArrowheads="1"/>
          </p:cNvSpPr>
          <p:nvPr/>
        </p:nvSpPr>
        <p:spPr bwMode="auto">
          <a:xfrm>
            <a:off x="7104063" y="3429000"/>
            <a:ext cx="25010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小马画月牙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524000" y="1295401"/>
            <a:ext cx="9372600" cy="497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因为（ ）的脚印像（       ），所以（   ）画（   </a:t>
            </a:r>
            <a:r>
              <a:rPr kumimoji="1" lang="zh-CN" altLang="en-US" sz="3200" b="1" dirty="0" smtClean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 ）</a:t>
            </a:r>
            <a:endParaRPr kumimoji="1" lang="zh-CN" altLang="en-US" sz="3200" b="1" dirty="0">
              <a:solidFill>
                <a:srgbClr val="0C1DBA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  <a:buFontTx/>
              <a:buAutoNum type="arabicPeriod"/>
            </a:pPr>
            <a:endParaRPr kumimoji="1" lang="zh-CN" altLang="en-US" sz="3200" b="1" dirty="0">
              <a:solidFill>
                <a:srgbClr val="0C1DBA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C1DBA"/>
                </a:solidFill>
                <a:latin typeface="楷体_GB2312"/>
                <a:ea typeface="楷体_GB2312"/>
                <a:cs typeface="楷体_GB2312"/>
              </a:rPr>
              <a:t>因为（ ）的脚印像（   ），所以（  ）画（ </a:t>
            </a:r>
            <a:r>
              <a:rPr kumimoji="1" lang="zh-CN" altLang="en-US" sz="3200" b="1" dirty="0" smtClean="0">
                <a:solidFill>
                  <a:srgbClr val="0C1DBA"/>
                </a:solidFill>
                <a:latin typeface="楷体_GB2312"/>
                <a:ea typeface="楷体_GB2312"/>
                <a:cs typeface="楷体_GB2312"/>
              </a:rPr>
              <a:t> ）</a:t>
            </a:r>
            <a:endParaRPr kumimoji="1" lang="zh-CN" altLang="en-US" sz="3200" b="1" dirty="0">
              <a:solidFill>
                <a:srgbClr val="0C1DBA"/>
              </a:solidFill>
              <a:latin typeface="楷体_GB2312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C1DBA"/>
                </a:solidFill>
                <a:latin typeface="楷体_GB2312"/>
                <a:ea typeface="楷体_GB2312"/>
                <a:cs typeface="楷体_GB2312"/>
              </a:rPr>
              <a:t> </a:t>
            </a:r>
            <a:endParaRPr kumimoji="1" lang="zh-CN" altLang="en-US" sz="3200" b="1" dirty="0">
              <a:solidFill>
                <a:srgbClr val="0C1DBA"/>
              </a:solidFill>
              <a:latin typeface="楷体_GB2312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C1DBA"/>
                </a:solidFill>
                <a:latin typeface="楷体_GB2312"/>
                <a:ea typeface="楷体_GB2312"/>
                <a:cs typeface="楷体_GB2312"/>
              </a:rPr>
              <a:t>因为（ ）的脚印像（   ），所以（  ）画（ </a:t>
            </a:r>
            <a:r>
              <a:rPr kumimoji="1" lang="zh-CN" altLang="en-US" sz="3200" b="1" dirty="0" smtClean="0">
                <a:solidFill>
                  <a:srgbClr val="0C1DBA"/>
                </a:solidFill>
                <a:latin typeface="楷体_GB2312"/>
                <a:ea typeface="楷体_GB2312"/>
                <a:cs typeface="楷体_GB2312"/>
              </a:rPr>
              <a:t> ）</a:t>
            </a:r>
            <a:endParaRPr kumimoji="1" lang="zh-CN" altLang="en-US" sz="3200" b="1" dirty="0">
              <a:solidFill>
                <a:srgbClr val="0C1DBA"/>
              </a:solidFill>
              <a:latin typeface="楷体_GB2312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endParaRPr kumimoji="1" lang="zh-CN" altLang="en-US" sz="3200" b="1" dirty="0">
              <a:solidFill>
                <a:srgbClr val="0C1DBA"/>
              </a:solidFill>
              <a:latin typeface="楷体_GB2312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C1DBA"/>
                </a:solidFill>
                <a:latin typeface="楷体_GB2312"/>
                <a:ea typeface="楷体_GB2312"/>
                <a:cs typeface="楷体_GB2312"/>
              </a:rPr>
              <a:t>因为（ ）的脚印像（   ），所以（  ）画（ </a:t>
            </a:r>
            <a:r>
              <a:rPr kumimoji="1" lang="zh-CN" altLang="en-US" sz="3200" b="1" dirty="0" smtClean="0">
                <a:solidFill>
                  <a:srgbClr val="0C1DBA"/>
                </a:solidFill>
                <a:latin typeface="楷体_GB2312"/>
                <a:ea typeface="楷体_GB2312"/>
                <a:cs typeface="楷体_GB2312"/>
              </a:rPr>
              <a:t> ）</a:t>
            </a:r>
            <a:endParaRPr kumimoji="1" lang="zh-CN" altLang="en-US" sz="3200" b="1" dirty="0">
              <a:solidFill>
                <a:srgbClr val="0C1DBA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3733800" y="0"/>
            <a:ext cx="3352800" cy="1143000"/>
          </a:xfrm>
          <a:prstGeom prst="cloudCallout">
            <a:avLst>
              <a:gd name="adj1" fmla="val -73009"/>
              <a:gd name="adj2" fmla="val 15000"/>
            </a:avLst>
          </a:prstGeom>
          <a:solidFill>
            <a:srgbClr val="FF99CC"/>
          </a:solidFill>
          <a:ln w="9525">
            <a:solidFill>
              <a:srgbClr val="FF99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419600" y="228600"/>
            <a:ext cx="2819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4400" b="1" dirty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我会说</a:t>
            </a:r>
            <a:endParaRPr kumimoji="1" lang="zh-CN" altLang="en-US" sz="4400" b="1" dirty="0">
              <a:solidFill>
                <a:srgbClr val="0C1DBA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pic>
        <p:nvPicPr>
          <p:cNvPr id="95238" name="Picture 6" descr="J03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14600" y="1143000"/>
            <a:ext cx="76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9" name="Picture 7" descr="xa1_22lx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2" t="62363" r="57217" b="13228"/>
          <a:stretch>
            <a:fillRect/>
          </a:stretch>
        </p:blipFill>
        <p:spPr bwMode="auto">
          <a:xfrm>
            <a:off x="5134277" y="1235075"/>
            <a:ext cx="1243013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40" name="Picture 8" descr="xa1_22lx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44" t="52913" r="25722" b="13228"/>
          <a:stretch>
            <a:fillRect/>
          </a:stretch>
        </p:blipFill>
        <p:spPr bwMode="auto">
          <a:xfrm>
            <a:off x="5257800" y="5486402"/>
            <a:ext cx="1143000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41" name="Picture 9" descr="xa1_22lx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91" t="52913" r="7349" b="13228"/>
          <a:stretch>
            <a:fillRect/>
          </a:stretch>
        </p:blipFill>
        <p:spPr bwMode="auto">
          <a:xfrm>
            <a:off x="5105401" y="2362201"/>
            <a:ext cx="1158875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42" name="Picture 10" descr="J4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1" y="2590800"/>
            <a:ext cx="7207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43" name="Picture 11" descr="J8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62200" y="5410200"/>
            <a:ext cx="121920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44" name="Picture 12" descr="J0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4600" y="3657600"/>
            <a:ext cx="1981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5245" name="Object 13"/>
          <p:cNvGraphicFramePr>
            <a:graphicFrameLocks noChangeAspect="1"/>
          </p:cNvGraphicFramePr>
          <p:nvPr/>
        </p:nvGraphicFramePr>
        <p:xfrm>
          <a:off x="5486400" y="4191000"/>
          <a:ext cx="6858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BMP 图象" r:id="rId6" imgW="1219200" imgH="981075" progId="Paint.Picture">
                  <p:embed/>
                </p:oleObj>
              </mc:Choice>
              <mc:Fallback>
                <p:oleObj name="BMP 图象" r:id="rId6" imgW="1219200" imgH="981075" progId="Paint.Picture">
                  <p:embed/>
                  <p:pic>
                    <p:nvPicPr>
                      <p:cNvPr id="0" name="图片 71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4191000"/>
                        <a:ext cx="68580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46" name="Text Box 14"/>
          <p:cNvSpPr txBox="1">
            <a:spLocks noChangeArrowheads="1"/>
          </p:cNvSpPr>
          <p:nvPr/>
        </p:nvSpPr>
        <p:spPr bwMode="auto">
          <a:xfrm>
            <a:off x="7848600" y="1295400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小鸡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5247" name="Text Box 15"/>
          <p:cNvSpPr txBox="1">
            <a:spLocks noChangeArrowheads="1"/>
          </p:cNvSpPr>
          <p:nvPr/>
        </p:nvSpPr>
        <p:spPr bwMode="auto">
          <a:xfrm>
            <a:off x="9427784" y="1339290"/>
            <a:ext cx="8883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</a:rPr>
              <a:t> 竹叶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5248" name="Text Box 16"/>
          <p:cNvSpPr txBox="1">
            <a:spLocks noChangeArrowheads="1"/>
          </p:cNvSpPr>
          <p:nvPr/>
        </p:nvSpPr>
        <p:spPr bwMode="auto">
          <a:xfrm>
            <a:off x="7924801" y="2819401"/>
            <a:ext cx="803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小狗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5249" name="Text Box 17"/>
          <p:cNvSpPr txBox="1">
            <a:spLocks noChangeArrowheads="1"/>
          </p:cNvSpPr>
          <p:nvPr/>
        </p:nvSpPr>
        <p:spPr bwMode="auto">
          <a:xfrm>
            <a:off x="9550551" y="2828893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梅花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5250" name="Text Box 18"/>
          <p:cNvSpPr txBox="1">
            <a:spLocks noChangeArrowheads="1"/>
          </p:cNvSpPr>
          <p:nvPr/>
        </p:nvSpPr>
        <p:spPr bwMode="auto">
          <a:xfrm>
            <a:off x="7924801" y="4267201"/>
            <a:ext cx="803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小鸭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5251" name="Text Box 19"/>
          <p:cNvSpPr txBox="1">
            <a:spLocks noChangeArrowheads="1"/>
          </p:cNvSpPr>
          <p:nvPr/>
        </p:nvSpPr>
        <p:spPr bwMode="auto">
          <a:xfrm>
            <a:off x="9604142" y="4286250"/>
            <a:ext cx="79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枫叶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5252" name="Text Box 20"/>
          <p:cNvSpPr txBox="1">
            <a:spLocks noChangeArrowheads="1"/>
          </p:cNvSpPr>
          <p:nvPr/>
        </p:nvSpPr>
        <p:spPr bwMode="auto">
          <a:xfrm>
            <a:off x="7924801" y="5715001"/>
            <a:ext cx="803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小马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5253" name="Text Box 21"/>
          <p:cNvSpPr txBox="1">
            <a:spLocks noChangeArrowheads="1"/>
          </p:cNvSpPr>
          <p:nvPr/>
        </p:nvSpPr>
        <p:spPr bwMode="auto">
          <a:xfrm>
            <a:off x="9585326" y="5754836"/>
            <a:ext cx="803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</a:rPr>
              <a:t>月牙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95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52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5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95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5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5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95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50" grpId="0"/>
      <p:bldP spid="95252" grpId="0"/>
      <p:bldP spid="952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W0200707233666963039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030931" y="904775"/>
            <a:ext cx="7218947" cy="156966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小鸡画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竹叶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，小狗画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梅花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小鸭画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枫叶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，小马画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月牙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W0200707233666963039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512194" y="664143"/>
            <a:ext cx="5457523" cy="21352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不用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颜料不用笔，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几步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就成一幅画。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W0200707233666963039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560319" y="356134"/>
            <a:ext cx="6602931" cy="2308324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48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不用</a:t>
            </a:r>
            <a:r>
              <a:rPr lang="en-US" altLang="zh-CN" sz="4800" b="1" kern="1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4800" b="1" kern="1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颜料</a:t>
            </a:r>
            <a:r>
              <a:rPr lang="en-US" altLang="zh-CN" sz="4800" b="1" kern="1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48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不用</a:t>
            </a:r>
            <a:r>
              <a:rPr lang="en-US" altLang="zh-CN" sz="4800" b="1" kern="1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4800" b="1" kern="1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笔，</a:t>
            </a:r>
            <a:endParaRPr lang="en-US" altLang="zh-CN" sz="4800" b="1" kern="100" dirty="0" smtClean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8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48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几步</a:t>
            </a:r>
            <a:r>
              <a:rPr lang="en-US" altLang="zh-CN" sz="4800" b="1" kern="1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4800" b="1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就成</a:t>
            </a:r>
            <a:r>
              <a:rPr lang="en-US" altLang="zh-CN" sz="4800" b="1" kern="1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4800" b="1" kern="1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一幅画。</a:t>
            </a:r>
            <a:endParaRPr lang="zh-CN" altLang="en-US" sz="4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04321" y="854763"/>
            <a:ext cx="1123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.</a:t>
            </a:r>
            <a:r>
              <a:rPr lang="en-US" altLang="zh-CN" sz="4800" b="1" kern="1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86794" y="854764"/>
            <a:ext cx="1123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.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04321" y="1891746"/>
            <a:ext cx="1123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.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26200" y="1809833"/>
            <a:ext cx="1844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. .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W0200707233666963039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标注 1"/>
          <p:cNvSpPr/>
          <p:nvPr/>
        </p:nvSpPr>
        <p:spPr>
          <a:xfrm>
            <a:off x="2974207" y="3400124"/>
            <a:ext cx="5958037" cy="2415940"/>
          </a:xfrm>
          <a:prstGeom prst="wedgeRoundRectCallout">
            <a:avLst>
              <a:gd name="adj1" fmla="val -63631"/>
              <a:gd name="adj2" fmla="val 4319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</a:rPr>
              <a:t>  </a:t>
            </a:r>
            <a:r>
              <a:rPr lang="zh-CN" altLang="en-US" sz="4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青蛙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为什么</a:t>
            </a:r>
            <a:r>
              <a:rPr lang="zh-CN" altLang="en-US" sz="4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没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参加</a:t>
            </a:r>
            <a:r>
              <a:rPr lang="zh-CN" altLang="en-US" sz="4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en-US" altLang="zh-CN" sz="48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4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它在</a:t>
            </a:r>
            <a:r>
              <a:rPr lang="zh-CN" altLang="en-US" sz="4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洞里</a:t>
            </a:r>
            <a:r>
              <a:rPr lang="zh-CN" altLang="en-US" sz="4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睡着</a:t>
            </a:r>
            <a:r>
              <a:rPr lang="zh-CN" altLang="en-US" sz="4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啦。</a:t>
            </a:r>
            <a:endParaRPr lang="zh-CN" altLang="en-US" sz="4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6460" y="1963553"/>
            <a:ext cx="8745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你知道还有哪些动物也要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冬眠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4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48129"/>
          <p:cNvSpPr>
            <a:spLocks noGrp="1" noChangeArrowheads="1"/>
          </p:cNvSpPr>
          <p:nvPr>
            <p:ph type="ctrTitle"/>
          </p:nvPr>
        </p:nvSpPr>
        <p:spPr>
          <a:xfrm>
            <a:off x="2209800" y="2130426"/>
            <a:ext cx="7772400" cy="1470025"/>
          </a:xfrm>
        </p:spPr>
        <p:txBody>
          <a:bodyPr anchor="ctr"/>
          <a:lstStyle/>
          <a:p>
            <a:endParaRPr lang="zh-CN" altLang="en-US" sz="4400"/>
          </a:p>
        </p:txBody>
      </p:sp>
      <p:sp>
        <p:nvSpPr>
          <p:cNvPr id="3074" name="副标题 48130"/>
          <p:cNvSpPr>
            <a:spLocks noGrp="1" noChangeArrowheads="1"/>
          </p:cNvSpPr>
          <p:nvPr>
            <p:ph type="subTitle" idx="1"/>
          </p:nvPr>
        </p:nvSpPr>
        <p:spPr>
          <a:xfrm>
            <a:off x="2895600" y="3886200"/>
            <a:ext cx="6400800" cy="1752600"/>
          </a:xfrm>
        </p:spPr>
        <p:txBody>
          <a:bodyPr/>
          <a:lstStyle/>
          <a:p>
            <a:endParaRPr lang="zh-CN" altLang="en-US" sz="3200"/>
          </a:p>
        </p:txBody>
      </p:sp>
      <p:pic>
        <p:nvPicPr>
          <p:cNvPr id="3075" name="图片 4813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7"/>
          <a:stretch>
            <a:fillRect/>
          </a:stretch>
        </p:blipFill>
        <p:spPr bwMode="auto">
          <a:xfrm>
            <a:off x="0" y="-20955"/>
            <a:ext cx="12192000" cy="6885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87041" descr="刺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239" y="1047751"/>
            <a:ext cx="258762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矩形 87043"/>
          <p:cNvSpPr>
            <a:spLocks noChangeArrowheads="1" noChangeShapeType="1" noTextEdit="1"/>
          </p:cNvSpPr>
          <p:nvPr/>
        </p:nvSpPr>
        <p:spPr bwMode="auto">
          <a:xfrm>
            <a:off x="2963863" y="328613"/>
            <a:ext cx="6400800" cy="9144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chemeClr val="accent2"/>
                  </a:solidFill>
                  <a:round/>
                </a:ln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你知道冬眠的动物还有</a:t>
            </a:r>
            <a:r>
              <a:rPr lang="zh-CN" altLang="en-US" sz="3600" b="1" kern="10" dirty="0" smtClean="0">
                <a:ln w="9525">
                  <a:solidFill>
                    <a:schemeClr val="accent2"/>
                  </a:solidFill>
                  <a:round/>
                </a:ln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哪些？</a:t>
            </a:r>
            <a:endParaRPr lang="zh-CN" altLang="en-US" sz="3600" b="1" kern="10" dirty="0">
              <a:ln w="9525">
                <a:solidFill>
                  <a:schemeClr val="accent2"/>
                </a:solidFill>
                <a:round/>
              </a:ln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059" name="图片 87044" descr="P0000051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25" y="3581401"/>
            <a:ext cx="271145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矩形 87045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pic>
        <p:nvPicPr>
          <p:cNvPr id="45062" name="图片 1" descr="20071211115433886_2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76" y="3686176"/>
            <a:ext cx="2397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3" name="文本框 1"/>
          <p:cNvSpPr txBox="1">
            <a:spLocks noChangeArrowheads="1"/>
          </p:cNvSpPr>
          <p:nvPr/>
        </p:nvSpPr>
        <p:spPr bwMode="auto">
          <a:xfrm>
            <a:off x="1968501" y="2962276"/>
            <a:ext cx="10223499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刺猬           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狗熊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   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蛇         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乌龟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064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953" y="893763"/>
            <a:ext cx="2657475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5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451" y="3581401"/>
            <a:ext cx="25876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0961" descr="it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1761422" y="190776"/>
            <a:ext cx="8402855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5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</a:t>
            </a:r>
            <a:r>
              <a:rPr lang="zh-CN" altLang="en-US" sz="5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雪地里的小画家</a:t>
            </a:r>
            <a:endParaRPr lang="en-US" altLang="zh-CN" sz="55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下雪啦，下雪啦！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雪地里来了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小鸡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，小狗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小鸭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，小马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不用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几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步就成一幅画。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没参加？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他在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0961" descr="it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006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3841154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356" y="42847"/>
            <a:ext cx="1342549" cy="164625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2430" y="2734160"/>
            <a:ext cx="4132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987" y="-37732"/>
            <a:ext cx="3885180" cy="27718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597" y="1"/>
            <a:ext cx="1995543" cy="162567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914544" y="2625950"/>
            <a:ext cx="43652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5" y="3773428"/>
            <a:ext cx="3287876" cy="20591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455" y="3768304"/>
            <a:ext cx="1543879" cy="12265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171" y="3661150"/>
            <a:ext cx="3757695" cy="21464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436" y="3728814"/>
            <a:ext cx="1859864" cy="16019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8386" y="5685783"/>
            <a:ext cx="4132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65120" y="5588542"/>
            <a:ext cx="4597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85543" y="5977411"/>
            <a:ext cx="34866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4" grpId="0"/>
      <p:bldP spid="15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0961" descr="it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6780047" y="284549"/>
            <a:ext cx="6292311" cy="6288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下雪啦，下雪啦！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5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地里来了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一群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小画家。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500"/>
              </a:lnSpc>
            </a:pP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500"/>
              </a:lnSpc>
            </a:pP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5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不用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颜料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不用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笔，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5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几步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就成一幅画。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500"/>
              </a:lnSpc>
            </a:pP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没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参加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5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他在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洞里睡着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啦。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653748" cy="18678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111" y="1837552"/>
            <a:ext cx="1058637" cy="1105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916" y="0"/>
            <a:ext cx="2331464" cy="18307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248" y="1837552"/>
            <a:ext cx="1114132" cy="97802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94" y="3485144"/>
            <a:ext cx="2695742" cy="16956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408" y="5180785"/>
            <a:ext cx="1431340" cy="124039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643" y="3507025"/>
            <a:ext cx="2656666" cy="16956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19" y="5180784"/>
            <a:ext cx="1418271" cy="1233639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0961" descr="it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1761422" y="190776"/>
            <a:ext cx="8402855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5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</a:t>
            </a:r>
            <a:r>
              <a:rPr lang="zh-CN" altLang="en-US" sz="5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雪地里的小画家</a:t>
            </a:r>
            <a:endParaRPr lang="en-US" altLang="zh-CN" sz="55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下雪啦，下雪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啦！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雪地里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小鸡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狗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小鸭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，小马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不用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几步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青蛙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他在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雪的梦幻-剪辑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68538" y="5501861"/>
            <a:ext cx="406400" cy="4064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0961" descr="it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844799" y="2193168"/>
            <a:ext cx="65024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谢谢聆听！</a:t>
            </a:r>
            <a:endParaRPr lang="zh-CN" altLang="en-US" sz="9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0961" descr="it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4915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098" name="文本占位符 4915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099" name="图片 4915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6" b="4204"/>
          <a:stretch>
            <a:fillRect/>
          </a:stretch>
        </p:blipFill>
        <p:spPr bwMode="auto">
          <a:xfrm>
            <a:off x="0" y="-10795"/>
            <a:ext cx="12192000" cy="689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501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2" name="文本占位符 5017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123" name="图片 5017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1"/>
          <a:stretch>
            <a:fillRect/>
          </a:stretch>
        </p:blipFill>
        <p:spPr bwMode="auto">
          <a:xfrm>
            <a:off x="0" y="1524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5120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146" name="文本占位符 5120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6147" name="图片 5120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9"/>
          <a:stretch>
            <a:fillRect/>
          </a:stretch>
        </p:blipFill>
        <p:spPr bwMode="auto">
          <a:xfrm>
            <a:off x="0" y="0"/>
            <a:ext cx="12192000" cy="689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82947" name="Group 3"/>
          <p:cNvGrpSpPr/>
          <p:nvPr/>
        </p:nvGrpSpPr>
        <p:grpSpPr bwMode="auto">
          <a:xfrm>
            <a:off x="4953000" y="838201"/>
            <a:ext cx="8763000" cy="4714875"/>
            <a:chOff x="567" y="1207"/>
            <a:chExt cx="5193" cy="2645"/>
          </a:xfrm>
        </p:grpSpPr>
        <p:sp>
          <p:nvSpPr>
            <p:cNvPr id="6678" name="Text Box 4"/>
            <p:cNvSpPr txBox="1">
              <a:spLocks noChangeArrowheads="1"/>
            </p:cNvSpPr>
            <p:nvPr/>
          </p:nvSpPr>
          <p:spPr bwMode="auto">
            <a:xfrm>
              <a:off x="567" y="1525"/>
              <a:ext cx="4876" cy="2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8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rPr>
                <a:t>下雪啦，</a:t>
              </a:r>
              <a:endPara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endParaRP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96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rPr>
                <a:t>下雪啦！</a:t>
              </a:r>
              <a:endParaRPr lang="zh-CN" altLang="en-US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endParaRP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 b="1">
                  <a:solidFill>
                    <a:srgbClr val="99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6000" b="1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endParaRPr>
            </a:p>
          </p:txBody>
        </p:sp>
        <p:sp>
          <p:nvSpPr>
            <p:cNvPr id="6679" name="Text Box 5"/>
            <p:cNvSpPr txBox="1">
              <a:spLocks noChangeArrowheads="1"/>
            </p:cNvSpPr>
            <p:nvPr/>
          </p:nvSpPr>
          <p:spPr bwMode="auto">
            <a:xfrm>
              <a:off x="567" y="1207"/>
              <a:ext cx="5193" cy="16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4800" b="1" dirty="0" err="1">
                  <a:latin typeface="华文细黑" panose="02010600040101010101" pitchFamily="2" charset="-122"/>
                  <a:ea typeface="华文细黑" panose="02010600040101010101" pitchFamily="2" charset="-122"/>
                </a:rPr>
                <a:t>xià</a:t>
              </a:r>
              <a:r>
                <a:rPr lang="en-US" altLang="zh-CN" sz="4800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lang="en-US" altLang="zh-CN" sz="4800" b="1" dirty="0" err="1">
                  <a:latin typeface="华文细黑" panose="02010600040101010101" pitchFamily="2" charset="-122"/>
                  <a:ea typeface="华文细黑" panose="02010600040101010101" pitchFamily="2" charset="-122"/>
                </a:rPr>
                <a:t>xuě</a:t>
              </a:r>
              <a:r>
                <a:rPr lang="en-US" altLang="zh-CN" sz="4800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 la        </a:t>
              </a:r>
              <a:endParaRPr lang="en-US" altLang="zh-CN" sz="4800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endParaRPr lang="en-US" altLang="zh-CN" sz="4800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4800" b="1" dirty="0" err="1">
                  <a:latin typeface="华文细黑" panose="02010600040101010101" pitchFamily="2" charset="-122"/>
                  <a:ea typeface="华文细黑" panose="02010600040101010101" pitchFamily="2" charset="-122"/>
                </a:rPr>
                <a:t>xià</a:t>
              </a:r>
              <a:r>
                <a:rPr lang="en-US" altLang="zh-CN" sz="4800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4800" b="1" dirty="0" err="1">
                  <a:latin typeface="华文细黑" panose="02010600040101010101" pitchFamily="2" charset="-122"/>
                  <a:ea typeface="华文细黑" panose="02010600040101010101" pitchFamily="2" charset="-122"/>
                </a:rPr>
                <a:t>xuě</a:t>
              </a:r>
              <a:r>
                <a:rPr lang="en-US" altLang="zh-CN" sz="4800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    la</a:t>
              </a:r>
              <a:endParaRPr lang="en-US" altLang="zh-CN" sz="4800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82950" name="Group 6"/>
          <p:cNvGrpSpPr/>
          <p:nvPr/>
        </p:nvGrpSpPr>
        <p:grpSpPr bwMode="auto">
          <a:xfrm>
            <a:off x="2135189" y="0"/>
            <a:ext cx="6186487" cy="4267200"/>
            <a:chOff x="576" y="144"/>
            <a:chExt cx="3897" cy="2688"/>
          </a:xfrm>
        </p:grpSpPr>
        <p:pic>
          <p:nvPicPr>
            <p:cNvPr id="6675" name="Picture 7" descr="图形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8" y="1728"/>
              <a:ext cx="345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76" name="Picture 8" descr="图形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2496"/>
              <a:ext cx="345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77" name="Picture 9" descr="图形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144"/>
              <a:ext cx="3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954" name="Group 10"/>
          <p:cNvGrpSpPr/>
          <p:nvPr/>
        </p:nvGrpSpPr>
        <p:grpSpPr bwMode="auto">
          <a:xfrm>
            <a:off x="1295400" y="6858000"/>
            <a:ext cx="9677400" cy="13938250"/>
            <a:chOff x="-336" y="-96"/>
            <a:chExt cx="6096" cy="8780"/>
          </a:xfrm>
        </p:grpSpPr>
        <p:grpSp>
          <p:nvGrpSpPr>
            <p:cNvPr id="6413" name="Group 11"/>
            <p:cNvGrpSpPr/>
            <p:nvPr/>
          </p:nvGrpSpPr>
          <p:grpSpPr bwMode="auto">
            <a:xfrm>
              <a:off x="-336" y="4320"/>
              <a:ext cx="5856" cy="4364"/>
              <a:chOff x="144" y="48"/>
              <a:chExt cx="5856" cy="4364"/>
            </a:xfrm>
          </p:grpSpPr>
          <p:graphicFrame>
            <p:nvGraphicFramePr>
              <p:cNvPr id="6545" name="Object 12"/>
              <p:cNvGraphicFramePr>
                <a:graphicFrameLocks noChangeAspect="1"/>
              </p:cNvGraphicFramePr>
              <p:nvPr/>
            </p:nvGraphicFramePr>
            <p:xfrm>
              <a:off x="3312" y="335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14" name="BMP 图象" r:id="rId3" imgW="390525" imgH="381000" progId="Paint.Picture">
                      <p:embed/>
                    </p:oleObj>
                  </mc:Choice>
                  <mc:Fallback>
                    <p:oleObj name="BMP 图象" r:id="rId3" imgW="390525" imgH="381000" progId="Paint.Picture">
                      <p:embed/>
                      <p:pic>
                        <p:nvPicPr>
                          <p:cNvPr id="0" name="图片 691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12" y="335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546" name="Object 13"/>
              <p:cNvGraphicFramePr>
                <a:graphicFrameLocks noChangeAspect="1"/>
              </p:cNvGraphicFramePr>
              <p:nvPr/>
            </p:nvGraphicFramePr>
            <p:xfrm>
              <a:off x="3936" y="335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15" name="BMP 图象" r:id="rId5" imgW="390525" imgH="381000" progId="Paint.Picture">
                      <p:embed/>
                    </p:oleObj>
                  </mc:Choice>
                  <mc:Fallback>
                    <p:oleObj name="BMP 图象" r:id="rId5" imgW="390525" imgH="381000" progId="Paint.Picture">
                      <p:embed/>
                      <p:pic>
                        <p:nvPicPr>
                          <p:cNvPr id="0" name="图片 691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36" y="335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547" name="Oval 14"/>
              <p:cNvSpPr>
                <a:spLocks noChangeArrowheads="1"/>
              </p:cNvSpPr>
              <p:nvPr/>
            </p:nvSpPr>
            <p:spPr bwMode="auto">
              <a:xfrm>
                <a:off x="3648" y="35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48" name="Oval 15"/>
              <p:cNvSpPr>
                <a:spLocks noChangeArrowheads="1"/>
              </p:cNvSpPr>
              <p:nvPr/>
            </p:nvSpPr>
            <p:spPr bwMode="auto">
              <a:xfrm>
                <a:off x="1776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49" name="Oval 16"/>
              <p:cNvSpPr>
                <a:spLocks noChangeArrowheads="1"/>
              </p:cNvSpPr>
              <p:nvPr/>
            </p:nvSpPr>
            <p:spPr bwMode="auto">
              <a:xfrm>
                <a:off x="2640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0" name="Oval 17"/>
              <p:cNvSpPr>
                <a:spLocks noChangeArrowheads="1"/>
              </p:cNvSpPr>
              <p:nvPr/>
            </p:nvSpPr>
            <p:spPr bwMode="auto">
              <a:xfrm>
                <a:off x="1008" y="35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1" name="Oval 18"/>
              <p:cNvSpPr>
                <a:spLocks noChangeArrowheads="1"/>
              </p:cNvSpPr>
              <p:nvPr/>
            </p:nvSpPr>
            <p:spPr bwMode="auto">
              <a:xfrm>
                <a:off x="2160" y="30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2" name="Oval 19"/>
              <p:cNvSpPr>
                <a:spLocks noChangeArrowheads="1"/>
              </p:cNvSpPr>
              <p:nvPr/>
            </p:nvSpPr>
            <p:spPr bwMode="auto">
              <a:xfrm>
                <a:off x="1440" y="31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3" name="Oval 20"/>
              <p:cNvSpPr>
                <a:spLocks noChangeArrowheads="1"/>
              </p:cNvSpPr>
              <p:nvPr/>
            </p:nvSpPr>
            <p:spPr bwMode="auto">
              <a:xfrm>
                <a:off x="4320" y="31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4" name="Oval 21"/>
              <p:cNvSpPr>
                <a:spLocks noChangeArrowheads="1"/>
              </p:cNvSpPr>
              <p:nvPr/>
            </p:nvSpPr>
            <p:spPr bwMode="auto">
              <a:xfrm>
                <a:off x="4128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5" name="Oval 22"/>
              <p:cNvSpPr>
                <a:spLocks noChangeArrowheads="1"/>
              </p:cNvSpPr>
              <p:nvPr/>
            </p:nvSpPr>
            <p:spPr bwMode="auto">
              <a:xfrm>
                <a:off x="4800" y="32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6" name="Oval 23"/>
              <p:cNvSpPr>
                <a:spLocks noChangeArrowheads="1"/>
              </p:cNvSpPr>
              <p:nvPr/>
            </p:nvSpPr>
            <p:spPr bwMode="auto">
              <a:xfrm>
                <a:off x="1056" y="40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7" name="Oval 24"/>
              <p:cNvSpPr>
                <a:spLocks noChangeArrowheads="1"/>
              </p:cNvSpPr>
              <p:nvPr/>
            </p:nvSpPr>
            <p:spPr bwMode="auto">
              <a:xfrm>
                <a:off x="3888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8" name="Oval 25"/>
              <p:cNvSpPr>
                <a:spLocks noChangeArrowheads="1"/>
              </p:cNvSpPr>
              <p:nvPr/>
            </p:nvSpPr>
            <p:spPr bwMode="auto">
              <a:xfrm>
                <a:off x="4656" y="34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9" name="Oval 26"/>
              <p:cNvSpPr>
                <a:spLocks noChangeArrowheads="1"/>
              </p:cNvSpPr>
              <p:nvPr/>
            </p:nvSpPr>
            <p:spPr bwMode="auto">
              <a:xfrm>
                <a:off x="1248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60" name="Oval 27"/>
              <p:cNvSpPr>
                <a:spLocks noChangeArrowheads="1"/>
              </p:cNvSpPr>
              <p:nvPr/>
            </p:nvSpPr>
            <p:spPr bwMode="auto">
              <a:xfrm>
                <a:off x="3120" y="32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61" name="Oval 28"/>
              <p:cNvSpPr>
                <a:spLocks noChangeArrowheads="1"/>
              </p:cNvSpPr>
              <p:nvPr/>
            </p:nvSpPr>
            <p:spPr bwMode="auto">
              <a:xfrm>
                <a:off x="5328" y="34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62" name="Oval 29"/>
              <p:cNvSpPr>
                <a:spLocks noChangeArrowheads="1"/>
              </p:cNvSpPr>
              <p:nvPr/>
            </p:nvSpPr>
            <p:spPr bwMode="auto">
              <a:xfrm>
                <a:off x="5328" y="43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63" name="Oval 30"/>
              <p:cNvSpPr>
                <a:spLocks noChangeArrowheads="1"/>
              </p:cNvSpPr>
              <p:nvPr/>
            </p:nvSpPr>
            <p:spPr bwMode="auto">
              <a:xfrm>
                <a:off x="336" y="35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64" name="Oval 31"/>
              <p:cNvSpPr>
                <a:spLocks noChangeArrowheads="1"/>
              </p:cNvSpPr>
              <p:nvPr/>
            </p:nvSpPr>
            <p:spPr bwMode="auto">
              <a:xfrm>
                <a:off x="672" y="37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65" name="Oval 32"/>
              <p:cNvSpPr>
                <a:spLocks noChangeArrowheads="1"/>
              </p:cNvSpPr>
              <p:nvPr/>
            </p:nvSpPr>
            <p:spPr bwMode="auto">
              <a:xfrm>
                <a:off x="384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66" name="Oval 33"/>
              <p:cNvSpPr>
                <a:spLocks noChangeArrowheads="1"/>
              </p:cNvSpPr>
              <p:nvPr/>
            </p:nvSpPr>
            <p:spPr bwMode="auto">
              <a:xfrm>
                <a:off x="4992" y="38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567" name="Object 34"/>
              <p:cNvGraphicFramePr>
                <a:graphicFrameLocks noChangeAspect="1"/>
              </p:cNvGraphicFramePr>
              <p:nvPr/>
            </p:nvGraphicFramePr>
            <p:xfrm>
              <a:off x="2544" y="288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16" name="BMP 图象" r:id="rId6" imgW="390525" imgH="381000" progId="Paint.Picture">
                      <p:embed/>
                    </p:oleObj>
                  </mc:Choice>
                  <mc:Fallback>
                    <p:oleObj name="BMP 图象" r:id="rId6" imgW="390525" imgH="381000" progId="Paint.Picture">
                      <p:embed/>
                      <p:pic>
                        <p:nvPicPr>
                          <p:cNvPr id="0" name="图片 691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44" y="288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568" name="Object 35"/>
              <p:cNvGraphicFramePr>
                <a:graphicFrameLocks noChangeAspect="1"/>
              </p:cNvGraphicFramePr>
              <p:nvPr/>
            </p:nvGraphicFramePr>
            <p:xfrm>
              <a:off x="3552" y="273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17" name="BMP 图象" r:id="rId7" imgW="390525" imgH="381000" progId="Paint.Picture">
                      <p:embed/>
                    </p:oleObj>
                  </mc:Choice>
                  <mc:Fallback>
                    <p:oleObj name="BMP 图象" r:id="rId7" imgW="390525" imgH="381000" progId="Paint.Picture">
                      <p:embed/>
                      <p:pic>
                        <p:nvPicPr>
                          <p:cNvPr id="0" name="图片 691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52" y="273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569" name="Object 36"/>
              <p:cNvGraphicFramePr>
                <a:graphicFrameLocks noChangeAspect="1"/>
              </p:cNvGraphicFramePr>
              <p:nvPr/>
            </p:nvGraphicFramePr>
            <p:xfrm>
              <a:off x="4176" y="273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18" name="BMP 图象" r:id="rId8" imgW="390525" imgH="381000" progId="Paint.Picture">
                      <p:embed/>
                    </p:oleObj>
                  </mc:Choice>
                  <mc:Fallback>
                    <p:oleObj name="BMP 图象" r:id="rId8" imgW="390525" imgH="381000" progId="Paint.Picture">
                      <p:embed/>
                      <p:pic>
                        <p:nvPicPr>
                          <p:cNvPr id="0" name="图片 691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76" y="273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570" name="Oval 37"/>
              <p:cNvSpPr>
                <a:spLocks noChangeArrowheads="1"/>
              </p:cNvSpPr>
              <p:nvPr/>
            </p:nvSpPr>
            <p:spPr bwMode="auto">
              <a:xfrm>
                <a:off x="3888" y="29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1" name="Oval 38"/>
              <p:cNvSpPr>
                <a:spLocks noChangeArrowheads="1"/>
              </p:cNvSpPr>
              <p:nvPr/>
            </p:nvSpPr>
            <p:spPr bwMode="auto">
              <a:xfrm>
                <a:off x="2016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2" name="Oval 39"/>
              <p:cNvSpPr>
                <a:spLocks noChangeArrowheads="1"/>
              </p:cNvSpPr>
              <p:nvPr/>
            </p:nvSpPr>
            <p:spPr bwMode="auto">
              <a:xfrm>
                <a:off x="2880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3" name="Oval 40"/>
              <p:cNvSpPr>
                <a:spLocks noChangeArrowheads="1"/>
              </p:cNvSpPr>
              <p:nvPr/>
            </p:nvSpPr>
            <p:spPr bwMode="auto">
              <a:xfrm>
                <a:off x="1248" y="29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4" name="Oval 41"/>
              <p:cNvSpPr>
                <a:spLocks noChangeArrowheads="1"/>
              </p:cNvSpPr>
              <p:nvPr/>
            </p:nvSpPr>
            <p:spPr bwMode="auto">
              <a:xfrm>
                <a:off x="2400" y="24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5" name="Oval 42"/>
              <p:cNvSpPr>
                <a:spLocks noChangeArrowheads="1"/>
              </p:cNvSpPr>
              <p:nvPr/>
            </p:nvSpPr>
            <p:spPr bwMode="auto">
              <a:xfrm>
                <a:off x="1680" y="24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6" name="Oval 43"/>
              <p:cNvSpPr>
                <a:spLocks noChangeArrowheads="1"/>
              </p:cNvSpPr>
              <p:nvPr/>
            </p:nvSpPr>
            <p:spPr bwMode="auto">
              <a:xfrm>
                <a:off x="4560" y="25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7" name="Oval 44"/>
              <p:cNvSpPr>
                <a:spLocks noChangeArrowheads="1"/>
              </p:cNvSpPr>
              <p:nvPr/>
            </p:nvSpPr>
            <p:spPr bwMode="auto">
              <a:xfrm>
                <a:off x="4368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8" name="Oval 45"/>
              <p:cNvSpPr>
                <a:spLocks noChangeArrowheads="1"/>
              </p:cNvSpPr>
              <p:nvPr/>
            </p:nvSpPr>
            <p:spPr bwMode="auto">
              <a:xfrm>
                <a:off x="5040" y="26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9" name="Oval 46"/>
              <p:cNvSpPr>
                <a:spLocks noChangeArrowheads="1"/>
              </p:cNvSpPr>
              <p:nvPr/>
            </p:nvSpPr>
            <p:spPr bwMode="auto">
              <a:xfrm>
                <a:off x="1296" y="34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0" name="Oval 47"/>
              <p:cNvSpPr>
                <a:spLocks noChangeArrowheads="1"/>
              </p:cNvSpPr>
              <p:nvPr/>
            </p:nvSpPr>
            <p:spPr bwMode="auto">
              <a:xfrm>
                <a:off x="4128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1" name="Oval 48"/>
              <p:cNvSpPr>
                <a:spLocks noChangeArrowheads="1"/>
              </p:cNvSpPr>
              <p:nvPr/>
            </p:nvSpPr>
            <p:spPr bwMode="auto">
              <a:xfrm>
                <a:off x="4896" y="28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2" name="Oval 49"/>
              <p:cNvSpPr>
                <a:spLocks noChangeArrowheads="1"/>
              </p:cNvSpPr>
              <p:nvPr/>
            </p:nvSpPr>
            <p:spPr bwMode="auto">
              <a:xfrm>
                <a:off x="1488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3" name="Oval 50"/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4" name="Oval 51"/>
              <p:cNvSpPr>
                <a:spLocks noChangeArrowheads="1"/>
              </p:cNvSpPr>
              <p:nvPr/>
            </p:nvSpPr>
            <p:spPr bwMode="auto">
              <a:xfrm>
                <a:off x="5568" y="27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5" name="Oval 52"/>
              <p:cNvSpPr>
                <a:spLocks noChangeArrowheads="1"/>
              </p:cNvSpPr>
              <p:nvPr/>
            </p:nvSpPr>
            <p:spPr bwMode="auto">
              <a:xfrm>
                <a:off x="5568" y="37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6" name="Oval 53"/>
              <p:cNvSpPr>
                <a:spLocks noChangeArrowheads="1"/>
              </p:cNvSpPr>
              <p:nvPr/>
            </p:nvSpPr>
            <p:spPr bwMode="auto">
              <a:xfrm>
                <a:off x="576" y="29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7" name="Oval 54"/>
              <p:cNvSpPr>
                <a:spLocks noChangeArrowheads="1"/>
              </p:cNvSpPr>
              <p:nvPr/>
            </p:nvSpPr>
            <p:spPr bwMode="auto">
              <a:xfrm>
                <a:off x="912" y="31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8" name="Oval 55"/>
              <p:cNvSpPr>
                <a:spLocks noChangeArrowheads="1"/>
              </p:cNvSpPr>
              <p:nvPr/>
            </p:nvSpPr>
            <p:spPr bwMode="auto">
              <a:xfrm>
                <a:off x="624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9" name="Oval 56"/>
              <p:cNvSpPr>
                <a:spLocks noChangeArrowheads="1"/>
              </p:cNvSpPr>
              <p:nvPr/>
            </p:nvSpPr>
            <p:spPr bwMode="auto">
              <a:xfrm>
                <a:off x="5232" y="32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590" name="Object 57"/>
              <p:cNvGraphicFramePr>
                <a:graphicFrameLocks noChangeAspect="1"/>
              </p:cNvGraphicFramePr>
              <p:nvPr/>
            </p:nvGraphicFramePr>
            <p:xfrm>
              <a:off x="1872" y="2012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19" name="BMP 图象" r:id="rId9" imgW="390525" imgH="381000" progId="Paint.Picture">
                      <p:embed/>
                    </p:oleObj>
                  </mc:Choice>
                  <mc:Fallback>
                    <p:oleObj name="BMP 图象" r:id="rId9" imgW="390525" imgH="381000" progId="Paint.Picture">
                      <p:embed/>
                      <p:pic>
                        <p:nvPicPr>
                          <p:cNvPr id="0" name="图片 69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72" y="2012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591" name="Object 58"/>
              <p:cNvGraphicFramePr>
                <a:graphicFrameLocks noChangeAspect="1"/>
              </p:cNvGraphicFramePr>
              <p:nvPr/>
            </p:nvGraphicFramePr>
            <p:xfrm>
              <a:off x="1584" y="191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0" name="BMP 图象" r:id="rId10" imgW="390525" imgH="381000" progId="Paint.Picture">
                      <p:embed/>
                    </p:oleObj>
                  </mc:Choice>
                  <mc:Fallback>
                    <p:oleObj name="BMP 图象" r:id="rId10" imgW="390525" imgH="381000" progId="Paint.Picture">
                      <p:embed/>
                      <p:pic>
                        <p:nvPicPr>
                          <p:cNvPr id="0" name="图片 691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84" y="191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592" name="Oval 59"/>
              <p:cNvSpPr>
                <a:spLocks noChangeArrowheads="1"/>
              </p:cNvSpPr>
              <p:nvPr/>
            </p:nvSpPr>
            <p:spPr bwMode="auto">
              <a:xfrm>
                <a:off x="3216" y="21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93" name="Oval 60"/>
              <p:cNvSpPr>
                <a:spLocks noChangeArrowheads="1"/>
              </p:cNvSpPr>
              <p:nvPr/>
            </p:nvSpPr>
            <p:spPr bwMode="auto">
              <a:xfrm>
                <a:off x="1344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94" name="Oval 61"/>
              <p:cNvSpPr>
                <a:spLocks noChangeArrowheads="1"/>
              </p:cNvSpPr>
              <p:nvPr/>
            </p:nvSpPr>
            <p:spPr bwMode="auto">
              <a:xfrm>
                <a:off x="2208" y="18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95" name="Oval 62"/>
              <p:cNvSpPr>
                <a:spLocks noChangeArrowheads="1"/>
              </p:cNvSpPr>
              <p:nvPr/>
            </p:nvSpPr>
            <p:spPr bwMode="auto">
              <a:xfrm>
                <a:off x="576" y="20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96" name="Oval 63"/>
              <p:cNvSpPr>
                <a:spLocks noChangeArrowheads="1"/>
              </p:cNvSpPr>
              <p:nvPr/>
            </p:nvSpPr>
            <p:spPr bwMode="auto">
              <a:xfrm>
                <a:off x="1728" y="15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97" name="Oval 64"/>
              <p:cNvSpPr>
                <a:spLocks noChangeArrowheads="1"/>
              </p:cNvSpPr>
              <p:nvPr/>
            </p:nvSpPr>
            <p:spPr bwMode="auto">
              <a:xfrm>
                <a:off x="1008" y="16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98" name="Oval 65"/>
              <p:cNvSpPr>
                <a:spLocks noChangeArrowheads="1"/>
              </p:cNvSpPr>
              <p:nvPr/>
            </p:nvSpPr>
            <p:spPr bwMode="auto">
              <a:xfrm>
                <a:off x="3888" y="16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99" name="Oval 66"/>
              <p:cNvSpPr>
                <a:spLocks noChangeArrowheads="1"/>
              </p:cNvSpPr>
              <p:nvPr/>
            </p:nvSpPr>
            <p:spPr bwMode="auto">
              <a:xfrm>
                <a:off x="3696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0" name="Oval 67"/>
              <p:cNvSpPr>
                <a:spLocks noChangeArrowheads="1"/>
              </p:cNvSpPr>
              <p:nvPr/>
            </p:nvSpPr>
            <p:spPr bwMode="auto">
              <a:xfrm>
                <a:off x="4368" y="17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1" name="Oval 68"/>
              <p:cNvSpPr>
                <a:spLocks noChangeArrowheads="1"/>
              </p:cNvSpPr>
              <p:nvPr/>
            </p:nvSpPr>
            <p:spPr bwMode="auto">
              <a:xfrm>
                <a:off x="624" y="25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2" name="Oval 69"/>
              <p:cNvSpPr>
                <a:spLocks noChangeArrowheads="1"/>
              </p:cNvSpPr>
              <p:nvPr/>
            </p:nvSpPr>
            <p:spPr bwMode="auto">
              <a:xfrm>
                <a:off x="3456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3" name="Oval 70"/>
              <p:cNvSpPr>
                <a:spLocks noChangeArrowheads="1"/>
              </p:cNvSpPr>
              <p:nvPr/>
            </p:nvSpPr>
            <p:spPr bwMode="auto">
              <a:xfrm>
                <a:off x="4224" y="19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4" name="Oval 71"/>
              <p:cNvSpPr>
                <a:spLocks noChangeArrowheads="1"/>
              </p:cNvSpPr>
              <p:nvPr/>
            </p:nvSpPr>
            <p:spPr bwMode="auto">
              <a:xfrm>
                <a:off x="816" y="18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5" name="Oval 72"/>
              <p:cNvSpPr>
                <a:spLocks noChangeArrowheads="1"/>
              </p:cNvSpPr>
              <p:nvPr/>
            </p:nvSpPr>
            <p:spPr bwMode="auto">
              <a:xfrm>
                <a:off x="2688" y="17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6" name="Oval 73"/>
              <p:cNvSpPr>
                <a:spLocks noChangeArrowheads="1"/>
              </p:cNvSpPr>
              <p:nvPr/>
            </p:nvSpPr>
            <p:spPr bwMode="auto">
              <a:xfrm>
                <a:off x="4896" y="19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7" name="Oval 74"/>
              <p:cNvSpPr>
                <a:spLocks noChangeArrowheads="1"/>
              </p:cNvSpPr>
              <p:nvPr/>
            </p:nvSpPr>
            <p:spPr bwMode="auto">
              <a:xfrm>
                <a:off x="240" y="22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8" name="Oval 75"/>
              <p:cNvSpPr>
                <a:spLocks noChangeArrowheads="1"/>
              </p:cNvSpPr>
              <p:nvPr/>
            </p:nvSpPr>
            <p:spPr bwMode="auto">
              <a:xfrm>
                <a:off x="4560" y="23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609" name="Object 76"/>
              <p:cNvGraphicFramePr>
                <a:graphicFrameLocks noChangeAspect="1"/>
              </p:cNvGraphicFramePr>
              <p:nvPr/>
            </p:nvGraphicFramePr>
            <p:xfrm>
              <a:off x="1824" y="129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1" name="BMP 图象" r:id="rId11" imgW="390525" imgH="381000" progId="Paint.Picture">
                      <p:embed/>
                    </p:oleObj>
                  </mc:Choice>
                  <mc:Fallback>
                    <p:oleObj name="BMP 图象" r:id="rId11" imgW="390525" imgH="381000" progId="Paint.Picture">
                      <p:embed/>
                      <p:pic>
                        <p:nvPicPr>
                          <p:cNvPr id="0" name="图片 692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24" y="129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610" name="Oval 77"/>
              <p:cNvSpPr>
                <a:spLocks noChangeArrowheads="1"/>
              </p:cNvSpPr>
              <p:nvPr/>
            </p:nvSpPr>
            <p:spPr bwMode="auto">
              <a:xfrm>
                <a:off x="3456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1" name="Oval 78"/>
              <p:cNvSpPr>
                <a:spLocks noChangeArrowheads="1"/>
              </p:cNvSpPr>
              <p:nvPr/>
            </p:nvSpPr>
            <p:spPr bwMode="auto">
              <a:xfrm>
                <a:off x="1584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2" name="Oval 79"/>
              <p:cNvSpPr>
                <a:spLocks noChangeArrowheads="1"/>
              </p:cNvSpPr>
              <p:nvPr/>
            </p:nvSpPr>
            <p:spPr bwMode="auto">
              <a:xfrm>
                <a:off x="2448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3" name="Oval 80"/>
              <p:cNvSpPr>
                <a:spLocks noChangeArrowheads="1"/>
              </p:cNvSpPr>
              <p:nvPr/>
            </p:nvSpPr>
            <p:spPr bwMode="auto">
              <a:xfrm>
                <a:off x="816" y="14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4" name="Oval 81"/>
              <p:cNvSpPr>
                <a:spLocks noChangeArrowheads="1"/>
              </p:cNvSpPr>
              <p:nvPr/>
            </p:nvSpPr>
            <p:spPr bwMode="auto">
              <a:xfrm>
                <a:off x="1968" y="9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5" name="Oval 82"/>
              <p:cNvSpPr>
                <a:spLocks noChangeArrowheads="1"/>
              </p:cNvSpPr>
              <p:nvPr/>
            </p:nvSpPr>
            <p:spPr bwMode="auto">
              <a:xfrm>
                <a:off x="1248" y="10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6" name="Oval 83"/>
              <p:cNvSpPr>
                <a:spLocks noChangeArrowheads="1"/>
              </p:cNvSpPr>
              <p:nvPr/>
            </p:nvSpPr>
            <p:spPr bwMode="auto">
              <a:xfrm>
                <a:off x="4128" y="10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7" name="Oval 84"/>
              <p:cNvSpPr>
                <a:spLocks noChangeArrowheads="1"/>
              </p:cNvSpPr>
              <p:nvPr/>
            </p:nvSpPr>
            <p:spPr bwMode="auto">
              <a:xfrm>
                <a:off x="3936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8" name="Oval 85"/>
              <p:cNvSpPr>
                <a:spLocks noChangeArrowheads="1"/>
              </p:cNvSpPr>
              <p:nvPr/>
            </p:nvSpPr>
            <p:spPr bwMode="auto">
              <a:xfrm>
                <a:off x="4608" y="11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9" name="Oval 86"/>
              <p:cNvSpPr>
                <a:spLocks noChangeArrowheads="1"/>
              </p:cNvSpPr>
              <p:nvPr/>
            </p:nvSpPr>
            <p:spPr bwMode="auto">
              <a:xfrm>
                <a:off x="864" y="19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0" name="Oval 87"/>
              <p:cNvSpPr>
                <a:spLocks noChangeArrowheads="1"/>
              </p:cNvSpPr>
              <p:nvPr/>
            </p:nvSpPr>
            <p:spPr bwMode="auto">
              <a:xfrm>
                <a:off x="3696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1" name="Oval 88"/>
              <p:cNvSpPr>
                <a:spLocks noChangeArrowheads="1"/>
              </p:cNvSpPr>
              <p:nvPr/>
            </p:nvSpPr>
            <p:spPr bwMode="auto">
              <a:xfrm>
                <a:off x="4464" y="13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2" name="Oval 89"/>
              <p:cNvSpPr>
                <a:spLocks noChangeArrowheads="1"/>
              </p:cNvSpPr>
              <p:nvPr/>
            </p:nvSpPr>
            <p:spPr bwMode="auto">
              <a:xfrm>
                <a:off x="1056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3" name="Oval 90"/>
              <p:cNvSpPr>
                <a:spLocks noChangeArrowheads="1"/>
              </p:cNvSpPr>
              <p:nvPr/>
            </p:nvSpPr>
            <p:spPr bwMode="auto">
              <a:xfrm>
                <a:off x="2928" y="11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4" name="Oval 91"/>
              <p:cNvSpPr>
                <a:spLocks noChangeArrowheads="1"/>
              </p:cNvSpPr>
              <p:nvPr/>
            </p:nvSpPr>
            <p:spPr bwMode="auto">
              <a:xfrm>
                <a:off x="5136" y="12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5" name="Oval 92"/>
              <p:cNvSpPr>
                <a:spLocks noChangeArrowheads="1"/>
              </p:cNvSpPr>
              <p:nvPr/>
            </p:nvSpPr>
            <p:spPr bwMode="auto">
              <a:xfrm>
                <a:off x="5136" y="22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6" name="Oval 93"/>
              <p:cNvSpPr>
                <a:spLocks noChangeArrowheads="1"/>
              </p:cNvSpPr>
              <p:nvPr/>
            </p:nvSpPr>
            <p:spPr bwMode="auto">
              <a:xfrm>
                <a:off x="144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7" name="Oval 94"/>
              <p:cNvSpPr>
                <a:spLocks noChangeArrowheads="1"/>
              </p:cNvSpPr>
              <p:nvPr/>
            </p:nvSpPr>
            <p:spPr bwMode="auto">
              <a:xfrm>
                <a:off x="480" y="16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8" name="Oval 95"/>
              <p:cNvSpPr>
                <a:spLocks noChangeArrowheads="1"/>
              </p:cNvSpPr>
              <p:nvPr/>
            </p:nvSpPr>
            <p:spPr bwMode="auto">
              <a:xfrm>
                <a:off x="192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9" name="Oval 96"/>
              <p:cNvSpPr>
                <a:spLocks noChangeArrowheads="1"/>
              </p:cNvSpPr>
              <p:nvPr/>
            </p:nvSpPr>
            <p:spPr bwMode="auto">
              <a:xfrm>
                <a:off x="4800" y="17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0" name="Oval 97"/>
              <p:cNvSpPr>
                <a:spLocks noChangeArrowheads="1"/>
              </p:cNvSpPr>
              <p:nvPr/>
            </p:nvSpPr>
            <p:spPr bwMode="auto">
              <a:xfrm>
                <a:off x="4032" y="11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1" name="Oval 98"/>
              <p:cNvSpPr>
                <a:spLocks noChangeArrowheads="1"/>
              </p:cNvSpPr>
              <p:nvPr/>
            </p:nvSpPr>
            <p:spPr bwMode="auto">
              <a:xfrm>
                <a:off x="2160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2" name="Oval 99"/>
              <p:cNvSpPr>
                <a:spLocks noChangeArrowheads="1"/>
              </p:cNvSpPr>
              <p:nvPr/>
            </p:nvSpPr>
            <p:spPr bwMode="auto">
              <a:xfrm>
                <a:off x="3024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3" name="Oval 100"/>
              <p:cNvSpPr>
                <a:spLocks noChangeArrowheads="1"/>
              </p:cNvSpPr>
              <p:nvPr/>
            </p:nvSpPr>
            <p:spPr bwMode="auto">
              <a:xfrm>
                <a:off x="1392" y="10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4" name="Oval 101"/>
              <p:cNvSpPr>
                <a:spLocks noChangeArrowheads="1"/>
              </p:cNvSpPr>
              <p:nvPr/>
            </p:nvSpPr>
            <p:spPr bwMode="auto">
              <a:xfrm>
                <a:off x="2544" y="5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5" name="Oval 102"/>
              <p:cNvSpPr>
                <a:spLocks noChangeArrowheads="1"/>
              </p:cNvSpPr>
              <p:nvPr/>
            </p:nvSpPr>
            <p:spPr bwMode="auto">
              <a:xfrm>
                <a:off x="1824" y="6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6" name="Oval 103"/>
              <p:cNvSpPr>
                <a:spLocks noChangeArrowheads="1"/>
              </p:cNvSpPr>
              <p:nvPr/>
            </p:nvSpPr>
            <p:spPr bwMode="auto">
              <a:xfrm>
                <a:off x="4704" y="6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7" name="Oval 104"/>
              <p:cNvSpPr>
                <a:spLocks noChangeArrowheads="1"/>
              </p:cNvSpPr>
              <p:nvPr/>
            </p:nvSpPr>
            <p:spPr bwMode="auto">
              <a:xfrm>
                <a:off x="4512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8" name="Oval 105"/>
              <p:cNvSpPr>
                <a:spLocks noChangeArrowheads="1"/>
              </p:cNvSpPr>
              <p:nvPr/>
            </p:nvSpPr>
            <p:spPr bwMode="auto">
              <a:xfrm>
                <a:off x="5184" y="7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9" name="Oval 106"/>
              <p:cNvSpPr>
                <a:spLocks noChangeArrowheads="1"/>
              </p:cNvSpPr>
              <p:nvPr/>
            </p:nvSpPr>
            <p:spPr bwMode="auto">
              <a:xfrm>
                <a:off x="1440" y="15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0" name="Oval 107"/>
              <p:cNvSpPr>
                <a:spLocks noChangeArrowheads="1"/>
              </p:cNvSpPr>
              <p:nvPr/>
            </p:nvSpPr>
            <p:spPr bwMode="auto">
              <a:xfrm>
                <a:off x="4272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1" name="Oval 108"/>
              <p:cNvSpPr>
                <a:spLocks noChangeArrowheads="1"/>
              </p:cNvSpPr>
              <p:nvPr/>
            </p:nvSpPr>
            <p:spPr bwMode="auto">
              <a:xfrm>
                <a:off x="5040" y="9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2" name="Oval 109"/>
              <p:cNvSpPr>
                <a:spLocks noChangeArrowheads="1"/>
              </p:cNvSpPr>
              <p:nvPr/>
            </p:nvSpPr>
            <p:spPr bwMode="auto">
              <a:xfrm>
                <a:off x="1632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3" name="Oval 110"/>
              <p:cNvSpPr>
                <a:spLocks noChangeArrowheads="1"/>
              </p:cNvSpPr>
              <p:nvPr/>
            </p:nvSpPr>
            <p:spPr bwMode="auto">
              <a:xfrm>
                <a:off x="3504" y="7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4" name="Oval 111"/>
              <p:cNvSpPr>
                <a:spLocks noChangeArrowheads="1"/>
              </p:cNvSpPr>
              <p:nvPr/>
            </p:nvSpPr>
            <p:spPr bwMode="auto">
              <a:xfrm>
                <a:off x="5712" y="9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5" name="Oval 112"/>
              <p:cNvSpPr>
                <a:spLocks noChangeArrowheads="1"/>
              </p:cNvSpPr>
              <p:nvPr/>
            </p:nvSpPr>
            <p:spPr bwMode="auto">
              <a:xfrm>
                <a:off x="720" y="11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6" name="Oval 113"/>
              <p:cNvSpPr>
                <a:spLocks noChangeArrowheads="1"/>
              </p:cNvSpPr>
              <p:nvPr/>
            </p:nvSpPr>
            <p:spPr bwMode="auto">
              <a:xfrm>
                <a:off x="1056" y="12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7" name="Oval 114"/>
              <p:cNvSpPr>
                <a:spLocks noChangeArrowheads="1"/>
              </p:cNvSpPr>
              <p:nvPr/>
            </p:nvSpPr>
            <p:spPr bwMode="auto">
              <a:xfrm>
                <a:off x="768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8" name="Oval 115"/>
              <p:cNvSpPr>
                <a:spLocks noChangeArrowheads="1"/>
              </p:cNvSpPr>
              <p:nvPr/>
            </p:nvSpPr>
            <p:spPr bwMode="auto">
              <a:xfrm>
                <a:off x="5376" y="13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649" name="Object 116"/>
              <p:cNvGraphicFramePr>
                <a:graphicFrameLocks noChangeAspect="1"/>
              </p:cNvGraphicFramePr>
              <p:nvPr/>
            </p:nvGraphicFramePr>
            <p:xfrm>
              <a:off x="3360" y="48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2" name="BMP 图象" r:id="rId12" imgW="390525" imgH="381000" progId="Paint.Picture">
                      <p:embed/>
                    </p:oleObj>
                  </mc:Choice>
                  <mc:Fallback>
                    <p:oleObj name="BMP 图象" r:id="rId12" imgW="390525" imgH="381000" progId="Paint.Picture">
                      <p:embed/>
                      <p:pic>
                        <p:nvPicPr>
                          <p:cNvPr id="0" name="图片 692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60" y="48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650" name="Object 117"/>
              <p:cNvGraphicFramePr>
                <a:graphicFrameLocks noChangeAspect="1"/>
              </p:cNvGraphicFramePr>
              <p:nvPr/>
            </p:nvGraphicFramePr>
            <p:xfrm>
              <a:off x="4560" y="24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3" name="BMP 图象" r:id="rId13" imgW="390525" imgH="381000" progId="Paint.Picture">
                      <p:embed/>
                    </p:oleObj>
                  </mc:Choice>
                  <mc:Fallback>
                    <p:oleObj name="BMP 图象" r:id="rId13" imgW="390525" imgH="381000" progId="Paint.Picture">
                      <p:embed/>
                      <p:pic>
                        <p:nvPicPr>
                          <p:cNvPr id="0" name="图片 692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60" y="24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651" name="Object 118"/>
              <p:cNvGraphicFramePr>
                <a:graphicFrameLocks noChangeAspect="1"/>
              </p:cNvGraphicFramePr>
              <p:nvPr/>
            </p:nvGraphicFramePr>
            <p:xfrm>
              <a:off x="4224" y="48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4" name="BMP 图象" r:id="rId14" imgW="390525" imgH="381000" progId="Paint.Picture">
                      <p:embed/>
                    </p:oleObj>
                  </mc:Choice>
                  <mc:Fallback>
                    <p:oleObj name="BMP 图象" r:id="rId14" imgW="390525" imgH="381000" progId="Paint.Picture">
                      <p:embed/>
                      <p:pic>
                        <p:nvPicPr>
                          <p:cNvPr id="0" name="图片 692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24" y="48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652" name="Object 119"/>
              <p:cNvGraphicFramePr>
                <a:graphicFrameLocks noChangeAspect="1"/>
              </p:cNvGraphicFramePr>
              <p:nvPr/>
            </p:nvGraphicFramePr>
            <p:xfrm>
              <a:off x="2640" y="288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5" name="BMP 图象" r:id="rId15" imgW="390525" imgH="381000" progId="Paint.Picture">
                      <p:embed/>
                    </p:oleObj>
                  </mc:Choice>
                  <mc:Fallback>
                    <p:oleObj name="BMP 图象" r:id="rId15" imgW="390525" imgH="381000" progId="Paint.Picture">
                      <p:embed/>
                      <p:pic>
                        <p:nvPicPr>
                          <p:cNvPr id="0" name="图片 692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40" y="288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653" name="Oval 120"/>
              <p:cNvSpPr>
                <a:spLocks noChangeArrowheads="1"/>
              </p:cNvSpPr>
              <p:nvPr/>
            </p:nvSpPr>
            <p:spPr bwMode="auto">
              <a:xfrm>
                <a:off x="4272" y="4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54" name="Oval 121"/>
              <p:cNvSpPr>
                <a:spLocks noChangeArrowheads="1"/>
              </p:cNvSpPr>
              <p:nvPr/>
            </p:nvSpPr>
            <p:spPr bwMode="auto">
              <a:xfrm>
                <a:off x="2400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55" name="Oval 122"/>
              <p:cNvSpPr>
                <a:spLocks noChangeArrowheads="1"/>
              </p:cNvSpPr>
              <p:nvPr/>
            </p:nvSpPr>
            <p:spPr bwMode="auto">
              <a:xfrm>
                <a:off x="3264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56" name="Oval 123"/>
              <p:cNvSpPr>
                <a:spLocks noChangeArrowheads="1"/>
              </p:cNvSpPr>
              <p:nvPr/>
            </p:nvSpPr>
            <p:spPr bwMode="auto">
              <a:xfrm>
                <a:off x="1632" y="4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57" name="Oval 124"/>
              <p:cNvSpPr>
                <a:spLocks noChangeArrowheads="1"/>
              </p:cNvSpPr>
              <p:nvPr/>
            </p:nvSpPr>
            <p:spPr bwMode="auto">
              <a:xfrm>
                <a:off x="4944" y="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58" name="Oval 125"/>
              <p:cNvSpPr>
                <a:spLocks noChangeArrowheads="1"/>
              </p:cNvSpPr>
              <p:nvPr/>
            </p:nvSpPr>
            <p:spPr bwMode="auto">
              <a:xfrm>
                <a:off x="4752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59" name="Oval 126"/>
              <p:cNvSpPr>
                <a:spLocks noChangeArrowheads="1"/>
              </p:cNvSpPr>
              <p:nvPr/>
            </p:nvSpPr>
            <p:spPr bwMode="auto">
              <a:xfrm>
                <a:off x="5424" y="1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0" name="Oval 127"/>
              <p:cNvSpPr>
                <a:spLocks noChangeArrowheads="1"/>
              </p:cNvSpPr>
              <p:nvPr/>
            </p:nvSpPr>
            <p:spPr bwMode="auto">
              <a:xfrm>
                <a:off x="1680" y="9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1" name="Oval 128"/>
              <p:cNvSpPr>
                <a:spLocks noChangeArrowheads="1"/>
              </p:cNvSpPr>
              <p:nvPr/>
            </p:nvSpPr>
            <p:spPr bwMode="auto">
              <a:xfrm>
                <a:off x="4512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2" name="Oval 129"/>
              <p:cNvSpPr>
                <a:spLocks noChangeArrowheads="1"/>
              </p:cNvSpPr>
              <p:nvPr/>
            </p:nvSpPr>
            <p:spPr bwMode="auto">
              <a:xfrm>
                <a:off x="5280" y="3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3" name="Oval 130"/>
              <p:cNvSpPr>
                <a:spLocks noChangeArrowheads="1"/>
              </p:cNvSpPr>
              <p:nvPr/>
            </p:nvSpPr>
            <p:spPr bwMode="auto">
              <a:xfrm>
                <a:off x="1872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4" name="Oval 131"/>
              <p:cNvSpPr>
                <a:spLocks noChangeArrowheads="1"/>
              </p:cNvSpPr>
              <p:nvPr/>
            </p:nvSpPr>
            <p:spPr bwMode="auto">
              <a:xfrm>
                <a:off x="3744" y="1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5" name="Oval 132"/>
              <p:cNvSpPr>
                <a:spLocks noChangeArrowheads="1"/>
              </p:cNvSpPr>
              <p:nvPr/>
            </p:nvSpPr>
            <p:spPr bwMode="auto">
              <a:xfrm>
                <a:off x="5952" y="2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6" name="Oval 133"/>
              <p:cNvSpPr>
                <a:spLocks noChangeArrowheads="1"/>
              </p:cNvSpPr>
              <p:nvPr/>
            </p:nvSpPr>
            <p:spPr bwMode="auto">
              <a:xfrm>
                <a:off x="5952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7" name="Oval 134"/>
              <p:cNvSpPr>
                <a:spLocks noChangeArrowheads="1"/>
              </p:cNvSpPr>
              <p:nvPr/>
            </p:nvSpPr>
            <p:spPr bwMode="auto">
              <a:xfrm>
                <a:off x="960" y="4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8" name="Oval 135"/>
              <p:cNvSpPr>
                <a:spLocks noChangeArrowheads="1"/>
              </p:cNvSpPr>
              <p:nvPr/>
            </p:nvSpPr>
            <p:spPr bwMode="auto">
              <a:xfrm>
                <a:off x="1296" y="6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9" name="Oval 136"/>
              <p:cNvSpPr>
                <a:spLocks noChangeArrowheads="1"/>
              </p:cNvSpPr>
              <p:nvPr/>
            </p:nvSpPr>
            <p:spPr bwMode="auto">
              <a:xfrm>
                <a:off x="1008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70" name="Oval 137"/>
              <p:cNvSpPr>
                <a:spLocks noChangeArrowheads="1"/>
              </p:cNvSpPr>
              <p:nvPr/>
            </p:nvSpPr>
            <p:spPr bwMode="auto">
              <a:xfrm>
                <a:off x="5616" y="7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71" name="Oval 138"/>
              <p:cNvSpPr>
                <a:spLocks noChangeArrowheads="1"/>
              </p:cNvSpPr>
              <p:nvPr/>
            </p:nvSpPr>
            <p:spPr bwMode="auto">
              <a:xfrm>
                <a:off x="3936" y="432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72" name="Oval 139"/>
              <p:cNvSpPr>
                <a:spLocks noChangeArrowheads="1"/>
              </p:cNvSpPr>
              <p:nvPr/>
            </p:nvSpPr>
            <p:spPr bwMode="auto">
              <a:xfrm>
                <a:off x="2016" y="864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73" name="Oval 140"/>
              <p:cNvSpPr>
                <a:spLocks noChangeArrowheads="1"/>
              </p:cNvSpPr>
              <p:nvPr/>
            </p:nvSpPr>
            <p:spPr bwMode="auto">
              <a:xfrm>
                <a:off x="5088" y="1440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74" name="Oval 141"/>
              <p:cNvSpPr>
                <a:spLocks noChangeArrowheads="1"/>
              </p:cNvSpPr>
              <p:nvPr/>
            </p:nvSpPr>
            <p:spPr bwMode="auto">
              <a:xfrm>
                <a:off x="1104" y="1872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</p:grpSp>
        <p:grpSp>
          <p:nvGrpSpPr>
            <p:cNvPr id="6414" name="Group 142"/>
            <p:cNvGrpSpPr/>
            <p:nvPr/>
          </p:nvGrpSpPr>
          <p:grpSpPr bwMode="auto">
            <a:xfrm>
              <a:off x="-96" y="-96"/>
              <a:ext cx="5856" cy="4364"/>
              <a:chOff x="144" y="48"/>
              <a:chExt cx="5856" cy="4364"/>
            </a:xfrm>
          </p:grpSpPr>
          <p:graphicFrame>
            <p:nvGraphicFramePr>
              <p:cNvPr id="6415" name="Object 143"/>
              <p:cNvGraphicFramePr>
                <a:graphicFrameLocks noChangeAspect="1"/>
              </p:cNvGraphicFramePr>
              <p:nvPr/>
            </p:nvGraphicFramePr>
            <p:xfrm>
              <a:off x="3312" y="335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6" name="BMP 图象" r:id="rId16" imgW="390525" imgH="381000" progId="Paint.Picture">
                      <p:embed/>
                    </p:oleObj>
                  </mc:Choice>
                  <mc:Fallback>
                    <p:oleObj name="BMP 图象" r:id="rId16" imgW="390525" imgH="381000" progId="Paint.Picture">
                      <p:embed/>
                      <p:pic>
                        <p:nvPicPr>
                          <p:cNvPr id="0" name="图片 692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12" y="335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416" name="Object 144"/>
              <p:cNvGraphicFramePr>
                <a:graphicFrameLocks noChangeAspect="1"/>
              </p:cNvGraphicFramePr>
              <p:nvPr/>
            </p:nvGraphicFramePr>
            <p:xfrm>
              <a:off x="3936" y="335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7" name="BMP 图象" r:id="rId17" imgW="390525" imgH="381000" progId="Paint.Picture">
                      <p:embed/>
                    </p:oleObj>
                  </mc:Choice>
                  <mc:Fallback>
                    <p:oleObj name="BMP 图象" r:id="rId17" imgW="390525" imgH="381000" progId="Paint.Picture">
                      <p:embed/>
                      <p:pic>
                        <p:nvPicPr>
                          <p:cNvPr id="0" name="图片 692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36" y="335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417" name="Oval 145"/>
              <p:cNvSpPr>
                <a:spLocks noChangeArrowheads="1"/>
              </p:cNvSpPr>
              <p:nvPr/>
            </p:nvSpPr>
            <p:spPr bwMode="auto">
              <a:xfrm>
                <a:off x="3648" y="35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18" name="Oval 146"/>
              <p:cNvSpPr>
                <a:spLocks noChangeArrowheads="1"/>
              </p:cNvSpPr>
              <p:nvPr/>
            </p:nvSpPr>
            <p:spPr bwMode="auto">
              <a:xfrm>
                <a:off x="1776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19" name="Oval 147"/>
              <p:cNvSpPr>
                <a:spLocks noChangeArrowheads="1"/>
              </p:cNvSpPr>
              <p:nvPr/>
            </p:nvSpPr>
            <p:spPr bwMode="auto">
              <a:xfrm>
                <a:off x="2640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0" name="Oval 148"/>
              <p:cNvSpPr>
                <a:spLocks noChangeArrowheads="1"/>
              </p:cNvSpPr>
              <p:nvPr/>
            </p:nvSpPr>
            <p:spPr bwMode="auto">
              <a:xfrm>
                <a:off x="1008" y="35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1" name="Oval 149"/>
              <p:cNvSpPr>
                <a:spLocks noChangeArrowheads="1"/>
              </p:cNvSpPr>
              <p:nvPr/>
            </p:nvSpPr>
            <p:spPr bwMode="auto">
              <a:xfrm>
                <a:off x="2160" y="30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2" name="Oval 150"/>
              <p:cNvSpPr>
                <a:spLocks noChangeArrowheads="1"/>
              </p:cNvSpPr>
              <p:nvPr/>
            </p:nvSpPr>
            <p:spPr bwMode="auto">
              <a:xfrm>
                <a:off x="1440" y="31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3" name="Oval 151"/>
              <p:cNvSpPr>
                <a:spLocks noChangeArrowheads="1"/>
              </p:cNvSpPr>
              <p:nvPr/>
            </p:nvSpPr>
            <p:spPr bwMode="auto">
              <a:xfrm>
                <a:off x="4320" y="31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4" name="Oval 152"/>
              <p:cNvSpPr>
                <a:spLocks noChangeArrowheads="1"/>
              </p:cNvSpPr>
              <p:nvPr/>
            </p:nvSpPr>
            <p:spPr bwMode="auto">
              <a:xfrm>
                <a:off x="4128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5" name="Oval 153"/>
              <p:cNvSpPr>
                <a:spLocks noChangeArrowheads="1"/>
              </p:cNvSpPr>
              <p:nvPr/>
            </p:nvSpPr>
            <p:spPr bwMode="auto">
              <a:xfrm>
                <a:off x="4800" y="32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6" name="Oval 154"/>
              <p:cNvSpPr>
                <a:spLocks noChangeArrowheads="1"/>
              </p:cNvSpPr>
              <p:nvPr/>
            </p:nvSpPr>
            <p:spPr bwMode="auto">
              <a:xfrm>
                <a:off x="1056" y="40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7" name="Oval 155"/>
              <p:cNvSpPr>
                <a:spLocks noChangeArrowheads="1"/>
              </p:cNvSpPr>
              <p:nvPr/>
            </p:nvSpPr>
            <p:spPr bwMode="auto">
              <a:xfrm>
                <a:off x="3888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8" name="Oval 156"/>
              <p:cNvSpPr>
                <a:spLocks noChangeArrowheads="1"/>
              </p:cNvSpPr>
              <p:nvPr/>
            </p:nvSpPr>
            <p:spPr bwMode="auto">
              <a:xfrm>
                <a:off x="4656" y="34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9" name="Oval 157"/>
              <p:cNvSpPr>
                <a:spLocks noChangeArrowheads="1"/>
              </p:cNvSpPr>
              <p:nvPr/>
            </p:nvSpPr>
            <p:spPr bwMode="auto">
              <a:xfrm>
                <a:off x="1248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30" name="Oval 158"/>
              <p:cNvSpPr>
                <a:spLocks noChangeArrowheads="1"/>
              </p:cNvSpPr>
              <p:nvPr/>
            </p:nvSpPr>
            <p:spPr bwMode="auto">
              <a:xfrm>
                <a:off x="3120" y="32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31" name="Oval 159"/>
              <p:cNvSpPr>
                <a:spLocks noChangeArrowheads="1"/>
              </p:cNvSpPr>
              <p:nvPr/>
            </p:nvSpPr>
            <p:spPr bwMode="auto">
              <a:xfrm>
                <a:off x="5328" y="34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32" name="Oval 160"/>
              <p:cNvSpPr>
                <a:spLocks noChangeArrowheads="1"/>
              </p:cNvSpPr>
              <p:nvPr/>
            </p:nvSpPr>
            <p:spPr bwMode="auto">
              <a:xfrm>
                <a:off x="5328" y="43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33" name="Oval 161"/>
              <p:cNvSpPr>
                <a:spLocks noChangeArrowheads="1"/>
              </p:cNvSpPr>
              <p:nvPr/>
            </p:nvSpPr>
            <p:spPr bwMode="auto">
              <a:xfrm>
                <a:off x="336" y="35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34" name="Oval 162"/>
              <p:cNvSpPr>
                <a:spLocks noChangeArrowheads="1"/>
              </p:cNvSpPr>
              <p:nvPr/>
            </p:nvSpPr>
            <p:spPr bwMode="auto">
              <a:xfrm>
                <a:off x="672" y="37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35" name="Oval 163"/>
              <p:cNvSpPr>
                <a:spLocks noChangeArrowheads="1"/>
              </p:cNvSpPr>
              <p:nvPr/>
            </p:nvSpPr>
            <p:spPr bwMode="auto">
              <a:xfrm>
                <a:off x="384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36" name="Oval 164"/>
              <p:cNvSpPr>
                <a:spLocks noChangeArrowheads="1"/>
              </p:cNvSpPr>
              <p:nvPr/>
            </p:nvSpPr>
            <p:spPr bwMode="auto">
              <a:xfrm>
                <a:off x="4992" y="38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437" name="Object 165"/>
              <p:cNvGraphicFramePr>
                <a:graphicFrameLocks noChangeAspect="1"/>
              </p:cNvGraphicFramePr>
              <p:nvPr/>
            </p:nvGraphicFramePr>
            <p:xfrm>
              <a:off x="2544" y="288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8" name="BMP 图象" r:id="rId18" imgW="390525" imgH="381000" progId="Paint.Picture">
                      <p:embed/>
                    </p:oleObj>
                  </mc:Choice>
                  <mc:Fallback>
                    <p:oleObj name="BMP 图象" r:id="rId18" imgW="390525" imgH="381000" progId="Paint.Picture">
                      <p:embed/>
                      <p:pic>
                        <p:nvPicPr>
                          <p:cNvPr id="0" name="图片 692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44" y="288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438" name="Object 166"/>
              <p:cNvGraphicFramePr>
                <a:graphicFrameLocks noChangeAspect="1"/>
              </p:cNvGraphicFramePr>
              <p:nvPr/>
            </p:nvGraphicFramePr>
            <p:xfrm>
              <a:off x="3552" y="273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9" name="BMP 图象" r:id="rId19" imgW="390525" imgH="381000" progId="Paint.Picture">
                      <p:embed/>
                    </p:oleObj>
                  </mc:Choice>
                  <mc:Fallback>
                    <p:oleObj name="BMP 图象" r:id="rId19" imgW="390525" imgH="381000" progId="Paint.Picture">
                      <p:embed/>
                      <p:pic>
                        <p:nvPicPr>
                          <p:cNvPr id="0" name="图片 69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52" y="273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439" name="Object 167"/>
              <p:cNvGraphicFramePr>
                <a:graphicFrameLocks noChangeAspect="1"/>
              </p:cNvGraphicFramePr>
              <p:nvPr/>
            </p:nvGraphicFramePr>
            <p:xfrm>
              <a:off x="4176" y="273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0" name="BMP 图象" r:id="rId20" imgW="390525" imgH="381000" progId="Paint.Picture">
                      <p:embed/>
                    </p:oleObj>
                  </mc:Choice>
                  <mc:Fallback>
                    <p:oleObj name="BMP 图象" r:id="rId20" imgW="390525" imgH="381000" progId="Paint.Picture">
                      <p:embed/>
                      <p:pic>
                        <p:nvPicPr>
                          <p:cNvPr id="0" name="图片 692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76" y="273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440" name="Oval 168"/>
              <p:cNvSpPr>
                <a:spLocks noChangeArrowheads="1"/>
              </p:cNvSpPr>
              <p:nvPr/>
            </p:nvSpPr>
            <p:spPr bwMode="auto">
              <a:xfrm>
                <a:off x="3888" y="29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1" name="Oval 169"/>
              <p:cNvSpPr>
                <a:spLocks noChangeArrowheads="1"/>
              </p:cNvSpPr>
              <p:nvPr/>
            </p:nvSpPr>
            <p:spPr bwMode="auto">
              <a:xfrm>
                <a:off x="2016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2" name="Oval 170"/>
              <p:cNvSpPr>
                <a:spLocks noChangeArrowheads="1"/>
              </p:cNvSpPr>
              <p:nvPr/>
            </p:nvSpPr>
            <p:spPr bwMode="auto">
              <a:xfrm>
                <a:off x="2880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3" name="Oval 171"/>
              <p:cNvSpPr>
                <a:spLocks noChangeArrowheads="1"/>
              </p:cNvSpPr>
              <p:nvPr/>
            </p:nvSpPr>
            <p:spPr bwMode="auto">
              <a:xfrm>
                <a:off x="1248" y="29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4" name="Oval 172"/>
              <p:cNvSpPr>
                <a:spLocks noChangeArrowheads="1"/>
              </p:cNvSpPr>
              <p:nvPr/>
            </p:nvSpPr>
            <p:spPr bwMode="auto">
              <a:xfrm>
                <a:off x="2400" y="24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5" name="Oval 173"/>
              <p:cNvSpPr>
                <a:spLocks noChangeArrowheads="1"/>
              </p:cNvSpPr>
              <p:nvPr/>
            </p:nvSpPr>
            <p:spPr bwMode="auto">
              <a:xfrm>
                <a:off x="1680" y="24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6" name="Oval 174"/>
              <p:cNvSpPr>
                <a:spLocks noChangeArrowheads="1"/>
              </p:cNvSpPr>
              <p:nvPr/>
            </p:nvSpPr>
            <p:spPr bwMode="auto">
              <a:xfrm>
                <a:off x="4560" y="25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7" name="Oval 175"/>
              <p:cNvSpPr>
                <a:spLocks noChangeArrowheads="1"/>
              </p:cNvSpPr>
              <p:nvPr/>
            </p:nvSpPr>
            <p:spPr bwMode="auto">
              <a:xfrm>
                <a:off x="4368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8" name="Oval 176"/>
              <p:cNvSpPr>
                <a:spLocks noChangeArrowheads="1"/>
              </p:cNvSpPr>
              <p:nvPr/>
            </p:nvSpPr>
            <p:spPr bwMode="auto">
              <a:xfrm>
                <a:off x="5040" y="26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9" name="Oval 177"/>
              <p:cNvSpPr>
                <a:spLocks noChangeArrowheads="1"/>
              </p:cNvSpPr>
              <p:nvPr/>
            </p:nvSpPr>
            <p:spPr bwMode="auto">
              <a:xfrm>
                <a:off x="1296" y="34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0" name="Oval 178"/>
              <p:cNvSpPr>
                <a:spLocks noChangeArrowheads="1"/>
              </p:cNvSpPr>
              <p:nvPr/>
            </p:nvSpPr>
            <p:spPr bwMode="auto">
              <a:xfrm>
                <a:off x="4128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1" name="Oval 179"/>
              <p:cNvSpPr>
                <a:spLocks noChangeArrowheads="1"/>
              </p:cNvSpPr>
              <p:nvPr/>
            </p:nvSpPr>
            <p:spPr bwMode="auto">
              <a:xfrm>
                <a:off x="4896" y="28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2" name="Oval 180"/>
              <p:cNvSpPr>
                <a:spLocks noChangeArrowheads="1"/>
              </p:cNvSpPr>
              <p:nvPr/>
            </p:nvSpPr>
            <p:spPr bwMode="auto">
              <a:xfrm>
                <a:off x="1488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3" name="Oval 181"/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4" name="Oval 182"/>
              <p:cNvSpPr>
                <a:spLocks noChangeArrowheads="1"/>
              </p:cNvSpPr>
              <p:nvPr/>
            </p:nvSpPr>
            <p:spPr bwMode="auto">
              <a:xfrm>
                <a:off x="5568" y="27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5" name="Oval 183"/>
              <p:cNvSpPr>
                <a:spLocks noChangeArrowheads="1"/>
              </p:cNvSpPr>
              <p:nvPr/>
            </p:nvSpPr>
            <p:spPr bwMode="auto">
              <a:xfrm>
                <a:off x="5568" y="37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6" name="Oval 184"/>
              <p:cNvSpPr>
                <a:spLocks noChangeArrowheads="1"/>
              </p:cNvSpPr>
              <p:nvPr/>
            </p:nvSpPr>
            <p:spPr bwMode="auto">
              <a:xfrm>
                <a:off x="576" y="29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7" name="Oval 185"/>
              <p:cNvSpPr>
                <a:spLocks noChangeArrowheads="1"/>
              </p:cNvSpPr>
              <p:nvPr/>
            </p:nvSpPr>
            <p:spPr bwMode="auto">
              <a:xfrm>
                <a:off x="912" y="31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8" name="Oval 186"/>
              <p:cNvSpPr>
                <a:spLocks noChangeArrowheads="1"/>
              </p:cNvSpPr>
              <p:nvPr/>
            </p:nvSpPr>
            <p:spPr bwMode="auto">
              <a:xfrm>
                <a:off x="624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9" name="Oval 187"/>
              <p:cNvSpPr>
                <a:spLocks noChangeArrowheads="1"/>
              </p:cNvSpPr>
              <p:nvPr/>
            </p:nvSpPr>
            <p:spPr bwMode="auto">
              <a:xfrm>
                <a:off x="5232" y="32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460" name="Object 188"/>
              <p:cNvGraphicFramePr>
                <a:graphicFrameLocks noChangeAspect="1"/>
              </p:cNvGraphicFramePr>
              <p:nvPr/>
            </p:nvGraphicFramePr>
            <p:xfrm>
              <a:off x="1872" y="2012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1" name="BMP 图象" r:id="rId21" imgW="390525" imgH="381000" progId="Paint.Picture">
                      <p:embed/>
                    </p:oleObj>
                  </mc:Choice>
                  <mc:Fallback>
                    <p:oleObj name="BMP 图象" r:id="rId21" imgW="390525" imgH="381000" progId="Paint.Picture">
                      <p:embed/>
                      <p:pic>
                        <p:nvPicPr>
                          <p:cNvPr id="0" name="图片 693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72" y="2012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461" name="Object 189"/>
              <p:cNvGraphicFramePr>
                <a:graphicFrameLocks noChangeAspect="1"/>
              </p:cNvGraphicFramePr>
              <p:nvPr/>
            </p:nvGraphicFramePr>
            <p:xfrm>
              <a:off x="1584" y="191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2" name="BMP 图象" r:id="rId22" imgW="390525" imgH="381000" progId="Paint.Picture">
                      <p:embed/>
                    </p:oleObj>
                  </mc:Choice>
                  <mc:Fallback>
                    <p:oleObj name="BMP 图象" r:id="rId22" imgW="390525" imgH="381000" progId="Paint.Picture">
                      <p:embed/>
                      <p:pic>
                        <p:nvPicPr>
                          <p:cNvPr id="0" name="图片 693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84" y="191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462" name="Oval 190"/>
              <p:cNvSpPr>
                <a:spLocks noChangeArrowheads="1"/>
              </p:cNvSpPr>
              <p:nvPr/>
            </p:nvSpPr>
            <p:spPr bwMode="auto">
              <a:xfrm>
                <a:off x="3216" y="21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63" name="Oval 191"/>
              <p:cNvSpPr>
                <a:spLocks noChangeArrowheads="1"/>
              </p:cNvSpPr>
              <p:nvPr/>
            </p:nvSpPr>
            <p:spPr bwMode="auto">
              <a:xfrm>
                <a:off x="1344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64" name="Oval 192"/>
              <p:cNvSpPr>
                <a:spLocks noChangeArrowheads="1"/>
              </p:cNvSpPr>
              <p:nvPr/>
            </p:nvSpPr>
            <p:spPr bwMode="auto">
              <a:xfrm>
                <a:off x="2208" y="18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65" name="Oval 193"/>
              <p:cNvSpPr>
                <a:spLocks noChangeArrowheads="1"/>
              </p:cNvSpPr>
              <p:nvPr/>
            </p:nvSpPr>
            <p:spPr bwMode="auto">
              <a:xfrm>
                <a:off x="576" y="20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66" name="Oval 194"/>
              <p:cNvSpPr>
                <a:spLocks noChangeArrowheads="1"/>
              </p:cNvSpPr>
              <p:nvPr/>
            </p:nvSpPr>
            <p:spPr bwMode="auto">
              <a:xfrm>
                <a:off x="1728" y="15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67" name="Oval 195"/>
              <p:cNvSpPr>
                <a:spLocks noChangeArrowheads="1"/>
              </p:cNvSpPr>
              <p:nvPr/>
            </p:nvSpPr>
            <p:spPr bwMode="auto">
              <a:xfrm>
                <a:off x="1008" y="16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68" name="Oval 196"/>
              <p:cNvSpPr>
                <a:spLocks noChangeArrowheads="1"/>
              </p:cNvSpPr>
              <p:nvPr/>
            </p:nvSpPr>
            <p:spPr bwMode="auto">
              <a:xfrm>
                <a:off x="3888" y="16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69" name="Oval 197"/>
              <p:cNvSpPr>
                <a:spLocks noChangeArrowheads="1"/>
              </p:cNvSpPr>
              <p:nvPr/>
            </p:nvSpPr>
            <p:spPr bwMode="auto">
              <a:xfrm>
                <a:off x="3696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0" name="Oval 198"/>
              <p:cNvSpPr>
                <a:spLocks noChangeArrowheads="1"/>
              </p:cNvSpPr>
              <p:nvPr/>
            </p:nvSpPr>
            <p:spPr bwMode="auto">
              <a:xfrm>
                <a:off x="4368" y="17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1" name="Oval 199"/>
              <p:cNvSpPr>
                <a:spLocks noChangeArrowheads="1"/>
              </p:cNvSpPr>
              <p:nvPr/>
            </p:nvSpPr>
            <p:spPr bwMode="auto">
              <a:xfrm>
                <a:off x="624" y="25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2" name="Oval 200"/>
              <p:cNvSpPr>
                <a:spLocks noChangeArrowheads="1"/>
              </p:cNvSpPr>
              <p:nvPr/>
            </p:nvSpPr>
            <p:spPr bwMode="auto">
              <a:xfrm>
                <a:off x="3456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3" name="Oval 201"/>
              <p:cNvSpPr>
                <a:spLocks noChangeArrowheads="1"/>
              </p:cNvSpPr>
              <p:nvPr/>
            </p:nvSpPr>
            <p:spPr bwMode="auto">
              <a:xfrm>
                <a:off x="4224" y="19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4" name="Oval 202"/>
              <p:cNvSpPr>
                <a:spLocks noChangeArrowheads="1"/>
              </p:cNvSpPr>
              <p:nvPr/>
            </p:nvSpPr>
            <p:spPr bwMode="auto">
              <a:xfrm>
                <a:off x="816" y="18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5" name="Oval 203"/>
              <p:cNvSpPr>
                <a:spLocks noChangeArrowheads="1"/>
              </p:cNvSpPr>
              <p:nvPr/>
            </p:nvSpPr>
            <p:spPr bwMode="auto">
              <a:xfrm>
                <a:off x="2688" y="17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6" name="Oval 204"/>
              <p:cNvSpPr>
                <a:spLocks noChangeArrowheads="1"/>
              </p:cNvSpPr>
              <p:nvPr/>
            </p:nvSpPr>
            <p:spPr bwMode="auto">
              <a:xfrm>
                <a:off x="4896" y="19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7" name="Oval 205"/>
              <p:cNvSpPr>
                <a:spLocks noChangeArrowheads="1"/>
              </p:cNvSpPr>
              <p:nvPr/>
            </p:nvSpPr>
            <p:spPr bwMode="auto">
              <a:xfrm>
                <a:off x="240" y="22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8" name="Oval 206"/>
              <p:cNvSpPr>
                <a:spLocks noChangeArrowheads="1"/>
              </p:cNvSpPr>
              <p:nvPr/>
            </p:nvSpPr>
            <p:spPr bwMode="auto">
              <a:xfrm>
                <a:off x="4560" y="23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479" name="Object 207"/>
              <p:cNvGraphicFramePr>
                <a:graphicFrameLocks noChangeAspect="1"/>
              </p:cNvGraphicFramePr>
              <p:nvPr/>
            </p:nvGraphicFramePr>
            <p:xfrm>
              <a:off x="1824" y="129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3" name="BMP 图象" r:id="rId23" imgW="390525" imgH="381000" progId="Paint.Picture">
                      <p:embed/>
                    </p:oleObj>
                  </mc:Choice>
                  <mc:Fallback>
                    <p:oleObj name="BMP 图象" r:id="rId23" imgW="390525" imgH="381000" progId="Paint.Picture">
                      <p:embed/>
                      <p:pic>
                        <p:nvPicPr>
                          <p:cNvPr id="0" name="图片 693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24" y="129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480" name="Oval 208"/>
              <p:cNvSpPr>
                <a:spLocks noChangeArrowheads="1"/>
              </p:cNvSpPr>
              <p:nvPr/>
            </p:nvSpPr>
            <p:spPr bwMode="auto">
              <a:xfrm>
                <a:off x="3456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1" name="Oval 209"/>
              <p:cNvSpPr>
                <a:spLocks noChangeArrowheads="1"/>
              </p:cNvSpPr>
              <p:nvPr/>
            </p:nvSpPr>
            <p:spPr bwMode="auto">
              <a:xfrm>
                <a:off x="1584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2" name="Oval 210"/>
              <p:cNvSpPr>
                <a:spLocks noChangeArrowheads="1"/>
              </p:cNvSpPr>
              <p:nvPr/>
            </p:nvSpPr>
            <p:spPr bwMode="auto">
              <a:xfrm>
                <a:off x="2448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3" name="Oval 211"/>
              <p:cNvSpPr>
                <a:spLocks noChangeArrowheads="1"/>
              </p:cNvSpPr>
              <p:nvPr/>
            </p:nvSpPr>
            <p:spPr bwMode="auto">
              <a:xfrm>
                <a:off x="816" y="14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4" name="Oval 212"/>
              <p:cNvSpPr>
                <a:spLocks noChangeArrowheads="1"/>
              </p:cNvSpPr>
              <p:nvPr/>
            </p:nvSpPr>
            <p:spPr bwMode="auto">
              <a:xfrm>
                <a:off x="1968" y="9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5" name="Oval 213"/>
              <p:cNvSpPr>
                <a:spLocks noChangeArrowheads="1"/>
              </p:cNvSpPr>
              <p:nvPr/>
            </p:nvSpPr>
            <p:spPr bwMode="auto">
              <a:xfrm>
                <a:off x="1248" y="10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6" name="Oval 214"/>
              <p:cNvSpPr>
                <a:spLocks noChangeArrowheads="1"/>
              </p:cNvSpPr>
              <p:nvPr/>
            </p:nvSpPr>
            <p:spPr bwMode="auto">
              <a:xfrm>
                <a:off x="4128" y="10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7" name="Oval 215"/>
              <p:cNvSpPr>
                <a:spLocks noChangeArrowheads="1"/>
              </p:cNvSpPr>
              <p:nvPr/>
            </p:nvSpPr>
            <p:spPr bwMode="auto">
              <a:xfrm>
                <a:off x="3936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8" name="Oval 216"/>
              <p:cNvSpPr>
                <a:spLocks noChangeArrowheads="1"/>
              </p:cNvSpPr>
              <p:nvPr/>
            </p:nvSpPr>
            <p:spPr bwMode="auto">
              <a:xfrm>
                <a:off x="4608" y="11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9" name="Oval 217"/>
              <p:cNvSpPr>
                <a:spLocks noChangeArrowheads="1"/>
              </p:cNvSpPr>
              <p:nvPr/>
            </p:nvSpPr>
            <p:spPr bwMode="auto">
              <a:xfrm>
                <a:off x="864" y="19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0" name="Oval 218"/>
              <p:cNvSpPr>
                <a:spLocks noChangeArrowheads="1"/>
              </p:cNvSpPr>
              <p:nvPr/>
            </p:nvSpPr>
            <p:spPr bwMode="auto">
              <a:xfrm>
                <a:off x="3696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1" name="Oval 219"/>
              <p:cNvSpPr>
                <a:spLocks noChangeArrowheads="1"/>
              </p:cNvSpPr>
              <p:nvPr/>
            </p:nvSpPr>
            <p:spPr bwMode="auto">
              <a:xfrm>
                <a:off x="4464" y="13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2" name="Oval 220"/>
              <p:cNvSpPr>
                <a:spLocks noChangeArrowheads="1"/>
              </p:cNvSpPr>
              <p:nvPr/>
            </p:nvSpPr>
            <p:spPr bwMode="auto">
              <a:xfrm>
                <a:off x="1056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3" name="Oval 221"/>
              <p:cNvSpPr>
                <a:spLocks noChangeArrowheads="1"/>
              </p:cNvSpPr>
              <p:nvPr/>
            </p:nvSpPr>
            <p:spPr bwMode="auto">
              <a:xfrm>
                <a:off x="2928" y="11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4" name="Oval 222"/>
              <p:cNvSpPr>
                <a:spLocks noChangeArrowheads="1"/>
              </p:cNvSpPr>
              <p:nvPr/>
            </p:nvSpPr>
            <p:spPr bwMode="auto">
              <a:xfrm>
                <a:off x="5136" y="12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5" name="Oval 223"/>
              <p:cNvSpPr>
                <a:spLocks noChangeArrowheads="1"/>
              </p:cNvSpPr>
              <p:nvPr/>
            </p:nvSpPr>
            <p:spPr bwMode="auto">
              <a:xfrm>
                <a:off x="5136" y="22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6" name="Oval 224"/>
              <p:cNvSpPr>
                <a:spLocks noChangeArrowheads="1"/>
              </p:cNvSpPr>
              <p:nvPr/>
            </p:nvSpPr>
            <p:spPr bwMode="auto">
              <a:xfrm>
                <a:off x="144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7" name="Oval 225"/>
              <p:cNvSpPr>
                <a:spLocks noChangeArrowheads="1"/>
              </p:cNvSpPr>
              <p:nvPr/>
            </p:nvSpPr>
            <p:spPr bwMode="auto">
              <a:xfrm>
                <a:off x="480" y="16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8" name="Oval 226"/>
              <p:cNvSpPr>
                <a:spLocks noChangeArrowheads="1"/>
              </p:cNvSpPr>
              <p:nvPr/>
            </p:nvSpPr>
            <p:spPr bwMode="auto">
              <a:xfrm>
                <a:off x="192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9" name="Oval 227"/>
              <p:cNvSpPr>
                <a:spLocks noChangeArrowheads="1"/>
              </p:cNvSpPr>
              <p:nvPr/>
            </p:nvSpPr>
            <p:spPr bwMode="auto">
              <a:xfrm>
                <a:off x="4800" y="17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0" name="Oval 228"/>
              <p:cNvSpPr>
                <a:spLocks noChangeArrowheads="1"/>
              </p:cNvSpPr>
              <p:nvPr/>
            </p:nvSpPr>
            <p:spPr bwMode="auto">
              <a:xfrm>
                <a:off x="4032" y="11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1" name="Oval 229"/>
              <p:cNvSpPr>
                <a:spLocks noChangeArrowheads="1"/>
              </p:cNvSpPr>
              <p:nvPr/>
            </p:nvSpPr>
            <p:spPr bwMode="auto">
              <a:xfrm>
                <a:off x="2160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2" name="Oval 230"/>
              <p:cNvSpPr>
                <a:spLocks noChangeArrowheads="1"/>
              </p:cNvSpPr>
              <p:nvPr/>
            </p:nvSpPr>
            <p:spPr bwMode="auto">
              <a:xfrm>
                <a:off x="3024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3" name="Oval 231"/>
              <p:cNvSpPr>
                <a:spLocks noChangeArrowheads="1"/>
              </p:cNvSpPr>
              <p:nvPr/>
            </p:nvSpPr>
            <p:spPr bwMode="auto">
              <a:xfrm>
                <a:off x="1392" y="10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4" name="Oval 232"/>
              <p:cNvSpPr>
                <a:spLocks noChangeArrowheads="1"/>
              </p:cNvSpPr>
              <p:nvPr/>
            </p:nvSpPr>
            <p:spPr bwMode="auto">
              <a:xfrm>
                <a:off x="2544" y="5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5" name="Oval 233"/>
              <p:cNvSpPr>
                <a:spLocks noChangeArrowheads="1"/>
              </p:cNvSpPr>
              <p:nvPr/>
            </p:nvSpPr>
            <p:spPr bwMode="auto">
              <a:xfrm>
                <a:off x="1824" y="6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6" name="Oval 234"/>
              <p:cNvSpPr>
                <a:spLocks noChangeArrowheads="1"/>
              </p:cNvSpPr>
              <p:nvPr/>
            </p:nvSpPr>
            <p:spPr bwMode="auto">
              <a:xfrm>
                <a:off x="4704" y="6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7" name="Oval 235"/>
              <p:cNvSpPr>
                <a:spLocks noChangeArrowheads="1"/>
              </p:cNvSpPr>
              <p:nvPr/>
            </p:nvSpPr>
            <p:spPr bwMode="auto">
              <a:xfrm>
                <a:off x="4512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8" name="Oval 236"/>
              <p:cNvSpPr>
                <a:spLocks noChangeArrowheads="1"/>
              </p:cNvSpPr>
              <p:nvPr/>
            </p:nvSpPr>
            <p:spPr bwMode="auto">
              <a:xfrm>
                <a:off x="5184" y="7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9" name="Oval 237"/>
              <p:cNvSpPr>
                <a:spLocks noChangeArrowheads="1"/>
              </p:cNvSpPr>
              <p:nvPr/>
            </p:nvSpPr>
            <p:spPr bwMode="auto">
              <a:xfrm>
                <a:off x="1440" y="15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0" name="Oval 238"/>
              <p:cNvSpPr>
                <a:spLocks noChangeArrowheads="1"/>
              </p:cNvSpPr>
              <p:nvPr/>
            </p:nvSpPr>
            <p:spPr bwMode="auto">
              <a:xfrm>
                <a:off x="4272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1" name="Oval 239"/>
              <p:cNvSpPr>
                <a:spLocks noChangeArrowheads="1"/>
              </p:cNvSpPr>
              <p:nvPr/>
            </p:nvSpPr>
            <p:spPr bwMode="auto">
              <a:xfrm>
                <a:off x="5040" y="9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2" name="Oval 240"/>
              <p:cNvSpPr>
                <a:spLocks noChangeArrowheads="1"/>
              </p:cNvSpPr>
              <p:nvPr/>
            </p:nvSpPr>
            <p:spPr bwMode="auto">
              <a:xfrm>
                <a:off x="1632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3" name="Oval 241"/>
              <p:cNvSpPr>
                <a:spLocks noChangeArrowheads="1"/>
              </p:cNvSpPr>
              <p:nvPr/>
            </p:nvSpPr>
            <p:spPr bwMode="auto">
              <a:xfrm>
                <a:off x="3504" y="7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4" name="Oval 242"/>
              <p:cNvSpPr>
                <a:spLocks noChangeArrowheads="1"/>
              </p:cNvSpPr>
              <p:nvPr/>
            </p:nvSpPr>
            <p:spPr bwMode="auto">
              <a:xfrm>
                <a:off x="5712" y="9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5" name="Oval 243"/>
              <p:cNvSpPr>
                <a:spLocks noChangeArrowheads="1"/>
              </p:cNvSpPr>
              <p:nvPr/>
            </p:nvSpPr>
            <p:spPr bwMode="auto">
              <a:xfrm>
                <a:off x="720" y="11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6" name="Oval 244"/>
              <p:cNvSpPr>
                <a:spLocks noChangeArrowheads="1"/>
              </p:cNvSpPr>
              <p:nvPr/>
            </p:nvSpPr>
            <p:spPr bwMode="auto">
              <a:xfrm>
                <a:off x="1056" y="12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7" name="Oval 245"/>
              <p:cNvSpPr>
                <a:spLocks noChangeArrowheads="1"/>
              </p:cNvSpPr>
              <p:nvPr/>
            </p:nvSpPr>
            <p:spPr bwMode="auto">
              <a:xfrm>
                <a:off x="768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8" name="Oval 246"/>
              <p:cNvSpPr>
                <a:spLocks noChangeArrowheads="1"/>
              </p:cNvSpPr>
              <p:nvPr/>
            </p:nvSpPr>
            <p:spPr bwMode="auto">
              <a:xfrm>
                <a:off x="5376" y="13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519" name="Object 247"/>
              <p:cNvGraphicFramePr>
                <a:graphicFrameLocks noChangeAspect="1"/>
              </p:cNvGraphicFramePr>
              <p:nvPr/>
            </p:nvGraphicFramePr>
            <p:xfrm>
              <a:off x="3360" y="48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4" name="BMP 图象" r:id="rId24" imgW="390525" imgH="381000" progId="Paint.Picture">
                      <p:embed/>
                    </p:oleObj>
                  </mc:Choice>
                  <mc:Fallback>
                    <p:oleObj name="BMP 图象" r:id="rId24" imgW="390525" imgH="381000" progId="Paint.Picture">
                      <p:embed/>
                      <p:pic>
                        <p:nvPicPr>
                          <p:cNvPr id="0" name="图片 693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60" y="48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520" name="Object 248"/>
              <p:cNvGraphicFramePr>
                <a:graphicFrameLocks noChangeAspect="1"/>
              </p:cNvGraphicFramePr>
              <p:nvPr/>
            </p:nvGraphicFramePr>
            <p:xfrm>
              <a:off x="4560" y="24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5" name="BMP 图象" r:id="rId25" imgW="390525" imgH="381000" progId="Paint.Picture">
                      <p:embed/>
                    </p:oleObj>
                  </mc:Choice>
                  <mc:Fallback>
                    <p:oleObj name="BMP 图象" r:id="rId25" imgW="390525" imgH="381000" progId="Paint.Picture">
                      <p:embed/>
                      <p:pic>
                        <p:nvPicPr>
                          <p:cNvPr id="0" name="图片 693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60" y="24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521" name="Object 249"/>
              <p:cNvGraphicFramePr>
                <a:graphicFrameLocks noChangeAspect="1"/>
              </p:cNvGraphicFramePr>
              <p:nvPr/>
            </p:nvGraphicFramePr>
            <p:xfrm>
              <a:off x="4224" y="48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6" name="BMP 图象" r:id="rId26" imgW="390525" imgH="381000" progId="Paint.Picture">
                      <p:embed/>
                    </p:oleObj>
                  </mc:Choice>
                  <mc:Fallback>
                    <p:oleObj name="BMP 图象" r:id="rId26" imgW="390525" imgH="381000" progId="Paint.Picture">
                      <p:embed/>
                      <p:pic>
                        <p:nvPicPr>
                          <p:cNvPr id="0" name="图片 693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24" y="48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522" name="Object 250"/>
              <p:cNvGraphicFramePr>
                <a:graphicFrameLocks noChangeAspect="1"/>
              </p:cNvGraphicFramePr>
              <p:nvPr/>
            </p:nvGraphicFramePr>
            <p:xfrm>
              <a:off x="2640" y="288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7" name="BMP 图象" r:id="rId27" imgW="390525" imgH="381000" progId="Paint.Picture">
                      <p:embed/>
                    </p:oleObj>
                  </mc:Choice>
                  <mc:Fallback>
                    <p:oleObj name="BMP 图象" r:id="rId27" imgW="390525" imgH="381000" progId="Paint.Picture">
                      <p:embed/>
                      <p:pic>
                        <p:nvPicPr>
                          <p:cNvPr id="0" name="图片 693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40" y="288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523" name="Oval 251"/>
              <p:cNvSpPr>
                <a:spLocks noChangeArrowheads="1"/>
              </p:cNvSpPr>
              <p:nvPr/>
            </p:nvSpPr>
            <p:spPr bwMode="auto">
              <a:xfrm>
                <a:off x="4272" y="4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24" name="Oval 252"/>
              <p:cNvSpPr>
                <a:spLocks noChangeArrowheads="1"/>
              </p:cNvSpPr>
              <p:nvPr/>
            </p:nvSpPr>
            <p:spPr bwMode="auto">
              <a:xfrm>
                <a:off x="2400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25" name="Oval 253"/>
              <p:cNvSpPr>
                <a:spLocks noChangeArrowheads="1"/>
              </p:cNvSpPr>
              <p:nvPr/>
            </p:nvSpPr>
            <p:spPr bwMode="auto">
              <a:xfrm>
                <a:off x="3264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26" name="Oval 254"/>
              <p:cNvSpPr>
                <a:spLocks noChangeArrowheads="1"/>
              </p:cNvSpPr>
              <p:nvPr/>
            </p:nvSpPr>
            <p:spPr bwMode="auto">
              <a:xfrm>
                <a:off x="1632" y="4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27" name="Oval 255"/>
              <p:cNvSpPr>
                <a:spLocks noChangeArrowheads="1"/>
              </p:cNvSpPr>
              <p:nvPr/>
            </p:nvSpPr>
            <p:spPr bwMode="auto">
              <a:xfrm>
                <a:off x="4944" y="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28" name="Oval 256"/>
              <p:cNvSpPr>
                <a:spLocks noChangeArrowheads="1"/>
              </p:cNvSpPr>
              <p:nvPr/>
            </p:nvSpPr>
            <p:spPr bwMode="auto">
              <a:xfrm>
                <a:off x="4752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29" name="Oval 257"/>
              <p:cNvSpPr>
                <a:spLocks noChangeArrowheads="1"/>
              </p:cNvSpPr>
              <p:nvPr/>
            </p:nvSpPr>
            <p:spPr bwMode="auto">
              <a:xfrm>
                <a:off x="5424" y="1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0" name="Oval 258"/>
              <p:cNvSpPr>
                <a:spLocks noChangeArrowheads="1"/>
              </p:cNvSpPr>
              <p:nvPr/>
            </p:nvSpPr>
            <p:spPr bwMode="auto">
              <a:xfrm>
                <a:off x="1680" y="9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1" name="Oval 259"/>
              <p:cNvSpPr>
                <a:spLocks noChangeArrowheads="1"/>
              </p:cNvSpPr>
              <p:nvPr/>
            </p:nvSpPr>
            <p:spPr bwMode="auto">
              <a:xfrm>
                <a:off x="4512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2" name="Oval 260"/>
              <p:cNvSpPr>
                <a:spLocks noChangeArrowheads="1"/>
              </p:cNvSpPr>
              <p:nvPr/>
            </p:nvSpPr>
            <p:spPr bwMode="auto">
              <a:xfrm>
                <a:off x="5280" y="3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3" name="Oval 261"/>
              <p:cNvSpPr>
                <a:spLocks noChangeArrowheads="1"/>
              </p:cNvSpPr>
              <p:nvPr/>
            </p:nvSpPr>
            <p:spPr bwMode="auto">
              <a:xfrm>
                <a:off x="1872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4" name="Oval 262"/>
              <p:cNvSpPr>
                <a:spLocks noChangeArrowheads="1"/>
              </p:cNvSpPr>
              <p:nvPr/>
            </p:nvSpPr>
            <p:spPr bwMode="auto">
              <a:xfrm>
                <a:off x="3744" y="1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5" name="Oval 263"/>
              <p:cNvSpPr>
                <a:spLocks noChangeArrowheads="1"/>
              </p:cNvSpPr>
              <p:nvPr/>
            </p:nvSpPr>
            <p:spPr bwMode="auto">
              <a:xfrm>
                <a:off x="5952" y="2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6" name="Oval 264"/>
              <p:cNvSpPr>
                <a:spLocks noChangeArrowheads="1"/>
              </p:cNvSpPr>
              <p:nvPr/>
            </p:nvSpPr>
            <p:spPr bwMode="auto">
              <a:xfrm>
                <a:off x="5952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7" name="Oval 265"/>
              <p:cNvSpPr>
                <a:spLocks noChangeArrowheads="1"/>
              </p:cNvSpPr>
              <p:nvPr/>
            </p:nvSpPr>
            <p:spPr bwMode="auto">
              <a:xfrm>
                <a:off x="960" y="4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8" name="Oval 266"/>
              <p:cNvSpPr>
                <a:spLocks noChangeArrowheads="1"/>
              </p:cNvSpPr>
              <p:nvPr/>
            </p:nvSpPr>
            <p:spPr bwMode="auto">
              <a:xfrm>
                <a:off x="1296" y="6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9" name="Oval 267"/>
              <p:cNvSpPr>
                <a:spLocks noChangeArrowheads="1"/>
              </p:cNvSpPr>
              <p:nvPr/>
            </p:nvSpPr>
            <p:spPr bwMode="auto">
              <a:xfrm>
                <a:off x="1008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40" name="Oval 268"/>
              <p:cNvSpPr>
                <a:spLocks noChangeArrowheads="1"/>
              </p:cNvSpPr>
              <p:nvPr/>
            </p:nvSpPr>
            <p:spPr bwMode="auto">
              <a:xfrm>
                <a:off x="5616" y="7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41" name="Oval 269"/>
              <p:cNvSpPr>
                <a:spLocks noChangeArrowheads="1"/>
              </p:cNvSpPr>
              <p:nvPr/>
            </p:nvSpPr>
            <p:spPr bwMode="auto">
              <a:xfrm>
                <a:off x="3936" y="432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42" name="Oval 270"/>
              <p:cNvSpPr>
                <a:spLocks noChangeArrowheads="1"/>
              </p:cNvSpPr>
              <p:nvPr/>
            </p:nvSpPr>
            <p:spPr bwMode="auto">
              <a:xfrm>
                <a:off x="2016" y="864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43" name="Oval 271"/>
              <p:cNvSpPr>
                <a:spLocks noChangeArrowheads="1"/>
              </p:cNvSpPr>
              <p:nvPr/>
            </p:nvSpPr>
            <p:spPr bwMode="auto">
              <a:xfrm>
                <a:off x="5088" y="1440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44" name="Oval 272"/>
              <p:cNvSpPr>
                <a:spLocks noChangeArrowheads="1"/>
              </p:cNvSpPr>
              <p:nvPr/>
            </p:nvSpPr>
            <p:spPr bwMode="auto">
              <a:xfrm>
                <a:off x="1104" y="1872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</p:grpSp>
      </p:grpSp>
      <p:grpSp>
        <p:nvGrpSpPr>
          <p:cNvPr id="83217" name="Group 273"/>
          <p:cNvGrpSpPr/>
          <p:nvPr/>
        </p:nvGrpSpPr>
        <p:grpSpPr bwMode="auto">
          <a:xfrm>
            <a:off x="1447800" y="7010400"/>
            <a:ext cx="9677400" cy="13938250"/>
            <a:chOff x="-336" y="-96"/>
            <a:chExt cx="6096" cy="8780"/>
          </a:xfrm>
        </p:grpSpPr>
        <p:grpSp>
          <p:nvGrpSpPr>
            <p:cNvPr id="6151" name="Group 274"/>
            <p:cNvGrpSpPr/>
            <p:nvPr/>
          </p:nvGrpSpPr>
          <p:grpSpPr bwMode="auto">
            <a:xfrm>
              <a:off x="-336" y="4320"/>
              <a:ext cx="5856" cy="4364"/>
              <a:chOff x="144" y="48"/>
              <a:chExt cx="5856" cy="4364"/>
            </a:xfrm>
          </p:grpSpPr>
          <p:graphicFrame>
            <p:nvGraphicFramePr>
              <p:cNvPr id="6283" name="Object 275"/>
              <p:cNvGraphicFramePr>
                <a:graphicFrameLocks noChangeAspect="1"/>
              </p:cNvGraphicFramePr>
              <p:nvPr/>
            </p:nvGraphicFramePr>
            <p:xfrm>
              <a:off x="3312" y="335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8" name="BMP 图象" r:id="rId28" imgW="390525" imgH="381000" progId="Paint.Picture">
                      <p:embed/>
                    </p:oleObj>
                  </mc:Choice>
                  <mc:Fallback>
                    <p:oleObj name="BMP 图象" r:id="rId28" imgW="390525" imgH="381000" progId="Paint.Picture">
                      <p:embed/>
                      <p:pic>
                        <p:nvPicPr>
                          <p:cNvPr id="0" name="图片 693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12" y="335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284" name="Object 276"/>
              <p:cNvGraphicFramePr>
                <a:graphicFrameLocks noChangeAspect="1"/>
              </p:cNvGraphicFramePr>
              <p:nvPr/>
            </p:nvGraphicFramePr>
            <p:xfrm>
              <a:off x="3936" y="335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9" name="BMP 图象" r:id="rId29" imgW="390525" imgH="381000" progId="Paint.Picture">
                      <p:embed/>
                    </p:oleObj>
                  </mc:Choice>
                  <mc:Fallback>
                    <p:oleObj name="BMP 图象" r:id="rId29" imgW="390525" imgH="381000" progId="Paint.Picture">
                      <p:embed/>
                      <p:pic>
                        <p:nvPicPr>
                          <p:cNvPr id="0" name="图片 693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36" y="335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85" name="Oval 277"/>
              <p:cNvSpPr>
                <a:spLocks noChangeArrowheads="1"/>
              </p:cNvSpPr>
              <p:nvPr/>
            </p:nvSpPr>
            <p:spPr bwMode="auto">
              <a:xfrm>
                <a:off x="3648" y="35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86" name="Oval 278"/>
              <p:cNvSpPr>
                <a:spLocks noChangeArrowheads="1"/>
              </p:cNvSpPr>
              <p:nvPr/>
            </p:nvSpPr>
            <p:spPr bwMode="auto">
              <a:xfrm>
                <a:off x="1776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87" name="Oval 279"/>
              <p:cNvSpPr>
                <a:spLocks noChangeArrowheads="1"/>
              </p:cNvSpPr>
              <p:nvPr/>
            </p:nvSpPr>
            <p:spPr bwMode="auto">
              <a:xfrm>
                <a:off x="2640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88" name="Oval 280"/>
              <p:cNvSpPr>
                <a:spLocks noChangeArrowheads="1"/>
              </p:cNvSpPr>
              <p:nvPr/>
            </p:nvSpPr>
            <p:spPr bwMode="auto">
              <a:xfrm>
                <a:off x="1008" y="35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89" name="Oval 281"/>
              <p:cNvSpPr>
                <a:spLocks noChangeArrowheads="1"/>
              </p:cNvSpPr>
              <p:nvPr/>
            </p:nvSpPr>
            <p:spPr bwMode="auto">
              <a:xfrm>
                <a:off x="2160" y="30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0" name="Oval 282"/>
              <p:cNvSpPr>
                <a:spLocks noChangeArrowheads="1"/>
              </p:cNvSpPr>
              <p:nvPr/>
            </p:nvSpPr>
            <p:spPr bwMode="auto">
              <a:xfrm>
                <a:off x="1440" y="31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1" name="Oval 283"/>
              <p:cNvSpPr>
                <a:spLocks noChangeArrowheads="1"/>
              </p:cNvSpPr>
              <p:nvPr/>
            </p:nvSpPr>
            <p:spPr bwMode="auto">
              <a:xfrm>
                <a:off x="4320" y="31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2" name="Oval 284"/>
              <p:cNvSpPr>
                <a:spLocks noChangeArrowheads="1"/>
              </p:cNvSpPr>
              <p:nvPr/>
            </p:nvSpPr>
            <p:spPr bwMode="auto">
              <a:xfrm>
                <a:off x="4128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3" name="Oval 285"/>
              <p:cNvSpPr>
                <a:spLocks noChangeArrowheads="1"/>
              </p:cNvSpPr>
              <p:nvPr/>
            </p:nvSpPr>
            <p:spPr bwMode="auto">
              <a:xfrm>
                <a:off x="4800" y="32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4" name="Oval 286"/>
              <p:cNvSpPr>
                <a:spLocks noChangeArrowheads="1"/>
              </p:cNvSpPr>
              <p:nvPr/>
            </p:nvSpPr>
            <p:spPr bwMode="auto">
              <a:xfrm>
                <a:off x="1056" y="40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5" name="Oval 287"/>
              <p:cNvSpPr>
                <a:spLocks noChangeArrowheads="1"/>
              </p:cNvSpPr>
              <p:nvPr/>
            </p:nvSpPr>
            <p:spPr bwMode="auto">
              <a:xfrm>
                <a:off x="3888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6" name="Oval 288"/>
              <p:cNvSpPr>
                <a:spLocks noChangeArrowheads="1"/>
              </p:cNvSpPr>
              <p:nvPr/>
            </p:nvSpPr>
            <p:spPr bwMode="auto">
              <a:xfrm>
                <a:off x="4656" y="34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7" name="Oval 289"/>
              <p:cNvSpPr>
                <a:spLocks noChangeArrowheads="1"/>
              </p:cNvSpPr>
              <p:nvPr/>
            </p:nvSpPr>
            <p:spPr bwMode="auto">
              <a:xfrm>
                <a:off x="1248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8" name="Oval 290"/>
              <p:cNvSpPr>
                <a:spLocks noChangeArrowheads="1"/>
              </p:cNvSpPr>
              <p:nvPr/>
            </p:nvSpPr>
            <p:spPr bwMode="auto">
              <a:xfrm>
                <a:off x="3120" y="32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9" name="Oval 291"/>
              <p:cNvSpPr>
                <a:spLocks noChangeArrowheads="1"/>
              </p:cNvSpPr>
              <p:nvPr/>
            </p:nvSpPr>
            <p:spPr bwMode="auto">
              <a:xfrm>
                <a:off x="5328" y="34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00" name="Oval 292"/>
              <p:cNvSpPr>
                <a:spLocks noChangeArrowheads="1"/>
              </p:cNvSpPr>
              <p:nvPr/>
            </p:nvSpPr>
            <p:spPr bwMode="auto">
              <a:xfrm>
                <a:off x="5328" y="43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01" name="Oval 293"/>
              <p:cNvSpPr>
                <a:spLocks noChangeArrowheads="1"/>
              </p:cNvSpPr>
              <p:nvPr/>
            </p:nvSpPr>
            <p:spPr bwMode="auto">
              <a:xfrm>
                <a:off x="336" y="35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02" name="Oval 294"/>
              <p:cNvSpPr>
                <a:spLocks noChangeArrowheads="1"/>
              </p:cNvSpPr>
              <p:nvPr/>
            </p:nvSpPr>
            <p:spPr bwMode="auto">
              <a:xfrm>
                <a:off x="672" y="37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03" name="Oval 295"/>
              <p:cNvSpPr>
                <a:spLocks noChangeArrowheads="1"/>
              </p:cNvSpPr>
              <p:nvPr/>
            </p:nvSpPr>
            <p:spPr bwMode="auto">
              <a:xfrm>
                <a:off x="384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04" name="Oval 296"/>
              <p:cNvSpPr>
                <a:spLocks noChangeArrowheads="1"/>
              </p:cNvSpPr>
              <p:nvPr/>
            </p:nvSpPr>
            <p:spPr bwMode="auto">
              <a:xfrm>
                <a:off x="4992" y="38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305" name="Object 297"/>
              <p:cNvGraphicFramePr>
                <a:graphicFrameLocks noChangeAspect="1"/>
              </p:cNvGraphicFramePr>
              <p:nvPr/>
            </p:nvGraphicFramePr>
            <p:xfrm>
              <a:off x="2544" y="288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0" name="BMP 图象" r:id="rId30" imgW="390525" imgH="381000" progId="Paint.Picture">
                      <p:embed/>
                    </p:oleObj>
                  </mc:Choice>
                  <mc:Fallback>
                    <p:oleObj name="BMP 图象" r:id="rId30" imgW="390525" imgH="381000" progId="Paint.Picture">
                      <p:embed/>
                      <p:pic>
                        <p:nvPicPr>
                          <p:cNvPr id="0" name="图片 693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44" y="288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06" name="Object 298"/>
              <p:cNvGraphicFramePr>
                <a:graphicFrameLocks noChangeAspect="1"/>
              </p:cNvGraphicFramePr>
              <p:nvPr/>
            </p:nvGraphicFramePr>
            <p:xfrm>
              <a:off x="3552" y="273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1" name="BMP 图象" r:id="rId31" imgW="390525" imgH="381000" progId="Paint.Picture">
                      <p:embed/>
                    </p:oleObj>
                  </mc:Choice>
                  <mc:Fallback>
                    <p:oleObj name="BMP 图象" r:id="rId31" imgW="390525" imgH="381000" progId="Paint.Picture">
                      <p:embed/>
                      <p:pic>
                        <p:nvPicPr>
                          <p:cNvPr id="0" name="图片 694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52" y="273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07" name="Object 299"/>
              <p:cNvGraphicFramePr>
                <a:graphicFrameLocks noChangeAspect="1"/>
              </p:cNvGraphicFramePr>
              <p:nvPr/>
            </p:nvGraphicFramePr>
            <p:xfrm>
              <a:off x="4176" y="273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2" name="BMP 图象" r:id="rId32" imgW="390525" imgH="381000" progId="Paint.Picture">
                      <p:embed/>
                    </p:oleObj>
                  </mc:Choice>
                  <mc:Fallback>
                    <p:oleObj name="BMP 图象" r:id="rId32" imgW="390525" imgH="381000" progId="Paint.Picture">
                      <p:embed/>
                      <p:pic>
                        <p:nvPicPr>
                          <p:cNvPr id="0" name="图片 694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76" y="273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308" name="Oval 300"/>
              <p:cNvSpPr>
                <a:spLocks noChangeArrowheads="1"/>
              </p:cNvSpPr>
              <p:nvPr/>
            </p:nvSpPr>
            <p:spPr bwMode="auto">
              <a:xfrm>
                <a:off x="3888" y="29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09" name="Oval 301"/>
              <p:cNvSpPr>
                <a:spLocks noChangeArrowheads="1"/>
              </p:cNvSpPr>
              <p:nvPr/>
            </p:nvSpPr>
            <p:spPr bwMode="auto">
              <a:xfrm>
                <a:off x="2016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0" name="Oval 302"/>
              <p:cNvSpPr>
                <a:spLocks noChangeArrowheads="1"/>
              </p:cNvSpPr>
              <p:nvPr/>
            </p:nvSpPr>
            <p:spPr bwMode="auto">
              <a:xfrm>
                <a:off x="2880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1" name="Oval 303"/>
              <p:cNvSpPr>
                <a:spLocks noChangeArrowheads="1"/>
              </p:cNvSpPr>
              <p:nvPr/>
            </p:nvSpPr>
            <p:spPr bwMode="auto">
              <a:xfrm>
                <a:off x="1248" y="29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2" name="Oval 304"/>
              <p:cNvSpPr>
                <a:spLocks noChangeArrowheads="1"/>
              </p:cNvSpPr>
              <p:nvPr/>
            </p:nvSpPr>
            <p:spPr bwMode="auto">
              <a:xfrm>
                <a:off x="2400" y="24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3" name="Oval 305"/>
              <p:cNvSpPr>
                <a:spLocks noChangeArrowheads="1"/>
              </p:cNvSpPr>
              <p:nvPr/>
            </p:nvSpPr>
            <p:spPr bwMode="auto">
              <a:xfrm>
                <a:off x="1680" y="24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4" name="Oval 306"/>
              <p:cNvSpPr>
                <a:spLocks noChangeArrowheads="1"/>
              </p:cNvSpPr>
              <p:nvPr/>
            </p:nvSpPr>
            <p:spPr bwMode="auto">
              <a:xfrm>
                <a:off x="4560" y="25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5" name="Oval 307"/>
              <p:cNvSpPr>
                <a:spLocks noChangeArrowheads="1"/>
              </p:cNvSpPr>
              <p:nvPr/>
            </p:nvSpPr>
            <p:spPr bwMode="auto">
              <a:xfrm>
                <a:off x="4368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6" name="Oval 308"/>
              <p:cNvSpPr>
                <a:spLocks noChangeArrowheads="1"/>
              </p:cNvSpPr>
              <p:nvPr/>
            </p:nvSpPr>
            <p:spPr bwMode="auto">
              <a:xfrm>
                <a:off x="5040" y="26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7" name="Oval 309"/>
              <p:cNvSpPr>
                <a:spLocks noChangeArrowheads="1"/>
              </p:cNvSpPr>
              <p:nvPr/>
            </p:nvSpPr>
            <p:spPr bwMode="auto">
              <a:xfrm>
                <a:off x="1296" y="34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8" name="Oval 310"/>
              <p:cNvSpPr>
                <a:spLocks noChangeArrowheads="1"/>
              </p:cNvSpPr>
              <p:nvPr/>
            </p:nvSpPr>
            <p:spPr bwMode="auto">
              <a:xfrm>
                <a:off x="4128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9" name="Oval 311"/>
              <p:cNvSpPr>
                <a:spLocks noChangeArrowheads="1"/>
              </p:cNvSpPr>
              <p:nvPr/>
            </p:nvSpPr>
            <p:spPr bwMode="auto">
              <a:xfrm>
                <a:off x="4896" y="28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20" name="Oval 312"/>
              <p:cNvSpPr>
                <a:spLocks noChangeArrowheads="1"/>
              </p:cNvSpPr>
              <p:nvPr/>
            </p:nvSpPr>
            <p:spPr bwMode="auto">
              <a:xfrm>
                <a:off x="1488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21" name="Oval 313"/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22" name="Oval 314"/>
              <p:cNvSpPr>
                <a:spLocks noChangeArrowheads="1"/>
              </p:cNvSpPr>
              <p:nvPr/>
            </p:nvSpPr>
            <p:spPr bwMode="auto">
              <a:xfrm>
                <a:off x="5568" y="27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23" name="Oval 315"/>
              <p:cNvSpPr>
                <a:spLocks noChangeArrowheads="1"/>
              </p:cNvSpPr>
              <p:nvPr/>
            </p:nvSpPr>
            <p:spPr bwMode="auto">
              <a:xfrm>
                <a:off x="5568" y="37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24" name="Oval 316"/>
              <p:cNvSpPr>
                <a:spLocks noChangeArrowheads="1"/>
              </p:cNvSpPr>
              <p:nvPr/>
            </p:nvSpPr>
            <p:spPr bwMode="auto">
              <a:xfrm>
                <a:off x="576" y="29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25" name="Oval 317"/>
              <p:cNvSpPr>
                <a:spLocks noChangeArrowheads="1"/>
              </p:cNvSpPr>
              <p:nvPr/>
            </p:nvSpPr>
            <p:spPr bwMode="auto">
              <a:xfrm>
                <a:off x="912" y="31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26" name="Oval 318"/>
              <p:cNvSpPr>
                <a:spLocks noChangeArrowheads="1"/>
              </p:cNvSpPr>
              <p:nvPr/>
            </p:nvSpPr>
            <p:spPr bwMode="auto">
              <a:xfrm>
                <a:off x="624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27" name="Oval 319"/>
              <p:cNvSpPr>
                <a:spLocks noChangeArrowheads="1"/>
              </p:cNvSpPr>
              <p:nvPr/>
            </p:nvSpPr>
            <p:spPr bwMode="auto">
              <a:xfrm>
                <a:off x="5232" y="32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328" name="Object 320"/>
              <p:cNvGraphicFramePr>
                <a:graphicFrameLocks noChangeAspect="1"/>
              </p:cNvGraphicFramePr>
              <p:nvPr/>
            </p:nvGraphicFramePr>
            <p:xfrm>
              <a:off x="1872" y="2012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3" name="BMP 图象" r:id="rId33" imgW="390525" imgH="381000" progId="Paint.Picture">
                      <p:embed/>
                    </p:oleObj>
                  </mc:Choice>
                  <mc:Fallback>
                    <p:oleObj name="BMP 图象" r:id="rId33" imgW="390525" imgH="381000" progId="Paint.Picture">
                      <p:embed/>
                      <p:pic>
                        <p:nvPicPr>
                          <p:cNvPr id="0" name="图片 694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72" y="2012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29" name="Object 321"/>
              <p:cNvGraphicFramePr>
                <a:graphicFrameLocks noChangeAspect="1"/>
              </p:cNvGraphicFramePr>
              <p:nvPr/>
            </p:nvGraphicFramePr>
            <p:xfrm>
              <a:off x="1584" y="191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4" name="BMP 图象" r:id="rId34" imgW="390525" imgH="381000" progId="Paint.Picture">
                      <p:embed/>
                    </p:oleObj>
                  </mc:Choice>
                  <mc:Fallback>
                    <p:oleObj name="BMP 图象" r:id="rId34" imgW="390525" imgH="381000" progId="Paint.Picture">
                      <p:embed/>
                      <p:pic>
                        <p:nvPicPr>
                          <p:cNvPr id="0" name="图片 694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84" y="191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330" name="Oval 322"/>
              <p:cNvSpPr>
                <a:spLocks noChangeArrowheads="1"/>
              </p:cNvSpPr>
              <p:nvPr/>
            </p:nvSpPr>
            <p:spPr bwMode="auto">
              <a:xfrm>
                <a:off x="3216" y="21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1" name="Oval 323"/>
              <p:cNvSpPr>
                <a:spLocks noChangeArrowheads="1"/>
              </p:cNvSpPr>
              <p:nvPr/>
            </p:nvSpPr>
            <p:spPr bwMode="auto">
              <a:xfrm>
                <a:off x="1344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2" name="Oval 324"/>
              <p:cNvSpPr>
                <a:spLocks noChangeArrowheads="1"/>
              </p:cNvSpPr>
              <p:nvPr/>
            </p:nvSpPr>
            <p:spPr bwMode="auto">
              <a:xfrm>
                <a:off x="2208" y="18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3" name="Oval 325"/>
              <p:cNvSpPr>
                <a:spLocks noChangeArrowheads="1"/>
              </p:cNvSpPr>
              <p:nvPr/>
            </p:nvSpPr>
            <p:spPr bwMode="auto">
              <a:xfrm>
                <a:off x="576" y="20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4" name="Oval 326"/>
              <p:cNvSpPr>
                <a:spLocks noChangeArrowheads="1"/>
              </p:cNvSpPr>
              <p:nvPr/>
            </p:nvSpPr>
            <p:spPr bwMode="auto">
              <a:xfrm>
                <a:off x="1728" y="15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5" name="Oval 327"/>
              <p:cNvSpPr>
                <a:spLocks noChangeArrowheads="1"/>
              </p:cNvSpPr>
              <p:nvPr/>
            </p:nvSpPr>
            <p:spPr bwMode="auto">
              <a:xfrm>
                <a:off x="1008" y="16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6" name="Oval 328"/>
              <p:cNvSpPr>
                <a:spLocks noChangeArrowheads="1"/>
              </p:cNvSpPr>
              <p:nvPr/>
            </p:nvSpPr>
            <p:spPr bwMode="auto">
              <a:xfrm>
                <a:off x="3888" y="16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7" name="Oval 329"/>
              <p:cNvSpPr>
                <a:spLocks noChangeArrowheads="1"/>
              </p:cNvSpPr>
              <p:nvPr/>
            </p:nvSpPr>
            <p:spPr bwMode="auto">
              <a:xfrm>
                <a:off x="3696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8" name="Oval 330"/>
              <p:cNvSpPr>
                <a:spLocks noChangeArrowheads="1"/>
              </p:cNvSpPr>
              <p:nvPr/>
            </p:nvSpPr>
            <p:spPr bwMode="auto">
              <a:xfrm>
                <a:off x="4368" y="17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9" name="Oval 331"/>
              <p:cNvSpPr>
                <a:spLocks noChangeArrowheads="1"/>
              </p:cNvSpPr>
              <p:nvPr/>
            </p:nvSpPr>
            <p:spPr bwMode="auto">
              <a:xfrm>
                <a:off x="624" y="25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40" name="Oval 332"/>
              <p:cNvSpPr>
                <a:spLocks noChangeArrowheads="1"/>
              </p:cNvSpPr>
              <p:nvPr/>
            </p:nvSpPr>
            <p:spPr bwMode="auto">
              <a:xfrm>
                <a:off x="3456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41" name="Oval 333"/>
              <p:cNvSpPr>
                <a:spLocks noChangeArrowheads="1"/>
              </p:cNvSpPr>
              <p:nvPr/>
            </p:nvSpPr>
            <p:spPr bwMode="auto">
              <a:xfrm>
                <a:off x="4224" y="19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42" name="Oval 334"/>
              <p:cNvSpPr>
                <a:spLocks noChangeArrowheads="1"/>
              </p:cNvSpPr>
              <p:nvPr/>
            </p:nvSpPr>
            <p:spPr bwMode="auto">
              <a:xfrm>
                <a:off x="816" y="18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43" name="Oval 335"/>
              <p:cNvSpPr>
                <a:spLocks noChangeArrowheads="1"/>
              </p:cNvSpPr>
              <p:nvPr/>
            </p:nvSpPr>
            <p:spPr bwMode="auto">
              <a:xfrm>
                <a:off x="2688" y="17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44" name="Oval 336"/>
              <p:cNvSpPr>
                <a:spLocks noChangeArrowheads="1"/>
              </p:cNvSpPr>
              <p:nvPr/>
            </p:nvSpPr>
            <p:spPr bwMode="auto">
              <a:xfrm>
                <a:off x="4896" y="19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45" name="Oval 337"/>
              <p:cNvSpPr>
                <a:spLocks noChangeArrowheads="1"/>
              </p:cNvSpPr>
              <p:nvPr/>
            </p:nvSpPr>
            <p:spPr bwMode="auto">
              <a:xfrm>
                <a:off x="240" y="22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46" name="Oval 338"/>
              <p:cNvSpPr>
                <a:spLocks noChangeArrowheads="1"/>
              </p:cNvSpPr>
              <p:nvPr/>
            </p:nvSpPr>
            <p:spPr bwMode="auto">
              <a:xfrm>
                <a:off x="4560" y="23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347" name="Object 339"/>
              <p:cNvGraphicFramePr>
                <a:graphicFrameLocks noChangeAspect="1"/>
              </p:cNvGraphicFramePr>
              <p:nvPr/>
            </p:nvGraphicFramePr>
            <p:xfrm>
              <a:off x="1824" y="129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5" name="BMP 图象" r:id="rId35" imgW="390525" imgH="381000" progId="Paint.Picture">
                      <p:embed/>
                    </p:oleObj>
                  </mc:Choice>
                  <mc:Fallback>
                    <p:oleObj name="BMP 图象" r:id="rId35" imgW="390525" imgH="381000" progId="Paint.Picture">
                      <p:embed/>
                      <p:pic>
                        <p:nvPicPr>
                          <p:cNvPr id="0" name="图片 694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24" y="129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348" name="Oval 340"/>
              <p:cNvSpPr>
                <a:spLocks noChangeArrowheads="1"/>
              </p:cNvSpPr>
              <p:nvPr/>
            </p:nvSpPr>
            <p:spPr bwMode="auto">
              <a:xfrm>
                <a:off x="3456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49" name="Oval 341"/>
              <p:cNvSpPr>
                <a:spLocks noChangeArrowheads="1"/>
              </p:cNvSpPr>
              <p:nvPr/>
            </p:nvSpPr>
            <p:spPr bwMode="auto">
              <a:xfrm>
                <a:off x="1584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0" name="Oval 342"/>
              <p:cNvSpPr>
                <a:spLocks noChangeArrowheads="1"/>
              </p:cNvSpPr>
              <p:nvPr/>
            </p:nvSpPr>
            <p:spPr bwMode="auto">
              <a:xfrm>
                <a:off x="2448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1" name="Oval 343"/>
              <p:cNvSpPr>
                <a:spLocks noChangeArrowheads="1"/>
              </p:cNvSpPr>
              <p:nvPr/>
            </p:nvSpPr>
            <p:spPr bwMode="auto">
              <a:xfrm>
                <a:off x="816" y="14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2" name="Oval 344"/>
              <p:cNvSpPr>
                <a:spLocks noChangeArrowheads="1"/>
              </p:cNvSpPr>
              <p:nvPr/>
            </p:nvSpPr>
            <p:spPr bwMode="auto">
              <a:xfrm>
                <a:off x="1968" y="9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3" name="Oval 345"/>
              <p:cNvSpPr>
                <a:spLocks noChangeArrowheads="1"/>
              </p:cNvSpPr>
              <p:nvPr/>
            </p:nvSpPr>
            <p:spPr bwMode="auto">
              <a:xfrm>
                <a:off x="1248" y="10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4" name="Oval 346"/>
              <p:cNvSpPr>
                <a:spLocks noChangeArrowheads="1"/>
              </p:cNvSpPr>
              <p:nvPr/>
            </p:nvSpPr>
            <p:spPr bwMode="auto">
              <a:xfrm>
                <a:off x="4128" y="10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5" name="Oval 347"/>
              <p:cNvSpPr>
                <a:spLocks noChangeArrowheads="1"/>
              </p:cNvSpPr>
              <p:nvPr/>
            </p:nvSpPr>
            <p:spPr bwMode="auto">
              <a:xfrm>
                <a:off x="3936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6" name="Oval 348"/>
              <p:cNvSpPr>
                <a:spLocks noChangeArrowheads="1"/>
              </p:cNvSpPr>
              <p:nvPr/>
            </p:nvSpPr>
            <p:spPr bwMode="auto">
              <a:xfrm>
                <a:off x="4608" y="11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7" name="Oval 349"/>
              <p:cNvSpPr>
                <a:spLocks noChangeArrowheads="1"/>
              </p:cNvSpPr>
              <p:nvPr/>
            </p:nvSpPr>
            <p:spPr bwMode="auto">
              <a:xfrm>
                <a:off x="864" y="19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8" name="Oval 350"/>
              <p:cNvSpPr>
                <a:spLocks noChangeArrowheads="1"/>
              </p:cNvSpPr>
              <p:nvPr/>
            </p:nvSpPr>
            <p:spPr bwMode="auto">
              <a:xfrm>
                <a:off x="3696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9" name="Oval 351"/>
              <p:cNvSpPr>
                <a:spLocks noChangeArrowheads="1"/>
              </p:cNvSpPr>
              <p:nvPr/>
            </p:nvSpPr>
            <p:spPr bwMode="auto">
              <a:xfrm>
                <a:off x="4464" y="13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0" name="Oval 352"/>
              <p:cNvSpPr>
                <a:spLocks noChangeArrowheads="1"/>
              </p:cNvSpPr>
              <p:nvPr/>
            </p:nvSpPr>
            <p:spPr bwMode="auto">
              <a:xfrm>
                <a:off x="1056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1" name="Oval 353"/>
              <p:cNvSpPr>
                <a:spLocks noChangeArrowheads="1"/>
              </p:cNvSpPr>
              <p:nvPr/>
            </p:nvSpPr>
            <p:spPr bwMode="auto">
              <a:xfrm>
                <a:off x="2928" y="11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2" name="Oval 354"/>
              <p:cNvSpPr>
                <a:spLocks noChangeArrowheads="1"/>
              </p:cNvSpPr>
              <p:nvPr/>
            </p:nvSpPr>
            <p:spPr bwMode="auto">
              <a:xfrm>
                <a:off x="5136" y="12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3" name="Oval 355"/>
              <p:cNvSpPr>
                <a:spLocks noChangeArrowheads="1"/>
              </p:cNvSpPr>
              <p:nvPr/>
            </p:nvSpPr>
            <p:spPr bwMode="auto">
              <a:xfrm>
                <a:off x="5136" y="22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4" name="Oval 356"/>
              <p:cNvSpPr>
                <a:spLocks noChangeArrowheads="1"/>
              </p:cNvSpPr>
              <p:nvPr/>
            </p:nvSpPr>
            <p:spPr bwMode="auto">
              <a:xfrm>
                <a:off x="144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5" name="Oval 357"/>
              <p:cNvSpPr>
                <a:spLocks noChangeArrowheads="1"/>
              </p:cNvSpPr>
              <p:nvPr/>
            </p:nvSpPr>
            <p:spPr bwMode="auto">
              <a:xfrm>
                <a:off x="480" y="16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6" name="Oval 358"/>
              <p:cNvSpPr>
                <a:spLocks noChangeArrowheads="1"/>
              </p:cNvSpPr>
              <p:nvPr/>
            </p:nvSpPr>
            <p:spPr bwMode="auto">
              <a:xfrm>
                <a:off x="192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7" name="Oval 359"/>
              <p:cNvSpPr>
                <a:spLocks noChangeArrowheads="1"/>
              </p:cNvSpPr>
              <p:nvPr/>
            </p:nvSpPr>
            <p:spPr bwMode="auto">
              <a:xfrm>
                <a:off x="4800" y="17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8" name="Oval 360"/>
              <p:cNvSpPr>
                <a:spLocks noChangeArrowheads="1"/>
              </p:cNvSpPr>
              <p:nvPr/>
            </p:nvSpPr>
            <p:spPr bwMode="auto">
              <a:xfrm>
                <a:off x="4032" y="11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9" name="Oval 361"/>
              <p:cNvSpPr>
                <a:spLocks noChangeArrowheads="1"/>
              </p:cNvSpPr>
              <p:nvPr/>
            </p:nvSpPr>
            <p:spPr bwMode="auto">
              <a:xfrm>
                <a:off x="2160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0" name="Oval 362"/>
              <p:cNvSpPr>
                <a:spLocks noChangeArrowheads="1"/>
              </p:cNvSpPr>
              <p:nvPr/>
            </p:nvSpPr>
            <p:spPr bwMode="auto">
              <a:xfrm>
                <a:off x="3024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1" name="Oval 363"/>
              <p:cNvSpPr>
                <a:spLocks noChangeArrowheads="1"/>
              </p:cNvSpPr>
              <p:nvPr/>
            </p:nvSpPr>
            <p:spPr bwMode="auto">
              <a:xfrm>
                <a:off x="1392" y="10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2" name="Oval 364"/>
              <p:cNvSpPr>
                <a:spLocks noChangeArrowheads="1"/>
              </p:cNvSpPr>
              <p:nvPr/>
            </p:nvSpPr>
            <p:spPr bwMode="auto">
              <a:xfrm>
                <a:off x="2544" y="5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3" name="Oval 365"/>
              <p:cNvSpPr>
                <a:spLocks noChangeArrowheads="1"/>
              </p:cNvSpPr>
              <p:nvPr/>
            </p:nvSpPr>
            <p:spPr bwMode="auto">
              <a:xfrm>
                <a:off x="1824" y="6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4" name="Oval 366"/>
              <p:cNvSpPr>
                <a:spLocks noChangeArrowheads="1"/>
              </p:cNvSpPr>
              <p:nvPr/>
            </p:nvSpPr>
            <p:spPr bwMode="auto">
              <a:xfrm>
                <a:off x="4704" y="6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5" name="Oval 367"/>
              <p:cNvSpPr>
                <a:spLocks noChangeArrowheads="1"/>
              </p:cNvSpPr>
              <p:nvPr/>
            </p:nvSpPr>
            <p:spPr bwMode="auto">
              <a:xfrm>
                <a:off x="4512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6" name="Oval 368"/>
              <p:cNvSpPr>
                <a:spLocks noChangeArrowheads="1"/>
              </p:cNvSpPr>
              <p:nvPr/>
            </p:nvSpPr>
            <p:spPr bwMode="auto">
              <a:xfrm>
                <a:off x="5184" y="7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7" name="Oval 369"/>
              <p:cNvSpPr>
                <a:spLocks noChangeArrowheads="1"/>
              </p:cNvSpPr>
              <p:nvPr/>
            </p:nvSpPr>
            <p:spPr bwMode="auto">
              <a:xfrm>
                <a:off x="1440" y="15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8" name="Oval 370"/>
              <p:cNvSpPr>
                <a:spLocks noChangeArrowheads="1"/>
              </p:cNvSpPr>
              <p:nvPr/>
            </p:nvSpPr>
            <p:spPr bwMode="auto">
              <a:xfrm>
                <a:off x="4272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9" name="Oval 371"/>
              <p:cNvSpPr>
                <a:spLocks noChangeArrowheads="1"/>
              </p:cNvSpPr>
              <p:nvPr/>
            </p:nvSpPr>
            <p:spPr bwMode="auto">
              <a:xfrm>
                <a:off x="5040" y="9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80" name="Oval 372"/>
              <p:cNvSpPr>
                <a:spLocks noChangeArrowheads="1"/>
              </p:cNvSpPr>
              <p:nvPr/>
            </p:nvSpPr>
            <p:spPr bwMode="auto">
              <a:xfrm>
                <a:off x="1632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81" name="Oval 373"/>
              <p:cNvSpPr>
                <a:spLocks noChangeArrowheads="1"/>
              </p:cNvSpPr>
              <p:nvPr/>
            </p:nvSpPr>
            <p:spPr bwMode="auto">
              <a:xfrm>
                <a:off x="3504" y="7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82" name="Oval 374"/>
              <p:cNvSpPr>
                <a:spLocks noChangeArrowheads="1"/>
              </p:cNvSpPr>
              <p:nvPr/>
            </p:nvSpPr>
            <p:spPr bwMode="auto">
              <a:xfrm>
                <a:off x="5712" y="9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83" name="Oval 375"/>
              <p:cNvSpPr>
                <a:spLocks noChangeArrowheads="1"/>
              </p:cNvSpPr>
              <p:nvPr/>
            </p:nvSpPr>
            <p:spPr bwMode="auto">
              <a:xfrm>
                <a:off x="720" y="11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84" name="Oval 376"/>
              <p:cNvSpPr>
                <a:spLocks noChangeArrowheads="1"/>
              </p:cNvSpPr>
              <p:nvPr/>
            </p:nvSpPr>
            <p:spPr bwMode="auto">
              <a:xfrm>
                <a:off x="1056" y="12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85" name="Oval 377"/>
              <p:cNvSpPr>
                <a:spLocks noChangeArrowheads="1"/>
              </p:cNvSpPr>
              <p:nvPr/>
            </p:nvSpPr>
            <p:spPr bwMode="auto">
              <a:xfrm>
                <a:off x="768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86" name="Oval 378"/>
              <p:cNvSpPr>
                <a:spLocks noChangeArrowheads="1"/>
              </p:cNvSpPr>
              <p:nvPr/>
            </p:nvSpPr>
            <p:spPr bwMode="auto">
              <a:xfrm>
                <a:off x="5376" y="13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387" name="Object 379"/>
              <p:cNvGraphicFramePr>
                <a:graphicFrameLocks noChangeAspect="1"/>
              </p:cNvGraphicFramePr>
              <p:nvPr/>
            </p:nvGraphicFramePr>
            <p:xfrm>
              <a:off x="3360" y="48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6" name="BMP 图象" r:id="rId36" imgW="390525" imgH="381000" progId="Paint.Picture">
                      <p:embed/>
                    </p:oleObj>
                  </mc:Choice>
                  <mc:Fallback>
                    <p:oleObj name="BMP 图象" r:id="rId36" imgW="390525" imgH="381000" progId="Paint.Picture">
                      <p:embed/>
                      <p:pic>
                        <p:nvPicPr>
                          <p:cNvPr id="0" name="图片 694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60" y="48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88" name="Object 380"/>
              <p:cNvGraphicFramePr>
                <a:graphicFrameLocks noChangeAspect="1"/>
              </p:cNvGraphicFramePr>
              <p:nvPr/>
            </p:nvGraphicFramePr>
            <p:xfrm>
              <a:off x="4560" y="24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7" name="BMP 图象" r:id="rId37" imgW="390525" imgH="381000" progId="Paint.Picture">
                      <p:embed/>
                    </p:oleObj>
                  </mc:Choice>
                  <mc:Fallback>
                    <p:oleObj name="BMP 图象" r:id="rId37" imgW="390525" imgH="381000" progId="Paint.Picture">
                      <p:embed/>
                      <p:pic>
                        <p:nvPicPr>
                          <p:cNvPr id="0" name="图片 694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60" y="24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89" name="Object 381"/>
              <p:cNvGraphicFramePr>
                <a:graphicFrameLocks noChangeAspect="1"/>
              </p:cNvGraphicFramePr>
              <p:nvPr/>
            </p:nvGraphicFramePr>
            <p:xfrm>
              <a:off x="4224" y="48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8" name="BMP 图象" r:id="rId38" imgW="390525" imgH="381000" progId="Paint.Picture">
                      <p:embed/>
                    </p:oleObj>
                  </mc:Choice>
                  <mc:Fallback>
                    <p:oleObj name="BMP 图象" r:id="rId38" imgW="390525" imgH="381000" progId="Paint.Picture">
                      <p:embed/>
                      <p:pic>
                        <p:nvPicPr>
                          <p:cNvPr id="0" name="图片 694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24" y="48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90" name="Object 382"/>
              <p:cNvGraphicFramePr>
                <a:graphicFrameLocks noChangeAspect="1"/>
              </p:cNvGraphicFramePr>
              <p:nvPr/>
            </p:nvGraphicFramePr>
            <p:xfrm>
              <a:off x="2640" y="288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9" name="BMP 图象" r:id="rId39" imgW="390525" imgH="381000" progId="Paint.Picture">
                      <p:embed/>
                    </p:oleObj>
                  </mc:Choice>
                  <mc:Fallback>
                    <p:oleObj name="BMP 图象" r:id="rId39" imgW="390525" imgH="381000" progId="Paint.Picture">
                      <p:embed/>
                      <p:pic>
                        <p:nvPicPr>
                          <p:cNvPr id="0" name="图片 694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40" y="288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391" name="Oval 383"/>
              <p:cNvSpPr>
                <a:spLocks noChangeArrowheads="1"/>
              </p:cNvSpPr>
              <p:nvPr/>
            </p:nvSpPr>
            <p:spPr bwMode="auto">
              <a:xfrm>
                <a:off x="4272" y="4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92" name="Oval 384"/>
              <p:cNvSpPr>
                <a:spLocks noChangeArrowheads="1"/>
              </p:cNvSpPr>
              <p:nvPr/>
            </p:nvSpPr>
            <p:spPr bwMode="auto">
              <a:xfrm>
                <a:off x="2400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93" name="Oval 385"/>
              <p:cNvSpPr>
                <a:spLocks noChangeArrowheads="1"/>
              </p:cNvSpPr>
              <p:nvPr/>
            </p:nvSpPr>
            <p:spPr bwMode="auto">
              <a:xfrm>
                <a:off x="3264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94" name="Oval 386"/>
              <p:cNvSpPr>
                <a:spLocks noChangeArrowheads="1"/>
              </p:cNvSpPr>
              <p:nvPr/>
            </p:nvSpPr>
            <p:spPr bwMode="auto">
              <a:xfrm>
                <a:off x="1632" y="4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95" name="Oval 387"/>
              <p:cNvSpPr>
                <a:spLocks noChangeArrowheads="1"/>
              </p:cNvSpPr>
              <p:nvPr/>
            </p:nvSpPr>
            <p:spPr bwMode="auto">
              <a:xfrm>
                <a:off x="4944" y="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96" name="Oval 388"/>
              <p:cNvSpPr>
                <a:spLocks noChangeArrowheads="1"/>
              </p:cNvSpPr>
              <p:nvPr/>
            </p:nvSpPr>
            <p:spPr bwMode="auto">
              <a:xfrm>
                <a:off x="4752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97" name="Oval 389"/>
              <p:cNvSpPr>
                <a:spLocks noChangeArrowheads="1"/>
              </p:cNvSpPr>
              <p:nvPr/>
            </p:nvSpPr>
            <p:spPr bwMode="auto">
              <a:xfrm>
                <a:off x="5424" y="1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98" name="Oval 390"/>
              <p:cNvSpPr>
                <a:spLocks noChangeArrowheads="1"/>
              </p:cNvSpPr>
              <p:nvPr/>
            </p:nvSpPr>
            <p:spPr bwMode="auto">
              <a:xfrm>
                <a:off x="1680" y="9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99" name="Oval 391"/>
              <p:cNvSpPr>
                <a:spLocks noChangeArrowheads="1"/>
              </p:cNvSpPr>
              <p:nvPr/>
            </p:nvSpPr>
            <p:spPr bwMode="auto">
              <a:xfrm>
                <a:off x="4512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0" name="Oval 392"/>
              <p:cNvSpPr>
                <a:spLocks noChangeArrowheads="1"/>
              </p:cNvSpPr>
              <p:nvPr/>
            </p:nvSpPr>
            <p:spPr bwMode="auto">
              <a:xfrm>
                <a:off x="5280" y="3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1" name="Oval 393"/>
              <p:cNvSpPr>
                <a:spLocks noChangeArrowheads="1"/>
              </p:cNvSpPr>
              <p:nvPr/>
            </p:nvSpPr>
            <p:spPr bwMode="auto">
              <a:xfrm>
                <a:off x="1872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2" name="Oval 394"/>
              <p:cNvSpPr>
                <a:spLocks noChangeArrowheads="1"/>
              </p:cNvSpPr>
              <p:nvPr/>
            </p:nvSpPr>
            <p:spPr bwMode="auto">
              <a:xfrm>
                <a:off x="3744" y="1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3" name="Oval 395"/>
              <p:cNvSpPr>
                <a:spLocks noChangeArrowheads="1"/>
              </p:cNvSpPr>
              <p:nvPr/>
            </p:nvSpPr>
            <p:spPr bwMode="auto">
              <a:xfrm>
                <a:off x="5952" y="2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4" name="Oval 396"/>
              <p:cNvSpPr>
                <a:spLocks noChangeArrowheads="1"/>
              </p:cNvSpPr>
              <p:nvPr/>
            </p:nvSpPr>
            <p:spPr bwMode="auto">
              <a:xfrm>
                <a:off x="5952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5" name="Oval 397"/>
              <p:cNvSpPr>
                <a:spLocks noChangeArrowheads="1"/>
              </p:cNvSpPr>
              <p:nvPr/>
            </p:nvSpPr>
            <p:spPr bwMode="auto">
              <a:xfrm>
                <a:off x="960" y="4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6" name="Oval 398"/>
              <p:cNvSpPr>
                <a:spLocks noChangeArrowheads="1"/>
              </p:cNvSpPr>
              <p:nvPr/>
            </p:nvSpPr>
            <p:spPr bwMode="auto">
              <a:xfrm>
                <a:off x="1296" y="6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7" name="Oval 399"/>
              <p:cNvSpPr>
                <a:spLocks noChangeArrowheads="1"/>
              </p:cNvSpPr>
              <p:nvPr/>
            </p:nvSpPr>
            <p:spPr bwMode="auto">
              <a:xfrm>
                <a:off x="1008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8" name="Oval 400"/>
              <p:cNvSpPr>
                <a:spLocks noChangeArrowheads="1"/>
              </p:cNvSpPr>
              <p:nvPr/>
            </p:nvSpPr>
            <p:spPr bwMode="auto">
              <a:xfrm>
                <a:off x="5616" y="7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9" name="Oval 401"/>
              <p:cNvSpPr>
                <a:spLocks noChangeArrowheads="1"/>
              </p:cNvSpPr>
              <p:nvPr/>
            </p:nvSpPr>
            <p:spPr bwMode="auto">
              <a:xfrm>
                <a:off x="3936" y="432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10" name="Oval 402"/>
              <p:cNvSpPr>
                <a:spLocks noChangeArrowheads="1"/>
              </p:cNvSpPr>
              <p:nvPr/>
            </p:nvSpPr>
            <p:spPr bwMode="auto">
              <a:xfrm>
                <a:off x="2016" y="864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11" name="Oval 403"/>
              <p:cNvSpPr>
                <a:spLocks noChangeArrowheads="1"/>
              </p:cNvSpPr>
              <p:nvPr/>
            </p:nvSpPr>
            <p:spPr bwMode="auto">
              <a:xfrm>
                <a:off x="5088" y="1440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12" name="Oval 404"/>
              <p:cNvSpPr>
                <a:spLocks noChangeArrowheads="1"/>
              </p:cNvSpPr>
              <p:nvPr/>
            </p:nvSpPr>
            <p:spPr bwMode="auto">
              <a:xfrm>
                <a:off x="1104" y="1872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</p:grpSp>
        <p:grpSp>
          <p:nvGrpSpPr>
            <p:cNvPr id="6152" name="Group 405"/>
            <p:cNvGrpSpPr/>
            <p:nvPr/>
          </p:nvGrpSpPr>
          <p:grpSpPr bwMode="auto">
            <a:xfrm>
              <a:off x="-96" y="-96"/>
              <a:ext cx="5856" cy="4364"/>
              <a:chOff x="144" y="48"/>
              <a:chExt cx="5856" cy="4364"/>
            </a:xfrm>
          </p:grpSpPr>
          <p:graphicFrame>
            <p:nvGraphicFramePr>
              <p:cNvPr id="6153" name="Object 406"/>
              <p:cNvGraphicFramePr>
                <a:graphicFrameLocks noChangeAspect="1"/>
              </p:cNvGraphicFramePr>
              <p:nvPr/>
            </p:nvGraphicFramePr>
            <p:xfrm>
              <a:off x="3312" y="335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0" name="BMP 图象" r:id="rId40" imgW="390525" imgH="381000" progId="Paint.Picture">
                      <p:embed/>
                    </p:oleObj>
                  </mc:Choice>
                  <mc:Fallback>
                    <p:oleObj name="BMP 图象" r:id="rId40" imgW="390525" imgH="381000" progId="Paint.Picture">
                      <p:embed/>
                      <p:pic>
                        <p:nvPicPr>
                          <p:cNvPr id="0" name="图片 694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12" y="335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54" name="Object 407"/>
              <p:cNvGraphicFramePr>
                <a:graphicFrameLocks noChangeAspect="1"/>
              </p:cNvGraphicFramePr>
              <p:nvPr/>
            </p:nvGraphicFramePr>
            <p:xfrm>
              <a:off x="3936" y="335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1" name="BMP 图象" r:id="rId41" imgW="390525" imgH="381000" progId="Paint.Picture">
                      <p:embed/>
                    </p:oleObj>
                  </mc:Choice>
                  <mc:Fallback>
                    <p:oleObj name="BMP 图象" r:id="rId41" imgW="390525" imgH="381000" progId="Paint.Picture">
                      <p:embed/>
                      <p:pic>
                        <p:nvPicPr>
                          <p:cNvPr id="0" name="图片 695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36" y="335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155" name="Oval 408"/>
              <p:cNvSpPr>
                <a:spLocks noChangeArrowheads="1"/>
              </p:cNvSpPr>
              <p:nvPr/>
            </p:nvSpPr>
            <p:spPr bwMode="auto">
              <a:xfrm>
                <a:off x="3648" y="35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56" name="Oval 409"/>
              <p:cNvSpPr>
                <a:spLocks noChangeArrowheads="1"/>
              </p:cNvSpPr>
              <p:nvPr/>
            </p:nvSpPr>
            <p:spPr bwMode="auto">
              <a:xfrm>
                <a:off x="1776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57" name="Oval 410"/>
              <p:cNvSpPr>
                <a:spLocks noChangeArrowheads="1"/>
              </p:cNvSpPr>
              <p:nvPr/>
            </p:nvSpPr>
            <p:spPr bwMode="auto">
              <a:xfrm>
                <a:off x="2640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58" name="Oval 411"/>
              <p:cNvSpPr>
                <a:spLocks noChangeArrowheads="1"/>
              </p:cNvSpPr>
              <p:nvPr/>
            </p:nvSpPr>
            <p:spPr bwMode="auto">
              <a:xfrm>
                <a:off x="1008" y="35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59" name="Oval 412"/>
              <p:cNvSpPr>
                <a:spLocks noChangeArrowheads="1"/>
              </p:cNvSpPr>
              <p:nvPr/>
            </p:nvSpPr>
            <p:spPr bwMode="auto">
              <a:xfrm>
                <a:off x="2160" y="30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0" name="Oval 413"/>
              <p:cNvSpPr>
                <a:spLocks noChangeArrowheads="1"/>
              </p:cNvSpPr>
              <p:nvPr/>
            </p:nvSpPr>
            <p:spPr bwMode="auto">
              <a:xfrm>
                <a:off x="1440" y="31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1" name="Oval 414"/>
              <p:cNvSpPr>
                <a:spLocks noChangeArrowheads="1"/>
              </p:cNvSpPr>
              <p:nvPr/>
            </p:nvSpPr>
            <p:spPr bwMode="auto">
              <a:xfrm>
                <a:off x="4320" y="31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2" name="Oval 415"/>
              <p:cNvSpPr>
                <a:spLocks noChangeArrowheads="1"/>
              </p:cNvSpPr>
              <p:nvPr/>
            </p:nvSpPr>
            <p:spPr bwMode="auto">
              <a:xfrm>
                <a:off x="4128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3" name="Oval 416"/>
              <p:cNvSpPr>
                <a:spLocks noChangeArrowheads="1"/>
              </p:cNvSpPr>
              <p:nvPr/>
            </p:nvSpPr>
            <p:spPr bwMode="auto">
              <a:xfrm>
                <a:off x="4800" y="32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4" name="Oval 417"/>
              <p:cNvSpPr>
                <a:spLocks noChangeArrowheads="1"/>
              </p:cNvSpPr>
              <p:nvPr/>
            </p:nvSpPr>
            <p:spPr bwMode="auto">
              <a:xfrm>
                <a:off x="1056" y="40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5" name="Oval 418"/>
              <p:cNvSpPr>
                <a:spLocks noChangeArrowheads="1"/>
              </p:cNvSpPr>
              <p:nvPr/>
            </p:nvSpPr>
            <p:spPr bwMode="auto">
              <a:xfrm>
                <a:off x="3888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6" name="Oval 419"/>
              <p:cNvSpPr>
                <a:spLocks noChangeArrowheads="1"/>
              </p:cNvSpPr>
              <p:nvPr/>
            </p:nvSpPr>
            <p:spPr bwMode="auto">
              <a:xfrm>
                <a:off x="4656" y="34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7" name="Oval 420"/>
              <p:cNvSpPr>
                <a:spLocks noChangeArrowheads="1"/>
              </p:cNvSpPr>
              <p:nvPr/>
            </p:nvSpPr>
            <p:spPr bwMode="auto">
              <a:xfrm>
                <a:off x="1248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8" name="Oval 421"/>
              <p:cNvSpPr>
                <a:spLocks noChangeArrowheads="1"/>
              </p:cNvSpPr>
              <p:nvPr/>
            </p:nvSpPr>
            <p:spPr bwMode="auto">
              <a:xfrm>
                <a:off x="3120" y="32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9" name="Oval 422"/>
              <p:cNvSpPr>
                <a:spLocks noChangeArrowheads="1"/>
              </p:cNvSpPr>
              <p:nvPr/>
            </p:nvSpPr>
            <p:spPr bwMode="auto">
              <a:xfrm>
                <a:off x="5328" y="34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70" name="Oval 423"/>
              <p:cNvSpPr>
                <a:spLocks noChangeArrowheads="1"/>
              </p:cNvSpPr>
              <p:nvPr/>
            </p:nvSpPr>
            <p:spPr bwMode="auto">
              <a:xfrm>
                <a:off x="5328" y="43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71" name="Oval 424"/>
              <p:cNvSpPr>
                <a:spLocks noChangeArrowheads="1"/>
              </p:cNvSpPr>
              <p:nvPr/>
            </p:nvSpPr>
            <p:spPr bwMode="auto">
              <a:xfrm>
                <a:off x="336" y="35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72" name="Oval 425"/>
              <p:cNvSpPr>
                <a:spLocks noChangeArrowheads="1"/>
              </p:cNvSpPr>
              <p:nvPr/>
            </p:nvSpPr>
            <p:spPr bwMode="auto">
              <a:xfrm>
                <a:off x="672" y="37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73" name="Oval 426"/>
              <p:cNvSpPr>
                <a:spLocks noChangeArrowheads="1"/>
              </p:cNvSpPr>
              <p:nvPr/>
            </p:nvSpPr>
            <p:spPr bwMode="auto">
              <a:xfrm>
                <a:off x="384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74" name="Oval 427"/>
              <p:cNvSpPr>
                <a:spLocks noChangeArrowheads="1"/>
              </p:cNvSpPr>
              <p:nvPr/>
            </p:nvSpPr>
            <p:spPr bwMode="auto">
              <a:xfrm>
                <a:off x="4992" y="38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175" name="Object 428"/>
              <p:cNvGraphicFramePr>
                <a:graphicFrameLocks noChangeAspect="1"/>
              </p:cNvGraphicFramePr>
              <p:nvPr/>
            </p:nvGraphicFramePr>
            <p:xfrm>
              <a:off x="2544" y="288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2" name="BMP 图象" r:id="rId42" imgW="390525" imgH="381000" progId="Paint.Picture">
                      <p:embed/>
                    </p:oleObj>
                  </mc:Choice>
                  <mc:Fallback>
                    <p:oleObj name="BMP 图象" r:id="rId42" imgW="390525" imgH="381000" progId="Paint.Picture">
                      <p:embed/>
                      <p:pic>
                        <p:nvPicPr>
                          <p:cNvPr id="0" name="图片 695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44" y="288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76" name="Object 429"/>
              <p:cNvGraphicFramePr>
                <a:graphicFrameLocks noChangeAspect="1"/>
              </p:cNvGraphicFramePr>
              <p:nvPr/>
            </p:nvGraphicFramePr>
            <p:xfrm>
              <a:off x="3552" y="273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3" name="BMP 图象" r:id="rId43" imgW="390525" imgH="381000" progId="Paint.Picture">
                      <p:embed/>
                    </p:oleObj>
                  </mc:Choice>
                  <mc:Fallback>
                    <p:oleObj name="BMP 图象" r:id="rId43" imgW="390525" imgH="381000" progId="Paint.Picture">
                      <p:embed/>
                      <p:pic>
                        <p:nvPicPr>
                          <p:cNvPr id="0" name="图片 695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52" y="273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77" name="Object 430"/>
              <p:cNvGraphicFramePr>
                <a:graphicFrameLocks noChangeAspect="1"/>
              </p:cNvGraphicFramePr>
              <p:nvPr/>
            </p:nvGraphicFramePr>
            <p:xfrm>
              <a:off x="4176" y="273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4" name="BMP 图象" r:id="rId44" imgW="390525" imgH="381000" progId="Paint.Picture">
                      <p:embed/>
                    </p:oleObj>
                  </mc:Choice>
                  <mc:Fallback>
                    <p:oleObj name="BMP 图象" r:id="rId44" imgW="390525" imgH="381000" progId="Paint.Picture">
                      <p:embed/>
                      <p:pic>
                        <p:nvPicPr>
                          <p:cNvPr id="0" name="图片 695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76" y="273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178" name="Oval 431"/>
              <p:cNvSpPr>
                <a:spLocks noChangeArrowheads="1"/>
              </p:cNvSpPr>
              <p:nvPr/>
            </p:nvSpPr>
            <p:spPr bwMode="auto">
              <a:xfrm>
                <a:off x="3888" y="29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79" name="Oval 432"/>
              <p:cNvSpPr>
                <a:spLocks noChangeArrowheads="1"/>
              </p:cNvSpPr>
              <p:nvPr/>
            </p:nvSpPr>
            <p:spPr bwMode="auto">
              <a:xfrm>
                <a:off x="2016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0" name="Oval 433"/>
              <p:cNvSpPr>
                <a:spLocks noChangeArrowheads="1"/>
              </p:cNvSpPr>
              <p:nvPr/>
            </p:nvSpPr>
            <p:spPr bwMode="auto">
              <a:xfrm>
                <a:off x="2880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1" name="Oval 434"/>
              <p:cNvSpPr>
                <a:spLocks noChangeArrowheads="1"/>
              </p:cNvSpPr>
              <p:nvPr/>
            </p:nvSpPr>
            <p:spPr bwMode="auto">
              <a:xfrm>
                <a:off x="1248" y="29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2" name="Oval 435"/>
              <p:cNvSpPr>
                <a:spLocks noChangeArrowheads="1"/>
              </p:cNvSpPr>
              <p:nvPr/>
            </p:nvSpPr>
            <p:spPr bwMode="auto">
              <a:xfrm>
                <a:off x="2400" y="24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3" name="Oval 436"/>
              <p:cNvSpPr>
                <a:spLocks noChangeArrowheads="1"/>
              </p:cNvSpPr>
              <p:nvPr/>
            </p:nvSpPr>
            <p:spPr bwMode="auto">
              <a:xfrm>
                <a:off x="1680" y="24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4" name="Oval 437"/>
              <p:cNvSpPr>
                <a:spLocks noChangeArrowheads="1"/>
              </p:cNvSpPr>
              <p:nvPr/>
            </p:nvSpPr>
            <p:spPr bwMode="auto">
              <a:xfrm>
                <a:off x="4560" y="25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5" name="Oval 438"/>
              <p:cNvSpPr>
                <a:spLocks noChangeArrowheads="1"/>
              </p:cNvSpPr>
              <p:nvPr/>
            </p:nvSpPr>
            <p:spPr bwMode="auto">
              <a:xfrm>
                <a:off x="4368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6" name="Oval 439"/>
              <p:cNvSpPr>
                <a:spLocks noChangeArrowheads="1"/>
              </p:cNvSpPr>
              <p:nvPr/>
            </p:nvSpPr>
            <p:spPr bwMode="auto">
              <a:xfrm>
                <a:off x="5040" y="26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7" name="Oval 440"/>
              <p:cNvSpPr>
                <a:spLocks noChangeArrowheads="1"/>
              </p:cNvSpPr>
              <p:nvPr/>
            </p:nvSpPr>
            <p:spPr bwMode="auto">
              <a:xfrm>
                <a:off x="1296" y="34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8" name="Oval 441"/>
              <p:cNvSpPr>
                <a:spLocks noChangeArrowheads="1"/>
              </p:cNvSpPr>
              <p:nvPr/>
            </p:nvSpPr>
            <p:spPr bwMode="auto">
              <a:xfrm>
                <a:off x="4128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9" name="Oval 442"/>
              <p:cNvSpPr>
                <a:spLocks noChangeArrowheads="1"/>
              </p:cNvSpPr>
              <p:nvPr/>
            </p:nvSpPr>
            <p:spPr bwMode="auto">
              <a:xfrm>
                <a:off x="4896" y="28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90" name="Oval 443"/>
              <p:cNvSpPr>
                <a:spLocks noChangeArrowheads="1"/>
              </p:cNvSpPr>
              <p:nvPr/>
            </p:nvSpPr>
            <p:spPr bwMode="auto">
              <a:xfrm>
                <a:off x="1488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91" name="Oval 444"/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92" name="Oval 445"/>
              <p:cNvSpPr>
                <a:spLocks noChangeArrowheads="1"/>
              </p:cNvSpPr>
              <p:nvPr/>
            </p:nvSpPr>
            <p:spPr bwMode="auto">
              <a:xfrm>
                <a:off x="5568" y="27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93" name="Oval 446"/>
              <p:cNvSpPr>
                <a:spLocks noChangeArrowheads="1"/>
              </p:cNvSpPr>
              <p:nvPr/>
            </p:nvSpPr>
            <p:spPr bwMode="auto">
              <a:xfrm>
                <a:off x="5568" y="37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94" name="Oval 447"/>
              <p:cNvSpPr>
                <a:spLocks noChangeArrowheads="1"/>
              </p:cNvSpPr>
              <p:nvPr/>
            </p:nvSpPr>
            <p:spPr bwMode="auto">
              <a:xfrm>
                <a:off x="576" y="29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95" name="Oval 448"/>
              <p:cNvSpPr>
                <a:spLocks noChangeArrowheads="1"/>
              </p:cNvSpPr>
              <p:nvPr/>
            </p:nvSpPr>
            <p:spPr bwMode="auto">
              <a:xfrm>
                <a:off x="912" y="31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96" name="Oval 449"/>
              <p:cNvSpPr>
                <a:spLocks noChangeArrowheads="1"/>
              </p:cNvSpPr>
              <p:nvPr/>
            </p:nvSpPr>
            <p:spPr bwMode="auto">
              <a:xfrm>
                <a:off x="624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97" name="Oval 450"/>
              <p:cNvSpPr>
                <a:spLocks noChangeArrowheads="1"/>
              </p:cNvSpPr>
              <p:nvPr/>
            </p:nvSpPr>
            <p:spPr bwMode="auto">
              <a:xfrm>
                <a:off x="5232" y="32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198" name="Object 451"/>
              <p:cNvGraphicFramePr>
                <a:graphicFrameLocks noChangeAspect="1"/>
              </p:cNvGraphicFramePr>
              <p:nvPr/>
            </p:nvGraphicFramePr>
            <p:xfrm>
              <a:off x="1872" y="2012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5" name="BMP 图象" r:id="rId45" imgW="390525" imgH="381000" progId="Paint.Picture">
                      <p:embed/>
                    </p:oleObj>
                  </mc:Choice>
                  <mc:Fallback>
                    <p:oleObj name="BMP 图象" r:id="rId45" imgW="390525" imgH="381000" progId="Paint.Picture">
                      <p:embed/>
                      <p:pic>
                        <p:nvPicPr>
                          <p:cNvPr id="0" name="图片 695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72" y="2012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99" name="Object 452"/>
              <p:cNvGraphicFramePr>
                <a:graphicFrameLocks noChangeAspect="1"/>
              </p:cNvGraphicFramePr>
              <p:nvPr/>
            </p:nvGraphicFramePr>
            <p:xfrm>
              <a:off x="1584" y="191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6" name="BMP 图象" r:id="rId46" imgW="390525" imgH="381000" progId="Paint.Picture">
                      <p:embed/>
                    </p:oleObj>
                  </mc:Choice>
                  <mc:Fallback>
                    <p:oleObj name="BMP 图象" r:id="rId46" imgW="390525" imgH="381000" progId="Paint.Picture">
                      <p:embed/>
                      <p:pic>
                        <p:nvPicPr>
                          <p:cNvPr id="0" name="图片 695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84" y="191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00" name="Oval 453"/>
              <p:cNvSpPr>
                <a:spLocks noChangeArrowheads="1"/>
              </p:cNvSpPr>
              <p:nvPr/>
            </p:nvSpPr>
            <p:spPr bwMode="auto">
              <a:xfrm>
                <a:off x="3216" y="21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1" name="Oval 454"/>
              <p:cNvSpPr>
                <a:spLocks noChangeArrowheads="1"/>
              </p:cNvSpPr>
              <p:nvPr/>
            </p:nvSpPr>
            <p:spPr bwMode="auto">
              <a:xfrm>
                <a:off x="1344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2" name="Oval 455"/>
              <p:cNvSpPr>
                <a:spLocks noChangeArrowheads="1"/>
              </p:cNvSpPr>
              <p:nvPr/>
            </p:nvSpPr>
            <p:spPr bwMode="auto">
              <a:xfrm>
                <a:off x="2208" y="18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3" name="Oval 456"/>
              <p:cNvSpPr>
                <a:spLocks noChangeArrowheads="1"/>
              </p:cNvSpPr>
              <p:nvPr/>
            </p:nvSpPr>
            <p:spPr bwMode="auto">
              <a:xfrm>
                <a:off x="576" y="20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4" name="Oval 457"/>
              <p:cNvSpPr>
                <a:spLocks noChangeArrowheads="1"/>
              </p:cNvSpPr>
              <p:nvPr/>
            </p:nvSpPr>
            <p:spPr bwMode="auto">
              <a:xfrm>
                <a:off x="1728" y="15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5" name="Oval 458"/>
              <p:cNvSpPr>
                <a:spLocks noChangeArrowheads="1"/>
              </p:cNvSpPr>
              <p:nvPr/>
            </p:nvSpPr>
            <p:spPr bwMode="auto">
              <a:xfrm>
                <a:off x="1008" y="16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6" name="Oval 459"/>
              <p:cNvSpPr>
                <a:spLocks noChangeArrowheads="1"/>
              </p:cNvSpPr>
              <p:nvPr/>
            </p:nvSpPr>
            <p:spPr bwMode="auto">
              <a:xfrm>
                <a:off x="3888" y="16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7" name="Oval 460"/>
              <p:cNvSpPr>
                <a:spLocks noChangeArrowheads="1"/>
              </p:cNvSpPr>
              <p:nvPr/>
            </p:nvSpPr>
            <p:spPr bwMode="auto">
              <a:xfrm>
                <a:off x="3696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8" name="Oval 461"/>
              <p:cNvSpPr>
                <a:spLocks noChangeArrowheads="1"/>
              </p:cNvSpPr>
              <p:nvPr/>
            </p:nvSpPr>
            <p:spPr bwMode="auto">
              <a:xfrm>
                <a:off x="4368" y="17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9" name="Oval 462"/>
              <p:cNvSpPr>
                <a:spLocks noChangeArrowheads="1"/>
              </p:cNvSpPr>
              <p:nvPr/>
            </p:nvSpPr>
            <p:spPr bwMode="auto">
              <a:xfrm>
                <a:off x="624" y="25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10" name="Oval 463"/>
              <p:cNvSpPr>
                <a:spLocks noChangeArrowheads="1"/>
              </p:cNvSpPr>
              <p:nvPr/>
            </p:nvSpPr>
            <p:spPr bwMode="auto">
              <a:xfrm>
                <a:off x="3456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11" name="Oval 464"/>
              <p:cNvSpPr>
                <a:spLocks noChangeArrowheads="1"/>
              </p:cNvSpPr>
              <p:nvPr/>
            </p:nvSpPr>
            <p:spPr bwMode="auto">
              <a:xfrm>
                <a:off x="4224" y="19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12" name="Oval 465"/>
              <p:cNvSpPr>
                <a:spLocks noChangeArrowheads="1"/>
              </p:cNvSpPr>
              <p:nvPr/>
            </p:nvSpPr>
            <p:spPr bwMode="auto">
              <a:xfrm>
                <a:off x="816" y="18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13" name="Oval 466"/>
              <p:cNvSpPr>
                <a:spLocks noChangeArrowheads="1"/>
              </p:cNvSpPr>
              <p:nvPr/>
            </p:nvSpPr>
            <p:spPr bwMode="auto">
              <a:xfrm>
                <a:off x="2688" y="17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14" name="Oval 467"/>
              <p:cNvSpPr>
                <a:spLocks noChangeArrowheads="1"/>
              </p:cNvSpPr>
              <p:nvPr/>
            </p:nvSpPr>
            <p:spPr bwMode="auto">
              <a:xfrm>
                <a:off x="4896" y="19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15" name="Oval 468"/>
              <p:cNvSpPr>
                <a:spLocks noChangeArrowheads="1"/>
              </p:cNvSpPr>
              <p:nvPr/>
            </p:nvSpPr>
            <p:spPr bwMode="auto">
              <a:xfrm>
                <a:off x="240" y="22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16" name="Oval 469"/>
              <p:cNvSpPr>
                <a:spLocks noChangeArrowheads="1"/>
              </p:cNvSpPr>
              <p:nvPr/>
            </p:nvSpPr>
            <p:spPr bwMode="auto">
              <a:xfrm>
                <a:off x="4560" y="23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217" name="Object 470"/>
              <p:cNvGraphicFramePr>
                <a:graphicFrameLocks noChangeAspect="1"/>
              </p:cNvGraphicFramePr>
              <p:nvPr/>
            </p:nvGraphicFramePr>
            <p:xfrm>
              <a:off x="1824" y="129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7" name="BMP 图象" r:id="rId47" imgW="390525" imgH="381000" progId="Paint.Picture">
                      <p:embed/>
                    </p:oleObj>
                  </mc:Choice>
                  <mc:Fallback>
                    <p:oleObj name="BMP 图象" r:id="rId47" imgW="390525" imgH="381000" progId="Paint.Picture">
                      <p:embed/>
                      <p:pic>
                        <p:nvPicPr>
                          <p:cNvPr id="0" name="图片 695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24" y="129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18" name="Oval 471"/>
              <p:cNvSpPr>
                <a:spLocks noChangeArrowheads="1"/>
              </p:cNvSpPr>
              <p:nvPr/>
            </p:nvSpPr>
            <p:spPr bwMode="auto">
              <a:xfrm>
                <a:off x="3456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19" name="Oval 472"/>
              <p:cNvSpPr>
                <a:spLocks noChangeArrowheads="1"/>
              </p:cNvSpPr>
              <p:nvPr/>
            </p:nvSpPr>
            <p:spPr bwMode="auto">
              <a:xfrm>
                <a:off x="1584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0" name="Oval 473"/>
              <p:cNvSpPr>
                <a:spLocks noChangeArrowheads="1"/>
              </p:cNvSpPr>
              <p:nvPr/>
            </p:nvSpPr>
            <p:spPr bwMode="auto">
              <a:xfrm>
                <a:off x="2448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1" name="Oval 474"/>
              <p:cNvSpPr>
                <a:spLocks noChangeArrowheads="1"/>
              </p:cNvSpPr>
              <p:nvPr/>
            </p:nvSpPr>
            <p:spPr bwMode="auto">
              <a:xfrm>
                <a:off x="816" y="14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2" name="Oval 475"/>
              <p:cNvSpPr>
                <a:spLocks noChangeArrowheads="1"/>
              </p:cNvSpPr>
              <p:nvPr/>
            </p:nvSpPr>
            <p:spPr bwMode="auto">
              <a:xfrm>
                <a:off x="1968" y="9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3" name="Oval 476"/>
              <p:cNvSpPr>
                <a:spLocks noChangeArrowheads="1"/>
              </p:cNvSpPr>
              <p:nvPr/>
            </p:nvSpPr>
            <p:spPr bwMode="auto">
              <a:xfrm>
                <a:off x="1248" y="10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4" name="Oval 477"/>
              <p:cNvSpPr>
                <a:spLocks noChangeArrowheads="1"/>
              </p:cNvSpPr>
              <p:nvPr/>
            </p:nvSpPr>
            <p:spPr bwMode="auto">
              <a:xfrm>
                <a:off x="4128" y="10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5" name="Oval 478"/>
              <p:cNvSpPr>
                <a:spLocks noChangeArrowheads="1"/>
              </p:cNvSpPr>
              <p:nvPr/>
            </p:nvSpPr>
            <p:spPr bwMode="auto">
              <a:xfrm>
                <a:off x="3936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6" name="Oval 479"/>
              <p:cNvSpPr>
                <a:spLocks noChangeArrowheads="1"/>
              </p:cNvSpPr>
              <p:nvPr/>
            </p:nvSpPr>
            <p:spPr bwMode="auto">
              <a:xfrm>
                <a:off x="4608" y="11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7" name="Oval 480"/>
              <p:cNvSpPr>
                <a:spLocks noChangeArrowheads="1"/>
              </p:cNvSpPr>
              <p:nvPr/>
            </p:nvSpPr>
            <p:spPr bwMode="auto">
              <a:xfrm>
                <a:off x="864" y="19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8" name="Oval 481"/>
              <p:cNvSpPr>
                <a:spLocks noChangeArrowheads="1"/>
              </p:cNvSpPr>
              <p:nvPr/>
            </p:nvSpPr>
            <p:spPr bwMode="auto">
              <a:xfrm>
                <a:off x="3696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9" name="Oval 482"/>
              <p:cNvSpPr>
                <a:spLocks noChangeArrowheads="1"/>
              </p:cNvSpPr>
              <p:nvPr/>
            </p:nvSpPr>
            <p:spPr bwMode="auto">
              <a:xfrm>
                <a:off x="4464" y="13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0" name="Oval 483"/>
              <p:cNvSpPr>
                <a:spLocks noChangeArrowheads="1"/>
              </p:cNvSpPr>
              <p:nvPr/>
            </p:nvSpPr>
            <p:spPr bwMode="auto">
              <a:xfrm>
                <a:off x="1056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1" name="Oval 484"/>
              <p:cNvSpPr>
                <a:spLocks noChangeArrowheads="1"/>
              </p:cNvSpPr>
              <p:nvPr/>
            </p:nvSpPr>
            <p:spPr bwMode="auto">
              <a:xfrm>
                <a:off x="2928" y="11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2" name="Oval 485"/>
              <p:cNvSpPr>
                <a:spLocks noChangeArrowheads="1"/>
              </p:cNvSpPr>
              <p:nvPr/>
            </p:nvSpPr>
            <p:spPr bwMode="auto">
              <a:xfrm>
                <a:off x="5136" y="12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3" name="Oval 486"/>
              <p:cNvSpPr>
                <a:spLocks noChangeArrowheads="1"/>
              </p:cNvSpPr>
              <p:nvPr/>
            </p:nvSpPr>
            <p:spPr bwMode="auto">
              <a:xfrm>
                <a:off x="5136" y="22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4" name="Oval 487"/>
              <p:cNvSpPr>
                <a:spLocks noChangeArrowheads="1"/>
              </p:cNvSpPr>
              <p:nvPr/>
            </p:nvSpPr>
            <p:spPr bwMode="auto">
              <a:xfrm>
                <a:off x="144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5" name="Oval 488"/>
              <p:cNvSpPr>
                <a:spLocks noChangeArrowheads="1"/>
              </p:cNvSpPr>
              <p:nvPr/>
            </p:nvSpPr>
            <p:spPr bwMode="auto">
              <a:xfrm>
                <a:off x="480" y="16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6" name="Oval 489"/>
              <p:cNvSpPr>
                <a:spLocks noChangeArrowheads="1"/>
              </p:cNvSpPr>
              <p:nvPr/>
            </p:nvSpPr>
            <p:spPr bwMode="auto">
              <a:xfrm>
                <a:off x="192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7" name="Oval 490"/>
              <p:cNvSpPr>
                <a:spLocks noChangeArrowheads="1"/>
              </p:cNvSpPr>
              <p:nvPr/>
            </p:nvSpPr>
            <p:spPr bwMode="auto">
              <a:xfrm>
                <a:off x="4800" y="17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8" name="Oval 491"/>
              <p:cNvSpPr>
                <a:spLocks noChangeArrowheads="1"/>
              </p:cNvSpPr>
              <p:nvPr/>
            </p:nvSpPr>
            <p:spPr bwMode="auto">
              <a:xfrm>
                <a:off x="4032" y="11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9" name="Oval 492"/>
              <p:cNvSpPr>
                <a:spLocks noChangeArrowheads="1"/>
              </p:cNvSpPr>
              <p:nvPr/>
            </p:nvSpPr>
            <p:spPr bwMode="auto">
              <a:xfrm>
                <a:off x="2160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0" name="Oval 493"/>
              <p:cNvSpPr>
                <a:spLocks noChangeArrowheads="1"/>
              </p:cNvSpPr>
              <p:nvPr/>
            </p:nvSpPr>
            <p:spPr bwMode="auto">
              <a:xfrm>
                <a:off x="3024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1" name="Oval 494"/>
              <p:cNvSpPr>
                <a:spLocks noChangeArrowheads="1"/>
              </p:cNvSpPr>
              <p:nvPr/>
            </p:nvSpPr>
            <p:spPr bwMode="auto">
              <a:xfrm>
                <a:off x="1392" y="10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2" name="Oval 495"/>
              <p:cNvSpPr>
                <a:spLocks noChangeArrowheads="1"/>
              </p:cNvSpPr>
              <p:nvPr/>
            </p:nvSpPr>
            <p:spPr bwMode="auto">
              <a:xfrm>
                <a:off x="2544" y="5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3" name="Oval 496"/>
              <p:cNvSpPr>
                <a:spLocks noChangeArrowheads="1"/>
              </p:cNvSpPr>
              <p:nvPr/>
            </p:nvSpPr>
            <p:spPr bwMode="auto">
              <a:xfrm>
                <a:off x="1824" y="6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4" name="Oval 497"/>
              <p:cNvSpPr>
                <a:spLocks noChangeArrowheads="1"/>
              </p:cNvSpPr>
              <p:nvPr/>
            </p:nvSpPr>
            <p:spPr bwMode="auto">
              <a:xfrm>
                <a:off x="4704" y="6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5" name="Oval 498"/>
              <p:cNvSpPr>
                <a:spLocks noChangeArrowheads="1"/>
              </p:cNvSpPr>
              <p:nvPr/>
            </p:nvSpPr>
            <p:spPr bwMode="auto">
              <a:xfrm>
                <a:off x="4512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6" name="Oval 499"/>
              <p:cNvSpPr>
                <a:spLocks noChangeArrowheads="1"/>
              </p:cNvSpPr>
              <p:nvPr/>
            </p:nvSpPr>
            <p:spPr bwMode="auto">
              <a:xfrm>
                <a:off x="5184" y="7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7" name="Oval 500"/>
              <p:cNvSpPr>
                <a:spLocks noChangeArrowheads="1"/>
              </p:cNvSpPr>
              <p:nvPr/>
            </p:nvSpPr>
            <p:spPr bwMode="auto">
              <a:xfrm>
                <a:off x="1440" y="15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8" name="Oval 501"/>
              <p:cNvSpPr>
                <a:spLocks noChangeArrowheads="1"/>
              </p:cNvSpPr>
              <p:nvPr/>
            </p:nvSpPr>
            <p:spPr bwMode="auto">
              <a:xfrm>
                <a:off x="4272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9" name="Oval 502"/>
              <p:cNvSpPr>
                <a:spLocks noChangeArrowheads="1"/>
              </p:cNvSpPr>
              <p:nvPr/>
            </p:nvSpPr>
            <p:spPr bwMode="auto">
              <a:xfrm>
                <a:off x="5040" y="9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50" name="Oval 503"/>
              <p:cNvSpPr>
                <a:spLocks noChangeArrowheads="1"/>
              </p:cNvSpPr>
              <p:nvPr/>
            </p:nvSpPr>
            <p:spPr bwMode="auto">
              <a:xfrm>
                <a:off x="1632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51" name="Oval 504"/>
              <p:cNvSpPr>
                <a:spLocks noChangeArrowheads="1"/>
              </p:cNvSpPr>
              <p:nvPr/>
            </p:nvSpPr>
            <p:spPr bwMode="auto">
              <a:xfrm>
                <a:off x="3504" y="7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52" name="Oval 505"/>
              <p:cNvSpPr>
                <a:spLocks noChangeArrowheads="1"/>
              </p:cNvSpPr>
              <p:nvPr/>
            </p:nvSpPr>
            <p:spPr bwMode="auto">
              <a:xfrm>
                <a:off x="5712" y="9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53" name="Oval 506"/>
              <p:cNvSpPr>
                <a:spLocks noChangeArrowheads="1"/>
              </p:cNvSpPr>
              <p:nvPr/>
            </p:nvSpPr>
            <p:spPr bwMode="auto">
              <a:xfrm>
                <a:off x="720" y="11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54" name="Oval 507"/>
              <p:cNvSpPr>
                <a:spLocks noChangeArrowheads="1"/>
              </p:cNvSpPr>
              <p:nvPr/>
            </p:nvSpPr>
            <p:spPr bwMode="auto">
              <a:xfrm>
                <a:off x="1056" y="12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55" name="Oval 508"/>
              <p:cNvSpPr>
                <a:spLocks noChangeArrowheads="1"/>
              </p:cNvSpPr>
              <p:nvPr/>
            </p:nvSpPr>
            <p:spPr bwMode="auto">
              <a:xfrm>
                <a:off x="768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56" name="Oval 509"/>
              <p:cNvSpPr>
                <a:spLocks noChangeArrowheads="1"/>
              </p:cNvSpPr>
              <p:nvPr/>
            </p:nvSpPr>
            <p:spPr bwMode="auto">
              <a:xfrm>
                <a:off x="5376" y="13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257" name="Object 510"/>
              <p:cNvGraphicFramePr>
                <a:graphicFrameLocks noChangeAspect="1"/>
              </p:cNvGraphicFramePr>
              <p:nvPr/>
            </p:nvGraphicFramePr>
            <p:xfrm>
              <a:off x="3360" y="48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8" name="BMP 图象" r:id="rId48" imgW="390525" imgH="381000" progId="Paint.Picture">
                      <p:embed/>
                    </p:oleObj>
                  </mc:Choice>
                  <mc:Fallback>
                    <p:oleObj name="BMP 图象" r:id="rId48" imgW="390525" imgH="381000" progId="Paint.Picture">
                      <p:embed/>
                      <p:pic>
                        <p:nvPicPr>
                          <p:cNvPr id="0" name="图片 695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60" y="48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258" name="Object 511"/>
              <p:cNvGraphicFramePr>
                <a:graphicFrameLocks noChangeAspect="1"/>
              </p:cNvGraphicFramePr>
              <p:nvPr/>
            </p:nvGraphicFramePr>
            <p:xfrm>
              <a:off x="4560" y="24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9" name="BMP 图象" r:id="rId49" imgW="390525" imgH="381000" progId="Paint.Picture">
                      <p:embed/>
                    </p:oleObj>
                  </mc:Choice>
                  <mc:Fallback>
                    <p:oleObj name="BMP 图象" r:id="rId49" imgW="390525" imgH="381000" progId="Paint.Picture">
                      <p:embed/>
                      <p:pic>
                        <p:nvPicPr>
                          <p:cNvPr id="0" name="图片 695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60" y="24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259" name="Object 512"/>
              <p:cNvGraphicFramePr>
                <a:graphicFrameLocks noChangeAspect="1"/>
              </p:cNvGraphicFramePr>
              <p:nvPr/>
            </p:nvGraphicFramePr>
            <p:xfrm>
              <a:off x="4224" y="48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60" name="BMP 图象" r:id="rId50" imgW="390525" imgH="381000" progId="Paint.Picture">
                      <p:embed/>
                    </p:oleObj>
                  </mc:Choice>
                  <mc:Fallback>
                    <p:oleObj name="BMP 图象" r:id="rId50" imgW="390525" imgH="381000" progId="Paint.Picture">
                      <p:embed/>
                      <p:pic>
                        <p:nvPicPr>
                          <p:cNvPr id="0" name="图片 695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24" y="48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260" name="Object 513"/>
              <p:cNvGraphicFramePr>
                <a:graphicFrameLocks noChangeAspect="1"/>
              </p:cNvGraphicFramePr>
              <p:nvPr/>
            </p:nvGraphicFramePr>
            <p:xfrm>
              <a:off x="2640" y="288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61" name="BMP 图象" r:id="rId51" imgW="390525" imgH="381000" progId="Paint.Picture">
                      <p:embed/>
                    </p:oleObj>
                  </mc:Choice>
                  <mc:Fallback>
                    <p:oleObj name="BMP 图象" r:id="rId51" imgW="390525" imgH="381000" progId="Paint.Picture">
                      <p:embed/>
                      <p:pic>
                        <p:nvPicPr>
                          <p:cNvPr id="0" name="图片 696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40" y="288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61" name="Oval 514"/>
              <p:cNvSpPr>
                <a:spLocks noChangeArrowheads="1"/>
              </p:cNvSpPr>
              <p:nvPr/>
            </p:nvSpPr>
            <p:spPr bwMode="auto">
              <a:xfrm>
                <a:off x="4272" y="4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62" name="Oval 515"/>
              <p:cNvSpPr>
                <a:spLocks noChangeArrowheads="1"/>
              </p:cNvSpPr>
              <p:nvPr/>
            </p:nvSpPr>
            <p:spPr bwMode="auto">
              <a:xfrm>
                <a:off x="2400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63" name="Oval 516"/>
              <p:cNvSpPr>
                <a:spLocks noChangeArrowheads="1"/>
              </p:cNvSpPr>
              <p:nvPr/>
            </p:nvSpPr>
            <p:spPr bwMode="auto">
              <a:xfrm>
                <a:off x="3264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64" name="Oval 517"/>
              <p:cNvSpPr>
                <a:spLocks noChangeArrowheads="1"/>
              </p:cNvSpPr>
              <p:nvPr/>
            </p:nvSpPr>
            <p:spPr bwMode="auto">
              <a:xfrm>
                <a:off x="1632" y="4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65" name="Oval 518"/>
              <p:cNvSpPr>
                <a:spLocks noChangeArrowheads="1"/>
              </p:cNvSpPr>
              <p:nvPr/>
            </p:nvSpPr>
            <p:spPr bwMode="auto">
              <a:xfrm>
                <a:off x="4944" y="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66" name="Oval 519"/>
              <p:cNvSpPr>
                <a:spLocks noChangeArrowheads="1"/>
              </p:cNvSpPr>
              <p:nvPr/>
            </p:nvSpPr>
            <p:spPr bwMode="auto">
              <a:xfrm>
                <a:off x="4752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67" name="Oval 520"/>
              <p:cNvSpPr>
                <a:spLocks noChangeArrowheads="1"/>
              </p:cNvSpPr>
              <p:nvPr/>
            </p:nvSpPr>
            <p:spPr bwMode="auto">
              <a:xfrm>
                <a:off x="5424" y="1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68" name="Oval 521"/>
              <p:cNvSpPr>
                <a:spLocks noChangeArrowheads="1"/>
              </p:cNvSpPr>
              <p:nvPr/>
            </p:nvSpPr>
            <p:spPr bwMode="auto">
              <a:xfrm>
                <a:off x="1680" y="9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69" name="Oval 522"/>
              <p:cNvSpPr>
                <a:spLocks noChangeArrowheads="1"/>
              </p:cNvSpPr>
              <p:nvPr/>
            </p:nvSpPr>
            <p:spPr bwMode="auto">
              <a:xfrm>
                <a:off x="4512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0" name="Oval 523"/>
              <p:cNvSpPr>
                <a:spLocks noChangeArrowheads="1"/>
              </p:cNvSpPr>
              <p:nvPr/>
            </p:nvSpPr>
            <p:spPr bwMode="auto">
              <a:xfrm>
                <a:off x="5280" y="3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1" name="Oval 524"/>
              <p:cNvSpPr>
                <a:spLocks noChangeArrowheads="1"/>
              </p:cNvSpPr>
              <p:nvPr/>
            </p:nvSpPr>
            <p:spPr bwMode="auto">
              <a:xfrm>
                <a:off x="1872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2" name="Oval 525"/>
              <p:cNvSpPr>
                <a:spLocks noChangeArrowheads="1"/>
              </p:cNvSpPr>
              <p:nvPr/>
            </p:nvSpPr>
            <p:spPr bwMode="auto">
              <a:xfrm>
                <a:off x="3744" y="1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3" name="Oval 526"/>
              <p:cNvSpPr>
                <a:spLocks noChangeArrowheads="1"/>
              </p:cNvSpPr>
              <p:nvPr/>
            </p:nvSpPr>
            <p:spPr bwMode="auto">
              <a:xfrm>
                <a:off x="5952" y="2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4" name="Oval 527"/>
              <p:cNvSpPr>
                <a:spLocks noChangeArrowheads="1"/>
              </p:cNvSpPr>
              <p:nvPr/>
            </p:nvSpPr>
            <p:spPr bwMode="auto">
              <a:xfrm>
                <a:off x="5952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5" name="Oval 528"/>
              <p:cNvSpPr>
                <a:spLocks noChangeArrowheads="1"/>
              </p:cNvSpPr>
              <p:nvPr/>
            </p:nvSpPr>
            <p:spPr bwMode="auto">
              <a:xfrm>
                <a:off x="960" y="4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6" name="Oval 529"/>
              <p:cNvSpPr>
                <a:spLocks noChangeArrowheads="1"/>
              </p:cNvSpPr>
              <p:nvPr/>
            </p:nvSpPr>
            <p:spPr bwMode="auto">
              <a:xfrm>
                <a:off x="1296" y="6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7" name="Oval 530"/>
              <p:cNvSpPr>
                <a:spLocks noChangeArrowheads="1"/>
              </p:cNvSpPr>
              <p:nvPr/>
            </p:nvSpPr>
            <p:spPr bwMode="auto">
              <a:xfrm>
                <a:off x="1008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8" name="Oval 531"/>
              <p:cNvSpPr>
                <a:spLocks noChangeArrowheads="1"/>
              </p:cNvSpPr>
              <p:nvPr/>
            </p:nvSpPr>
            <p:spPr bwMode="auto">
              <a:xfrm>
                <a:off x="5616" y="7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9" name="Oval 532"/>
              <p:cNvSpPr>
                <a:spLocks noChangeArrowheads="1"/>
              </p:cNvSpPr>
              <p:nvPr/>
            </p:nvSpPr>
            <p:spPr bwMode="auto">
              <a:xfrm>
                <a:off x="3936" y="432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80" name="Oval 533"/>
              <p:cNvSpPr>
                <a:spLocks noChangeArrowheads="1"/>
              </p:cNvSpPr>
              <p:nvPr/>
            </p:nvSpPr>
            <p:spPr bwMode="auto">
              <a:xfrm>
                <a:off x="2016" y="864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81" name="Oval 534"/>
              <p:cNvSpPr>
                <a:spLocks noChangeArrowheads="1"/>
              </p:cNvSpPr>
              <p:nvPr/>
            </p:nvSpPr>
            <p:spPr bwMode="auto">
              <a:xfrm>
                <a:off x="5088" y="1440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82" name="Oval 535"/>
              <p:cNvSpPr>
                <a:spLocks noChangeArrowheads="1"/>
              </p:cNvSpPr>
              <p:nvPr/>
            </p:nvSpPr>
            <p:spPr bwMode="auto">
              <a:xfrm>
                <a:off x="1104" y="1872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</p:grp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83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83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2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3641725" y="2155826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latin typeface="Webdings" panose="05030102010509060703" pitchFamily="18" charset="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17458" y="1129994"/>
            <a:ext cx="149191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</a:t>
            </a:r>
            <a:r>
              <a:rPr lang="zh-CN" altLang="en-US" sz="20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！</a:t>
            </a:r>
            <a:endParaRPr lang="zh-CN" altLang="en-US" sz="20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6386830" y="176530"/>
            <a:ext cx="4138930" cy="1656080"/>
          </a:xfrm>
          <a:prstGeom prst="wedgeEllipseCallout">
            <a:avLst>
              <a:gd name="adj1" fmla="val -53027"/>
              <a:gd name="adj2" fmla="val 58279"/>
            </a:avLst>
          </a:prstGeom>
        </p:spPr>
        <p:style>
          <a:lnRef idx="2">
            <a:schemeClr val="accent1"/>
          </a:lnRef>
          <a:fillRef idx="100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我叫什么名字？谁认识我？</a:t>
            </a:r>
            <a:endParaRPr lang="zh-CN" altLang="en-US" sz="36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85963" y="2105561"/>
            <a:ext cx="78830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下雪啦，下雪啦！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默认设计模板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1565</Words>
  <Application>WPS 演示</Application>
  <PresentationFormat>宽屏</PresentationFormat>
  <Paragraphs>226</Paragraphs>
  <Slides>36</Slides>
  <Notes>3</Notes>
  <HiddenSlides>0</HiddenSlides>
  <MMClips>2</MMClips>
  <ScaleCrop>false</ScaleCrop>
  <HeadingPairs>
    <vt:vector size="8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49</vt:i4>
      </vt:variant>
      <vt:variant>
        <vt:lpstr>幻灯片标题</vt:lpstr>
      </vt:variant>
      <vt:variant>
        <vt:i4>36</vt:i4>
      </vt:variant>
    </vt:vector>
  </HeadingPairs>
  <TitlesOfParts>
    <vt:vector size="111" baseType="lpstr">
      <vt:lpstr>Arial</vt:lpstr>
      <vt:lpstr>宋体</vt:lpstr>
      <vt:lpstr>Wingdings</vt:lpstr>
      <vt:lpstr>楷体</vt:lpstr>
      <vt:lpstr>华文楷体</vt:lpstr>
      <vt:lpstr>Webdings</vt:lpstr>
      <vt:lpstr>楷体_GB2312</vt:lpstr>
      <vt:lpstr>新宋体</vt:lpstr>
      <vt:lpstr>华文细黑</vt:lpstr>
      <vt:lpstr>等线</vt:lpstr>
      <vt:lpstr>微软雅黑</vt:lpstr>
      <vt:lpstr>Arial Unicode MS</vt:lpstr>
      <vt:lpstr>等线 Light</vt:lpstr>
      <vt:lpstr>Calibri</vt:lpstr>
      <vt:lpstr>方正舒体</vt:lpstr>
      <vt:lpstr>黑体</vt:lpstr>
      <vt:lpstr>Times New Roman</vt:lpstr>
      <vt:lpstr>Webdings</vt:lpstr>
      <vt:lpstr>华文楷体</vt:lpstr>
      <vt:lpstr>华文细黑</vt:lpstr>
      <vt:lpstr>方正舒体</vt:lpstr>
      <vt:lpstr>楷体_GB2312</vt:lpstr>
      <vt:lpstr>Segoe Print</vt:lpstr>
      <vt:lpstr>Office 主题​​</vt:lpstr>
      <vt:lpstr>默认设计模板</vt:lpstr>
      <vt:lpstr>1_默认设计模板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tw</dc:creator>
  <cp:lastModifiedBy>Luo（兴）mao</cp:lastModifiedBy>
  <cp:revision>93</cp:revision>
  <dcterms:created xsi:type="dcterms:W3CDTF">2019-12-18T12:00:00Z</dcterms:created>
  <dcterms:modified xsi:type="dcterms:W3CDTF">2021-01-17T14:43:31Z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2052-11.3.0.9221</vt:lpwstr>
  </property>
</Properties>
</file>