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FFA138-3EB3-4DFF-8FBF-31542B1FE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55948"/>
            <a:ext cx="7766936" cy="1646302"/>
          </a:xfrm>
        </p:spPr>
        <p:txBody>
          <a:bodyPr/>
          <a:lstStyle/>
          <a:p>
            <a:r>
              <a:rPr lang="zh-CN" altLang="en-US" sz="6600" dirty="0"/>
              <a:t>数与代数总复习</a:t>
            </a:r>
          </a:p>
        </p:txBody>
      </p:sp>
    </p:spTree>
    <p:extLst>
      <p:ext uri="{BB962C8B-B14F-4D97-AF65-F5344CB8AC3E}">
        <p14:creationId xmlns:p14="http://schemas.microsoft.com/office/powerpoint/2010/main" val="20409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C8E91E-2C6D-4539-A82A-5C487C04B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、你认识了哪些数？按顺序数一数吗？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1DFA98-6C62-4ECF-9502-41FD174C9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1490"/>
            <a:ext cx="9083354" cy="5112081"/>
          </a:xfrm>
        </p:spPr>
        <p:txBody>
          <a:bodyPr>
            <a:normAutofit/>
          </a:bodyPr>
          <a:lstStyle/>
          <a:p>
            <a:r>
              <a:rPr lang="en-US" altLang="zh-CN" sz="3200" dirty="0"/>
              <a:t>77</a:t>
            </a:r>
            <a:r>
              <a:rPr lang="zh-CN" altLang="en-US" sz="3200" dirty="0"/>
              <a:t>，</a:t>
            </a:r>
            <a:r>
              <a:rPr lang="en-US" altLang="zh-CN" sz="3200" dirty="0"/>
              <a:t>78</a:t>
            </a:r>
            <a:r>
              <a:rPr lang="zh-CN" altLang="en-US" sz="3200" dirty="0"/>
              <a:t>，</a:t>
            </a:r>
            <a:r>
              <a:rPr lang="en-US" altLang="zh-CN" sz="3200" dirty="0"/>
              <a:t>79</a:t>
            </a:r>
            <a:r>
              <a:rPr lang="zh-CN" altLang="en-US" sz="3200" dirty="0"/>
              <a:t>，</a:t>
            </a:r>
            <a:r>
              <a:rPr lang="en-US" altLang="zh-CN" sz="3200" dirty="0"/>
              <a:t>……90</a:t>
            </a:r>
          </a:p>
          <a:p>
            <a:r>
              <a:rPr lang="en-US" altLang="zh-CN" sz="3200" dirty="0"/>
              <a:t>65</a:t>
            </a:r>
            <a:r>
              <a:rPr lang="zh-CN" altLang="en-US" sz="3200" dirty="0"/>
              <a:t>，</a:t>
            </a:r>
            <a:r>
              <a:rPr lang="en-US" altLang="zh-CN" sz="3200" dirty="0"/>
              <a:t>64</a:t>
            </a:r>
            <a:r>
              <a:rPr lang="zh-CN" altLang="en-US" sz="3200" dirty="0"/>
              <a:t>，</a:t>
            </a:r>
            <a:r>
              <a:rPr lang="en-US" altLang="zh-CN" sz="3200" dirty="0"/>
              <a:t>63</a:t>
            </a:r>
            <a:r>
              <a:rPr lang="zh-CN" altLang="en-US" sz="3200" dirty="0"/>
              <a:t>，</a:t>
            </a:r>
            <a:r>
              <a:rPr lang="en-US" altLang="zh-CN" sz="3200" dirty="0"/>
              <a:t>……49</a:t>
            </a:r>
          </a:p>
          <a:p>
            <a:r>
              <a:rPr lang="en-US" altLang="zh-CN" sz="3200" dirty="0"/>
              <a:t>21</a:t>
            </a:r>
            <a:r>
              <a:rPr lang="zh-CN" altLang="en-US" sz="3200" dirty="0"/>
              <a:t>，</a:t>
            </a:r>
            <a:r>
              <a:rPr lang="en-US" altLang="zh-CN" sz="3200" dirty="0"/>
              <a:t>23</a:t>
            </a:r>
            <a:r>
              <a:rPr lang="zh-CN" altLang="en-US" sz="3200" dirty="0"/>
              <a:t>，</a:t>
            </a:r>
            <a:r>
              <a:rPr lang="en-US" altLang="zh-CN" sz="3200" dirty="0"/>
              <a:t>25</a:t>
            </a:r>
            <a:r>
              <a:rPr lang="zh-CN" altLang="en-US" sz="3200" dirty="0"/>
              <a:t>，</a:t>
            </a:r>
            <a:r>
              <a:rPr lang="en-US" altLang="zh-CN" sz="3200" dirty="0"/>
              <a:t>……35</a:t>
            </a:r>
          </a:p>
          <a:p>
            <a:r>
              <a:rPr lang="en-US" altLang="zh-CN" sz="3200" dirty="0"/>
              <a:t>91</a:t>
            </a:r>
            <a:r>
              <a:rPr lang="zh-CN" altLang="en-US" sz="3200" dirty="0"/>
              <a:t>，</a:t>
            </a:r>
            <a:r>
              <a:rPr lang="en-US" altLang="zh-CN" sz="3200" dirty="0"/>
              <a:t>89</a:t>
            </a:r>
            <a:r>
              <a:rPr lang="zh-CN" altLang="en-US" sz="3200" dirty="0"/>
              <a:t>，</a:t>
            </a:r>
            <a:r>
              <a:rPr lang="en-US" altLang="zh-CN" sz="3200" dirty="0"/>
              <a:t>87</a:t>
            </a:r>
            <a:r>
              <a:rPr lang="zh-CN" altLang="en-US" sz="3200" dirty="0"/>
              <a:t>，</a:t>
            </a:r>
            <a:r>
              <a:rPr lang="en-US" altLang="zh-CN" sz="3200" dirty="0"/>
              <a:t>……73</a:t>
            </a:r>
          </a:p>
          <a:p>
            <a:r>
              <a:rPr lang="en-US" altLang="zh-CN" sz="3200" dirty="0"/>
              <a:t>3</a:t>
            </a:r>
            <a:r>
              <a:rPr lang="zh-CN" altLang="en-US" sz="3200" dirty="0"/>
              <a:t>，</a:t>
            </a:r>
            <a:r>
              <a:rPr lang="en-US" altLang="zh-CN" sz="3200" dirty="0"/>
              <a:t>6</a:t>
            </a:r>
            <a:r>
              <a:rPr lang="zh-CN" altLang="en-US" sz="3200" dirty="0"/>
              <a:t>，</a:t>
            </a:r>
            <a:r>
              <a:rPr lang="en-US" altLang="zh-CN" sz="3200" dirty="0"/>
              <a:t>9</a:t>
            </a:r>
            <a:r>
              <a:rPr lang="zh-CN" altLang="en-US" sz="3200" dirty="0"/>
              <a:t>，</a:t>
            </a:r>
            <a:r>
              <a:rPr lang="en-US" altLang="zh-CN" sz="3200" dirty="0"/>
              <a:t>……30</a:t>
            </a:r>
          </a:p>
          <a:p>
            <a:r>
              <a:rPr lang="en-US" altLang="zh-CN" sz="3200" dirty="0"/>
              <a:t>80</a:t>
            </a:r>
            <a:r>
              <a:rPr lang="zh-CN" altLang="en-US" sz="3200" dirty="0"/>
              <a:t>，</a:t>
            </a:r>
            <a:r>
              <a:rPr lang="en-US" altLang="zh-CN" sz="3200" dirty="0"/>
              <a:t>75</a:t>
            </a:r>
            <a:r>
              <a:rPr lang="zh-CN" altLang="en-US" sz="3200" dirty="0"/>
              <a:t>，</a:t>
            </a:r>
            <a:r>
              <a:rPr lang="en-US" altLang="zh-CN" sz="3200" dirty="0"/>
              <a:t>70……50</a:t>
            </a:r>
          </a:p>
          <a:p>
            <a:r>
              <a:rPr lang="en-US" altLang="zh-CN" sz="3200" dirty="0"/>
              <a:t>92</a:t>
            </a:r>
            <a:r>
              <a:rPr lang="zh-CN" altLang="en-US" sz="3200" dirty="0"/>
              <a:t>，</a:t>
            </a:r>
            <a:r>
              <a:rPr lang="en-US" altLang="zh-CN" sz="3200" dirty="0"/>
              <a:t>82</a:t>
            </a:r>
            <a:r>
              <a:rPr lang="zh-CN" altLang="en-US" sz="3200" dirty="0"/>
              <a:t>，</a:t>
            </a:r>
            <a:r>
              <a:rPr lang="en-US" altLang="zh-CN" sz="3200" dirty="0"/>
              <a:t>72</a:t>
            </a:r>
            <a:r>
              <a:rPr lang="zh-CN" altLang="en-US" sz="3200" dirty="0"/>
              <a:t>，</a:t>
            </a:r>
            <a:r>
              <a:rPr lang="en-US" altLang="zh-CN" sz="3200" dirty="0"/>
              <a:t>……22</a:t>
            </a:r>
          </a:p>
          <a:p>
            <a:r>
              <a:rPr lang="en-US" altLang="zh-CN" sz="3200" dirty="0"/>
              <a:t>10</a:t>
            </a:r>
            <a:r>
              <a:rPr lang="zh-CN" altLang="en-US" sz="3200" dirty="0"/>
              <a:t>，</a:t>
            </a:r>
            <a:r>
              <a:rPr lang="en-US" altLang="zh-CN" sz="3200" dirty="0"/>
              <a:t>20</a:t>
            </a:r>
            <a:r>
              <a:rPr lang="zh-CN" altLang="en-US" sz="3200" dirty="0"/>
              <a:t>，</a:t>
            </a:r>
            <a:r>
              <a:rPr lang="en-US" altLang="zh-CN" sz="3200" dirty="0"/>
              <a:t>30</a:t>
            </a:r>
            <a:r>
              <a:rPr lang="zh-CN" altLang="en-US" sz="3200" dirty="0"/>
              <a:t>，</a:t>
            </a:r>
            <a:r>
              <a:rPr lang="en-US" altLang="zh-CN" sz="3200" dirty="0"/>
              <a:t>……100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0826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203546-AEB3-4E65-B8B2-C257AAFF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、你能用几种不同的方法表示</a:t>
            </a:r>
            <a:r>
              <a:rPr lang="en-US" altLang="zh-CN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32</a:t>
            </a:r>
            <a:r>
              <a:rPr lang="zh-CN" altLang="en-US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这个数？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5ADFC5-3747-4C6C-A277-3ACCE0F1F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摆小棒</a:t>
            </a:r>
            <a:endParaRPr lang="en-US" altLang="zh-CN" sz="3200" dirty="0"/>
          </a:p>
          <a:p>
            <a:r>
              <a:rPr lang="zh-CN" altLang="en-US" sz="3200" dirty="0"/>
              <a:t>在计数器上拨珠子</a:t>
            </a:r>
            <a:endParaRPr lang="en-US" altLang="zh-CN" sz="3200" dirty="0"/>
          </a:p>
          <a:p>
            <a:r>
              <a:rPr lang="en-US" altLang="zh-CN" sz="3200" dirty="0"/>
              <a:t>……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5160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A569A1-899F-411C-927D-F53AAE1F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、怎样比较两个数的大小？举例说一说。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DE1B87-3001-47EF-8A08-FD54E4035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394936" cy="3880773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100</a:t>
            </a:r>
            <a:r>
              <a:rPr lang="zh-CN" altLang="en-US" sz="2800" dirty="0"/>
              <a:t>○</a:t>
            </a:r>
            <a:r>
              <a:rPr lang="en-US" altLang="zh-CN" sz="2800" dirty="0"/>
              <a:t>87          </a:t>
            </a:r>
          </a:p>
          <a:p>
            <a:endParaRPr lang="en-US" altLang="zh-CN" sz="2800" dirty="0"/>
          </a:p>
          <a:p>
            <a:r>
              <a:rPr lang="en-US" altLang="zh-CN" sz="2800" dirty="0"/>
              <a:t>76</a:t>
            </a:r>
            <a:r>
              <a:rPr lang="zh-CN" altLang="en-US" sz="2800" dirty="0"/>
              <a:t> ○</a:t>
            </a:r>
            <a:r>
              <a:rPr lang="en-US" altLang="zh-CN" sz="2800" dirty="0"/>
              <a:t>67</a:t>
            </a:r>
          </a:p>
          <a:p>
            <a:endParaRPr lang="en-US" altLang="zh-CN" sz="2800" dirty="0"/>
          </a:p>
          <a:p>
            <a:r>
              <a:rPr lang="en-US" altLang="zh-CN" sz="2800" dirty="0"/>
              <a:t>92</a:t>
            </a:r>
            <a:r>
              <a:rPr lang="zh-CN" altLang="en-US" sz="2800" dirty="0"/>
              <a:t> ○</a:t>
            </a:r>
            <a:r>
              <a:rPr lang="en-US" altLang="zh-CN" sz="2800" dirty="0"/>
              <a:t>95            </a:t>
            </a:r>
            <a:endParaRPr lang="zh-CN" altLang="en-US" sz="28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42A9EF9-1C13-4F12-B908-AA8A7214C8BE}"/>
              </a:ext>
            </a:extLst>
          </p:cNvPr>
          <p:cNvSpPr txBox="1"/>
          <p:nvPr/>
        </p:nvSpPr>
        <p:spPr>
          <a:xfrm>
            <a:off x="3285456" y="1962299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位数多的数比位数少的数大。</a:t>
            </a:r>
            <a:endParaRPr lang="en-US" altLang="zh-CN" sz="24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三位数比两位数大，两位数比一位数大。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3D7D276-202A-4D67-BDEE-7A08AB2B030B}"/>
              </a:ext>
            </a:extLst>
          </p:cNvPr>
          <p:cNvSpPr txBox="1"/>
          <p:nvPr/>
        </p:nvSpPr>
        <p:spPr>
          <a:xfrm>
            <a:off x="3285456" y="3233355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位数相同的数，</a:t>
            </a:r>
            <a:endParaRPr lang="en-US" altLang="zh-CN" sz="24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先比最高位，最高位大的那个数就大。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A98DF48-95CD-47B5-B7A4-0651BF3BEDFA}"/>
              </a:ext>
            </a:extLst>
          </p:cNvPr>
          <p:cNvSpPr txBox="1"/>
          <p:nvPr/>
        </p:nvSpPr>
        <p:spPr>
          <a:xfrm>
            <a:off x="3285456" y="4392304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十位数相同，就比个位。</a:t>
            </a:r>
          </a:p>
        </p:txBody>
      </p:sp>
    </p:spTree>
    <p:extLst>
      <p:ext uri="{BB962C8B-B14F-4D97-AF65-F5344CB8AC3E}">
        <p14:creationId xmlns:p14="http://schemas.microsoft.com/office/powerpoint/2010/main" val="246530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175</Words>
  <Application>Microsoft Office PowerPoint</Application>
  <PresentationFormat>宽屏</PresentationFormat>
  <Paragraphs>25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方正姚体</vt:lpstr>
      <vt:lpstr>华文楷体</vt:lpstr>
      <vt:lpstr>华文新魏</vt:lpstr>
      <vt:lpstr>Arial</vt:lpstr>
      <vt:lpstr>Trebuchet MS</vt:lpstr>
      <vt:lpstr>Wingdings 3</vt:lpstr>
      <vt:lpstr>平面</vt:lpstr>
      <vt:lpstr>数与代数总复习</vt:lpstr>
      <vt:lpstr>1、你认识了哪些数？按顺序数一数吗？</vt:lpstr>
      <vt:lpstr>2、你能用几种不同的方法表示32这个数？</vt:lpstr>
      <vt:lpstr>3、怎样比较两个数的大小？举例说一说。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数与代数总复习</dc:title>
  <dc:creator>tw</dc:creator>
  <cp:lastModifiedBy>tw</cp:lastModifiedBy>
  <cp:revision>2</cp:revision>
  <dcterms:created xsi:type="dcterms:W3CDTF">2021-06-07T23:56:09Z</dcterms:created>
  <dcterms:modified xsi:type="dcterms:W3CDTF">2021-06-08T00:10:25Z</dcterms:modified>
</cp:coreProperties>
</file>