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21" r:id="rId1"/>
  </p:sldMasterIdLst>
  <p:notesMasterIdLst>
    <p:notesMasterId r:id="rId76"/>
  </p:notesMasterIdLst>
  <p:handoutMasterIdLst>
    <p:handoutMasterId r:id="rId77"/>
  </p:handoutMasterIdLst>
  <p:sldIdLst>
    <p:sldId id="580" r:id="rId2"/>
    <p:sldId id="523" r:id="rId3"/>
    <p:sldId id="976" r:id="rId4"/>
    <p:sldId id="1055" r:id="rId5"/>
    <p:sldId id="957" r:id="rId6"/>
    <p:sldId id="1005" r:id="rId7"/>
    <p:sldId id="1107" r:id="rId8"/>
    <p:sldId id="1108" r:id="rId9"/>
    <p:sldId id="1127" r:id="rId10"/>
    <p:sldId id="1102" r:id="rId11"/>
    <p:sldId id="979" r:id="rId12"/>
    <p:sldId id="483" r:id="rId13"/>
    <p:sldId id="942" r:id="rId14"/>
    <p:sldId id="1115" r:id="rId15"/>
    <p:sldId id="1134" r:id="rId16"/>
    <p:sldId id="1135" r:id="rId17"/>
    <p:sldId id="948" r:id="rId18"/>
    <p:sldId id="1104" r:id="rId19"/>
    <p:sldId id="1105" r:id="rId20"/>
    <p:sldId id="1064" r:id="rId21"/>
    <p:sldId id="1066" r:id="rId22"/>
    <p:sldId id="1091" r:id="rId23"/>
    <p:sldId id="1070" r:id="rId24"/>
    <p:sldId id="1071" r:id="rId25"/>
    <p:sldId id="1125" r:id="rId26"/>
    <p:sldId id="1103" r:id="rId27"/>
    <p:sldId id="1074" r:id="rId28"/>
    <p:sldId id="1073" r:id="rId29"/>
    <p:sldId id="1075" r:id="rId30"/>
    <p:sldId id="1142" r:id="rId31"/>
    <p:sldId id="1092" r:id="rId32"/>
    <p:sldId id="1113" r:id="rId33"/>
    <p:sldId id="1077" r:id="rId34"/>
    <p:sldId id="1078" r:id="rId35"/>
    <p:sldId id="1080" r:id="rId36"/>
    <p:sldId id="1081" r:id="rId37"/>
    <p:sldId id="1082" r:id="rId38"/>
    <p:sldId id="1083" r:id="rId39"/>
    <p:sldId id="1084" r:id="rId40"/>
    <p:sldId id="1144" r:id="rId41"/>
    <p:sldId id="1145" r:id="rId42"/>
    <p:sldId id="1146" r:id="rId43"/>
    <p:sldId id="1143" r:id="rId44"/>
    <p:sldId id="1147" r:id="rId45"/>
    <p:sldId id="1118" r:id="rId46"/>
    <p:sldId id="1119" r:id="rId47"/>
    <p:sldId id="1128" r:id="rId48"/>
    <p:sldId id="1057" r:id="rId49"/>
    <p:sldId id="1148" r:id="rId50"/>
    <p:sldId id="1117" r:id="rId51"/>
    <p:sldId id="1087" r:id="rId52"/>
    <p:sldId id="1116" r:id="rId53"/>
    <p:sldId id="1140" r:id="rId54"/>
    <p:sldId id="1088" r:id="rId55"/>
    <p:sldId id="1089" r:id="rId56"/>
    <p:sldId id="1141" r:id="rId57"/>
    <p:sldId id="1114" r:id="rId58"/>
    <p:sldId id="1120" r:id="rId59"/>
    <p:sldId id="973" r:id="rId60"/>
    <p:sldId id="1100" r:id="rId61"/>
    <p:sldId id="929" r:id="rId62"/>
    <p:sldId id="1121" r:id="rId63"/>
    <p:sldId id="1129" r:id="rId64"/>
    <p:sldId id="1131" r:id="rId65"/>
    <p:sldId id="1132" r:id="rId66"/>
    <p:sldId id="1133" r:id="rId67"/>
    <p:sldId id="682" r:id="rId68"/>
    <p:sldId id="795" r:id="rId69"/>
    <p:sldId id="1095" r:id="rId70"/>
    <p:sldId id="1097" r:id="rId71"/>
    <p:sldId id="1098" r:id="rId72"/>
    <p:sldId id="1136" r:id="rId73"/>
    <p:sldId id="1137" r:id="rId74"/>
    <p:sldId id="374" r:id="rId7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汉语拼音" panose="02010600030101010101" charset="0"/>
      <p:regular r:id="rId82"/>
    </p:embeddedFont>
    <p:embeddedFont>
      <p:font typeface="黑体" panose="02010609060101010101" pitchFamily="49" charset="-122"/>
      <p:regular r:id="rId83"/>
    </p:embeddedFont>
    <p:embeddedFont>
      <p:font typeface="华文楷体" panose="02010600040101010101" pitchFamily="2" charset="-122"/>
      <p:regular r:id="rId84"/>
    </p:embeddedFont>
    <p:embeddedFont>
      <p:font typeface="楷体" panose="02010609060101010101" pitchFamily="49" charset="-122"/>
      <p:regular r:id="rId85"/>
    </p:embeddedFont>
    <p:embeddedFont>
      <p:font typeface="微软雅黑" panose="020B0503020204020204" pitchFamily="34" charset="-122"/>
      <p:regular r:id="rId86"/>
      <p:bold r:id="rId87"/>
    </p:embeddedFont>
    <p:embeddedFont>
      <p:font typeface="新宋体" panose="02010609030101010101" pitchFamily="49" charset="-122"/>
      <p:regular r:id="rId88"/>
    </p:embeddedFont>
    <p:embeddedFont>
      <p:font typeface="幼圆" panose="02010509060101010101" pitchFamily="49" charset="-122"/>
      <p:regular r:id="rId89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5">
          <p15:clr>
            <a:srgbClr val="A4A3A4"/>
          </p15:clr>
        </p15:guide>
        <p15:guide id="2" pos="5156">
          <p15:clr>
            <a:srgbClr val="A4A3A4"/>
          </p15:clr>
        </p15:guide>
        <p15:guide id="3" orient="horz" pos="2890">
          <p15:clr>
            <a:srgbClr val="A4A3A4"/>
          </p15:clr>
        </p15:guide>
        <p15:guide id="4" pos="51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27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2D050"/>
    <a:srgbClr val="FF0000"/>
    <a:srgbClr val="8B3D82"/>
    <a:srgbClr val="AD0FB9"/>
    <a:srgbClr val="C503A9"/>
    <a:srgbClr val="FFFF66"/>
    <a:srgbClr val="FFFFFF"/>
    <a:srgbClr val="A3830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50" autoAdjust="0"/>
    <p:restoredTop sz="94660"/>
  </p:normalViewPr>
  <p:slideViewPr>
    <p:cSldViewPr>
      <p:cViewPr varScale="1">
        <p:scale>
          <a:sx n="138" d="100"/>
          <a:sy n="138" d="100"/>
        </p:scale>
        <p:origin x="348" y="198"/>
      </p:cViewPr>
      <p:guideLst>
        <p:guide orient="horz" pos="2595"/>
        <p:guide pos="5156"/>
        <p:guide orient="horz" pos="2890"/>
        <p:guide pos="51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2880"/>
        <p:guide pos="227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2020/2/1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268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2020/2/1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13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84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762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89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449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25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10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48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672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94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697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612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368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01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672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236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422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10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626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44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890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37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054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634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4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8115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8115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45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363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46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06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353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6436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4361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31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468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3910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632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1983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2895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6821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2189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328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760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331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2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298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65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3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40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25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82" y="2914650"/>
            <a:ext cx="6400443" cy="1314450"/>
          </a:xfrm>
          <a:prstGeom prst="rect">
            <a:avLst/>
          </a:prstGeom>
        </p:spPr>
        <p:txBody>
          <a:bodyPr lIns="91431" tIns="45716" rIns="91431" bIns="4571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3" y="1200151"/>
            <a:ext cx="8229481" cy="3394472"/>
          </a:xfrm>
          <a:prstGeom prst="rect">
            <a:avLst/>
          </a:prstGeom>
        </p:spPr>
        <p:txBody>
          <a:bodyPr lIns="91431" tIns="45716" rIns="91431" bIns="4571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602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81" y="2914650"/>
            <a:ext cx="6400443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2" y="1200151"/>
            <a:ext cx="8229481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D8EF8-5688-4BB9-A920-F0A37BE194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354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41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MUBAN4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0" y="20241"/>
            <a:ext cx="9144000" cy="510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2517666-966F-4204-9095-D006DDAAD412}"/>
              </a:ext>
            </a:extLst>
          </p:cNvPr>
          <p:cNvSpPr/>
          <p:nvPr userDrawn="1"/>
        </p:nvSpPr>
        <p:spPr>
          <a:xfrm flipH="1">
            <a:off x="0" y="92608"/>
            <a:ext cx="2079121" cy="246893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AutoShape 5" descr="http://img.chuansong.me/mmbiz_jpg/lcUVQD7J7fccoY3V603LibZQImJ6my1dxxF0p4a2l6qaUlGDWDbWcfNoDeqQ5dgJtosI1iaFbBoQvHrRziasn3Qfg/640?wx_fmt=jpeg">
            <a:extLst>
              <a:ext uri="{FF2B5EF4-FFF2-40B4-BE49-F238E27FC236}">
                <a16:creationId xmlns:a16="http://schemas.microsoft.com/office/drawing/2014/main" id="{65DC151E-DF8A-433C-A41D-2094CF45A54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" name="AutoShape 13" descr="http://img3.imgtn.bdimg.com/it/u=1270035513,2457988618&amp;fm=214&amp;gp=0.jpg">
            <a:extLst>
              <a:ext uri="{FF2B5EF4-FFF2-40B4-BE49-F238E27FC236}">
                <a16:creationId xmlns:a16="http://schemas.microsoft.com/office/drawing/2014/main" id="{01A3AE35-E638-4E94-9051-69F3BC7D412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6" name="AutoShape 15" descr="http://img3.imgtn.bdimg.com/it/u=1270035513,2457988618&amp;fm=214&amp;gp=0.jpg">
            <a:extLst>
              <a:ext uri="{FF2B5EF4-FFF2-40B4-BE49-F238E27FC236}">
                <a16:creationId xmlns:a16="http://schemas.microsoft.com/office/drawing/2014/main" id="{DB9CA5D6-1781-4EC0-A3DE-1243DD91818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C5B34EA8-B574-4AE1-96B4-2E55248F35A9}"/>
              </a:ext>
            </a:extLst>
          </p:cNvPr>
          <p:cNvSpPr txBox="1"/>
          <p:nvPr userDrawn="1"/>
        </p:nvSpPr>
        <p:spPr>
          <a:xfrm>
            <a:off x="144947" y="69734"/>
            <a:ext cx="130548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CN" sz="1400" dirty="0">
                <a:latin typeface="黑体" pitchFamily="49" charset="-122"/>
                <a:ea typeface="黑体" pitchFamily="49" charset="-122"/>
              </a:rPr>
              <a:t>1</a:t>
            </a:r>
            <a:r>
              <a:rPr kumimoji="1" lang="zh-CN" altLang="en-US" sz="1400" dirty="0">
                <a:latin typeface="黑体" pitchFamily="49" charset="-122"/>
                <a:ea typeface="黑体" pitchFamily="49" charset="-122"/>
              </a:rPr>
              <a:t>  北京的春节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0DAC5D-598F-4F25-852E-9F7BD5EA7B05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942"/>
            <a:ext cx="914400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3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649" r:id="rId5"/>
    <p:sldLayoutId id="2147483650" r:id="rId6"/>
    <p:sldLayoutId id="2147483651" r:id="rId7"/>
    <p:sldLayoutId id="2147483652" r:id="rId8"/>
    <p:sldLayoutId id="2147483654" r:id="rId9"/>
    <p:sldLayoutId id="2147483655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96" r:id="rId25"/>
    <p:sldLayoutId id="2147483697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&#36807;&#20102;&#33098;&#20843;&#23601;&#26159;&#24180;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&#19971;&#24425;&#20845;&#19979;&#23383;&#35789;&#21548;&#20889;1&#21271;&#20140;&#30340;&#26149;&#33410;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file:///E:\456&#19979;&#20876;&#35838;&#20214;\6&#19979;\6&#19979;&#35821;&#25991;&#19979;&#20876;2020&#24180;&#32456;&#23457;&#29256;&#31532;3&#22871;\&#31532;1&#21333;&#20803;\1%20&#21271;&#20140;&#30340;&#26149;&#33410;\&#27468;&#26354;&#65306;%20&#24685;&#21916;&#24685;&#21916;.mp3" TargetMode="External"/><Relationship Id="rId1" Type="http://schemas.microsoft.com/office/2007/relationships/media" Target="file:///E:\456&#19979;&#20876;&#35838;&#20214;\6&#19979;\6&#19979;&#35821;&#25991;&#19979;&#20876;2020&#24180;&#32456;&#23457;&#29256;&#31532;3&#22871;\&#31532;1&#21333;&#20803;\1%20&#21271;&#20140;&#30340;&#26149;&#33410;\&#27468;&#26354;&#65306;%20&#24685;&#21916;&#24685;&#21916;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hyperlink" Target="&#36148;&#23545;&#32852;.pptx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11" Type="http://schemas.openxmlformats.org/officeDocument/2006/relationships/hyperlink" Target="&#23432;&#23681;.pptx" TargetMode="External"/><Relationship Id="rId5" Type="http://schemas.openxmlformats.org/officeDocument/2006/relationships/hyperlink" Target="&#38142;&#25509;3&#65306;&#36148;&#23545;&#32852;.pptx" TargetMode="External"/><Relationship Id="rId10" Type="http://schemas.openxmlformats.org/officeDocument/2006/relationships/hyperlink" Target="&#38142;&#25509;2&#65306;&#23432;&#23681;.pptx" TargetMode="External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1&#65306;&#36891;&#24217;&#20250;.ppt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35838;&#25991;&#26391;&#35835;-1&#21271;&#20140;&#30340;&#26149;&#33410;.mp4" TargetMode="External"/><Relationship Id="rId7" Type="http://schemas.openxmlformats.org/officeDocument/2006/relationships/hyperlink" Target="&#20845;&#19979;&#29983;&#23383;&#35270;&#39057;1&#21271;&#20140;&#30340;&#26149;&#33410;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&#36807;&#26149;&#33410;.mp4" TargetMode="Externa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15.3lian.com/2015/f2/96/d/152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1"/>
          <a:stretch/>
        </p:blipFill>
        <p:spPr bwMode="auto">
          <a:xfrm>
            <a:off x="6610352" y="-12732"/>
            <a:ext cx="2533648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509520" y="1419622"/>
            <a:ext cx="7776864" cy="25304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听过歌谣，我们已经了解了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老北京的儿童是如何过春节的。现在，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我们就跟随作家老舍，走进老北京，过一个“京味儿”十足的春节，感受独特的民风民俗和魅力十足的年文化。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>
            <a:hlinkClick r:id="rId4" action="ppaction://hlinkfile"/>
          </p:cNvPr>
          <p:cNvSpPr txBox="1"/>
          <p:nvPr/>
        </p:nvSpPr>
        <p:spPr>
          <a:xfrm>
            <a:off x="2915816" y="483518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黑体" panose="02010600030101010101" pitchFamily="49" charset="-122"/>
                <a:ea typeface="黑体" panose="02010600030101010101" pitchFamily="49" charset="-122"/>
                <a:hlinkClick r:id="rId4" action="ppaction://hlinkfile"/>
              </a:rPr>
              <a:t>北京儿童歌谣</a:t>
            </a:r>
            <a:endParaRPr lang="zh-CN" altLang="en-US" sz="36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5767512" y="750782"/>
            <a:ext cx="335134" cy="472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://img2.imgtn.bdimg.com/it/u=3556274514,1077159846&amp;fm=27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3528" y="896402"/>
            <a:ext cx="1317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天桥：</a:t>
            </a:r>
            <a:endParaRPr lang="zh-CN" altLang="en-US" sz="28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75656" y="899830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地名。在北京市永定门内。是清末民间艺人集中演出地区。如今的天桥地区已经没有了老北京的气息。</a:t>
            </a:r>
          </a:p>
        </p:txBody>
      </p:sp>
      <p:pic>
        <p:nvPicPr>
          <p:cNvPr id="2" name="Picture 2" descr="https://timgsa.baidu.com/timg?image&amp;quality=80&amp;size=b9999_10000&amp;sec=1537118164517&amp;di=3a4781e90c20b5fe8f465423151ffbcd&amp;imgtype=0&amp;src=http%3A%2F%2Fi3.sinaimg.cn%2Fdy%2Fo%2F2011-03-21%2F1300668147_CVT3G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2482" y="857238"/>
            <a:ext cx="3395982" cy="236258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67544" y="3291830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逛天桥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”指观看天桥上的各种活动，如杂耍、绝技等，跟现在的逛街差不多。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src.baidu.com/imgad/pic/item/9213b07eca8065385844983d9cdda144ad34827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r="1784" b="9813"/>
          <a:stretch>
            <a:fillRect/>
          </a:stretch>
        </p:blipFill>
        <p:spPr bwMode="auto">
          <a:xfrm>
            <a:off x="4967536" y="915566"/>
            <a:ext cx="4176464" cy="2221988"/>
          </a:xfrm>
          <a:prstGeom prst="rect">
            <a:avLst/>
          </a:prstGeom>
          <a:noFill/>
        </p:spPr>
      </p:pic>
      <p:sp>
        <p:nvSpPr>
          <p:cNvPr id="64514" name="AutoShape 2" descr="http://img2.imgtn.bdimg.com/it/u=3556274514,1077159846&amp;fm=27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1385" y="843558"/>
            <a:ext cx="4146639" cy="157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元宵：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元宵节应时食品。用糯米面做成，球形，有馅，煮着吃。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0" y="3507854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元宵</a:t>
            </a: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是一种深受人们喜欢的食品。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/>
          <p:nvPr/>
        </p:nvSpPr>
        <p:spPr>
          <a:xfrm>
            <a:off x="619077" y="1131590"/>
            <a:ext cx="7864926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快速浏览课文，把表示时间的词语画出来，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并想一想，课文是按什么顺序写的？</a:t>
            </a:r>
          </a:p>
        </p:txBody>
      </p:sp>
      <p:sp>
        <p:nvSpPr>
          <p:cNvPr id="2" name="TextBox 24"/>
          <p:cNvSpPr txBox="1"/>
          <p:nvPr/>
        </p:nvSpPr>
        <p:spPr>
          <a:xfrm>
            <a:off x="3857620" y="3857634"/>
            <a:ext cx="1553979" cy="4847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时间顺序</a:t>
            </a:r>
          </a:p>
        </p:txBody>
      </p:sp>
      <p:sp>
        <p:nvSpPr>
          <p:cNvPr id="12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5470" y="2950845"/>
            <a:ext cx="97155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sz="24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腊八</a:t>
            </a:r>
            <a:endParaRPr lang="zh-CN" altLang="en-US" sz="2400" b="1" dirty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98600" y="2950845"/>
            <a:ext cx="175704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sz="24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腊月二十三</a:t>
            </a:r>
            <a:endParaRPr lang="zh-CN" altLang="en-US" sz="2400" b="1" dirty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17875" y="2950845"/>
            <a:ext cx="83693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sz="24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除夕</a:t>
            </a:r>
            <a:endParaRPr lang="zh-CN" altLang="en-US" sz="2400" b="1" dirty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10380" y="2950845"/>
            <a:ext cx="14185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sz="24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正月初一</a:t>
            </a:r>
            <a:endParaRPr lang="zh-CN" altLang="en-US" sz="2400" b="1" dirty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13755" y="2926715"/>
            <a:ext cx="14185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sz="24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正月十五</a:t>
            </a:r>
            <a:endParaRPr lang="zh-CN" altLang="en-US" sz="2400" b="1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92060" y="2950845"/>
            <a:ext cx="14185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sz="24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正月十九</a:t>
            </a:r>
            <a:endParaRPr lang="zh-CN" altLang="en-US" sz="2400" b="1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9" name="左大括号 8"/>
          <p:cNvSpPr/>
          <p:nvPr/>
        </p:nvSpPr>
        <p:spPr>
          <a:xfrm rot="16200000">
            <a:off x="4512310" y="110490"/>
            <a:ext cx="215900" cy="705929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/>
          <p:nvPr/>
        </p:nvSpPr>
        <p:spPr>
          <a:xfrm>
            <a:off x="611560" y="483518"/>
            <a:ext cx="770485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按照老规矩，北京人是怎么过春节的？默读课文，完成这张表格。　</a:t>
            </a:r>
          </a:p>
        </p:txBody>
      </p:sp>
      <p:sp>
        <p:nvSpPr>
          <p:cNvPr id="24" name="矩形 23"/>
          <p:cNvSpPr/>
          <p:nvPr/>
        </p:nvSpPr>
        <p:spPr>
          <a:xfrm>
            <a:off x="3851920" y="3321850"/>
            <a:ext cx="983464" cy="31547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元宵节</a:t>
            </a:r>
          </a:p>
        </p:txBody>
      </p:sp>
      <p:sp>
        <p:nvSpPr>
          <p:cNvPr id="28" name="矩形 27"/>
          <p:cNvSpPr/>
          <p:nvPr/>
        </p:nvSpPr>
        <p:spPr>
          <a:xfrm>
            <a:off x="3851920" y="3911213"/>
            <a:ext cx="1251455" cy="31547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春节结束</a:t>
            </a:r>
          </a:p>
        </p:txBody>
      </p:sp>
      <p:graphicFrame>
        <p:nvGraphicFramePr>
          <p:cNvPr id="3" name="表格 2"/>
          <p:cNvGraphicFramePr/>
          <p:nvPr>
            <p:extLst>
              <p:ext uri="{D42A27DB-BD31-4B8C-83A1-F6EECF244321}">
                <p14:modId xmlns:p14="http://schemas.microsoft.com/office/powerpoint/2010/main" val="1636108308"/>
              </p:ext>
            </p:extLst>
          </p:nvPr>
        </p:nvGraphicFramePr>
        <p:xfrm>
          <a:off x="1278254" y="1491630"/>
          <a:ext cx="6390089" cy="339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03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       日期</a:t>
                      </a:r>
                      <a:r>
                        <a:rPr lang="zh-CN" altLang="en-US" baseline="0" dirty="0"/>
                        <a:t>                                                                                   活动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b="1" dirty="0">
                          <a:latin typeface="黑体" panose="02010600030101010101" pitchFamily="49" charset="-122"/>
                          <a:ea typeface="黑体" panose="02010600030101010101" pitchFamily="49" charset="-122"/>
                        </a:rPr>
                        <a:t>腊月初八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b="1" dirty="0">
                          <a:latin typeface="黑体" panose="02010600030101010101" pitchFamily="49" charset="-122"/>
                          <a:ea typeface="黑体" panose="02010600030101010101" pitchFamily="49" charset="-122"/>
                        </a:rPr>
                        <a:t>腊月初九</a:t>
                      </a:r>
                      <a:r>
                        <a:rPr lang="en-US" altLang="zh-CN" sz="1600" b="1" dirty="0">
                          <a:latin typeface="楷体" pitchFamily="49" charset="-122"/>
                          <a:ea typeface="楷体" pitchFamily="49" charset="-122"/>
                        </a:rPr>
                        <a:t>—</a:t>
                      </a:r>
                      <a:r>
                        <a:rPr lang="zh-CN" altLang="en-US" sz="1600" b="1" dirty="0">
                          <a:latin typeface="黑体" panose="02010600030101010101" pitchFamily="49" charset="-122"/>
                          <a:ea typeface="黑体" panose="02010600030101010101" pitchFamily="49" charset="-122"/>
                        </a:rPr>
                        <a:t>二十二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b="1" dirty="0">
                          <a:latin typeface="黑体" panose="02010600030101010101" pitchFamily="49" charset="-122"/>
                          <a:ea typeface="黑体" panose="02010600030101010101" pitchFamily="49" charset="-122"/>
                        </a:rPr>
                        <a:t>腊月二十三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b="1" dirty="0">
                          <a:latin typeface="黑体" panose="02010600030101010101" pitchFamily="49" charset="-122"/>
                          <a:ea typeface="黑体" panose="02010600030101010101" pitchFamily="49" charset="-122"/>
                        </a:rPr>
                        <a:t>过了二十三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b="1" dirty="0">
                          <a:latin typeface="黑体" panose="02010600030101010101" pitchFamily="49" charset="-122"/>
                          <a:ea typeface="黑体" panose="02010600030101010101" pitchFamily="49" charset="-122"/>
                        </a:rPr>
                        <a:t>除夕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5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黑体" panose="02010600030101010101" pitchFamily="49" charset="-122"/>
                          <a:ea typeface="黑体" panose="02010600030101010101" pitchFamily="49" charset="-122"/>
                        </a:rPr>
                        <a:t>初一腊八</a:t>
                      </a:r>
                    </a:p>
                    <a:p>
                      <a:pPr>
                        <a:buNone/>
                      </a:pPr>
                      <a:endParaRPr lang="zh-CN" altLang="en-US" sz="1600" b="1" dirty="0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b="1" dirty="0">
                          <a:latin typeface="黑体" panose="02010600030101010101" pitchFamily="49" charset="-122"/>
                          <a:ea typeface="黑体" panose="02010600030101010101" pitchFamily="49" charset="-122"/>
                        </a:rPr>
                        <a:t>正月十五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b="1" dirty="0">
                          <a:latin typeface="黑体" panose="02010600030101010101" pitchFamily="49" charset="-122"/>
                          <a:ea typeface="黑体" panose="02010600030101010101" pitchFamily="49" charset="-122"/>
                        </a:rPr>
                        <a:t>正月十九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51920" y="1851670"/>
            <a:ext cx="268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熬腊八粥、泡腊八蒜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1920" y="2211710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买杂拌儿、买爆竹、买玩意儿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1920" y="2571750"/>
            <a:ext cx="2129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放鞭炮、吃糖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1920" y="2928940"/>
            <a:ext cx="268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大扫除、预备年货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1920" y="3241308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贴对联、年画，放鞭炮，守岁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1920" y="3673356"/>
            <a:ext cx="268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拜年、待客、逛庙会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1920" y="4177412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张灯结彩、放花炮、吃元宵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1920" y="4537452"/>
            <a:ext cx="3147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孩子上学、大人照常做事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773907" y="627534"/>
            <a:ext cx="7864926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说一说：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老北京的春节给你留下怎样的印象呢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403648" y="2643758"/>
            <a:ext cx="1343944" cy="715491"/>
            <a:chOff x="8100392" y="1962696"/>
            <a:chExt cx="1043608" cy="549508"/>
          </a:xfrm>
        </p:grpSpPr>
        <p:sp>
          <p:nvSpPr>
            <p:cNvPr id="7" name="云形 6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忙乱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987824" y="2067694"/>
            <a:ext cx="1343944" cy="715491"/>
            <a:chOff x="8100392" y="1962696"/>
            <a:chExt cx="1043608" cy="549508"/>
          </a:xfrm>
        </p:grpSpPr>
        <p:sp>
          <p:nvSpPr>
            <p:cNvPr id="10" name="云形 9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热闹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625077" y="2590577"/>
            <a:ext cx="1343944" cy="715491"/>
            <a:chOff x="8100392" y="1962696"/>
            <a:chExt cx="1043608" cy="549508"/>
          </a:xfrm>
        </p:grpSpPr>
        <p:sp>
          <p:nvSpPr>
            <p:cNvPr id="13" name="云形 12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喜庆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404512" y="2134843"/>
            <a:ext cx="1343944" cy="715491"/>
            <a:chOff x="8100392" y="1962696"/>
            <a:chExt cx="1043608" cy="549508"/>
          </a:xfrm>
        </p:grpSpPr>
        <p:sp>
          <p:nvSpPr>
            <p:cNvPr id="16" name="云形 15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团圆</a:t>
              </a:r>
            </a:p>
          </p:txBody>
        </p:sp>
      </p:grpSp>
      <p:sp>
        <p:nvSpPr>
          <p:cNvPr id="18" name="文本框 6"/>
          <p:cNvSpPr txBox="1"/>
          <p:nvPr/>
        </p:nvSpPr>
        <p:spPr>
          <a:xfrm>
            <a:off x="134370" y="3723878"/>
            <a:ext cx="9144000" cy="7325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老北京人是如何过春节的呢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？我们下节课再学习。</a:t>
            </a:r>
          </a:p>
        </p:txBody>
      </p:sp>
    </p:spTree>
    <p:extLst>
      <p:ext uri="{BB962C8B-B14F-4D97-AF65-F5344CB8AC3E}">
        <p14:creationId xmlns:p14="http://schemas.microsoft.com/office/powerpoint/2010/main" val="18652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对角圆角矩形 15"/>
          <p:cNvSpPr/>
          <p:nvPr/>
        </p:nvSpPr>
        <p:spPr>
          <a:xfrm>
            <a:off x="606674" y="1198848"/>
            <a:ext cx="7394796" cy="3173102"/>
          </a:xfrm>
          <a:prstGeom prst="round2DiagRect">
            <a:avLst/>
          </a:prstGeom>
          <a:noFill/>
          <a:ln w="38100">
            <a:noFill/>
            <a:prstDash val="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100" name="文本框 99"/>
          <p:cNvSpPr txBox="1"/>
          <p:nvPr/>
        </p:nvSpPr>
        <p:spPr>
          <a:xfrm>
            <a:off x="508635" y="1044952"/>
            <a:ext cx="759015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buNone/>
            </a:pP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一、将词语补充完整。</a:t>
            </a:r>
          </a:p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色（   ）双（   ）      （   ）七八（   ）</a:t>
            </a:r>
          </a:p>
          <a:p>
            <a:pPr algn="l" fontAlgn="auto">
              <a:lnSpc>
                <a:spcPct val="150000"/>
              </a:lnSpc>
              <a:buNone/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）象（   ）新       灯火（   ）（   ） </a:t>
            </a:r>
          </a:p>
          <a:p>
            <a:pPr algn="l" fontAlgn="auto">
              <a:lnSpc>
                <a:spcPct val="150000"/>
              </a:lnSpc>
              <a:buNone/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日夜（   ）（   ）       张（   ）结（   ）</a:t>
            </a:r>
          </a:p>
        </p:txBody>
      </p:sp>
      <p:sp>
        <p:nvSpPr>
          <p:cNvPr id="11" name="矩形 10"/>
          <p:cNvSpPr/>
          <p:nvPr/>
        </p:nvSpPr>
        <p:spPr>
          <a:xfrm>
            <a:off x="1285852" y="1788212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味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857488" y="1788212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072066" y="1788212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零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978986" y="1788212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碎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928662" y="2408570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500298" y="2408570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929322" y="2408570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7143768" y="2408570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宵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643042" y="3002658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2857488" y="3002658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绝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5572132" y="3002658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7143768" y="3002658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彩</a:t>
            </a:r>
            <a:endParaRPr lang="zh-CN" altLang="en-US" dirty="0"/>
          </a:p>
        </p:txBody>
      </p:sp>
      <p:sp>
        <p:nvSpPr>
          <p:cNvPr id="27" name="文本框 14"/>
          <p:cNvSpPr txBox="1"/>
          <p:nvPr/>
        </p:nvSpPr>
        <p:spPr>
          <a:xfrm>
            <a:off x="624428" y="411510"/>
            <a:ext cx="2003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0" y="464186"/>
            <a:ext cx="366860" cy="4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6315647" y="4007731"/>
            <a:ext cx="139805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atin typeface="宋体" pitchFamily="2" charset="-122"/>
              </a:rPr>
              <a:t>字词听写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18" y="4057166"/>
            <a:ext cx="351070" cy="3801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7828976" y="3991142"/>
            <a:ext cx="335134" cy="4723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7903" y="1264672"/>
            <a:ext cx="77949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有名的老铺都要挂出几百盏灯来  有的一律是玻璃的  有的清一色是牛角的  有的都是纱灯  有的通通彩绘  红楼梦  或  水浒传  故事 有的图案各式各样</a:t>
            </a:r>
          </a:p>
        </p:txBody>
      </p:sp>
      <p:sp>
        <p:nvSpPr>
          <p:cNvPr id="6" name="矩形 5"/>
          <p:cNvSpPr/>
          <p:nvPr/>
        </p:nvSpPr>
        <p:spPr>
          <a:xfrm>
            <a:off x="539552" y="549091"/>
            <a:ext cx="5054589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7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二、读一读，加上合适的标点。</a:t>
            </a:r>
          </a:p>
        </p:txBody>
      </p:sp>
      <p:sp>
        <p:nvSpPr>
          <p:cNvPr id="7" name="矩形 6"/>
          <p:cNvSpPr/>
          <p:nvPr/>
        </p:nvSpPr>
        <p:spPr>
          <a:xfrm>
            <a:off x="7368371" y="1257169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：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30161" y="1816118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98224" y="1727652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83274" y="2211710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；</a:t>
            </a:r>
          </a:p>
        </p:txBody>
      </p:sp>
      <p:sp>
        <p:nvSpPr>
          <p:cNvPr id="11" name="矩形 10"/>
          <p:cNvSpPr/>
          <p:nvPr/>
        </p:nvSpPr>
        <p:spPr>
          <a:xfrm>
            <a:off x="4028480" y="2779063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12160" y="2291661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《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719778" y="2291660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》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95042" y="2744344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《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95242" y="2744344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》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03754" y="2756071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1"/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552" y="1275606"/>
            <a:ext cx="6600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同学们，这首歌曲你们熟悉吗？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2" y="2499742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下面我们一起走进课文，看看北京的春节是怎样过的。</a:t>
            </a:r>
          </a:p>
        </p:txBody>
      </p:sp>
      <p:pic>
        <p:nvPicPr>
          <p:cNvPr id="7" name="歌曲： 恭喜恭喜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80312" y="627534"/>
            <a:ext cx="648072" cy="648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/>
          <a:stretch/>
        </p:blipFill>
        <p:spPr>
          <a:xfrm>
            <a:off x="1547664" y="2174122"/>
            <a:ext cx="4566074" cy="5486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5" r="9026"/>
          <a:stretch/>
        </p:blipFill>
        <p:spPr>
          <a:xfrm>
            <a:off x="4465674" y="1533302"/>
            <a:ext cx="4178082" cy="548688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1547664" y="1422987"/>
            <a:ext cx="7344816" cy="20128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再</a:t>
            </a:r>
            <a:r>
              <a:rPr sz="3200" b="1" dirty="0" err="1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读课文</a:t>
            </a:r>
            <a:r>
              <a:rPr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，</a:t>
            </a:r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说说</a:t>
            </a:r>
            <a:r>
              <a:rPr sz="3200" b="1" dirty="0" err="1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文中哪</a:t>
            </a:r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几天</a:t>
            </a:r>
            <a:r>
              <a:rPr sz="3200" b="1" dirty="0" err="1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写得详细，哪</a:t>
            </a:r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几天</a:t>
            </a:r>
            <a:r>
              <a:rPr sz="3200" b="1" dirty="0" err="1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写得简略</a:t>
            </a:r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。  讨论：这样写有什么好处？</a:t>
            </a:r>
            <a:endParaRPr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14"/>
          <p:cNvSpPr txBox="1"/>
          <p:nvPr/>
        </p:nvSpPr>
        <p:spPr>
          <a:xfrm>
            <a:off x="624428" y="49789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550566"/>
            <a:ext cx="366861" cy="4563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72" y="1467386"/>
            <a:ext cx="1325697" cy="18998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275856" y="4011910"/>
            <a:ext cx="330299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课后第一题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1056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83548" y="1449567"/>
            <a:ext cx="63328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腊八   除夕  正月  初一  元宵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3568" y="1418790"/>
            <a:ext cx="1627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详写： </a:t>
            </a:r>
            <a:endParaRPr lang="zh-CN" altLang="en-US" sz="16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2383" y="2635047"/>
            <a:ext cx="1627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略写： </a:t>
            </a:r>
            <a:endParaRPr lang="zh-CN" altLang="en-US" sz="16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83548" y="2619693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过小年  正月初六  正月十九</a:t>
            </a:r>
          </a:p>
        </p:txBody>
      </p:sp>
      <p:sp>
        <p:nvSpPr>
          <p:cNvPr id="8" name="矩形 7"/>
          <p:cNvSpPr/>
          <p:nvPr/>
        </p:nvSpPr>
        <p:spPr>
          <a:xfrm>
            <a:off x="2627784" y="3795886"/>
            <a:ext cx="424847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详略得当，突出重点</a:t>
            </a:r>
          </a:p>
        </p:txBody>
      </p:sp>
    </p:spTree>
    <p:extLst>
      <p:ext uri="{BB962C8B-B14F-4D97-AF65-F5344CB8AC3E}">
        <p14:creationId xmlns:p14="http://schemas.microsoft.com/office/powerpoint/2010/main" val="30930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ctcnn.com/upload/files/1486027816830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pSp>
        <p:nvGrpSpPr>
          <p:cNvPr id="13" name="组合 12"/>
          <p:cNvGrpSpPr/>
          <p:nvPr/>
        </p:nvGrpSpPr>
        <p:grpSpPr>
          <a:xfrm>
            <a:off x="-27388" y="83014"/>
            <a:ext cx="2905208" cy="276999"/>
            <a:chOff x="-36512" y="110686"/>
            <a:chExt cx="2771800" cy="309849"/>
          </a:xfrm>
        </p:grpSpPr>
        <p:sp>
          <p:nvSpPr>
            <p:cNvPr id="14" name="矩形 13"/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"/>
            <p:cNvSpPr txBox="1"/>
            <p:nvPr/>
          </p:nvSpPr>
          <p:spPr>
            <a:xfrm>
              <a:off x="161281" y="110686"/>
              <a:ext cx="1791225" cy="309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>
                  <a:latin typeface="黑体" panose="02010600030101010101" pitchFamily="49" charset="-122"/>
                  <a:ea typeface="黑体" panose="02010600030101010101" pitchFamily="49" charset="-122"/>
                  <a:cs typeface="黑体" panose="02010600030101010101" pitchFamily="49" charset="-122"/>
                </a:rPr>
                <a:t>    语文  六年级  下册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94" y="3821940"/>
            <a:ext cx="1438370" cy="33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94" y="4223935"/>
            <a:ext cx="1438370" cy="33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本框 15">
            <a:hlinkClick r:id="rId5" action="ppaction://hlinksldjump"/>
          </p:cNvPr>
          <p:cNvSpPr txBox="1"/>
          <p:nvPr/>
        </p:nvSpPr>
        <p:spPr>
          <a:xfrm>
            <a:off x="7308304" y="3806519"/>
            <a:ext cx="108698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22" name="文本框 14">
            <a:hlinkClick r:id="rId6" action="ppaction://hlinksldjump"/>
          </p:cNvPr>
          <p:cNvSpPr txBox="1"/>
          <p:nvPr/>
        </p:nvSpPr>
        <p:spPr>
          <a:xfrm>
            <a:off x="7319179" y="4215883"/>
            <a:ext cx="108698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18" name="菱形 17"/>
          <p:cNvSpPr/>
          <p:nvPr/>
        </p:nvSpPr>
        <p:spPr>
          <a:xfrm>
            <a:off x="981773" y="0"/>
            <a:ext cx="7555552" cy="3750495"/>
          </a:xfrm>
          <a:prstGeom prst="diamond">
            <a:avLst/>
          </a:prstGeom>
          <a:solidFill>
            <a:srgbClr val="FFFF66">
              <a:alpha val="8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48"/>
          <p:cNvSpPr txBox="1"/>
          <p:nvPr/>
        </p:nvSpPr>
        <p:spPr>
          <a:xfrm>
            <a:off x="2285365" y="1426210"/>
            <a:ext cx="4789805" cy="89789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  </a:t>
            </a:r>
            <a:r>
              <a: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北京的春节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815152" y="1717040"/>
            <a:ext cx="7005320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latin typeface="黑体" pitchFamily="49" charset="-122"/>
                <a:ea typeface="黑体" pitchFamily="49" charset="-122"/>
              </a:rPr>
              <a:t>    快速浏览课文1-2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自然段</a:t>
            </a:r>
            <a:r>
              <a:rPr lang="en-US" altLang="zh-CN" sz="3200" dirty="0">
                <a:latin typeface="黑体" pitchFamily="49" charset="-122"/>
                <a:ea typeface="黑体" pitchFamily="49" charset="-122"/>
              </a:rPr>
              <a:t>，</a:t>
            </a:r>
            <a:r>
              <a:rPr lang="en-US" altLang="zh-CN" sz="3200" dirty="0" err="1">
                <a:latin typeface="黑体" pitchFamily="49" charset="-122"/>
                <a:ea typeface="黑体" pitchFamily="49" charset="-122"/>
              </a:rPr>
              <a:t>说说春节开始时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（腊八）</a:t>
            </a:r>
            <a:r>
              <a:rPr lang="en-US" altLang="zh-CN" sz="3200" dirty="0" err="1">
                <a:latin typeface="黑体" pitchFamily="49" charset="-122"/>
                <a:ea typeface="黑体" pitchFamily="49" charset="-122"/>
              </a:rPr>
              <a:t>有哪些习俗</a:t>
            </a:r>
            <a:r>
              <a:rPr lang="en-US" altLang="zh-CN" sz="3200" dirty="0">
                <a:latin typeface="黑体" pitchFamily="49" charset="-122"/>
                <a:ea typeface="黑体" pitchFamily="49" charset="-122"/>
              </a:rPr>
              <a:t>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8" y="1563638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5855335" y="1412240"/>
            <a:ext cx="2715260" cy="48704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6"/>
          <p:cNvSpPr txBox="1"/>
          <p:nvPr/>
        </p:nvSpPr>
        <p:spPr>
          <a:xfrm>
            <a:off x="1436370" y="1330325"/>
            <a:ext cx="7134225" cy="6524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800" b="1" dirty="0">
                <a:latin typeface="+mj-ea"/>
                <a:ea typeface="+mj-ea"/>
              </a:rPr>
              <a:t>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这不是粥，而是小型的农业产品展览会。</a:t>
            </a:r>
            <a:endParaRPr lang="zh-CN" altLang="en-US" sz="2800" b="1" dirty="0">
              <a:latin typeface="+mj-ea"/>
              <a:ea typeface="+mj-ea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55" y="2469515"/>
            <a:ext cx="2729230" cy="22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reeform 24"/>
          <p:cNvSpPr/>
          <p:nvPr/>
        </p:nvSpPr>
        <p:spPr bwMode="gray">
          <a:xfrm rot="2274776">
            <a:off x="4852669" y="1688679"/>
            <a:ext cx="742081" cy="234031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5148064" y="2643758"/>
            <a:ext cx="1343944" cy="715716"/>
            <a:chOff x="8100392" y="1962523"/>
            <a:chExt cx="1043608" cy="549681"/>
          </a:xfrm>
        </p:grpSpPr>
        <p:sp>
          <p:nvSpPr>
            <p:cNvPr id="21" name="云形 20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10"/>
            <p:cNvSpPr txBox="1"/>
            <p:nvPr/>
          </p:nvSpPr>
          <p:spPr>
            <a:xfrm>
              <a:off x="8168719" y="1962523"/>
              <a:ext cx="974847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打比方</a:t>
              </a:r>
            </a:p>
          </p:txBody>
        </p:sp>
      </p:grpSp>
      <p:sp>
        <p:nvSpPr>
          <p:cNvPr id="17" name="文本框 6"/>
          <p:cNvSpPr txBox="1"/>
          <p:nvPr/>
        </p:nvSpPr>
        <p:spPr>
          <a:xfrm>
            <a:off x="5868144" y="3867894"/>
            <a:ext cx="2088232" cy="597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latin typeface="+mj-ea"/>
                <a:ea typeface="+mj-ea"/>
              </a:rPr>
              <a:t> </a:t>
            </a:r>
            <a:r>
              <a:rPr lang="zh-CN" altLang="en-US" sz="2800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粥材料丰富</a:t>
            </a:r>
          </a:p>
        </p:txBody>
      </p:sp>
      <p:sp>
        <p:nvSpPr>
          <p:cNvPr id="18" name="文本框 6"/>
          <p:cNvSpPr txBox="1"/>
          <p:nvPr/>
        </p:nvSpPr>
        <p:spPr>
          <a:xfrm>
            <a:off x="251520" y="389653"/>
            <a:ext cx="1728192" cy="597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熬腊八粥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ldLvl="0" animBg="1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4611285" y="1220887"/>
            <a:ext cx="1512168" cy="48704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2739077" y="1724943"/>
            <a:ext cx="1512168" cy="48704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6"/>
          <p:cNvSpPr txBox="1"/>
          <p:nvPr/>
        </p:nvSpPr>
        <p:spPr>
          <a:xfrm>
            <a:off x="1187624" y="1131590"/>
            <a:ext cx="6880046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到年底，蒜泡得色如翡翠，醋也有了些辣味，色味双美，使人忍不住要多吃几个饺子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8" name="文本框 6"/>
          <p:cNvSpPr txBox="1"/>
          <p:nvPr/>
        </p:nvSpPr>
        <p:spPr>
          <a:xfrm>
            <a:off x="251520" y="389653"/>
            <a:ext cx="1728192" cy="597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泡腊八蒜</a:t>
            </a:r>
          </a:p>
        </p:txBody>
      </p:sp>
      <p:pic>
        <p:nvPicPr>
          <p:cNvPr id="6" name="Picture 2" descr="http://news.xinhuanet.com/food/2017-01/08/1120258366_14836800533781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15766"/>
            <a:ext cx="3749396" cy="214611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475656" y="1419622"/>
            <a:ext cx="7005320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sz="2800" dirty="0">
                <a:latin typeface="黑体" pitchFamily="49" charset="-122"/>
                <a:ea typeface="黑体" pitchFamily="49" charset="-122"/>
              </a:rPr>
              <a:t>大人们熬腊八粥，泡腊八蒜，孩子们是怎么准备过春节的呢？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读第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自然段，</a:t>
            </a:r>
            <a:r>
              <a:rPr lang="zh-CN" sz="2800" dirty="0">
                <a:latin typeface="黑体" pitchFamily="49" charset="-122"/>
                <a:ea typeface="黑体" pitchFamily="49" charset="-122"/>
              </a:rPr>
              <a:t>在课文中勾画出来。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7" y="1563638"/>
            <a:ext cx="1104039" cy="15821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75856" y="4011910"/>
            <a:ext cx="330299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课后第二题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674370" y="764540"/>
            <a:ext cx="2406015" cy="5730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第一件事</a:t>
            </a:r>
          </a:p>
        </p:txBody>
      </p:sp>
      <p:sp>
        <p:nvSpPr>
          <p:cNvPr id="5" name="文本框 6"/>
          <p:cNvSpPr txBox="1"/>
          <p:nvPr/>
        </p:nvSpPr>
        <p:spPr>
          <a:xfrm>
            <a:off x="2843808" y="764540"/>
            <a:ext cx="2128843" cy="6524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买杂拌儿</a:t>
            </a:r>
          </a:p>
        </p:txBody>
      </p:sp>
      <p:sp>
        <p:nvSpPr>
          <p:cNvPr id="6" name="文本框 6"/>
          <p:cNvSpPr txBox="1"/>
          <p:nvPr/>
        </p:nvSpPr>
        <p:spPr>
          <a:xfrm>
            <a:off x="674370" y="1990702"/>
            <a:ext cx="2391083" cy="5730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第二件事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24758" y="1969137"/>
            <a:ext cx="193294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买爆竹</a:t>
            </a:r>
          </a:p>
        </p:txBody>
      </p:sp>
      <p:sp>
        <p:nvSpPr>
          <p:cNvPr id="8" name="文本框 6"/>
          <p:cNvSpPr txBox="1"/>
          <p:nvPr/>
        </p:nvSpPr>
        <p:spPr>
          <a:xfrm>
            <a:off x="674370" y="3201035"/>
            <a:ext cx="1665382" cy="6524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第三件事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771800" y="2998470"/>
            <a:ext cx="3081321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买各种玩意儿</a:t>
            </a:r>
            <a:r>
              <a:rPr lang="en-US" altLang="zh-CN" sz="2800" dirty="0">
                <a:latin typeface="黑体" panose="02010600030101010101" pitchFamily="49" charset="-122"/>
                <a:ea typeface="黑体" panose="02010600030101010101" pitchFamily="49" charset="-122"/>
              </a:rPr>
              <a:t>——</a:t>
            </a:r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风筝、空竹、口琴等，和年画</a:t>
            </a:r>
          </a:p>
        </p:txBody>
      </p:sp>
      <p:pic>
        <p:nvPicPr>
          <p:cNvPr id="98306" name="Picture 2" descr="https://timgsa.baidu.com/timg?image&amp;quality=80&amp;size=b9999_10000&amp;sec=1536770425606&amp;di=2044efb98a7fca234aa9ee0b3fceac10&amp;imgtype=0&amp;src=http%3A%2F%2Fp1.img.cctvpic.com%2Fcportal%2Fimg%2FphotoAlbum%2Fpage%2Fperformance%2Fimg%2F2018%2F2%2F19%2F1519050778712_185_1080x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2150" y="285734"/>
            <a:ext cx="2357454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燕尾形箭头 13"/>
          <p:cNvSpPr/>
          <p:nvPr/>
        </p:nvSpPr>
        <p:spPr>
          <a:xfrm flipV="1">
            <a:off x="5749208" y="1000114"/>
            <a:ext cx="571504" cy="142875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8308" name="Picture 4" descr="http://www.ynluxi.gov.cn/UploadFile/201624164833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3588" y="1779662"/>
            <a:ext cx="2357454" cy="15677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燕尾形箭头 14"/>
          <p:cNvSpPr/>
          <p:nvPr/>
        </p:nvSpPr>
        <p:spPr>
          <a:xfrm flipV="1">
            <a:off x="5749208" y="2214560"/>
            <a:ext cx="571504" cy="142875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41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2150" y="3291830"/>
            <a:ext cx="2500330" cy="1632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燕尾形箭头 12"/>
          <p:cNvSpPr/>
          <p:nvPr/>
        </p:nvSpPr>
        <p:spPr>
          <a:xfrm flipV="1">
            <a:off x="5826916" y="4011910"/>
            <a:ext cx="571504" cy="142875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7" grpId="0"/>
      <p:bldP spid="8" grpId="0"/>
      <p:bldP spid="10" grpId="0"/>
      <p:bldP spid="14" grpId="0" animBg="1"/>
      <p:bldP spid="15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://img2.imgtn.bdimg.com/it/u=3556274514,1077159846&amp;fm=27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7544" y="555526"/>
            <a:ext cx="1317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杂拌儿：</a:t>
            </a:r>
            <a:endParaRPr lang="zh-CN" altLang="en-US" sz="28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63688" y="611798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掺杂在一起的各种干果、果脯、蜜饯等。</a:t>
            </a:r>
          </a:p>
        </p:txBody>
      </p:sp>
      <p:pic>
        <p:nvPicPr>
          <p:cNvPr id="94210" name="Picture 2" descr="https://timgsa.baidu.com/timg?image&amp;quality=80&amp;size=b9999_10000&amp;sec=1538939894019&amp;di=76dca4bac89691d7fcec5a881e1b8901&amp;imgtype=0&amp;src=http%3A%2F%2Fp1.img.cctvpic.com%2Fcportal%2Fimg%2FphotoAlbum%2Fpage%2Fperformance%2Fimg%2F2018%2F2%2F19%2F1519050778712_185_1080x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2531" y="1808299"/>
            <a:ext cx="3096344" cy="1617106"/>
          </a:xfrm>
          <a:prstGeom prst="rect">
            <a:avLst/>
          </a:prstGeom>
          <a:noFill/>
        </p:spPr>
      </p:pic>
      <p:pic>
        <p:nvPicPr>
          <p:cNvPr id="94212" name="Picture 4" descr="https://timgsa.baidu.com/timg?image&amp;quality=80&amp;size=b9999_10000&amp;sec=1538939982877&amp;di=be8bbe798c331643996cad979791c050&amp;imgtype=0&amp;src=http%3A%2F%2Fimgsrc.baidu.com%2Fimgad%2Fpic%2Fitem%2Fb812c8fcc3cec3fd75bba549dd88d43f87942700.jpg"/>
          <p:cNvPicPr>
            <a:picLocks noChangeAspect="1" noChangeArrowheads="1"/>
          </p:cNvPicPr>
          <p:nvPr/>
        </p:nvPicPr>
        <p:blipFill>
          <a:blip r:embed="rId4" cstate="print"/>
          <a:srcRect b="7453"/>
          <a:stretch>
            <a:fillRect/>
          </a:stretch>
        </p:blipFill>
        <p:spPr bwMode="auto">
          <a:xfrm>
            <a:off x="5627114" y="-20538"/>
            <a:ext cx="3141761" cy="178765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503549" y="1995686"/>
            <a:ext cx="1317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蜜饯：</a:t>
            </a:r>
            <a:endParaRPr lang="zh-CN" altLang="en-US" sz="28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55677" y="1995686"/>
            <a:ext cx="381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也称果脯。以果蔬为原料，用糖或蜂蜜腌制后而加工制成的食品。</a:t>
            </a:r>
          </a:p>
        </p:txBody>
      </p:sp>
      <p:sp>
        <p:nvSpPr>
          <p:cNvPr id="11" name="矩形 10"/>
          <p:cNvSpPr/>
          <p:nvPr/>
        </p:nvSpPr>
        <p:spPr>
          <a:xfrm>
            <a:off x="608575" y="3540784"/>
            <a:ext cx="4863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空竹：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一种靠线绳抖动使其高速旋转而发出响声的玩具。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img.bimg.126.net/photo/pCNCVahblua6ypZ84gv-GQ==/4833769775052904905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5672531" y="3409318"/>
            <a:ext cx="3096344" cy="1772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63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78785" y="483518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    再来读一读，注意加点的词语，体会老舍“京味儿”语言的特点。</a:t>
            </a:r>
          </a:p>
        </p:txBody>
      </p:sp>
      <p:sp>
        <p:nvSpPr>
          <p:cNvPr id="8" name="矩形 7"/>
          <p:cNvSpPr/>
          <p:nvPr/>
        </p:nvSpPr>
        <p:spPr>
          <a:xfrm>
            <a:off x="539552" y="1547956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3900"/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孩子们喜欢吃这些零七八碎儿，即使没有饺子吃，也必须买杂拌儿。他们的第二件事是买爆竹，特别是男孩子们。恐怕第三件事才是买玩意儿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风筝、空竹、口琴等，和年画。</a:t>
            </a:r>
          </a:p>
        </p:txBody>
      </p:sp>
      <p:sp>
        <p:nvSpPr>
          <p:cNvPr id="9" name="矩形 8"/>
          <p:cNvSpPr/>
          <p:nvPr/>
        </p:nvSpPr>
        <p:spPr>
          <a:xfrm>
            <a:off x="6616403" y="2638895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···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39952" y="1785111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·····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05128" y="3876481"/>
            <a:ext cx="670001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800" dirty="0"/>
              <a:t>儿化音。后面的“儿”只做卷舌的动作，音不要读出来就可以了。</a:t>
            </a:r>
          </a:p>
        </p:txBody>
      </p:sp>
      <p:sp>
        <p:nvSpPr>
          <p:cNvPr id="7" name="矩形 6"/>
          <p:cNvSpPr/>
          <p:nvPr/>
        </p:nvSpPr>
        <p:spPr>
          <a:xfrm>
            <a:off x="1259632" y="3799537"/>
            <a:ext cx="6821760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采用北京话口语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,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调动了艺术表现力。</a:t>
            </a:r>
          </a:p>
        </p:txBody>
      </p:sp>
      <p:sp>
        <p:nvSpPr>
          <p:cNvPr id="12" name="矩形 11"/>
          <p:cNvSpPr/>
          <p:nvPr/>
        </p:nvSpPr>
        <p:spPr>
          <a:xfrm>
            <a:off x="3573264" y="854692"/>
            <a:ext cx="3302992" cy="57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课后第三题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13" name="矩形 12"/>
          <p:cNvSpPr/>
          <p:nvPr/>
        </p:nvSpPr>
        <p:spPr>
          <a:xfrm>
            <a:off x="2695600" y="2194287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···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2" grpId="0" animBg="1"/>
      <p:bldP spid="7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500166" y="1643056"/>
            <a:ext cx="7005320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    认真读第</a:t>
            </a:r>
            <a:r>
              <a:rPr lang="en-US" altLang="zh-CN" sz="3200" dirty="0">
                <a:latin typeface="黑体" panose="02010600030101010101" pitchFamily="49" charset="-122"/>
                <a:ea typeface="黑体" panose="02010600030101010101" pitchFamily="49" charset="-122"/>
              </a:rPr>
              <a:t>5</a:t>
            </a: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自然段，想一想</a:t>
            </a:r>
            <a:r>
              <a:rPr lang="zh-CN" sz="3200" dirty="0">
                <a:latin typeface="黑体" panose="02010600030101010101" pitchFamily="49" charset="-122"/>
                <a:ea typeface="黑体" panose="02010600030101010101" pitchFamily="49" charset="-122"/>
              </a:rPr>
              <a:t>春节开始时，</a:t>
            </a: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人们有怎样的表现</a:t>
            </a:r>
            <a:r>
              <a:rPr lang="zh-CN" sz="3200" dirty="0">
                <a:latin typeface="黑体" panose="02010600030101010101" pitchFamily="49" charset="-122"/>
                <a:ea typeface="黑体" panose="02010600030101010101" pitchFamily="49" charset="-122"/>
              </a:rPr>
              <a:t>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7" y="1492917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6159078" y="2332375"/>
            <a:ext cx="1403350" cy="48704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6"/>
          <p:cNvSpPr txBox="1"/>
          <p:nvPr/>
        </p:nvSpPr>
        <p:spPr>
          <a:xfrm>
            <a:off x="579755" y="1131590"/>
            <a:ext cx="7084695" cy="23329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800" b="1" dirty="0">
                <a:latin typeface="+mj-ea"/>
                <a:ea typeface="+mj-ea"/>
              </a:rPr>
              <a:t>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孩子们忙乱，大人们也紧张，他们必须预备过年吃的喝的用的一切，也必须赶快给孩子做新鞋新衣，好在新年时显出万象更新的气象。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19" name="Freeform 24"/>
          <p:cNvSpPr/>
          <p:nvPr/>
        </p:nvSpPr>
        <p:spPr bwMode="gray">
          <a:xfrm rot="10465837">
            <a:off x="6414413" y="2768402"/>
            <a:ext cx="483870" cy="89344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2304137" y="3081030"/>
            <a:ext cx="3996055" cy="1198880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solidFill>
              <a:schemeClr val="tx1"/>
            </a:solidFill>
            <a:prstDash val="sysDot"/>
            <a:miter lim="800000"/>
          </a:ln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</a:rPr>
              <a:t>万象：宇宙间的一切景象。更，变更。一切事物或景象都变得焕然一新。</a:t>
            </a:r>
          </a:p>
        </p:txBody>
      </p:sp>
      <p:sp>
        <p:nvSpPr>
          <p:cNvPr id="24" name="矩形 23"/>
          <p:cNvSpPr/>
          <p:nvPr/>
        </p:nvSpPr>
        <p:spPr>
          <a:xfrm>
            <a:off x="2523490" y="1260990"/>
            <a:ext cx="712470" cy="432715"/>
          </a:xfrm>
          <a:prstGeom prst="rect">
            <a:avLst/>
          </a:prstGeom>
          <a:grpFill/>
          <a:ln>
            <a:solidFill>
              <a:srgbClr val="FF0000"/>
            </a:solidFill>
            <a:prstDash val="sysDot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026660" y="1260990"/>
            <a:ext cx="712470" cy="432715"/>
          </a:xfrm>
          <a:prstGeom prst="rect">
            <a:avLst/>
          </a:prstGeom>
          <a:grpFill/>
          <a:ln>
            <a:solidFill>
              <a:srgbClr val="FF0000"/>
            </a:solidFill>
            <a:prstDash val="sysDot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475656" y="1449195"/>
            <a:ext cx="7261860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    默读第</a:t>
            </a:r>
            <a:r>
              <a:rPr lang="en-US" altLang="zh-CN" sz="3200" dirty="0">
                <a:latin typeface="黑体" panose="02010600030101010101" pitchFamily="49" charset="-122"/>
                <a:ea typeface="黑体" panose="02010600030101010101" pitchFamily="49" charset="-122"/>
              </a:rPr>
              <a:t>6-7</a:t>
            </a: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自然段，说说小年</a:t>
            </a:r>
            <a:r>
              <a:rPr lang="zh-CN" altLang="en-US" sz="2800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（腊月二十三）</a:t>
            </a: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这一天和之后有什么风俗习惯？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29261"/>
            <a:ext cx="1248055" cy="1788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39140" y="945515"/>
            <a:ext cx="7793300" cy="3525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7"/>
          <p:cNvGrpSpPr/>
          <p:nvPr/>
        </p:nvGrpSpPr>
        <p:grpSpPr>
          <a:xfrm>
            <a:off x="3446705" y="959353"/>
            <a:ext cx="5085735" cy="3510390"/>
            <a:chOff x="4595008" y="908720"/>
            <a:chExt cx="6611626" cy="4680520"/>
          </a:xfrm>
        </p:grpSpPr>
        <p:sp>
          <p:nvSpPr>
            <p:cNvPr id="4" name="矩形 3"/>
            <p:cNvSpPr/>
            <p:nvPr/>
          </p:nvSpPr>
          <p:spPr>
            <a:xfrm>
              <a:off x="4595008" y="908720"/>
              <a:ext cx="6611626" cy="4680520"/>
            </a:xfrm>
            <a:prstGeom prst="rect">
              <a:avLst/>
            </a:prstGeom>
            <a:solidFill>
              <a:schemeClr val="bg1">
                <a:alpha val="45098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Rectangle 7"/>
            <p:cNvSpPr>
              <a:spLocks noChangeArrowheads="1"/>
            </p:cNvSpPr>
            <p:nvPr/>
          </p:nvSpPr>
          <p:spPr bwMode="auto">
            <a:xfrm>
              <a:off x="4797922" y="1037348"/>
              <a:ext cx="6336704" cy="4259629"/>
            </a:xfrm>
            <a:prstGeom prst="rect">
              <a:avLst/>
            </a:prstGeom>
            <a:noFill/>
            <a:ln w="19050">
              <a:noFill/>
              <a:prstDash val="sysDash"/>
              <a:miter lim="800000"/>
            </a:ln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kumimoji="1" lang="zh-CN" altLang="en-US" sz="2400" b="1" u="sng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老舍</a:t>
              </a:r>
              <a:r>
                <a:rPr kumimoji="1"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kumimoji="1"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kumimoji="1"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1899—1966</a:t>
              </a:r>
              <a:r>
                <a:rPr kumimoji="1"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年，原名</a:t>
              </a:r>
              <a:r>
                <a:rPr kumimoji="1" lang="zh-CN" altLang="en-US" sz="24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舒庆春</a:t>
              </a:r>
              <a:r>
                <a:rPr kumimoji="1"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，笔名老舍，北京人。中国现代小说家、作家，杰出的语言大师，</a:t>
              </a:r>
              <a:r>
                <a:rPr kumimoji="1"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新中国第一位获得“人民艺术家”称号的作家</a:t>
              </a:r>
              <a:r>
                <a:rPr kumimoji="1"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。著有话剧</a:t>
              </a:r>
              <a:r>
                <a:rPr kumimoji="1"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kumimoji="1"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龙须沟</a:t>
              </a:r>
              <a:r>
                <a:rPr kumimoji="1"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》《</a:t>
              </a:r>
              <a:r>
                <a:rPr kumimoji="1"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茶馆</a:t>
              </a:r>
              <a:r>
                <a:rPr kumimoji="1"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》《</a:t>
              </a:r>
              <a:r>
                <a:rPr kumimoji="1"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春华秋实</a:t>
              </a:r>
              <a:r>
                <a:rPr kumimoji="1"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kumimoji="1"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；长篇小说</a:t>
              </a:r>
              <a:r>
                <a:rPr kumimoji="1"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kumimoji="1"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骆驼祥子</a:t>
              </a:r>
              <a:r>
                <a:rPr kumimoji="1"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》《</a:t>
              </a:r>
              <a:r>
                <a:rPr kumimoji="1"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四世同堂</a:t>
              </a:r>
              <a:r>
                <a:rPr kumimoji="1"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kumimoji="1"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等。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232" y="959353"/>
            <a:ext cx="2646639" cy="351039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60049" y="453736"/>
            <a:ext cx="1629583" cy="400110"/>
            <a:chOff x="160049" y="525491"/>
            <a:chExt cx="1629583" cy="40011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172162" y="525491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3518"/>
            <a:ext cx="523875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6610350" y="1937316"/>
            <a:ext cx="1932940" cy="597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  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祭灶王</a:t>
            </a:r>
          </a:p>
        </p:txBody>
      </p:sp>
    </p:spTree>
    <p:extLst>
      <p:ext uri="{BB962C8B-B14F-4D97-AF65-F5344CB8AC3E}">
        <p14:creationId xmlns:p14="http://schemas.microsoft.com/office/powerpoint/2010/main" val="16874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813435" y="764540"/>
            <a:ext cx="1932940" cy="597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  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放鞭炮</a:t>
            </a:r>
          </a:p>
        </p:txBody>
      </p:sp>
      <p:sp>
        <p:nvSpPr>
          <p:cNvPr id="3" name="文本框 6"/>
          <p:cNvSpPr txBox="1"/>
          <p:nvPr/>
        </p:nvSpPr>
        <p:spPr>
          <a:xfrm>
            <a:off x="5940152" y="752898"/>
            <a:ext cx="158178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吃糖</a:t>
            </a:r>
          </a:p>
        </p:txBody>
      </p:sp>
      <p:cxnSp>
        <p:nvCxnSpPr>
          <p:cNvPr id="12" name="直接连接符 11"/>
          <p:cNvCxnSpPr/>
          <p:nvPr/>
        </p:nvCxnSpPr>
        <p:spPr>
          <a:xfrm rot="5400000">
            <a:off x="2751125" y="2820989"/>
            <a:ext cx="3643338" cy="1588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1"/>
          <a:stretch/>
        </p:blipFill>
        <p:spPr bwMode="auto">
          <a:xfrm>
            <a:off x="176212" y="1550526"/>
            <a:ext cx="4251771" cy="274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9" b="10275"/>
          <a:stretch/>
        </p:blipFill>
        <p:spPr bwMode="auto">
          <a:xfrm>
            <a:off x="4644009" y="1550526"/>
            <a:ext cx="4320480" cy="274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4516"/>
            <a:ext cx="3768080" cy="278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接连接符 2"/>
          <p:cNvCxnSpPr/>
          <p:nvPr/>
        </p:nvCxnSpPr>
        <p:spPr>
          <a:xfrm rot="5400000">
            <a:off x="2751125" y="2820989"/>
            <a:ext cx="3643338" cy="1588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6"/>
          <p:cNvSpPr txBox="1"/>
          <p:nvPr/>
        </p:nvSpPr>
        <p:spPr>
          <a:xfrm>
            <a:off x="1619672" y="764540"/>
            <a:ext cx="1932940" cy="597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  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扫房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2409" b="4005"/>
          <a:stretch/>
        </p:blipFill>
        <p:spPr bwMode="auto">
          <a:xfrm>
            <a:off x="4716016" y="1454517"/>
            <a:ext cx="2232248" cy="148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54517"/>
            <a:ext cx="2088232" cy="148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23" y="2943419"/>
            <a:ext cx="2237042" cy="150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3"/>
          <a:stretch/>
        </p:blipFill>
        <p:spPr bwMode="auto">
          <a:xfrm>
            <a:off x="6939902" y="2965681"/>
            <a:ext cx="2096594" cy="137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6"/>
          <p:cNvSpPr txBox="1"/>
          <p:nvPr/>
        </p:nvSpPr>
        <p:spPr>
          <a:xfrm>
            <a:off x="5795502" y="767080"/>
            <a:ext cx="1932940" cy="597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  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</a:rPr>
              <a:t>预备食材</a:t>
            </a:r>
          </a:p>
        </p:txBody>
      </p:sp>
    </p:spTree>
    <p:extLst>
      <p:ext uri="{BB962C8B-B14F-4D97-AF65-F5344CB8AC3E}">
        <p14:creationId xmlns:p14="http://schemas.microsoft.com/office/powerpoint/2010/main" val="43307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403648" y="1505991"/>
            <a:ext cx="7261860" cy="20128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    研读第</a:t>
            </a:r>
            <a:r>
              <a:rPr lang="en-US" altLang="zh-CN" sz="3200" dirty="0">
                <a:latin typeface="黑体" panose="02010600030101010101" pitchFamily="49" charset="-122"/>
                <a:ea typeface="黑体" panose="02010600030101010101" pitchFamily="49" charset="-122"/>
              </a:rPr>
              <a:t>8</a:t>
            </a: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自然段，思考作者是从哪些方面描写除夕的热闹的？  你是从哪里看出来“热闹”的？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05991"/>
            <a:ext cx="1352303" cy="1937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700062"/>
            <a:ext cx="5181635" cy="6475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春节的第一个高潮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除夕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/>
          <a:stretch/>
        </p:blipFill>
        <p:spPr>
          <a:xfrm>
            <a:off x="1379888" y="2283718"/>
            <a:ext cx="5281160" cy="548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2" r="9027"/>
          <a:stretch/>
        </p:blipFill>
        <p:spPr>
          <a:xfrm>
            <a:off x="5220072" y="1635646"/>
            <a:ext cx="3097962" cy="548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4511" y="449610"/>
            <a:ext cx="8280920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除夕真热闹。家家赶做年菜，到处是酒肉的香味。老少男女都穿起新衣，门外贴好红红的对联，屋里贴好各色的年画，哪一家都灯火通宵，不许间断，鞭炮声日夜不绝。在外边做事的人，除非万不得已，必定赶回家来，吃团圆饭，祭祖。这一夜，除了很小的孩子，没有什么人睡觉，都要守岁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75231" y="3142006"/>
            <a:ext cx="17492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94511" y="3681259"/>
            <a:ext cx="44535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/>
          <p:cNvSpPr txBox="1"/>
          <p:nvPr/>
        </p:nvSpPr>
        <p:spPr>
          <a:xfrm>
            <a:off x="3275856" y="4299942"/>
            <a:ext cx="3312368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重视吃团圆饭，祭祖</a:t>
            </a:r>
          </a:p>
        </p:txBody>
      </p:sp>
      <p:sp>
        <p:nvSpPr>
          <p:cNvPr id="12" name="Freeform 24"/>
          <p:cNvSpPr/>
          <p:nvPr/>
        </p:nvSpPr>
        <p:spPr bwMode="gray">
          <a:xfrm rot="9974187" flipH="1">
            <a:off x="2526689" y="3646548"/>
            <a:ext cx="696859" cy="1129146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807866" y="460243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家家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06595" y="464239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到处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51390" y="987888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3561" y="1540057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红红的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95941" y="1533975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各色的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64659" y="2076425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灯火通宵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88354" y="2068008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不许间断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09275" y="2060936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日夜不绝</a:t>
            </a:r>
          </a:p>
        </p:txBody>
      </p:sp>
      <p:sp>
        <p:nvSpPr>
          <p:cNvPr id="22" name="矩形 21"/>
          <p:cNvSpPr/>
          <p:nvPr/>
        </p:nvSpPr>
        <p:spPr>
          <a:xfrm>
            <a:off x="7667847" y="2609850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赶回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271506" y="3669416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08896" y="3142006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42845" y="357173"/>
            <a:ext cx="2857519" cy="2071400"/>
            <a:chOff x="142845" y="357173"/>
            <a:chExt cx="2857519" cy="2071400"/>
          </a:xfrm>
        </p:grpSpPr>
        <p:pic>
          <p:nvPicPr>
            <p:cNvPr id="77826" name="Picture 2" descr="http://n.sinaimg.cn/translate/w1080h762/20180216/LUAi-fyrpeif057289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5" y="357173"/>
              <a:ext cx="2857519" cy="2069463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762106" y="1966908"/>
              <a:ext cx="1214446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0030101010101" pitchFamily="49" charset="-122"/>
                  <a:ea typeface="黑体" panose="02010600030101010101" pitchFamily="49" charset="-122"/>
                </a:rPr>
                <a:t>穿新衣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214678" y="285734"/>
            <a:ext cx="2562240" cy="2152365"/>
            <a:chOff x="3214678" y="285734"/>
            <a:chExt cx="2562240" cy="2152365"/>
          </a:xfrm>
        </p:grpSpPr>
        <p:pic>
          <p:nvPicPr>
            <p:cNvPr id="77828" name="Picture 4" descr="http://img2.imgtn.bdimg.com/it/u=1605445667,580103260&amp;fm=214&amp;gp=0.jpg"/>
            <p:cNvPicPr>
              <a:picLocks noChangeAspect="1" noChangeArrowheads="1"/>
            </p:cNvPicPr>
            <p:nvPr/>
          </p:nvPicPr>
          <p:blipFill>
            <a:blip r:embed="rId4" cstate="print">
              <a:lum contrast="40000"/>
            </a:blip>
            <a:srcRect l="41911" r="-455" b="9274"/>
            <a:stretch>
              <a:fillRect/>
            </a:stretch>
          </p:blipFill>
          <p:spPr bwMode="auto">
            <a:xfrm>
              <a:off x="3214678" y="285734"/>
              <a:ext cx="2456368" cy="2143140"/>
            </a:xfrm>
            <a:prstGeom prst="rect">
              <a:avLst/>
            </a:prstGeom>
            <a:noFill/>
          </p:spPr>
        </p:pic>
        <p:sp>
          <p:nvSpPr>
            <p:cNvPr id="9" name="TextBox 8">
              <a:hlinkClick r:id="rId5" action="ppaction://hlinkpres?slideindex=1&amp;slidetitle="/>
            </p:cNvPr>
            <p:cNvSpPr txBox="1"/>
            <p:nvPr/>
          </p:nvSpPr>
          <p:spPr>
            <a:xfrm>
              <a:off x="4633910" y="1976434"/>
              <a:ext cx="1143008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0030101010101" pitchFamily="49" charset="-122"/>
                  <a:ea typeface="黑体" panose="02010600030101010101" pitchFamily="49" charset="-122"/>
                  <a:hlinkClick r:id="rId5" action="ppaction://hlinkpres?slideindex=1&amp;slidetitle="/>
                </a:rPr>
                <a:t>贴对联</a:t>
              </a:r>
              <a:endParaRPr lang="zh-CN" altLang="en-US" sz="24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929322" y="500048"/>
            <a:ext cx="2700356" cy="2004725"/>
            <a:chOff x="5929322" y="500048"/>
            <a:chExt cx="2700356" cy="2004725"/>
          </a:xfrm>
        </p:grpSpPr>
        <p:pic>
          <p:nvPicPr>
            <p:cNvPr id="11" name="Picture 2" descr="http://s8.sinaimg.cn/middle/006cCT59gy6ZdbWovPe24"/>
            <p:cNvPicPr>
              <a:picLocks noChangeAspect="1" noChangeArrowheads="1"/>
            </p:cNvPicPr>
            <p:nvPr/>
          </p:nvPicPr>
          <p:blipFill>
            <a:blip r:embed="rId6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5929322" y="500048"/>
              <a:ext cx="2700356" cy="2000264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7429520" y="2043108"/>
              <a:ext cx="1143008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0030101010101" pitchFamily="49" charset="-122"/>
                  <a:ea typeface="黑体" panose="02010600030101010101" pitchFamily="49" charset="-122"/>
                </a:rPr>
                <a:t>放鞭炮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14282" y="2667000"/>
            <a:ext cx="2786082" cy="1933288"/>
            <a:chOff x="214282" y="2667000"/>
            <a:chExt cx="2786082" cy="1933288"/>
          </a:xfrm>
        </p:grpSpPr>
        <p:pic>
          <p:nvPicPr>
            <p:cNvPr id="13" name="Picture 4" descr="http://imgsrc.baidu.com/imgad/pic/item/7e3e6709c93d70cf4b37db18f3dcd100bba12bd1.jpg"/>
            <p:cNvPicPr>
              <a:picLocks noChangeAspect="1" noChangeArrowheads="1"/>
            </p:cNvPicPr>
            <p:nvPr/>
          </p:nvPicPr>
          <p:blipFill>
            <a:blip r:embed="rId7" cstate="print"/>
            <a:srcRect r="1203" b="4737"/>
            <a:stretch>
              <a:fillRect/>
            </a:stretch>
          </p:blipFill>
          <p:spPr bwMode="auto">
            <a:xfrm>
              <a:off x="214282" y="2667000"/>
              <a:ext cx="2786082" cy="1928826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1566838" y="4138623"/>
              <a:ext cx="1428760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0030101010101" pitchFamily="49" charset="-122"/>
                  <a:ea typeface="黑体" panose="02010600030101010101" pitchFamily="49" charset="-122"/>
                </a:rPr>
                <a:t>吃团圆饭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214678" y="2667000"/>
            <a:ext cx="2328876" cy="1933287"/>
            <a:chOff x="3214678" y="2667000"/>
            <a:chExt cx="2328876" cy="1933287"/>
          </a:xfrm>
        </p:grpSpPr>
        <p:pic>
          <p:nvPicPr>
            <p:cNvPr id="15" name="Picture 2" descr="http://www.k18.com/news/upload/20150508/1431054836474397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14678" y="2667000"/>
              <a:ext cx="2286016" cy="1928826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4329108" y="4138622"/>
              <a:ext cx="1214446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0030101010101" pitchFamily="49" charset="-122"/>
                  <a:ea typeface="黑体" panose="02010600030101010101" pitchFamily="49" charset="-122"/>
                </a:rPr>
                <a:t>做年菜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929322" y="2714626"/>
            <a:ext cx="2714644" cy="1880900"/>
            <a:chOff x="5929322" y="2714626"/>
            <a:chExt cx="2714644" cy="1880900"/>
          </a:xfrm>
        </p:grpSpPr>
        <p:pic>
          <p:nvPicPr>
            <p:cNvPr id="17" name="Picture 4" descr="http://photocdn.sohu.com/20120224/Img335767009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29322" y="2714626"/>
              <a:ext cx="2714644" cy="1857388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7720826" y="4133861"/>
              <a:ext cx="923140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0030101010101" pitchFamily="49" charset="-122"/>
                  <a:ea typeface="黑体" panose="02010600030101010101" pitchFamily="49" charset="-122"/>
                  <a:hlinkClick r:id="rId10" action="ppaction://hlinkpres?slideindex=1&amp;slidetitle="/>
                </a:rPr>
                <a:t>守岁</a:t>
              </a:r>
              <a:endParaRPr lang="zh-CN" altLang="en-US" sz="24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pic>
        <p:nvPicPr>
          <p:cNvPr id="19" name="图片 18">
            <a:hlinkClick r:id="rId11" action="ppaction://hlinkpres?slideindex=1&amp;slidetitle=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8312474" y="4289876"/>
            <a:ext cx="335134" cy="472337"/>
          </a:xfrm>
          <a:prstGeom prst="rect">
            <a:avLst/>
          </a:prstGeom>
        </p:spPr>
      </p:pic>
      <p:pic>
        <p:nvPicPr>
          <p:cNvPr id="10" name="图片 9">
            <a:hlinkClick r:id="rId13" action="ppaction://hlinkpres?slideindex=1&amp;slidetitle=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5544649" y="2051486"/>
            <a:ext cx="335134" cy="472337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0" y="2571750"/>
            <a:ext cx="8643966" cy="158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rot="5400000">
            <a:off x="1034232" y="2428080"/>
            <a:ext cx="4143404" cy="158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5400000">
            <a:off x="3686962" y="2518568"/>
            <a:ext cx="4143404" cy="158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455420" y="1717040"/>
            <a:ext cx="7261860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默读第</a:t>
            </a:r>
            <a:r>
              <a:rPr lang="en-US" altLang="zh-CN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9</a:t>
            </a:r>
            <a:r>
              <a:rPr lang="zh-CN" altLang="en-US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自然段，说一说正月初一与除夕有哪些不同？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" y="1780669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79" y="2227796"/>
            <a:ext cx="3606461" cy="22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67607" y="523060"/>
            <a:ext cx="843280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除夕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5508104" y="539837"/>
            <a:ext cx="172819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正月初一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07" y="1089517"/>
            <a:ext cx="4849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真热闹：贴对联、年画，赶做年菜，灯火通宵，鞭炮不绝。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1094513"/>
            <a:ext cx="297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真静：铺户上板，全城休息。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11710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爆炸形 1 13"/>
          <p:cNvSpPr/>
          <p:nvPr/>
        </p:nvSpPr>
        <p:spPr>
          <a:xfrm>
            <a:off x="2294948" y="2499742"/>
            <a:ext cx="4824537" cy="3020084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FFFF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截然不同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547664" y="1779662"/>
            <a:ext cx="7261860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默读第</a:t>
            </a:r>
            <a:r>
              <a:rPr lang="en-US" altLang="zh-CN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10-11</a:t>
            </a:r>
            <a:r>
              <a:rPr lang="zh-CN" altLang="en-US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自然段，总结一下正月初一至初六人们都有哪些活动？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1630"/>
            <a:ext cx="1457173" cy="2088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618823"/>
            <a:ext cx="52565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春节的第二个高潮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初一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/>
          <a:stretch/>
        </p:blipFill>
        <p:spPr>
          <a:xfrm>
            <a:off x="1547664" y="2603657"/>
            <a:ext cx="6545620" cy="548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5" r="9026"/>
          <a:stretch/>
        </p:blipFill>
        <p:spPr>
          <a:xfrm>
            <a:off x="6144178" y="1978542"/>
            <a:ext cx="2310362" cy="498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1259632" y="1131590"/>
            <a:ext cx="196742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男人们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1259632" y="2067694"/>
            <a:ext cx="162526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女人们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268690" y="3065511"/>
            <a:ext cx="564586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许多寺院开放，任人游览，小贩们在庙外摆摊儿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1454" y="1203598"/>
            <a:ext cx="4502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到亲戚家、朋友家拜年。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21453" y="2139702"/>
            <a:ext cx="4243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在家中接待客人。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2796" y="1275606"/>
            <a:ext cx="81416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春节，又叫阴历年，俗称“过年”。这是我国民间最隆重、最热闹的一个传统节日。春节的历史很悠久，它起源于殷商时期年头岁尾的祭神祭祖活动。按照我国农历，正月初一古称元日、元辰、元正、元朔等，俗称年初一，到了民国时期，改用公历，公历的一月一日称为元旦，把农历的一月一日叫春节。</a:t>
            </a:r>
          </a:p>
        </p:txBody>
      </p:sp>
      <p:sp>
        <p:nvSpPr>
          <p:cNvPr id="2" name="矩形 1"/>
          <p:cNvSpPr/>
          <p:nvPr/>
        </p:nvSpPr>
        <p:spPr>
          <a:xfrm>
            <a:off x="3551952" y="48351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春节简介</a:t>
            </a:r>
            <a:endParaRPr lang="zh-CN" alt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6"/>
          <p:cNvSpPr txBox="1"/>
          <p:nvPr/>
        </p:nvSpPr>
        <p:spPr>
          <a:xfrm>
            <a:off x="303377" y="195486"/>
            <a:ext cx="1532319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大钟寺</a:t>
            </a:r>
          </a:p>
        </p:txBody>
      </p:sp>
    </p:spTree>
    <p:extLst>
      <p:ext uri="{BB962C8B-B14F-4D97-AF65-F5344CB8AC3E}">
        <p14:creationId xmlns:p14="http://schemas.microsoft.com/office/powerpoint/2010/main" val="8653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9"/>
          <a:stretch/>
        </p:blipFill>
        <p:spPr bwMode="auto">
          <a:xfrm>
            <a:off x="-8385" y="0"/>
            <a:ext cx="9152385" cy="52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6"/>
          <p:cNvSpPr txBox="1"/>
          <p:nvPr/>
        </p:nvSpPr>
        <p:spPr>
          <a:xfrm>
            <a:off x="179512" y="123478"/>
            <a:ext cx="1584176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白云观</a:t>
            </a:r>
          </a:p>
        </p:txBody>
      </p:sp>
    </p:spTree>
    <p:extLst>
      <p:ext uri="{BB962C8B-B14F-4D97-AF65-F5344CB8AC3E}">
        <p14:creationId xmlns:p14="http://schemas.microsoft.com/office/powerpoint/2010/main" val="294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/>
        </p:blipFill>
        <p:spPr bwMode="auto">
          <a:xfrm>
            <a:off x="0" y="-1"/>
            <a:ext cx="9144000" cy="525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6"/>
          <p:cNvSpPr txBox="1"/>
          <p:nvPr/>
        </p:nvSpPr>
        <p:spPr>
          <a:xfrm>
            <a:off x="179512" y="123478"/>
            <a:ext cx="1584176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火神庙</a:t>
            </a:r>
          </a:p>
        </p:txBody>
      </p:sp>
    </p:spTree>
    <p:extLst>
      <p:ext uri="{BB962C8B-B14F-4D97-AF65-F5344CB8AC3E}">
        <p14:creationId xmlns:p14="http://schemas.microsoft.com/office/powerpoint/2010/main" val="247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/>
          <p:nvPr/>
        </p:nvSpPr>
        <p:spPr>
          <a:xfrm>
            <a:off x="1259632" y="843558"/>
            <a:ext cx="153972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孩子们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21454" y="915566"/>
            <a:ext cx="5006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  <a:hlinkClick r:id="rId3" action="ppaction://hlinkpres?slideindex=1&amp;slidetitle="/>
              </a:rPr>
              <a:t>逛庙会</a:t>
            </a:r>
            <a:endParaRPr lang="zh-CN" altLang="en-US" sz="32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255344" y="1264171"/>
            <a:ext cx="335134" cy="4723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3808" y="1847314"/>
            <a:ext cx="5006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看野景、骑毛驴、买玩具。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98981" y="2931790"/>
            <a:ext cx="5006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赛轿车、赛马、赛骆驼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502" y="2929880"/>
            <a:ext cx="5006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白云观广场</a:t>
            </a:r>
          </a:p>
        </p:txBody>
      </p:sp>
    </p:spTree>
    <p:extLst>
      <p:ext uri="{BB962C8B-B14F-4D97-AF65-F5344CB8AC3E}">
        <p14:creationId xmlns:p14="http://schemas.microsoft.com/office/powerpoint/2010/main" val="398658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" b="15462"/>
          <a:stretch/>
        </p:blipFill>
        <p:spPr bwMode="auto">
          <a:xfrm>
            <a:off x="-7938" y="781050"/>
            <a:ext cx="9142413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3"/>
          <a:stretch/>
        </p:blipFill>
        <p:spPr bwMode="auto">
          <a:xfrm>
            <a:off x="-7939" y="-76200"/>
            <a:ext cx="9142413" cy="91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22808" y="195486"/>
            <a:ext cx="828092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多数铺户在初六开张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全城鞭炮声不绝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铺中的伙计们还可以轮流去逛庙会、逛天桥和听戏。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1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455420" y="1282317"/>
            <a:ext cx="7005320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联系实际说说：你是怎么过春节的？</a:t>
            </a:r>
            <a:endParaRPr lang="zh-CN" altLang="en-US" sz="320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1590"/>
            <a:ext cx="1457173" cy="208823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75856" y="4011910"/>
            <a:ext cx="330299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课后第二题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231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55576" y="843558"/>
            <a:ext cx="8388424" cy="3800955"/>
            <a:chOff x="755576" y="843558"/>
            <a:chExt cx="8388424" cy="3800955"/>
          </a:xfrm>
          <a:solidFill>
            <a:schemeClr val="accent1">
              <a:lumMod val="20000"/>
              <a:lumOff val="80000"/>
            </a:schemeClr>
          </a:solidFill>
        </p:grpSpPr>
        <p:pic>
          <p:nvPicPr>
            <p:cNvPr id="62466" name="Picture 2" descr="https://timgsa.baidu.com/timg?image&amp;quality=80&amp;size=b9999_10000&amp;sec=1538941557203&amp;di=53e91b5d6b88c5556de575a029f1cc16&amp;imgtype=0&amp;src=http%3A%2F%2Fimgsrc.baidu.com%2Fimage%2Fc0%253Dshijue1%252C0%252C0%252C294%252C40%2Fsign%3Df6624878d7c451dae2fb04a8de943813%2F80cb39dbb6fd52663da1ec32a118972bd407360a.jpg"/>
            <p:cNvPicPr>
              <a:picLocks noChangeAspect="1" noChangeArrowheads="1"/>
            </p:cNvPicPr>
            <p:nvPr/>
          </p:nvPicPr>
          <p:blipFill>
            <a:blip r:embed="rId3" cstate="print"/>
            <a:srcRect l="11003" t="21991" b="16900"/>
            <a:stretch>
              <a:fillRect/>
            </a:stretch>
          </p:blipFill>
          <p:spPr bwMode="auto">
            <a:xfrm>
              <a:off x="7380312" y="2571750"/>
              <a:ext cx="1763688" cy="2072763"/>
            </a:xfrm>
            <a:prstGeom prst="rect">
              <a:avLst/>
            </a:prstGeom>
            <a:grpFill/>
          </p:spPr>
        </p:pic>
        <p:sp>
          <p:nvSpPr>
            <p:cNvPr id="4" name="矩形标注 3"/>
            <p:cNvSpPr/>
            <p:nvPr/>
          </p:nvSpPr>
          <p:spPr>
            <a:xfrm>
              <a:off x="755576" y="843558"/>
              <a:ext cx="6696744" cy="2520280"/>
            </a:xfrm>
            <a:prstGeom prst="wedgeRectCallout">
              <a:avLst>
                <a:gd name="adj1" fmla="val 51104"/>
                <a:gd name="adj2" fmla="val 61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5616" y="987574"/>
              <a:ext cx="597666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我每年除夕都和爸爸贴对联，贴窗花，晚上放鞭炮，看春节联欢会，守岁。正月初一早上要吃饺子，给长辈拜年，收压岁钱。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5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3"/>
          <a:stretch/>
        </p:blipFill>
        <p:spPr bwMode="auto">
          <a:xfrm>
            <a:off x="0" y="-1"/>
            <a:ext cx="9144000" cy="523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251520" y="339502"/>
            <a:ext cx="864096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说一说：你是怎么拜年的呢？拜年的时候，你会说些什么？</a:t>
            </a:r>
            <a:endParaRPr lang="zh-CN" altLang="en-US" sz="320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06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2" y="1566406"/>
            <a:ext cx="1404994" cy="2013456"/>
          </a:xfrm>
          <a:prstGeom prst="rect">
            <a:avLst/>
          </a:prstGeom>
        </p:spPr>
      </p:pic>
      <p:sp>
        <p:nvSpPr>
          <p:cNvPr id="4" name="文本框 6"/>
          <p:cNvSpPr txBox="1"/>
          <p:nvPr/>
        </p:nvSpPr>
        <p:spPr>
          <a:xfrm>
            <a:off x="1584916" y="1779662"/>
            <a:ext cx="7261860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默读课文第</a:t>
            </a:r>
            <a:r>
              <a:rPr lang="en-US" altLang="zh-CN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12-13</a:t>
            </a:r>
            <a:r>
              <a:rPr lang="zh-CN" altLang="en-US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自然段</a:t>
            </a:r>
            <a:r>
              <a:rPr lang="zh-CN" altLang="en-US" sz="3200" dirty="0">
                <a:latin typeface="黑体" panose="02010600030101010101" pitchFamily="49" charset="-122"/>
                <a:ea typeface="黑体" panose="02010600030101010101" pitchFamily="49" charset="-122"/>
              </a:rPr>
              <a:t>，看看元宵节是什么景象，人们是怎么度过的？</a:t>
            </a:r>
            <a:endParaRPr lang="zh-CN" altLang="en-US" sz="3200" dirty="0">
              <a:solidFill>
                <a:prstClr val="black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645579"/>
            <a:ext cx="5760640" cy="6300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春节的第三个高潮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元宵节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2"/>
          <a:stretch/>
        </p:blipFill>
        <p:spPr>
          <a:xfrm>
            <a:off x="1475656" y="2571086"/>
            <a:ext cx="7392385" cy="5486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r="9026"/>
          <a:stretch/>
        </p:blipFill>
        <p:spPr>
          <a:xfrm>
            <a:off x="7134446" y="1947220"/>
            <a:ext cx="1399611" cy="548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/>
        </p:blipFill>
        <p:spPr bwMode="auto">
          <a:xfrm>
            <a:off x="0" y="0"/>
            <a:ext cx="9144000" cy="530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23478"/>
            <a:ext cx="187220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明月当空</a:t>
            </a:r>
          </a:p>
        </p:txBody>
      </p:sp>
    </p:spTree>
    <p:extLst>
      <p:ext uri="{BB962C8B-B14F-4D97-AF65-F5344CB8AC3E}">
        <p14:creationId xmlns:p14="http://schemas.microsoft.com/office/powerpoint/2010/main" val="29372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/>
        </p:nvGrpSpPr>
        <p:grpSpPr>
          <a:xfrm>
            <a:off x="1967012" y="1965548"/>
            <a:ext cx="924051" cy="964413"/>
            <a:chOff x="2437" y="2032"/>
            <a:chExt cx="1244" cy="1264"/>
          </a:xfrm>
        </p:grpSpPr>
        <p:sp>
          <p:nvSpPr>
            <p:cNvPr id="1235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235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236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292" name="文本框 64"/>
          <p:cNvSpPr txBox="1"/>
          <p:nvPr/>
        </p:nvSpPr>
        <p:spPr>
          <a:xfrm>
            <a:off x="2020597" y="1997631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醋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5" name="组合 7"/>
          <p:cNvGrpSpPr/>
          <p:nvPr/>
        </p:nvGrpSpPr>
        <p:grpSpPr>
          <a:xfrm>
            <a:off x="3092307" y="1965548"/>
            <a:ext cx="924051" cy="964413"/>
            <a:chOff x="2437" y="2032"/>
            <a:chExt cx="1244" cy="1264"/>
          </a:xfrm>
        </p:grpSpPr>
        <p:sp>
          <p:nvSpPr>
            <p:cNvPr id="3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3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39" name="文本框 64"/>
          <p:cNvSpPr txBox="1"/>
          <p:nvPr/>
        </p:nvSpPr>
        <p:spPr>
          <a:xfrm>
            <a:off x="3145892" y="1997631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饺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0" name="组合 7"/>
          <p:cNvGrpSpPr/>
          <p:nvPr/>
        </p:nvGrpSpPr>
        <p:grpSpPr>
          <a:xfrm>
            <a:off x="5336725" y="1965548"/>
            <a:ext cx="924051" cy="964413"/>
            <a:chOff x="2437" y="2032"/>
            <a:chExt cx="1244" cy="1264"/>
          </a:xfrm>
        </p:grpSpPr>
        <p:sp>
          <p:nvSpPr>
            <p:cNvPr id="4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4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44" name="文本框 64"/>
          <p:cNvSpPr txBox="1"/>
          <p:nvPr/>
        </p:nvSpPr>
        <p:spPr>
          <a:xfrm>
            <a:off x="5390310" y="1997631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拌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0" name="组合 7"/>
          <p:cNvGrpSpPr/>
          <p:nvPr/>
        </p:nvGrpSpPr>
        <p:grpSpPr>
          <a:xfrm>
            <a:off x="6516216" y="1967377"/>
            <a:ext cx="924051" cy="964413"/>
            <a:chOff x="2437" y="2032"/>
            <a:chExt cx="1244" cy="1264"/>
          </a:xfrm>
        </p:grpSpPr>
        <p:sp>
          <p:nvSpPr>
            <p:cNvPr id="5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5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5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54" name="文本框 64"/>
          <p:cNvSpPr txBox="1"/>
          <p:nvPr/>
        </p:nvSpPr>
        <p:spPr>
          <a:xfrm>
            <a:off x="6585287" y="1999460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眨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5" name="组合 7"/>
          <p:cNvGrpSpPr/>
          <p:nvPr/>
        </p:nvGrpSpPr>
        <p:grpSpPr>
          <a:xfrm>
            <a:off x="7662942" y="1950554"/>
            <a:ext cx="924051" cy="964413"/>
            <a:chOff x="2437" y="2032"/>
            <a:chExt cx="1244" cy="1264"/>
          </a:xfrm>
        </p:grpSpPr>
        <p:sp>
          <p:nvSpPr>
            <p:cNvPr id="5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5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5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59" name="文本框 64"/>
          <p:cNvSpPr txBox="1"/>
          <p:nvPr/>
        </p:nvSpPr>
        <p:spPr>
          <a:xfrm>
            <a:off x="7732013" y="1982637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宵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6" name="组合 7"/>
          <p:cNvGrpSpPr/>
          <p:nvPr/>
        </p:nvGrpSpPr>
        <p:grpSpPr>
          <a:xfrm>
            <a:off x="238942" y="3407537"/>
            <a:ext cx="924051" cy="964413"/>
            <a:chOff x="2437" y="2032"/>
            <a:chExt cx="1244" cy="1264"/>
          </a:xfrm>
        </p:grpSpPr>
        <p:sp>
          <p:nvSpPr>
            <p:cNvPr id="6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6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70" name="文本框 64"/>
          <p:cNvSpPr txBox="1"/>
          <p:nvPr/>
        </p:nvSpPr>
        <p:spPr>
          <a:xfrm>
            <a:off x="292528" y="3439620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燃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6" name="组合 7"/>
          <p:cNvGrpSpPr/>
          <p:nvPr/>
        </p:nvGrpSpPr>
        <p:grpSpPr>
          <a:xfrm>
            <a:off x="1324689" y="3407537"/>
            <a:ext cx="924051" cy="964413"/>
            <a:chOff x="2437" y="2032"/>
            <a:chExt cx="1244" cy="1264"/>
          </a:xfrm>
        </p:grpSpPr>
        <p:sp>
          <p:nvSpPr>
            <p:cNvPr id="7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80" name="文本框 64"/>
          <p:cNvSpPr txBox="1"/>
          <p:nvPr/>
        </p:nvSpPr>
        <p:spPr>
          <a:xfrm>
            <a:off x="1378275" y="3439620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贩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1" name="组合 7"/>
          <p:cNvGrpSpPr/>
          <p:nvPr/>
        </p:nvGrpSpPr>
        <p:grpSpPr>
          <a:xfrm>
            <a:off x="4199260" y="1965548"/>
            <a:ext cx="924051" cy="964413"/>
            <a:chOff x="2437" y="2032"/>
            <a:chExt cx="1244" cy="1264"/>
          </a:xfrm>
        </p:grpSpPr>
        <p:sp>
          <p:nvSpPr>
            <p:cNvPr id="8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85" name="文本框 64"/>
          <p:cNvSpPr txBox="1"/>
          <p:nvPr/>
        </p:nvSpPr>
        <p:spPr>
          <a:xfrm>
            <a:off x="4228959" y="1997631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摊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6" name="组合 7"/>
          <p:cNvGrpSpPr/>
          <p:nvPr/>
        </p:nvGrpSpPr>
        <p:grpSpPr>
          <a:xfrm>
            <a:off x="3503933" y="3407537"/>
            <a:ext cx="924051" cy="964413"/>
            <a:chOff x="2437" y="2032"/>
            <a:chExt cx="1244" cy="1264"/>
          </a:xfrm>
        </p:grpSpPr>
        <p:sp>
          <p:nvSpPr>
            <p:cNvPr id="8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90" name="文本框 64"/>
          <p:cNvSpPr txBox="1"/>
          <p:nvPr/>
        </p:nvSpPr>
        <p:spPr>
          <a:xfrm>
            <a:off x="3560304" y="3439620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贺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1" name="组合 7"/>
          <p:cNvGrpSpPr/>
          <p:nvPr/>
        </p:nvGrpSpPr>
        <p:grpSpPr>
          <a:xfrm>
            <a:off x="5752402" y="3407537"/>
            <a:ext cx="924051" cy="964413"/>
            <a:chOff x="2437" y="2032"/>
            <a:chExt cx="1244" cy="1264"/>
          </a:xfrm>
        </p:grpSpPr>
        <p:sp>
          <p:nvSpPr>
            <p:cNvPr id="9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95" name="文本框 64"/>
          <p:cNvSpPr txBox="1"/>
          <p:nvPr/>
        </p:nvSpPr>
        <p:spPr>
          <a:xfrm>
            <a:off x="5821473" y="3439620"/>
            <a:ext cx="803782" cy="90024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骆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6" name="组合 7"/>
          <p:cNvGrpSpPr/>
          <p:nvPr/>
        </p:nvGrpSpPr>
        <p:grpSpPr>
          <a:xfrm>
            <a:off x="6894679" y="3407537"/>
            <a:ext cx="924051" cy="964413"/>
            <a:chOff x="2437" y="2032"/>
            <a:chExt cx="1244" cy="1264"/>
          </a:xfrm>
        </p:grpSpPr>
        <p:sp>
          <p:nvSpPr>
            <p:cNvPr id="9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00" name="文本框 64"/>
          <p:cNvSpPr txBox="1"/>
          <p:nvPr/>
        </p:nvSpPr>
        <p:spPr>
          <a:xfrm>
            <a:off x="6936570" y="3439620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驼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0" name="文本框 14">
            <a:hlinkClick r:id="rId3" action="ppaction://hlinkfile"/>
          </p:cNvPr>
          <p:cNvSpPr txBox="1"/>
          <p:nvPr/>
        </p:nvSpPr>
        <p:spPr>
          <a:xfrm>
            <a:off x="653667" y="422324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111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18" y="603851"/>
            <a:ext cx="351070" cy="380165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408959" y="550061"/>
            <a:ext cx="335134" cy="472337"/>
          </a:xfrm>
          <a:prstGeom prst="rect">
            <a:avLst/>
          </a:prstGeom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89080"/>
            <a:ext cx="366860" cy="456339"/>
          </a:xfrm>
          <a:prstGeom prst="rect">
            <a:avLst/>
          </a:prstGeom>
        </p:spPr>
      </p:pic>
      <p:grpSp>
        <p:nvGrpSpPr>
          <p:cNvPr id="114" name="组合 113"/>
          <p:cNvGrpSpPr/>
          <p:nvPr/>
        </p:nvGrpSpPr>
        <p:grpSpPr>
          <a:xfrm>
            <a:off x="467544" y="1130749"/>
            <a:ext cx="1545870" cy="504897"/>
            <a:chOff x="467544" y="523551"/>
            <a:chExt cx="1545870" cy="504897"/>
          </a:xfrm>
        </p:grpSpPr>
        <p:sp>
          <p:nvSpPr>
            <p:cNvPr id="117" name="矩形 116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487913" y="591566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5" name="TextBox 11">
              <a:hlinkClick r:id="rId7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67544" y="523551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我会写</a:t>
              </a:r>
            </a:p>
          </p:txBody>
        </p:sp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678280" y="556111"/>
              <a:ext cx="335134" cy="472337"/>
            </a:xfrm>
            <a:prstGeom prst="rect">
              <a:avLst/>
            </a:prstGeom>
          </p:spPr>
        </p:pic>
      </p:grpSp>
      <p:grpSp>
        <p:nvGrpSpPr>
          <p:cNvPr id="102" name="组合 7"/>
          <p:cNvGrpSpPr/>
          <p:nvPr/>
        </p:nvGrpSpPr>
        <p:grpSpPr>
          <a:xfrm>
            <a:off x="7985681" y="3407537"/>
            <a:ext cx="924051" cy="964413"/>
            <a:chOff x="2437" y="2032"/>
            <a:chExt cx="1244" cy="1264"/>
          </a:xfrm>
        </p:grpSpPr>
        <p:sp>
          <p:nvSpPr>
            <p:cNvPr id="103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4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5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06" name="文本框 64"/>
          <p:cNvSpPr txBox="1"/>
          <p:nvPr/>
        </p:nvSpPr>
        <p:spPr>
          <a:xfrm>
            <a:off x="8088698" y="3439620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恰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3191148" y="1561746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jiǎo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2123728" y="1561746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cù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6614609" y="154744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zhǎ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5448134" y="1561746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bàn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7784709" y="1480341"/>
            <a:ext cx="78918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xiāo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384590" y="293785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rán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3709791" y="2937858"/>
            <a:ext cx="621554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hè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4304090" y="1557245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tān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1477410" y="2937858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fàn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5857809" y="2937858"/>
            <a:ext cx="730415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luò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7068337" y="2937858"/>
            <a:ext cx="663676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tuó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8100392" y="2937858"/>
            <a:ext cx="688621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qià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0" name="组合 7"/>
          <p:cNvGrpSpPr/>
          <p:nvPr/>
        </p:nvGrpSpPr>
        <p:grpSpPr>
          <a:xfrm>
            <a:off x="831349" y="1962717"/>
            <a:ext cx="924051" cy="964413"/>
            <a:chOff x="2437" y="2032"/>
            <a:chExt cx="1244" cy="1264"/>
          </a:xfrm>
        </p:grpSpPr>
        <p:sp>
          <p:nvSpPr>
            <p:cNvPr id="13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3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3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34" name="文本框 64"/>
          <p:cNvSpPr txBox="1"/>
          <p:nvPr/>
        </p:nvSpPr>
        <p:spPr>
          <a:xfrm>
            <a:off x="884934" y="1994800"/>
            <a:ext cx="803782" cy="9002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蒜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899592" y="1549316"/>
            <a:ext cx="823088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suàn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6" name="组合 7"/>
          <p:cNvGrpSpPr/>
          <p:nvPr/>
        </p:nvGrpSpPr>
        <p:grpSpPr>
          <a:xfrm>
            <a:off x="2397816" y="3407537"/>
            <a:ext cx="924051" cy="964413"/>
            <a:chOff x="2437" y="2032"/>
            <a:chExt cx="1244" cy="1264"/>
          </a:xfrm>
        </p:grpSpPr>
        <p:sp>
          <p:nvSpPr>
            <p:cNvPr id="13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3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3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40" name="文本框 64"/>
          <p:cNvSpPr txBox="1"/>
          <p:nvPr/>
        </p:nvSpPr>
        <p:spPr>
          <a:xfrm>
            <a:off x="2454187" y="3439620"/>
            <a:ext cx="803782" cy="90024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彼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2656148" y="2937858"/>
            <a:ext cx="497669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bǐ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1" name="组合 7"/>
          <p:cNvGrpSpPr/>
          <p:nvPr/>
        </p:nvGrpSpPr>
        <p:grpSpPr>
          <a:xfrm>
            <a:off x="4656061" y="3401469"/>
            <a:ext cx="924051" cy="964413"/>
            <a:chOff x="2437" y="2032"/>
            <a:chExt cx="1244" cy="1264"/>
          </a:xfrm>
        </p:grpSpPr>
        <p:sp>
          <p:nvSpPr>
            <p:cNvPr id="12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4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4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44" name="文本框 64"/>
          <p:cNvSpPr txBox="1"/>
          <p:nvPr/>
        </p:nvSpPr>
        <p:spPr>
          <a:xfrm>
            <a:off x="4712432" y="3433552"/>
            <a:ext cx="803782" cy="90024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轿</a:t>
            </a:r>
            <a:endParaRPr lang="en-US" altLang="zh-CN" sz="54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5" name="矩形 144"/>
          <p:cNvSpPr/>
          <p:nvPr/>
        </p:nvSpPr>
        <p:spPr>
          <a:xfrm>
            <a:off x="4673165" y="2931790"/>
            <a:ext cx="906947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jiào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1" grpId="1"/>
      <p:bldP spid="107" grpId="0"/>
      <p:bldP spid="107" grpId="1"/>
      <p:bldP spid="108" grpId="0"/>
      <p:bldP spid="108" grpId="1"/>
      <p:bldP spid="119" grpId="0"/>
      <p:bldP spid="119" grpId="1"/>
      <p:bldP spid="120" grpId="0"/>
      <p:bldP spid="120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8" grpId="0"/>
      <p:bldP spid="128" grpId="1"/>
      <p:bldP spid="129" grpId="0"/>
      <p:bldP spid="129" grpId="1"/>
      <p:bldP spid="135" grpId="0"/>
      <p:bldP spid="135" grpId="1"/>
      <p:bldP spid="141" grpId="0"/>
      <p:bldP spid="141" grpId="1"/>
      <p:bldP spid="145" grpId="0"/>
      <p:bldP spid="14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25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" y="-1"/>
            <a:ext cx="9140113" cy="525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" y="-11964"/>
            <a:ext cx="9140114" cy="525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88"/>
          <a:stretch/>
        </p:blipFill>
        <p:spPr bwMode="auto">
          <a:xfrm>
            <a:off x="3885" y="-11965"/>
            <a:ext cx="9140113" cy="525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123478"/>
            <a:ext cx="4752528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处处悬灯结彩，整条大街像是办喜事，火炽而美丽</a:t>
            </a:r>
          </a:p>
        </p:txBody>
      </p:sp>
    </p:spTree>
    <p:extLst>
      <p:ext uri="{BB962C8B-B14F-4D97-AF65-F5344CB8AC3E}">
        <p14:creationId xmlns:p14="http://schemas.microsoft.com/office/powerpoint/2010/main" val="33870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546962" y="771550"/>
            <a:ext cx="2016224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灯的数量多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539552" y="1674134"/>
            <a:ext cx="194421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灯的种类多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55776" y="77280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有名的老铺子都要挂出几百盏灯来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83768" y="1636900"/>
            <a:ext cx="58326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有的一律是玻璃的，有的清一色是牛角的，有的都是纱灯；有的通通彩绘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红楼梦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水浒传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故事，有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的图案各式各样。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2128" y="357986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冰灯  麦苗做成的长龙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876256" y="3003797"/>
            <a:ext cx="1008112" cy="792089"/>
            <a:chOff x="6377468" y="2322275"/>
            <a:chExt cx="1789939" cy="690738"/>
          </a:xfrm>
        </p:grpSpPr>
        <p:sp>
          <p:nvSpPr>
            <p:cNvPr id="10" name="流程图: 资料带 9"/>
            <p:cNvSpPr/>
            <p:nvPr/>
          </p:nvSpPr>
          <p:spPr>
            <a:xfrm>
              <a:off x="6377468" y="2322275"/>
              <a:ext cx="1789939" cy="690738"/>
            </a:xfrm>
            <a:prstGeom prst="flowChartPunchedTap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77468" y="2414610"/>
              <a:ext cx="1789939" cy="5099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广告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588224" y="3841472"/>
            <a:ext cx="1872208" cy="792089"/>
            <a:chOff x="4976661" y="2322275"/>
            <a:chExt cx="3324173" cy="690738"/>
          </a:xfrm>
        </p:grpSpPr>
        <p:sp>
          <p:nvSpPr>
            <p:cNvPr id="13" name="流程图: 资料带 12"/>
            <p:cNvSpPr/>
            <p:nvPr/>
          </p:nvSpPr>
          <p:spPr>
            <a:xfrm>
              <a:off x="4976661" y="2322275"/>
              <a:ext cx="3324173" cy="690738"/>
            </a:xfrm>
            <a:prstGeom prst="flowChartPunchedTap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76661" y="2406653"/>
              <a:ext cx="3324173" cy="5099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招徕生意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0"/>
          <a:stretch/>
        </p:blipFill>
        <p:spPr bwMode="auto">
          <a:xfrm>
            <a:off x="0" y="0"/>
            <a:ext cx="9144000" cy="52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671" y="0"/>
            <a:ext cx="4536504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小孩子买各种花炮燃放，家中也有灯可供玩耍</a:t>
            </a:r>
          </a:p>
        </p:txBody>
      </p:sp>
    </p:spTree>
    <p:extLst>
      <p:ext uri="{BB962C8B-B14F-4D97-AF65-F5344CB8AC3E}">
        <p14:creationId xmlns:p14="http://schemas.microsoft.com/office/powerpoint/2010/main" val="1664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671" y="0"/>
            <a:ext cx="305417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还必须吃元宵啊</a:t>
            </a:r>
          </a:p>
        </p:txBody>
      </p:sp>
    </p:spTree>
    <p:extLst>
      <p:ext uri="{BB962C8B-B14F-4D97-AF65-F5344CB8AC3E}">
        <p14:creationId xmlns:p14="http://schemas.microsoft.com/office/powerpoint/2010/main" val="24567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67544" y="1431118"/>
            <a:ext cx="7704856" cy="12126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    用上“有的</a:t>
            </a:r>
            <a:r>
              <a:rPr lang="en-US" altLang="zh-CN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……</a:t>
            </a:r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有的</a:t>
            </a:r>
            <a:r>
              <a:rPr lang="en-US" altLang="zh-CN" sz="2800" dirty="0">
                <a:latin typeface="黑体" panose="02010600030101010101" pitchFamily="49" charset="-122"/>
                <a:ea typeface="黑体" panose="02010600030101010101" pitchFamily="49" charset="-122"/>
              </a:rPr>
              <a:t>……</a:t>
            </a:r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有的</a:t>
            </a:r>
            <a:r>
              <a:rPr lang="en-US" altLang="zh-CN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……</a:t>
            </a:r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”写一写你眼中的元宵节。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3057803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元宵节的晚上，彩灯无数，有的像燃放的彩球，有的像展翅的蝴蝶，有的像翩翩少女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67544" y="520906"/>
            <a:ext cx="2592288" cy="561692"/>
            <a:chOff x="755576" y="411510"/>
            <a:chExt cx="2592288" cy="561692"/>
          </a:xfrm>
        </p:grpSpPr>
        <p:sp>
          <p:nvSpPr>
            <p:cNvPr id="6" name="文本框 9"/>
            <p:cNvSpPr txBox="1"/>
            <p:nvPr/>
          </p:nvSpPr>
          <p:spPr>
            <a:xfrm>
              <a:off x="1331640" y="411510"/>
              <a:ext cx="2016224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latin typeface="黑体" panose="02010600030101010101" pitchFamily="49" charset="-122"/>
                  <a:ea typeface="黑体" panose="02010600030101010101" pitchFamily="49" charset="-122"/>
                </a:rPr>
                <a:t>小练笔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1510"/>
              <a:ext cx="559476" cy="5454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8" y="627672"/>
            <a:ext cx="1378889" cy="1976045"/>
          </a:xfrm>
          <a:prstGeom prst="rect">
            <a:avLst/>
          </a:prstGeom>
        </p:spPr>
      </p:pic>
      <p:sp>
        <p:nvSpPr>
          <p:cNvPr id="4" name="文本框 6"/>
          <p:cNvSpPr txBox="1"/>
          <p:nvPr/>
        </p:nvSpPr>
        <p:spPr>
          <a:xfrm>
            <a:off x="1632485" y="962241"/>
            <a:ext cx="6759918" cy="7325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读一读，说说这句话在文中的作用。</a:t>
            </a:r>
          </a:p>
        </p:txBody>
      </p:sp>
      <p:sp>
        <p:nvSpPr>
          <p:cNvPr id="5" name="文本框 6"/>
          <p:cNvSpPr txBox="1"/>
          <p:nvPr/>
        </p:nvSpPr>
        <p:spPr>
          <a:xfrm>
            <a:off x="1259632" y="1995686"/>
            <a:ext cx="6480720" cy="20128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一眨眼，到了残灯末庙，学生该去上学，大人又去照常做事，春节在正月十九结束了。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6"/>
          <p:cNvSpPr txBox="1"/>
          <p:nvPr/>
        </p:nvSpPr>
        <p:spPr>
          <a:xfrm>
            <a:off x="755576" y="2931790"/>
            <a:ext cx="7580224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804863">
              <a:lnSpc>
                <a:spcPct val="13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按照北京老规矩，春节差不多在腊月的初旬就开始了。</a:t>
            </a:r>
          </a:p>
        </p:txBody>
      </p:sp>
      <p:sp>
        <p:nvSpPr>
          <p:cNvPr id="39" name="圆角矩形 38"/>
          <p:cNvSpPr/>
          <p:nvPr/>
        </p:nvSpPr>
        <p:spPr>
          <a:xfrm>
            <a:off x="3789602" y="848089"/>
            <a:ext cx="1862518" cy="4320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1331640" y="848090"/>
            <a:ext cx="1379552" cy="4320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6"/>
          <p:cNvSpPr txBox="1"/>
          <p:nvPr/>
        </p:nvSpPr>
        <p:spPr>
          <a:xfrm>
            <a:off x="467544" y="699542"/>
            <a:ext cx="8136904" cy="128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804863">
              <a:lnSpc>
                <a:spcPct val="13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一眨眼，到了残灯末庙，学生该去上学，大人又去照常做事，春节在正月十九结束了。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755576" y="2144233"/>
            <a:ext cx="231394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时间过得快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3491880" y="2077305"/>
            <a:ext cx="3863922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花灯逐渐减少，庙会也到了最后一天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923928" y="4083918"/>
            <a:ext cx="1872208" cy="792089"/>
            <a:chOff x="4976661" y="2322275"/>
            <a:chExt cx="3324173" cy="690738"/>
          </a:xfrm>
        </p:grpSpPr>
        <p:sp>
          <p:nvSpPr>
            <p:cNvPr id="15" name="流程图: 资料带 14"/>
            <p:cNvSpPr/>
            <p:nvPr/>
          </p:nvSpPr>
          <p:spPr>
            <a:xfrm>
              <a:off x="4976661" y="2322275"/>
              <a:ext cx="3324173" cy="690738"/>
            </a:xfrm>
            <a:prstGeom prst="flowChartPunchedTap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76661" y="2406653"/>
              <a:ext cx="3324173" cy="5099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恋恋不舍</a:t>
              </a:r>
            </a:p>
          </p:txBody>
        </p:sp>
      </p:grpSp>
      <p:cxnSp>
        <p:nvCxnSpPr>
          <p:cNvPr id="17" name="直接连接符 16"/>
          <p:cNvCxnSpPr/>
          <p:nvPr/>
        </p:nvCxnSpPr>
        <p:spPr>
          <a:xfrm flipV="1">
            <a:off x="4139952" y="2000787"/>
            <a:ext cx="4454800" cy="1079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6"/>
          <p:cNvSpPr txBox="1"/>
          <p:nvPr/>
        </p:nvSpPr>
        <p:spPr>
          <a:xfrm>
            <a:off x="8460432" y="2067694"/>
            <a:ext cx="504056" cy="20390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首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尾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呼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应</a:t>
            </a: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7903752" y="2069914"/>
            <a:ext cx="432048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V="1">
            <a:off x="7956376" y="3435846"/>
            <a:ext cx="432048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24"/>
          <p:cNvSpPr/>
          <p:nvPr/>
        </p:nvSpPr>
        <p:spPr bwMode="gray">
          <a:xfrm rot="3827772" flipV="1">
            <a:off x="1094934" y="1265820"/>
            <a:ext cx="639414" cy="820723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Freeform 24"/>
          <p:cNvSpPr/>
          <p:nvPr/>
        </p:nvSpPr>
        <p:spPr bwMode="gray">
          <a:xfrm rot="18697584" flipH="1" flipV="1">
            <a:off x="3800785" y="1389089"/>
            <a:ext cx="519197" cy="674286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5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 animBg="1"/>
      <p:bldP spid="38" grpId="0" animBg="1"/>
      <p:bldP spid="10" grpId="0"/>
      <p:bldP spid="12" grpId="0"/>
      <p:bldP spid="25" grpId="0"/>
      <p:bldP spid="36" grpId="0" animBg="1"/>
      <p:bldP spid="3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2" y="720768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    读一读，注意加点的词语，体会老舍“京味儿”语言的特点。</a:t>
            </a:r>
          </a:p>
        </p:txBody>
      </p:sp>
      <p:sp>
        <p:nvSpPr>
          <p:cNvPr id="4" name="矩形 3"/>
          <p:cNvSpPr/>
          <p:nvPr/>
        </p:nvSpPr>
        <p:spPr>
          <a:xfrm>
            <a:off x="1583668" y="3067675"/>
            <a:ext cx="5976664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采用北京话口语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,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调动了艺术表现力。</a:t>
            </a:r>
          </a:p>
        </p:txBody>
      </p:sp>
      <p:sp>
        <p:nvSpPr>
          <p:cNvPr id="5" name="矩形 4"/>
          <p:cNvSpPr/>
          <p:nvPr/>
        </p:nvSpPr>
        <p:spPr>
          <a:xfrm>
            <a:off x="611561" y="1944904"/>
            <a:ext cx="7992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腊月和正月，在农村正是大家最闲在的时候。</a:t>
            </a:r>
          </a:p>
        </p:txBody>
      </p:sp>
      <p:sp>
        <p:nvSpPr>
          <p:cNvPr id="8" name="矩形 7"/>
          <p:cNvSpPr/>
          <p:nvPr/>
        </p:nvSpPr>
        <p:spPr>
          <a:xfrm>
            <a:off x="6372201" y="223729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··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5969170" y="1444767"/>
            <a:ext cx="184319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清闲自在</a:t>
            </a:r>
          </a:p>
        </p:txBody>
      </p:sp>
      <p:sp>
        <p:nvSpPr>
          <p:cNvPr id="10" name="矩形 9"/>
          <p:cNvSpPr/>
          <p:nvPr/>
        </p:nvSpPr>
        <p:spPr>
          <a:xfrm>
            <a:off x="611561" y="2790676"/>
            <a:ext cx="796912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老舍在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茶馆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里写道：“秦二爷，您怎么这么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闲在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，想起下茶馆儿来？”</a:t>
            </a:r>
          </a:p>
        </p:txBody>
      </p:sp>
      <p:sp>
        <p:nvSpPr>
          <p:cNvPr id="11" name="矩形 10"/>
          <p:cNvSpPr/>
          <p:nvPr/>
        </p:nvSpPr>
        <p:spPr>
          <a:xfrm>
            <a:off x="2411760" y="1101833"/>
            <a:ext cx="3302992" cy="57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课后第三题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20385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0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0"/>
          <a:stretch/>
        </p:blipFill>
        <p:spPr bwMode="auto">
          <a:xfrm>
            <a:off x="2048862" y="771550"/>
            <a:ext cx="486003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6"/>
          <p:cNvSpPr txBox="1"/>
          <p:nvPr/>
        </p:nvSpPr>
        <p:spPr>
          <a:xfrm>
            <a:off x="2035220" y="3795886"/>
            <a:ext cx="563312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点击图片观看视频了解春节</a:t>
            </a:r>
          </a:p>
        </p:txBody>
      </p:sp>
    </p:spTree>
    <p:extLst>
      <p:ext uri="{BB962C8B-B14F-4D97-AF65-F5344CB8AC3E}">
        <p14:creationId xmlns:p14="http://schemas.microsoft.com/office/powerpoint/2010/main" val="41145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1355559" y="1374191"/>
            <a:ext cx="6923174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    读课后“阅读链接”中斯妤关于春节习俗的描写。和课文比较一下说说有什么不同，对你的习作有什么启发。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5606"/>
            <a:ext cx="1104039" cy="15821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87825" y="3363838"/>
            <a:ext cx="288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课后第四题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/>
        </p:nvGraphicFramePr>
        <p:xfrm>
          <a:off x="1187624" y="2139702"/>
          <a:ext cx="2160240" cy="2088232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42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4"/>
          <p:cNvSpPr txBox="1"/>
          <p:nvPr/>
        </p:nvSpPr>
        <p:spPr>
          <a:xfrm>
            <a:off x="1844106" y="1059582"/>
            <a:ext cx="107171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err="1">
                <a:solidFill>
                  <a:prstClr val="black"/>
                </a:solidFill>
                <a:latin typeface="汉语拼音" pitchFamily="34" charset="0"/>
                <a:ea typeface="GB Pinyinok-B" pitchFamily="2" charset="-122"/>
                <a:cs typeface="汉语拼音" pitchFamily="34" charset="0"/>
              </a:rPr>
              <a:t>cù</a:t>
            </a:r>
            <a:r>
              <a:rPr lang="en-US" altLang="zh-CN" sz="5000" dirty="0">
                <a:solidFill>
                  <a:prstClr val="black"/>
                </a:solidFill>
                <a:latin typeface="汉语拼音" pitchFamily="34" charset="0"/>
                <a:ea typeface="GB Pinyinok-B" pitchFamily="2" charset="-122"/>
                <a:cs typeface="汉语拼音" pitchFamily="34" charset="0"/>
              </a:rPr>
              <a:t> </a:t>
            </a:r>
            <a:endParaRPr lang="zh-CN" altLang="en-US" sz="5000" dirty="0">
              <a:solidFill>
                <a:prstClr val="black"/>
              </a:solidFill>
              <a:latin typeface="汉语拼音" pitchFamily="34" charset="0"/>
              <a:ea typeface="GB Pinyinok-B" pitchFamily="2" charset="-122"/>
              <a:cs typeface="汉语拼音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635896" y="554509"/>
            <a:ext cx="1944216" cy="577081"/>
            <a:chOff x="3635896" y="554509"/>
            <a:chExt cx="1944216" cy="577081"/>
          </a:xfrm>
        </p:grpSpPr>
        <p:sp>
          <p:nvSpPr>
            <p:cNvPr id="16" name="TextBox 11"/>
            <p:cNvSpPr txBox="1">
              <a:spLocks noChangeArrowheads="1"/>
            </p:cNvSpPr>
            <p:nvPr/>
          </p:nvSpPr>
          <p:spPr bwMode="auto">
            <a:xfrm>
              <a:off x="4125341" y="554509"/>
              <a:ext cx="1454771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易写错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18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2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6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7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8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9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0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1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2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3851920" y="2427734"/>
            <a:ext cx="59280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3600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醋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572000" y="2427734"/>
            <a:ext cx="3600400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一种调味品，起源于中国。古时用酒作为发酵剂酿制食醋，所以从“</a:t>
            </a:r>
            <a:r>
              <a:rPr lang="zh-CN" altLang="en-US" sz="2800" dirty="0"/>
              <a:t>酉</a:t>
            </a:r>
            <a:r>
              <a:rPr lang="zh-CN" altLang="en-US" sz="2800" dirty="0">
                <a:latin typeface="黑体" panose="02010600030101010101" pitchFamily="49" charset="-122"/>
                <a:ea typeface="黑体" panose="02010600030101010101" pitchFamily="49" charset="-122"/>
              </a:rPr>
              <a:t>”。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1406052" y="2208548"/>
            <a:ext cx="1820359" cy="1822916"/>
            <a:chOff x="2734080" y="438084"/>
            <a:chExt cx="1130300" cy="1131887"/>
          </a:xfrm>
          <a:solidFill>
            <a:schemeClr val="tx1"/>
          </a:solidFill>
        </p:grpSpPr>
        <p:sp>
          <p:nvSpPr>
            <p:cNvPr id="58" name="Freeform 55"/>
            <p:cNvSpPr/>
            <p:nvPr/>
          </p:nvSpPr>
          <p:spPr bwMode="auto">
            <a:xfrm>
              <a:off x="2735668" y="582546"/>
              <a:ext cx="452438" cy="96838"/>
            </a:xfrm>
            <a:custGeom>
              <a:avLst/>
              <a:gdLst>
                <a:gd name="T0" fmla="*/ 248 w 570"/>
                <a:gd name="T1" fmla="*/ 38 h 122"/>
                <a:gd name="T2" fmla="*/ 294 w 570"/>
                <a:gd name="T3" fmla="*/ 28 h 122"/>
                <a:gd name="T4" fmla="*/ 336 w 570"/>
                <a:gd name="T5" fmla="*/ 19 h 122"/>
                <a:gd name="T6" fmla="*/ 373 w 570"/>
                <a:gd name="T7" fmla="*/ 13 h 122"/>
                <a:gd name="T8" fmla="*/ 407 w 570"/>
                <a:gd name="T9" fmla="*/ 7 h 122"/>
                <a:gd name="T10" fmla="*/ 436 w 570"/>
                <a:gd name="T11" fmla="*/ 3 h 122"/>
                <a:gd name="T12" fmla="*/ 460 w 570"/>
                <a:gd name="T13" fmla="*/ 1 h 122"/>
                <a:gd name="T14" fmla="*/ 482 w 570"/>
                <a:gd name="T15" fmla="*/ 0 h 122"/>
                <a:gd name="T16" fmla="*/ 504 w 570"/>
                <a:gd name="T17" fmla="*/ 0 h 122"/>
                <a:gd name="T18" fmla="*/ 527 w 570"/>
                <a:gd name="T19" fmla="*/ 3 h 122"/>
                <a:gd name="T20" fmla="*/ 547 w 570"/>
                <a:gd name="T21" fmla="*/ 9 h 122"/>
                <a:gd name="T22" fmla="*/ 562 w 570"/>
                <a:gd name="T23" fmla="*/ 19 h 122"/>
                <a:gd name="T24" fmla="*/ 570 w 570"/>
                <a:gd name="T25" fmla="*/ 32 h 122"/>
                <a:gd name="T26" fmla="*/ 570 w 570"/>
                <a:gd name="T27" fmla="*/ 42 h 122"/>
                <a:gd name="T28" fmla="*/ 568 w 570"/>
                <a:gd name="T29" fmla="*/ 49 h 122"/>
                <a:gd name="T30" fmla="*/ 560 w 570"/>
                <a:gd name="T31" fmla="*/ 55 h 122"/>
                <a:gd name="T32" fmla="*/ 550 w 570"/>
                <a:gd name="T33" fmla="*/ 59 h 122"/>
                <a:gd name="T34" fmla="*/ 535 w 570"/>
                <a:gd name="T35" fmla="*/ 63 h 122"/>
                <a:gd name="T36" fmla="*/ 516 w 570"/>
                <a:gd name="T37" fmla="*/ 67 h 122"/>
                <a:gd name="T38" fmla="*/ 489 w 570"/>
                <a:gd name="T39" fmla="*/ 72 h 122"/>
                <a:gd name="T40" fmla="*/ 455 w 570"/>
                <a:gd name="T41" fmla="*/ 78 h 122"/>
                <a:gd name="T42" fmla="*/ 417 w 570"/>
                <a:gd name="T43" fmla="*/ 84 h 122"/>
                <a:gd name="T44" fmla="*/ 369 w 570"/>
                <a:gd name="T45" fmla="*/ 92 h 122"/>
                <a:gd name="T46" fmla="*/ 317 w 570"/>
                <a:gd name="T47" fmla="*/ 97 h 122"/>
                <a:gd name="T48" fmla="*/ 258 w 570"/>
                <a:gd name="T49" fmla="*/ 105 h 122"/>
                <a:gd name="T50" fmla="*/ 202 w 570"/>
                <a:gd name="T51" fmla="*/ 111 h 122"/>
                <a:gd name="T52" fmla="*/ 154 w 570"/>
                <a:gd name="T53" fmla="*/ 116 h 122"/>
                <a:gd name="T54" fmla="*/ 114 w 570"/>
                <a:gd name="T55" fmla="*/ 120 h 122"/>
                <a:gd name="T56" fmla="*/ 80 w 570"/>
                <a:gd name="T57" fmla="*/ 120 h 122"/>
                <a:gd name="T58" fmla="*/ 53 w 570"/>
                <a:gd name="T59" fmla="*/ 122 h 122"/>
                <a:gd name="T60" fmla="*/ 32 w 570"/>
                <a:gd name="T61" fmla="*/ 120 h 122"/>
                <a:gd name="T62" fmla="*/ 19 w 570"/>
                <a:gd name="T63" fmla="*/ 116 h 122"/>
                <a:gd name="T64" fmla="*/ 9 w 570"/>
                <a:gd name="T65" fmla="*/ 113 h 122"/>
                <a:gd name="T66" fmla="*/ 1 w 570"/>
                <a:gd name="T67" fmla="*/ 105 h 122"/>
                <a:gd name="T68" fmla="*/ 0 w 570"/>
                <a:gd name="T69" fmla="*/ 99 h 122"/>
                <a:gd name="T70" fmla="*/ 3 w 570"/>
                <a:gd name="T71" fmla="*/ 92 h 122"/>
                <a:gd name="T72" fmla="*/ 9 w 570"/>
                <a:gd name="T73" fmla="*/ 88 h 122"/>
                <a:gd name="T74" fmla="*/ 19 w 570"/>
                <a:gd name="T75" fmla="*/ 84 h 122"/>
                <a:gd name="T76" fmla="*/ 34 w 570"/>
                <a:gd name="T77" fmla="*/ 82 h 122"/>
                <a:gd name="T78" fmla="*/ 55 w 570"/>
                <a:gd name="T79" fmla="*/ 76 h 122"/>
                <a:gd name="T80" fmla="*/ 84 w 570"/>
                <a:gd name="T81" fmla="*/ 70 h 122"/>
                <a:gd name="T82" fmla="*/ 116 w 570"/>
                <a:gd name="T83" fmla="*/ 65 h 122"/>
                <a:gd name="T84" fmla="*/ 154 w 570"/>
                <a:gd name="T85" fmla="*/ 57 h 122"/>
                <a:gd name="T86" fmla="*/ 200 w 570"/>
                <a:gd name="T87" fmla="*/ 49 h 122"/>
                <a:gd name="T88" fmla="*/ 223 w 570"/>
                <a:gd name="T89" fmla="*/ 4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0" h="122">
                  <a:moveTo>
                    <a:pt x="223" y="44"/>
                  </a:moveTo>
                  <a:lnTo>
                    <a:pt x="248" y="38"/>
                  </a:lnTo>
                  <a:lnTo>
                    <a:pt x="271" y="34"/>
                  </a:lnTo>
                  <a:lnTo>
                    <a:pt x="294" y="28"/>
                  </a:lnTo>
                  <a:lnTo>
                    <a:pt x="315" y="24"/>
                  </a:lnTo>
                  <a:lnTo>
                    <a:pt x="336" y="19"/>
                  </a:lnTo>
                  <a:lnTo>
                    <a:pt x="355" y="17"/>
                  </a:lnTo>
                  <a:lnTo>
                    <a:pt x="373" y="13"/>
                  </a:lnTo>
                  <a:lnTo>
                    <a:pt x="390" y="9"/>
                  </a:lnTo>
                  <a:lnTo>
                    <a:pt x="407" y="7"/>
                  </a:lnTo>
                  <a:lnTo>
                    <a:pt x="422" y="5"/>
                  </a:lnTo>
                  <a:lnTo>
                    <a:pt x="436" y="3"/>
                  </a:lnTo>
                  <a:lnTo>
                    <a:pt x="449" y="1"/>
                  </a:lnTo>
                  <a:lnTo>
                    <a:pt x="460" y="1"/>
                  </a:lnTo>
                  <a:lnTo>
                    <a:pt x="472" y="0"/>
                  </a:lnTo>
                  <a:lnTo>
                    <a:pt x="482" y="0"/>
                  </a:lnTo>
                  <a:lnTo>
                    <a:pt x="491" y="0"/>
                  </a:lnTo>
                  <a:lnTo>
                    <a:pt x="504" y="0"/>
                  </a:lnTo>
                  <a:lnTo>
                    <a:pt x="516" y="1"/>
                  </a:lnTo>
                  <a:lnTo>
                    <a:pt x="527" y="3"/>
                  </a:lnTo>
                  <a:lnTo>
                    <a:pt x="539" y="5"/>
                  </a:lnTo>
                  <a:lnTo>
                    <a:pt x="547" y="9"/>
                  </a:lnTo>
                  <a:lnTo>
                    <a:pt x="554" y="13"/>
                  </a:lnTo>
                  <a:lnTo>
                    <a:pt x="562" y="19"/>
                  </a:lnTo>
                  <a:lnTo>
                    <a:pt x="566" y="24"/>
                  </a:lnTo>
                  <a:lnTo>
                    <a:pt x="570" y="32"/>
                  </a:lnTo>
                  <a:lnTo>
                    <a:pt x="570" y="38"/>
                  </a:lnTo>
                  <a:lnTo>
                    <a:pt x="570" y="42"/>
                  </a:lnTo>
                  <a:lnTo>
                    <a:pt x="570" y="46"/>
                  </a:lnTo>
                  <a:lnTo>
                    <a:pt x="568" y="49"/>
                  </a:lnTo>
                  <a:lnTo>
                    <a:pt x="566" y="51"/>
                  </a:lnTo>
                  <a:lnTo>
                    <a:pt x="560" y="55"/>
                  </a:lnTo>
                  <a:lnTo>
                    <a:pt x="554" y="57"/>
                  </a:lnTo>
                  <a:lnTo>
                    <a:pt x="550" y="59"/>
                  </a:lnTo>
                  <a:lnTo>
                    <a:pt x="543" y="61"/>
                  </a:lnTo>
                  <a:lnTo>
                    <a:pt x="535" y="63"/>
                  </a:lnTo>
                  <a:lnTo>
                    <a:pt x="527" y="65"/>
                  </a:lnTo>
                  <a:lnTo>
                    <a:pt x="516" y="67"/>
                  </a:lnTo>
                  <a:lnTo>
                    <a:pt x="503" y="69"/>
                  </a:lnTo>
                  <a:lnTo>
                    <a:pt x="489" y="72"/>
                  </a:lnTo>
                  <a:lnTo>
                    <a:pt x="474" y="74"/>
                  </a:lnTo>
                  <a:lnTo>
                    <a:pt x="455" y="78"/>
                  </a:lnTo>
                  <a:lnTo>
                    <a:pt x="436" y="80"/>
                  </a:lnTo>
                  <a:lnTo>
                    <a:pt x="417" y="84"/>
                  </a:lnTo>
                  <a:lnTo>
                    <a:pt x="394" y="88"/>
                  </a:lnTo>
                  <a:lnTo>
                    <a:pt x="369" y="92"/>
                  </a:lnTo>
                  <a:lnTo>
                    <a:pt x="344" y="95"/>
                  </a:lnTo>
                  <a:lnTo>
                    <a:pt x="317" y="97"/>
                  </a:lnTo>
                  <a:lnTo>
                    <a:pt x="286" y="101"/>
                  </a:lnTo>
                  <a:lnTo>
                    <a:pt x="258" y="105"/>
                  </a:lnTo>
                  <a:lnTo>
                    <a:pt x="229" y="109"/>
                  </a:lnTo>
                  <a:lnTo>
                    <a:pt x="202" y="111"/>
                  </a:lnTo>
                  <a:lnTo>
                    <a:pt x="177" y="114"/>
                  </a:lnTo>
                  <a:lnTo>
                    <a:pt x="154" y="116"/>
                  </a:lnTo>
                  <a:lnTo>
                    <a:pt x="133" y="118"/>
                  </a:lnTo>
                  <a:lnTo>
                    <a:pt x="114" y="120"/>
                  </a:lnTo>
                  <a:lnTo>
                    <a:pt x="95" y="120"/>
                  </a:lnTo>
                  <a:lnTo>
                    <a:pt x="80" y="120"/>
                  </a:lnTo>
                  <a:lnTo>
                    <a:pt x="67" y="122"/>
                  </a:lnTo>
                  <a:lnTo>
                    <a:pt x="53" y="122"/>
                  </a:lnTo>
                  <a:lnTo>
                    <a:pt x="42" y="120"/>
                  </a:lnTo>
                  <a:lnTo>
                    <a:pt x="32" y="120"/>
                  </a:lnTo>
                  <a:lnTo>
                    <a:pt x="24" y="118"/>
                  </a:lnTo>
                  <a:lnTo>
                    <a:pt x="19" y="116"/>
                  </a:lnTo>
                  <a:lnTo>
                    <a:pt x="15" y="114"/>
                  </a:lnTo>
                  <a:lnTo>
                    <a:pt x="9" y="113"/>
                  </a:lnTo>
                  <a:lnTo>
                    <a:pt x="3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1" y="95"/>
                  </a:lnTo>
                  <a:lnTo>
                    <a:pt x="3" y="92"/>
                  </a:lnTo>
                  <a:lnTo>
                    <a:pt x="7" y="90"/>
                  </a:lnTo>
                  <a:lnTo>
                    <a:pt x="9" y="88"/>
                  </a:lnTo>
                  <a:lnTo>
                    <a:pt x="13" y="86"/>
                  </a:lnTo>
                  <a:lnTo>
                    <a:pt x="19" y="84"/>
                  </a:lnTo>
                  <a:lnTo>
                    <a:pt x="26" y="84"/>
                  </a:lnTo>
                  <a:lnTo>
                    <a:pt x="34" y="82"/>
                  </a:lnTo>
                  <a:lnTo>
                    <a:pt x="44" y="78"/>
                  </a:lnTo>
                  <a:lnTo>
                    <a:pt x="55" y="76"/>
                  </a:lnTo>
                  <a:lnTo>
                    <a:pt x="68" y="74"/>
                  </a:lnTo>
                  <a:lnTo>
                    <a:pt x="84" y="70"/>
                  </a:lnTo>
                  <a:lnTo>
                    <a:pt x="99" y="69"/>
                  </a:lnTo>
                  <a:lnTo>
                    <a:pt x="116" y="65"/>
                  </a:lnTo>
                  <a:lnTo>
                    <a:pt x="135" y="61"/>
                  </a:lnTo>
                  <a:lnTo>
                    <a:pt x="154" y="57"/>
                  </a:lnTo>
                  <a:lnTo>
                    <a:pt x="177" y="53"/>
                  </a:lnTo>
                  <a:lnTo>
                    <a:pt x="200" y="49"/>
                  </a:lnTo>
                  <a:lnTo>
                    <a:pt x="223" y="44"/>
                  </a:lnTo>
                  <a:lnTo>
                    <a:pt x="223" y="44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6"/>
            <p:cNvSpPr/>
            <p:nvPr/>
          </p:nvSpPr>
          <p:spPr bwMode="auto">
            <a:xfrm>
              <a:off x="2986493" y="638109"/>
              <a:ext cx="106363" cy="446088"/>
            </a:xfrm>
            <a:custGeom>
              <a:avLst/>
              <a:gdLst>
                <a:gd name="T0" fmla="*/ 128 w 136"/>
                <a:gd name="T1" fmla="*/ 533 h 562"/>
                <a:gd name="T2" fmla="*/ 134 w 136"/>
                <a:gd name="T3" fmla="*/ 537 h 562"/>
                <a:gd name="T4" fmla="*/ 136 w 136"/>
                <a:gd name="T5" fmla="*/ 543 h 562"/>
                <a:gd name="T6" fmla="*/ 132 w 136"/>
                <a:gd name="T7" fmla="*/ 546 h 562"/>
                <a:gd name="T8" fmla="*/ 126 w 136"/>
                <a:gd name="T9" fmla="*/ 552 h 562"/>
                <a:gd name="T10" fmla="*/ 107 w 136"/>
                <a:gd name="T11" fmla="*/ 558 h 562"/>
                <a:gd name="T12" fmla="*/ 88 w 136"/>
                <a:gd name="T13" fmla="*/ 562 h 562"/>
                <a:gd name="T14" fmla="*/ 71 w 136"/>
                <a:gd name="T15" fmla="*/ 562 h 562"/>
                <a:gd name="T16" fmla="*/ 56 w 136"/>
                <a:gd name="T17" fmla="*/ 560 h 562"/>
                <a:gd name="T18" fmla="*/ 42 w 136"/>
                <a:gd name="T19" fmla="*/ 554 h 562"/>
                <a:gd name="T20" fmla="*/ 33 w 136"/>
                <a:gd name="T21" fmla="*/ 546 h 562"/>
                <a:gd name="T22" fmla="*/ 25 w 136"/>
                <a:gd name="T23" fmla="*/ 539 h 562"/>
                <a:gd name="T24" fmla="*/ 17 w 136"/>
                <a:gd name="T25" fmla="*/ 529 h 562"/>
                <a:gd name="T26" fmla="*/ 12 w 136"/>
                <a:gd name="T27" fmla="*/ 516 h 562"/>
                <a:gd name="T28" fmla="*/ 6 w 136"/>
                <a:gd name="T29" fmla="*/ 497 h 562"/>
                <a:gd name="T30" fmla="*/ 2 w 136"/>
                <a:gd name="T31" fmla="*/ 479 h 562"/>
                <a:gd name="T32" fmla="*/ 2 w 136"/>
                <a:gd name="T33" fmla="*/ 464 h 562"/>
                <a:gd name="T34" fmla="*/ 0 w 136"/>
                <a:gd name="T35" fmla="*/ 447 h 562"/>
                <a:gd name="T36" fmla="*/ 0 w 136"/>
                <a:gd name="T37" fmla="*/ 426 h 562"/>
                <a:gd name="T38" fmla="*/ 0 w 136"/>
                <a:gd name="T39" fmla="*/ 401 h 562"/>
                <a:gd name="T40" fmla="*/ 2 w 136"/>
                <a:gd name="T41" fmla="*/ 374 h 562"/>
                <a:gd name="T42" fmla="*/ 4 w 136"/>
                <a:gd name="T43" fmla="*/ 343 h 562"/>
                <a:gd name="T44" fmla="*/ 8 w 136"/>
                <a:gd name="T45" fmla="*/ 311 h 562"/>
                <a:gd name="T46" fmla="*/ 12 w 136"/>
                <a:gd name="T47" fmla="*/ 257 h 562"/>
                <a:gd name="T48" fmla="*/ 15 w 136"/>
                <a:gd name="T49" fmla="*/ 186 h 562"/>
                <a:gd name="T50" fmla="*/ 15 w 136"/>
                <a:gd name="T51" fmla="*/ 112 h 562"/>
                <a:gd name="T52" fmla="*/ 12 w 136"/>
                <a:gd name="T53" fmla="*/ 39 h 562"/>
                <a:gd name="T54" fmla="*/ 21 w 136"/>
                <a:gd name="T55" fmla="*/ 8 h 562"/>
                <a:gd name="T56" fmla="*/ 42 w 136"/>
                <a:gd name="T57" fmla="*/ 22 h 562"/>
                <a:gd name="T58" fmla="*/ 61 w 136"/>
                <a:gd name="T59" fmla="*/ 35 h 562"/>
                <a:gd name="T60" fmla="*/ 75 w 136"/>
                <a:gd name="T61" fmla="*/ 46 h 562"/>
                <a:gd name="T62" fmla="*/ 80 w 136"/>
                <a:gd name="T63" fmla="*/ 54 h 562"/>
                <a:gd name="T64" fmla="*/ 82 w 136"/>
                <a:gd name="T65" fmla="*/ 62 h 562"/>
                <a:gd name="T66" fmla="*/ 84 w 136"/>
                <a:gd name="T67" fmla="*/ 73 h 562"/>
                <a:gd name="T68" fmla="*/ 84 w 136"/>
                <a:gd name="T69" fmla="*/ 87 h 562"/>
                <a:gd name="T70" fmla="*/ 82 w 136"/>
                <a:gd name="T71" fmla="*/ 102 h 562"/>
                <a:gd name="T72" fmla="*/ 80 w 136"/>
                <a:gd name="T73" fmla="*/ 123 h 562"/>
                <a:gd name="T74" fmla="*/ 77 w 136"/>
                <a:gd name="T75" fmla="*/ 146 h 562"/>
                <a:gd name="T76" fmla="*/ 71 w 136"/>
                <a:gd name="T77" fmla="*/ 171 h 562"/>
                <a:gd name="T78" fmla="*/ 61 w 136"/>
                <a:gd name="T79" fmla="*/ 215 h 562"/>
                <a:gd name="T80" fmla="*/ 52 w 136"/>
                <a:gd name="T81" fmla="*/ 272 h 562"/>
                <a:gd name="T82" fmla="*/ 46 w 136"/>
                <a:gd name="T83" fmla="*/ 326 h 562"/>
                <a:gd name="T84" fmla="*/ 42 w 136"/>
                <a:gd name="T85" fmla="*/ 374 h 562"/>
                <a:gd name="T86" fmla="*/ 42 w 136"/>
                <a:gd name="T87" fmla="*/ 407 h 562"/>
                <a:gd name="T88" fmla="*/ 44 w 136"/>
                <a:gd name="T89" fmla="*/ 428 h 562"/>
                <a:gd name="T90" fmla="*/ 46 w 136"/>
                <a:gd name="T91" fmla="*/ 447 h 562"/>
                <a:gd name="T92" fmla="*/ 50 w 136"/>
                <a:gd name="T93" fmla="*/ 462 h 562"/>
                <a:gd name="T94" fmla="*/ 54 w 136"/>
                <a:gd name="T95" fmla="*/ 474 h 562"/>
                <a:gd name="T96" fmla="*/ 59 w 136"/>
                <a:gd name="T97" fmla="*/ 485 h 562"/>
                <a:gd name="T98" fmla="*/ 67 w 136"/>
                <a:gd name="T99" fmla="*/ 491 h 562"/>
                <a:gd name="T100" fmla="*/ 75 w 136"/>
                <a:gd name="T101" fmla="*/ 497 h 562"/>
                <a:gd name="T102" fmla="*/ 88 w 136"/>
                <a:gd name="T103" fmla="*/ 500 h 562"/>
                <a:gd name="T104" fmla="*/ 102 w 136"/>
                <a:gd name="T105" fmla="*/ 508 h 562"/>
                <a:gd name="T106" fmla="*/ 113 w 136"/>
                <a:gd name="T107" fmla="*/ 516 h 562"/>
                <a:gd name="T108" fmla="*/ 123 w 136"/>
                <a:gd name="T109" fmla="*/ 525 h 562"/>
                <a:gd name="T110" fmla="*/ 124 w 136"/>
                <a:gd name="T111" fmla="*/ 52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" h="562">
                  <a:moveTo>
                    <a:pt x="124" y="529"/>
                  </a:moveTo>
                  <a:lnTo>
                    <a:pt x="128" y="533"/>
                  </a:lnTo>
                  <a:lnTo>
                    <a:pt x="132" y="535"/>
                  </a:lnTo>
                  <a:lnTo>
                    <a:pt x="134" y="537"/>
                  </a:lnTo>
                  <a:lnTo>
                    <a:pt x="134" y="539"/>
                  </a:lnTo>
                  <a:lnTo>
                    <a:pt x="136" y="543"/>
                  </a:lnTo>
                  <a:lnTo>
                    <a:pt x="134" y="544"/>
                  </a:lnTo>
                  <a:lnTo>
                    <a:pt x="132" y="546"/>
                  </a:lnTo>
                  <a:lnTo>
                    <a:pt x="130" y="548"/>
                  </a:lnTo>
                  <a:lnTo>
                    <a:pt x="126" y="552"/>
                  </a:lnTo>
                  <a:lnTo>
                    <a:pt x="121" y="554"/>
                  </a:lnTo>
                  <a:lnTo>
                    <a:pt x="107" y="558"/>
                  </a:lnTo>
                  <a:lnTo>
                    <a:pt x="94" y="560"/>
                  </a:lnTo>
                  <a:lnTo>
                    <a:pt x="88" y="562"/>
                  </a:lnTo>
                  <a:lnTo>
                    <a:pt x="80" y="562"/>
                  </a:lnTo>
                  <a:lnTo>
                    <a:pt x="71" y="562"/>
                  </a:lnTo>
                  <a:lnTo>
                    <a:pt x="63" y="560"/>
                  </a:lnTo>
                  <a:lnTo>
                    <a:pt x="56" y="560"/>
                  </a:lnTo>
                  <a:lnTo>
                    <a:pt x="48" y="558"/>
                  </a:lnTo>
                  <a:lnTo>
                    <a:pt x="42" y="554"/>
                  </a:lnTo>
                  <a:lnTo>
                    <a:pt x="36" y="550"/>
                  </a:lnTo>
                  <a:lnTo>
                    <a:pt x="33" y="546"/>
                  </a:lnTo>
                  <a:lnTo>
                    <a:pt x="29" y="543"/>
                  </a:lnTo>
                  <a:lnTo>
                    <a:pt x="25" y="539"/>
                  </a:lnTo>
                  <a:lnTo>
                    <a:pt x="21" y="535"/>
                  </a:lnTo>
                  <a:lnTo>
                    <a:pt x="17" y="529"/>
                  </a:lnTo>
                  <a:lnTo>
                    <a:pt x="14" y="523"/>
                  </a:lnTo>
                  <a:lnTo>
                    <a:pt x="12" y="516"/>
                  </a:lnTo>
                  <a:lnTo>
                    <a:pt x="10" y="506"/>
                  </a:lnTo>
                  <a:lnTo>
                    <a:pt x="6" y="497"/>
                  </a:lnTo>
                  <a:lnTo>
                    <a:pt x="4" y="485"/>
                  </a:lnTo>
                  <a:lnTo>
                    <a:pt x="2" y="479"/>
                  </a:lnTo>
                  <a:lnTo>
                    <a:pt x="2" y="472"/>
                  </a:lnTo>
                  <a:lnTo>
                    <a:pt x="2" y="464"/>
                  </a:lnTo>
                  <a:lnTo>
                    <a:pt x="0" y="454"/>
                  </a:lnTo>
                  <a:lnTo>
                    <a:pt x="0" y="447"/>
                  </a:lnTo>
                  <a:lnTo>
                    <a:pt x="0" y="435"/>
                  </a:lnTo>
                  <a:lnTo>
                    <a:pt x="0" y="426"/>
                  </a:lnTo>
                  <a:lnTo>
                    <a:pt x="0" y="414"/>
                  </a:lnTo>
                  <a:lnTo>
                    <a:pt x="0" y="401"/>
                  </a:lnTo>
                  <a:lnTo>
                    <a:pt x="2" y="387"/>
                  </a:lnTo>
                  <a:lnTo>
                    <a:pt x="2" y="374"/>
                  </a:lnTo>
                  <a:lnTo>
                    <a:pt x="4" y="359"/>
                  </a:lnTo>
                  <a:lnTo>
                    <a:pt x="4" y="343"/>
                  </a:lnTo>
                  <a:lnTo>
                    <a:pt x="6" y="328"/>
                  </a:lnTo>
                  <a:lnTo>
                    <a:pt x="8" y="311"/>
                  </a:lnTo>
                  <a:lnTo>
                    <a:pt x="10" y="294"/>
                  </a:lnTo>
                  <a:lnTo>
                    <a:pt x="12" y="257"/>
                  </a:lnTo>
                  <a:lnTo>
                    <a:pt x="14" y="221"/>
                  </a:lnTo>
                  <a:lnTo>
                    <a:pt x="15" y="186"/>
                  </a:lnTo>
                  <a:lnTo>
                    <a:pt x="15" y="150"/>
                  </a:lnTo>
                  <a:lnTo>
                    <a:pt x="15" y="112"/>
                  </a:lnTo>
                  <a:lnTo>
                    <a:pt x="14" y="75"/>
                  </a:lnTo>
                  <a:lnTo>
                    <a:pt x="12" y="39"/>
                  </a:lnTo>
                  <a:lnTo>
                    <a:pt x="10" y="0"/>
                  </a:lnTo>
                  <a:lnTo>
                    <a:pt x="21" y="8"/>
                  </a:lnTo>
                  <a:lnTo>
                    <a:pt x="33" y="14"/>
                  </a:lnTo>
                  <a:lnTo>
                    <a:pt x="42" y="22"/>
                  </a:lnTo>
                  <a:lnTo>
                    <a:pt x="52" y="27"/>
                  </a:lnTo>
                  <a:lnTo>
                    <a:pt x="61" y="35"/>
                  </a:lnTo>
                  <a:lnTo>
                    <a:pt x="69" y="41"/>
                  </a:lnTo>
                  <a:lnTo>
                    <a:pt x="75" y="46"/>
                  </a:lnTo>
                  <a:lnTo>
                    <a:pt x="80" y="50"/>
                  </a:lnTo>
                  <a:lnTo>
                    <a:pt x="80" y="54"/>
                  </a:lnTo>
                  <a:lnTo>
                    <a:pt x="82" y="58"/>
                  </a:lnTo>
                  <a:lnTo>
                    <a:pt x="82" y="62"/>
                  </a:lnTo>
                  <a:lnTo>
                    <a:pt x="84" y="67"/>
                  </a:lnTo>
                  <a:lnTo>
                    <a:pt x="84" y="73"/>
                  </a:lnTo>
                  <a:lnTo>
                    <a:pt x="84" y="79"/>
                  </a:lnTo>
                  <a:lnTo>
                    <a:pt x="84" y="87"/>
                  </a:lnTo>
                  <a:lnTo>
                    <a:pt x="82" y="94"/>
                  </a:lnTo>
                  <a:lnTo>
                    <a:pt x="82" y="102"/>
                  </a:lnTo>
                  <a:lnTo>
                    <a:pt x="80" y="112"/>
                  </a:lnTo>
                  <a:lnTo>
                    <a:pt x="80" y="123"/>
                  </a:lnTo>
                  <a:lnTo>
                    <a:pt x="79" y="135"/>
                  </a:lnTo>
                  <a:lnTo>
                    <a:pt x="77" y="146"/>
                  </a:lnTo>
                  <a:lnTo>
                    <a:pt x="73" y="158"/>
                  </a:lnTo>
                  <a:lnTo>
                    <a:pt x="71" y="171"/>
                  </a:lnTo>
                  <a:lnTo>
                    <a:pt x="67" y="184"/>
                  </a:lnTo>
                  <a:lnTo>
                    <a:pt x="61" y="215"/>
                  </a:lnTo>
                  <a:lnTo>
                    <a:pt x="56" y="246"/>
                  </a:lnTo>
                  <a:lnTo>
                    <a:pt x="52" y="272"/>
                  </a:lnTo>
                  <a:lnTo>
                    <a:pt x="48" y="299"/>
                  </a:lnTo>
                  <a:lnTo>
                    <a:pt x="46" y="326"/>
                  </a:lnTo>
                  <a:lnTo>
                    <a:pt x="44" y="351"/>
                  </a:lnTo>
                  <a:lnTo>
                    <a:pt x="42" y="374"/>
                  </a:lnTo>
                  <a:lnTo>
                    <a:pt x="42" y="395"/>
                  </a:lnTo>
                  <a:lnTo>
                    <a:pt x="42" y="407"/>
                  </a:lnTo>
                  <a:lnTo>
                    <a:pt x="42" y="418"/>
                  </a:lnTo>
                  <a:lnTo>
                    <a:pt x="44" y="428"/>
                  </a:lnTo>
                  <a:lnTo>
                    <a:pt x="44" y="437"/>
                  </a:lnTo>
                  <a:lnTo>
                    <a:pt x="46" y="447"/>
                  </a:lnTo>
                  <a:lnTo>
                    <a:pt x="48" y="454"/>
                  </a:lnTo>
                  <a:lnTo>
                    <a:pt x="50" y="462"/>
                  </a:lnTo>
                  <a:lnTo>
                    <a:pt x="52" y="468"/>
                  </a:lnTo>
                  <a:lnTo>
                    <a:pt x="54" y="474"/>
                  </a:lnTo>
                  <a:lnTo>
                    <a:pt x="58" y="479"/>
                  </a:lnTo>
                  <a:lnTo>
                    <a:pt x="59" y="485"/>
                  </a:lnTo>
                  <a:lnTo>
                    <a:pt x="63" y="489"/>
                  </a:lnTo>
                  <a:lnTo>
                    <a:pt x="67" y="491"/>
                  </a:lnTo>
                  <a:lnTo>
                    <a:pt x="71" y="495"/>
                  </a:lnTo>
                  <a:lnTo>
                    <a:pt x="75" y="497"/>
                  </a:lnTo>
                  <a:lnTo>
                    <a:pt x="80" y="498"/>
                  </a:lnTo>
                  <a:lnTo>
                    <a:pt x="88" y="500"/>
                  </a:lnTo>
                  <a:lnTo>
                    <a:pt x="94" y="504"/>
                  </a:lnTo>
                  <a:lnTo>
                    <a:pt x="102" y="508"/>
                  </a:lnTo>
                  <a:lnTo>
                    <a:pt x="107" y="512"/>
                  </a:lnTo>
                  <a:lnTo>
                    <a:pt x="113" y="516"/>
                  </a:lnTo>
                  <a:lnTo>
                    <a:pt x="119" y="520"/>
                  </a:lnTo>
                  <a:lnTo>
                    <a:pt x="123" y="525"/>
                  </a:lnTo>
                  <a:lnTo>
                    <a:pt x="124" y="529"/>
                  </a:lnTo>
                  <a:lnTo>
                    <a:pt x="124" y="529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7"/>
            <p:cNvSpPr/>
            <p:nvPr/>
          </p:nvSpPr>
          <p:spPr bwMode="auto">
            <a:xfrm>
              <a:off x="2846793" y="647634"/>
              <a:ext cx="76200" cy="477838"/>
            </a:xfrm>
            <a:custGeom>
              <a:avLst/>
              <a:gdLst>
                <a:gd name="T0" fmla="*/ 50 w 98"/>
                <a:gd name="T1" fmla="*/ 511 h 601"/>
                <a:gd name="T2" fmla="*/ 42 w 98"/>
                <a:gd name="T3" fmla="*/ 534 h 601"/>
                <a:gd name="T4" fmla="*/ 37 w 98"/>
                <a:gd name="T5" fmla="*/ 554 h 601"/>
                <a:gd name="T6" fmla="*/ 29 w 98"/>
                <a:gd name="T7" fmla="*/ 569 h 601"/>
                <a:gd name="T8" fmla="*/ 23 w 98"/>
                <a:gd name="T9" fmla="*/ 582 h 601"/>
                <a:gd name="T10" fmla="*/ 17 w 98"/>
                <a:gd name="T11" fmla="*/ 592 h 601"/>
                <a:gd name="T12" fmla="*/ 14 w 98"/>
                <a:gd name="T13" fmla="*/ 598 h 601"/>
                <a:gd name="T14" fmla="*/ 10 w 98"/>
                <a:gd name="T15" fmla="*/ 601 h 601"/>
                <a:gd name="T16" fmla="*/ 4 w 98"/>
                <a:gd name="T17" fmla="*/ 599 h 601"/>
                <a:gd name="T18" fmla="*/ 2 w 98"/>
                <a:gd name="T19" fmla="*/ 598 h 601"/>
                <a:gd name="T20" fmla="*/ 0 w 98"/>
                <a:gd name="T21" fmla="*/ 592 h 601"/>
                <a:gd name="T22" fmla="*/ 0 w 98"/>
                <a:gd name="T23" fmla="*/ 586 h 601"/>
                <a:gd name="T24" fmla="*/ 0 w 98"/>
                <a:gd name="T25" fmla="*/ 577 h 601"/>
                <a:gd name="T26" fmla="*/ 2 w 98"/>
                <a:gd name="T27" fmla="*/ 565 h 601"/>
                <a:gd name="T28" fmla="*/ 4 w 98"/>
                <a:gd name="T29" fmla="*/ 554 h 601"/>
                <a:gd name="T30" fmla="*/ 8 w 98"/>
                <a:gd name="T31" fmla="*/ 536 h 601"/>
                <a:gd name="T32" fmla="*/ 14 w 98"/>
                <a:gd name="T33" fmla="*/ 506 h 601"/>
                <a:gd name="T34" fmla="*/ 21 w 98"/>
                <a:gd name="T35" fmla="*/ 465 h 601"/>
                <a:gd name="T36" fmla="*/ 29 w 98"/>
                <a:gd name="T37" fmla="*/ 419 h 601"/>
                <a:gd name="T38" fmla="*/ 35 w 98"/>
                <a:gd name="T39" fmla="*/ 364 h 601"/>
                <a:gd name="T40" fmla="*/ 37 w 98"/>
                <a:gd name="T41" fmla="*/ 308 h 601"/>
                <a:gd name="T42" fmla="*/ 35 w 98"/>
                <a:gd name="T43" fmla="*/ 253 h 601"/>
                <a:gd name="T44" fmla="*/ 29 w 98"/>
                <a:gd name="T45" fmla="*/ 201 h 601"/>
                <a:gd name="T46" fmla="*/ 21 w 98"/>
                <a:gd name="T47" fmla="*/ 147 h 601"/>
                <a:gd name="T48" fmla="*/ 14 w 98"/>
                <a:gd name="T49" fmla="*/ 101 h 601"/>
                <a:gd name="T50" fmla="*/ 8 w 98"/>
                <a:gd name="T51" fmla="*/ 61 h 601"/>
                <a:gd name="T52" fmla="*/ 4 w 98"/>
                <a:gd name="T53" fmla="*/ 29 h 601"/>
                <a:gd name="T54" fmla="*/ 2 w 98"/>
                <a:gd name="T55" fmla="*/ 0 h 601"/>
                <a:gd name="T56" fmla="*/ 23 w 98"/>
                <a:gd name="T57" fmla="*/ 19 h 601"/>
                <a:gd name="T58" fmla="*/ 40 w 98"/>
                <a:gd name="T59" fmla="*/ 36 h 601"/>
                <a:gd name="T60" fmla="*/ 56 w 98"/>
                <a:gd name="T61" fmla="*/ 54 h 601"/>
                <a:gd name="T62" fmla="*/ 69 w 98"/>
                <a:gd name="T63" fmla="*/ 67 h 601"/>
                <a:gd name="T64" fmla="*/ 81 w 98"/>
                <a:gd name="T65" fmla="*/ 80 h 601"/>
                <a:gd name="T66" fmla="*/ 88 w 98"/>
                <a:gd name="T67" fmla="*/ 92 h 601"/>
                <a:gd name="T68" fmla="*/ 94 w 98"/>
                <a:gd name="T69" fmla="*/ 101 h 601"/>
                <a:gd name="T70" fmla="*/ 98 w 98"/>
                <a:gd name="T71" fmla="*/ 109 h 601"/>
                <a:gd name="T72" fmla="*/ 98 w 98"/>
                <a:gd name="T73" fmla="*/ 121 h 601"/>
                <a:gd name="T74" fmla="*/ 98 w 98"/>
                <a:gd name="T75" fmla="*/ 134 h 601"/>
                <a:gd name="T76" fmla="*/ 98 w 98"/>
                <a:gd name="T77" fmla="*/ 149 h 601"/>
                <a:gd name="T78" fmla="*/ 98 w 98"/>
                <a:gd name="T79" fmla="*/ 167 h 601"/>
                <a:gd name="T80" fmla="*/ 98 w 98"/>
                <a:gd name="T81" fmla="*/ 188 h 601"/>
                <a:gd name="T82" fmla="*/ 98 w 98"/>
                <a:gd name="T83" fmla="*/ 213 h 601"/>
                <a:gd name="T84" fmla="*/ 98 w 98"/>
                <a:gd name="T85" fmla="*/ 239 h 601"/>
                <a:gd name="T86" fmla="*/ 98 w 98"/>
                <a:gd name="T87" fmla="*/ 268 h 601"/>
                <a:gd name="T88" fmla="*/ 92 w 98"/>
                <a:gd name="T89" fmla="*/ 329 h 601"/>
                <a:gd name="T90" fmla="*/ 82 w 98"/>
                <a:gd name="T91" fmla="*/ 389 h 601"/>
                <a:gd name="T92" fmla="*/ 69 w 98"/>
                <a:gd name="T93" fmla="*/ 444 h 601"/>
                <a:gd name="T94" fmla="*/ 54 w 98"/>
                <a:gd name="T95" fmla="*/ 498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601">
                  <a:moveTo>
                    <a:pt x="54" y="498"/>
                  </a:moveTo>
                  <a:lnTo>
                    <a:pt x="50" y="511"/>
                  </a:lnTo>
                  <a:lnTo>
                    <a:pt x="46" y="523"/>
                  </a:lnTo>
                  <a:lnTo>
                    <a:pt x="42" y="534"/>
                  </a:lnTo>
                  <a:lnTo>
                    <a:pt x="38" y="544"/>
                  </a:lnTo>
                  <a:lnTo>
                    <a:pt x="37" y="554"/>
                  </a:lnTo>
                  <a:lnTo>
                    <a:pt x="33" y="561"/>
                  </a:lnTo>
                  <a:lnTo>
                    <a:pt x="29" y="569"/>
                  </a:lnTo>
                  <a:lnTo>
                    <a:pt x="27" y="577"/>
                  </a:lnTo>
                  <a:lnTo>
                    <a:pt x="23" y="582"/>
                  </a:lnTo>
                  <a:lnTo>
                    <a:pt x="21" y="588"/>
                  </a:lnTo>
                  <a:lnTo>
                    <a:pt x="17" y="592"/>
                  </a:lnTo>
                  <a:lnTo>
                    <a:pt x="15" y="596"/>
                  </a:lnTo>
                  <a:lnTo>
                    <a:pt x="14" y="598"/>
                  </a:lnTo>
                  <a:lnTo>
                    <a:pt x="12" y="599"/>
                  </a:lnTo>
                  <a:lnTo>
                    <a:pt x="10" y="601"/>
                  </a:lnTo>
                  <a:lnTo>
                    <a:pt x="8" y="601"/>
                  </a:lnTo>
                  <a:lnTo>
                    <a:pt x="4" y="599"/>
                  </a:lnTo>
                  <a:lnTo>
                    <a:pt x="2" y="599"/>
                  </a:lnTo>
                  <a:lnTo>
                    <a:pt x="2" y="598"/>
                  </a:lnTo>
                  <a:lnTo>
                    <a:pt x="0" y="596"/>
                  </a:lnTo>
                  <a:lnTo>
                    <a:pt x="0" y="592"/>
                  </a:lnTo>
                  <a:lnTo>
                    <a:pt x="0" y="590"/>
                  </a:lnTo>
                  <a:lnTo>
                    <a:pt x="0" y="586"/>
                  </a:lnTo>
                  <a:lnTo>
                    <a:pt x="0" y="582"/>
                  </a:lnTo>
                  <a:lnTo>
                    <a:pt x="0" y="577"/>
                  </a:lnTo>
                  <a:lnTo>
                    <a:pt x="0" y="571"/>
                  </a:lnTo>
                  <a:lnTo>
                    <a:pt x="2" y="565"/>
                  </a:lnTo>
                  <a:lnTo>
                    <a:pt x="2" y="559"/>
                  </a:lnTo>
                  <a:lnTo>
                    <a:pt x="4" y="554"/>
                  </a:lnTo>
                  <a:lnTo>
                    <a:pt x="6" y="546"/>
                  </a:lnTo>
                  <a:lnTo>
                    <a:pt x="8" y="536"/>
                  </a:lnTo>
                  <a:lnTo>
                    <a:pt x="12" y="521"/>
                  </a:lnTo>
                  <a:lnTo>
                    <a:pt x="14" y="506"/>
                  </a:lnTo>
                  <a:lnTo>
                    <a:pt x="17" y="486"/>
                  </a:lnTo>
                  <a:lnTo>
                    <a:pt x="21" y="465"/>
                  </a:lnTo>
                  <a:lnTo>
                    <a:pt x="25" y="442"/>
                  </a:lnTo>
                  <a:lnTo>
                    <a:pt x="29" y="419"/>
                  </a:lnTo>
                  <a:lnTo>
                    <a:pt x="31" y="393"/>
                  </a:lnTo>
                  <a:lnTo>
                    <a:pt x="35" y="364"/>
                  </a:lnTo>
                  <a:lnTo>
                    <a:pt x="37" y="337"/>
                  </a:lnTo>
                  <a:lnTo>
                    <a:pt x="37" y="308"/>
                  </a:lnTo>
                  <a:lnTo>
                    <a:pt x="37" y="282"/>
                  </a:lnTo>
                  <a:lnTo>
                    <a:pt x="35" y="253"/>
                  </a:lnTo>
                  <a:lnTo>
                    <a:pt x="33" y="226"/>
                  </a:lnTo>
                  <a:lnTo>
                    <a:pt x="29" y="201"/>
                  </a:lnTo>
                  <a:lnTo>
                    <a:pt x="25" y="174"/>
                  </a:lnTo>
                  <a:lnTo>
                    <a:pt x="21" y="147"/>
                  </a:lnTo>
                  <a:lnTo>
                    <a:pt x="17" y="124"/>
                  </a:lnTo>
                  <a:lnTo>
                    <a:pt x="14" y="101"/>
                  </a:lnTo>
                  <a:lnTo>
                    <a:pt x="10" y="82"/>
                  </a:lnTo>
                  <a:lnTo>
                    <a:pt x="8" y="61"/>
                  </a:lnTo>
                  <a:lnTo>
                    <a:pt x="6" y="44"/>
                  </a:lnTo>
                  <a:lnTo>
                    <a:pt x="4" y="29"/>
                  </a:lnTo>
                  <a:lnTo>
                    <a:pt x="2" y="13"/>
                  </a:lnTo>
                  <a:lnTo>
                    <a:pt x="2" y="0"/>
                  </a:lnTo>
                  <a:lnTo>
                    <a:pt x="14" y="10"/>
                  </a:lnTo>
                  <a:lnTo>
                    <a:pt x="23" y="19"/>
                  </a:lnTo>
                  <a:lnTo>
                    <a:pt x="31" y="29"/>
                  </a:lnTo>
                  <a:lnTo>
                    <a:pt x="40" y="36"/>
                  </a:lnTo>
                  <a:lnTo>
                    <a:pt x="48" y="44"/>
                  </a:lnTo>
                  <a:lnTo>
                    <a:pt x="56" y="54"/>
                  </a:lnTo>
                  <a:lnTo>
                    <a:pt x="63" y="59"/>
                  </a:lnTo>
                  <a:lnTo>
                    <a:pt x="69" y="67"/>
                  </a:lnTo>
                  <a:lnTo>
                    <a:pt x="75" y="75"/>
                  </a:lnTo>
                  <a:lnTo>
                    <a:pt x="81" y="80"/>
                  </a:lnTo>
                  <a:lnTo>
                    <a:pt x="84" y="86"/>
                  </a:lnTo>
                  <a:lnTo>
                    <a:pt x="88" y="92"/>
                  </a:lnTo>
                  <a:lnTo>
                    <a:pt x="92" y="96"/>
                  </a:lnTo>
                  <a:lnTo>
                    <a:pt x="94" y="101"/>
                  </a:lnTo>
                  <a:lnTo>
                    <a:pt x="96" y="105"/>
                  </a:lnTo>
                  <a:lnTo>
                    <a:pt x="98" y="109"/>
                  </a:lnTo>
                  <a:lnTo>
                    <a:pt x="98" y="115"/>
                  </a:lnTo>
                  <a:lnTo>
                    <a:pt x="98" y="121"/>
                  </a:lnTo>
                  <a:lnTo>
                    <a:pt x="98" y="126"/>
                  </a:lnTo>
                  <a:lnTo>
                    <a:pt x="98" y="134"/>
                  </a:lnTo>
                  <a:lnTo>
                    <a:pt x="98" y="142"/>
                  </a:lnTo>
                  <a:lnTo>
                    <a:pt x="98" y="149"/>
                  </a:lnTo>
                  <a:lnTo>
                    <a:pt x="98" y="157"/>
                  </a:lnTo>
                  <a:lnTo>
                    <a:pt x="98" y="167"/>
                  </a:lnTo>
                  <a:lnTo>
                    <a:pt x="98" y="178"/>
                  </a:lnTo>
                  <a:lnTo>
                    <a:pt x="98" y="188"/>
                  </a:lnTo>
                  <a:lnTo>
                    <a:pt x="98" y="201"/>
                  </a:lnTo>
                  <a:lnTo>
                    <a:pt x="98" y="213"/>
                  </a:lnTo>
                  <a:lnTo>
                    <a:pt x="98" y="226"/>
                  </a:lnTo>
                  <a:lnTo>
                    <a:pt x="98" y="239"/>
                  </a:lnTo>
                  <a:lnTo>
                    <a:pt x="98" y="253"/>
                  </a:lnTo>
                  <a:lnTo>
                    <a:pt x="98" y="268"/>
                  </a:lnTo>
                  <a:lnTo>
                    <a:pt x="96" y="299"/>
                  </a:lnTo>
                  <a:lnTo>
                    <a:pt x="92" y="329"/>
                  </a:lnTo>
                  <a:lnTo>
                    <a:pt x="88" y="360"/>
                  </a:lnTo>
                  <a:lnTo>
                    <a:pt x="82" y="389"/>
                  </a:lnTo>
                  <a:lnTo>
                    <a:pt x="77" y="418"/>
                  </a:lnTo>
                  <a:lnTo>
                    <a:pt x="69" y="444"/>
                  </a:lnTo>
                  <a:lnTo>
                    <a:pt x="61" y="471"/>
                  </a:lnTo>
                  <a:lnTo>
                    <a:pt x="54" y="498"/>
                  </a:lnTo>
                  <a:lnTo>
                    <a:pt x="54" y="498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8"/>
            <p:cNvSpPr/>
            <p:nvPr/>
          </p:nvSpPr>
          <p:spPr bwMode="auto">
            <a:xfrm>
              <a:off x="3319868" y="569846"/>
              <a:ext cx="107950" cy="419100"/>
            </a:xfrm>
            <a:custGeom>
              <a:avLst/>
              <a:gdLst>
                <a:gd name="T0" fmla="*/ 9 w 136"/>
                <a:gd name="T1" fmla="*/ 44 h 527"/>
                <a:gd name="T2" fmla="*/ 4 w 136"/>
                <a:gd name="T3" fmla="*/ 39 h 527"/>
                <a:gd name="T4" fmla="*/ 0 w 136"/>
                <a:gd name="T5" fmla="*/ 29 h 527"/>
                <a:gd name="T6" fmla="*/ 0 w 136"/>
                <a:gd name="T7" fmla="*/ 21 h 527"/>
                <a:gd name="T8" fmla="*/ 4 w 136"/>
                <a:gd name="T9" fmla="*/ 12 h 527"/>
                <a:gd name="T10" fmla="*/ 9 w 136"/>
                <a:gd name="T11" fmla="*/ 4 h 527"/>
                <a:gd name="T12" fmla="*/ 23 w 136"/>
                <a:gd name="T13" fmla="*/ 0 h 527"/>
                <a:gd name="T14" fmla="*/ 42 w 136"/>
                <a:gd name="T15" fmla="*/ 0 h 527"/>
                <a:gd name="T16" fmla="*/ 65 w 136"/>
                <a:gd name="T17" fmla="*/ 6 h 527"/>
                <a:gd name="T18" fmla="*/ 84 w 136"/>
                <a:gd name="T19" fmla="*/ 12 h 527"/>
                <a:gd name="T20" fmla="*/ 99 w 136"/>
                <a:gd name="T21" fmla="*/ 19 h 527"/>
                <a:gd name="T22" fmla="*/ 111 w 136"/>
                <a:gd name="T23" fmla="*/ 25 h 527"/>
                <a:gd name="T24" fmla="*/ 118 w 136"/>
                <a:gd name="T25" fmla="*/ 31 h 527"/>
                <a:gd name="T26" fmla="*/ 122 w 136"/>
                <a:gd name="T27" fmla="*/ 39 h 527"/>
                <a:gd name="T28" fmla="*/ 126 w 136"/>
                <a:gd name="T29" fmla="*/ 48 h 527"/>
                <a:gd name="T30" fmla="*/ 128 w 136"/>
                <a:gd name="T31" fmla="*/ 60 h 527"/>
                <a:gd name="T32" fmla="*/ 130 w 136"/>
                <a:gd name="T33" fmla="*/ 73 h 527"/>
                <a:gd name="T34" fmla="*/ 132 w 136"/>
                <a:gd name="T35" fmla="*/ 88 h 527"/>
                <a:gd name="T36" fmla="*/ 132 w 136"/>
                <a:gd name="T37" fmla="*/ 108 h 527"/>
                <a:gd name="T38" fmla="*/ 128 w 136"/>
                <a:gd name="T39" fmla="*/ 136 h 527"/>
                <a:gd name="T40" fmla="*/ 126 w 136"/>
                <a:gd name="T41" fmla="*/ 163 h 527"/>
                <a:gd name="T42" fmla="*/ 126 w 136"/>
                <a:gd name="T43" fmla="*/ 198 h 527"/>
                <a:gd name="T44" fmla="*/ 124 w 136"/>
                <a:gd name="T45" fmla="*/ 236 h 527"/>
                <a:gd name="T46" fmla="*/ 124 w 136"/>
                <a:gd name="T47" fmla="*/ 282 h 527"/>
                <a:gd name="T48" fmla="*/ 126 w 136"/>
                <a:gd name="T49" fmla="*/ 334 h 527"/>
                <a:gd name="T50" fmla="*/ 128 w 136"/>
                <a:gd name="T51" fmla="*/ 391 h 527"/>
                <a:gd name="T52" fmla="*/ 132 w 136"/>
                <a:gd name="T53" fmla="*/ 456 h 527"/>
                <a:gd name="T54" fmla="*/ 136 w 136"/>
                <a:gd name="T55" fmla="*/ 527 h 527"/>
                <a:gd name="T56" fmla="*/ 76 w 136"/>
                <a:gd name="T57" fmla="*/ 485 h 527"/>
                <a:gd name="T58" fmla="*/ 65 w 136"/>
                <a:gd name="T59" fmla="*/ 364 h 527"/>
                <a:gd name="T60" fmla="*/ 55 w 136"/>
                <a:gd name="T61" fmla="*/ 245 h 527"/>
                <a:gd name="T62" fmla="*/ 50 w 136"/>
                <a:gd name="T63" fmla="*/ 190 h 527"/>
                <a:gd name="T64" fmla="*/ 46 w 136"/>
                <a:gd name="T65" fmla="*/ 157 h 527"/>
                <a:gd name="T66" fmla="*/ 40 w 136"/>
                <a:gd name="T67" fmla="*/ 129 h 527"/>
                <a:gd name="T68" fmla="*/ 36 w 136"/>
                <a:gd name="T69" fmla="*/ 104 h 527"/>
                <a:gd name="T70" fmla="*/ 31 w 136"/>
                <a:gd name="T71" fmla="*/ 85 h 527"/>
                <a:gd name="T72" fmla="*/ 27 w 136"/>
                <a:gd name="T73" fmla="*/ 67 h 527"/>
                <a:gd name="T74" fmla="*/ 21 w 136"/>
                <a:gd name="T75" fmla="*/ 56 h 527"/>
                <a:gd name="T76" fmla="*/ 17 w 136"/>
                <a:gd name="T77" fmla="*/ 50 h 527"/>
                <a:gd name="T78" fmla="*/ 15 w 136"/>
                <a:gd name="T79" fmla="*/ 4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6" h="527">
                  <a:moveTo>
                    <a:pt x="15" y="48"/>
                  </a:moveTo>
                  <a:lnTo>
                    <a:pt x="9" y="44"/>
                  </a:lnTo>
                  <a:lnTo>
                    <a:pt x="6" y="42"/>
                  </a:lnTo>
                  <a:lnTo>
                    <a:pt x="4" y="39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6" y="8"/>
                  </a:lnTo>
                  <a:lnTo>
                    <a:pt x="9" y="4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3" y="2"/>
                  </a:lnTo>
                  <a:lnTo>
                    <a:pt x="65" y="6"/>
                  </a:lnTo>
                  <a:lnTo>
                    <a:pt x="74" y="8"/>
                  </a:lnTo>
                  <a:lnTo>
                    <a:pt x="84" y="12"/>
                  </a:lnTo>
                  <a:lnTo>
                    <a:pt x="92" y="16"/>
                  </a:lnTo>
                  <a:lnTo>
                    <a:pt x="99" y="19"/>
                  </a:lnTo>
                  <a:lnTo>
                    <a:pt x="105" y="23"/>
                  </a:lnTo>
                  <a:lnTo>
                    <a:pt x="111" y="25"/>
                  </a:lnTo>
                  <a:lnTo>
                    <a:pt x="117" y="29"/>
                  </a:lnTo>
                  <a:lnTo>
                    <a:pt x="118" y="31"/>
                  </a:lnTo>
                  <a:lnTo>
                    <a:pt x="120" y="35"/>
                  </a:lnTo>
                  <a:lnTo>
                    <a:pt x="122" y="39"/>
                  </a:lnTo>
                  <a:lnTo>
                    <a:pt x="124" y="42"/>
                  </a:lnTo>
                  <a:lnTo>
                    <a:pt x="126" y="48"/>
                  </a:lnTo>
                  <a:lnTo>
                    <a:pt x="128" y="54"/>
                  </a:lnTo>
                  <a:lnTo>
                    <a:pt x="128" y="60"/>
                  </a:lnTo>
                  <a:lnTo>
                    <a:pt x="130" y="65"/>
                  </a:lnTo>
                  <a:lnTo>
                    <a:pt x="130" y="73"/>
                  </a:lnTo>
                  <a:lnTo>
                    <a:pt x="132" y="81"/>
                  </a:lnTo>
                  <a:lnTo>
                    <a:pt x="132" y="88"/>
                  </a:lnTo>
                  <a:lnTo>
                    <a:pt x="132" y="98"/>
                  </a:lnTo>
                  <a:lnTo>
                    <a:pt x="132" y="108"/>
                  </a:lnTo>
                  <a:lnTo>
                    <a:pt x="130" y="117"/>
                  </a:lnTo>
                  <a:lnTo>
                    <a:pt x="128" y="136"/>
                  </a:lnTo>
                  <a:lnTo>
                    <a:pt x="128" y="150"/>
                  </a:lnTo>
                  <a:lnTo>
                    <a:pt x="126" y="163"/>
                  </a:lnTo>
                  <a:lnTo>
                    <a:pt x="126" y="180"/>
                  </a:lnTo>
                  <a:lnTo>
                    <a:pt x="126" y="198"/>
                  </a:lnTo>
                  <a:lnTo>
                    <a:pt x="124" y="217"/>
                  </a:lnTo>
                  <a:lnTo>
                    <a:pt x="124" y="236"/>
                  </a:lnTo>
                  <a:lnTo>
                    <a:pt x="124" y="259"/>
                  </a:lnTo>
                  <a:lnTo>
                    <a:pt x="124" y="282"/>
                  </a:lnTo>
                  <a:lnTo>
                    <a:pt x="126" y="307"/>
                  </a:lnTo>
                  <a:lnTo>
                    <a:pt x="126" y="334"/>
                  </a:lnTo>
                  <a:lnTo>
                    <a:pt x="126" y="360"/>
                  </a:lnTo>
                  <a:lnTo>
                    <a:pt x="128" y="391"/>
                  </a:lnTo>
                  <a:lnTo>
                    <a:pt x="130" y="422"/>
                  </a:lnTo>
                  <a:lnTo>
                    <a:pt x="132" y="456"/>
                  </a:lnTo>
                  <a:lnTo>
                    <a:pt x="134" y="491"/>
                  </a:lnTo>
                  <a:lnTo>
                    <a:pt x="136" y="527"/>
                  </a:lnTo>
                  <a:lnTo>
                    <a:pt x="78" y="527"/>
                  </a:lnTo>
                  <a:lnTo>
                    <a:pt x="76" y="485"/>
                  </a:lnTo>
                  <a:lnTo>
                    <a:pt x="73" y="445"/>
                  </a:lnTo>
                  <a:lnTo>
                    <a:pt x="65" y="364"/>
                  </a:lnTo>
                  <a:lnTo>
                    <a:pt x="59" y="286"/>
                  </a:lnTo>
                  <a:lnTo>
                    <a:pt x="55" y="245"/>
                  </a:lnTo>
                  <a:lnTo>
                    <a:pt x="53" y="207"/>
                  </a:lnTo>
                  <a:lnTo>
                    <a:pt x="50" y="190"/>
                  </a:lnTo>
                  <a:lnTo>
                    <a:pt x="48" y="173"/>
                  </a:lnTo>
                  <a:lnTo>
                    <a:pt x="46" y="157"/>
                  </a:lnTo>
                  <a:lnTo>
                    <a:pt x="44" y="142"/>
                  </a:lnTo>
                  <a:lnTo>
                    <a:pt x="40" y="129"/>
                  </a:lnTo>
                  <a:lnTo>
                    <a:pt x="38" y="117"/>
                  </a:lnTo>
                  <a:lnTo>
                    <a:pt x="36" y="104"/>
                  </a:lnTo>
                  <a:lnTo>
                    <a:pt x="34" y="94"/>
                  </a:lnTo>
                  <a:lnTo>
                    <a:pt x="31" y="85"/>
                  </a:lnTo>
                  <a:lnTo>
                    <a:pt x="29" y="75"/>
                  </a:lnTo>
                  <a:lnTo>
                    <a:pt x="27" y="67"/>
                  </a:lnTo>
                  <a:lnTo>
                    <a:pt x="25" y="62"/>
                  </a:lnTo>
                  <a:lnTo>
                    <a:pt x="21" y="56"/>
                  </a:lnTo>
                  <a:lnTo>
                    <a:pt x="19" y="52"/>
                  </a:lnTo>
                  <a:lnTo>
                    <a:pt x="17" y="50"/>
                  </a:lnTo>
                  <a:lnTo>
                    <a:pt x="15" y="48"/>
                  </a:lnTo>
                  <a:lnTo>
                    <a:pt x="15" y="48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9"/>
            <p:cNvSpPr/>
            <p:nvPr/>
          </p:nvSpPr>
          <p:spPr bwMode="auto">
            <a:xfrm>
              <a:off x="3275418" y="688909"/>
              <a:ext cx="458788" cy="119063"/>
            </a:xfrm>
            <a:custGeom>
              <a:avLst/>
              <a:gdLst>
                <a:gd name="T0" fmla="*/ 14 w 578"/>
                <a:gd name="T1" fmla="*/ 141 h 151"/>
                <a:gd name="T2" fmla="*/ 4 w 578"/>
                <a:gd name="T3" fmla="*/ 130 h 151"/>
                <a:gd name="T4" fmla="*/ 0 w 578"/>
                <a:gd name="T5" fmla="*/ 120 h 151"/>
                <a:gd name="T6" fmla="*/ 2 w 578"/>
                <a:gd name="T7" fmla="*/ 118 h 151"/>
                <a:gd name="T8" fmla="*/ 8 w 578"/>
                <a:gd name="T9" fmla="*/ 116 h 151"/>
                <a:gd name="T10" fmla="*/ 18 w 578"/>
                <a:gd name="T11" fmla="*/ 113 h 151"/>
                <a:gd name="T12" fmla="*/ 33 w 578"/>
                <a:gd name="T13" fmla="*/ 109 h 151"/>
                <a:gd name="T14" fmla="*/ 54 w 578"/>
                <a:gd name="T15" fmla="*/ 103 h 151"/>
                <a:gd name="T16" fmla="*/ 79 w 578"/>
                <a:gd name="T17" fmla="*/ 97 h 151"/>
                <a:gd name="T18" fmla="*/ 108 w 578"/>
                <a:gd name="T19" fmla="*/ 90 h 151"/>
                <a:gd name="T20" fmla="*/ 142 w 578"/>
                <a:gd name="T21" fmla="*/ 82 h 151"/>
                <a:gd name="T22" fmla="*/ 180 w 578"/>
                <a:gd name="T23" fmla="*/ 74 h 151"/>
                <a:gd name="T24" fmla="*/ 224 w 578"/>
                <a:gd name="T25" fmla="*/ 65 h 151"/>
                <a:gd name="T26" fmla="*/ 270 w 578"/>
                <a:gd name="T27" fmla="*/ 53 h 151"/>
                <a:gd name="T28" fmla="*/ 316 w 578"/>
                <a:gd name="T29" fmla="*/ 44 h 151"/>
                <a:gd name="T30" fmla="*/ 356 w 578"/>
                <a:gd name="T31" fmla="*/ 34 h 151"/>
                <a:gd name="T32" fmla="*/ 391 w 578"/>
                <a:gd name="T33" fmla="*/ 26 h 151"/>
                <a:gd name="T34" fmla="*/ 423 w 578"/>
                <a:gd name="T35" fmla="*/ 19 h 151"/>
                <a:gd name="T36" fmla="*/ 450 w 578"/>
                <a:gd name="T37" fmla="*/ 13 h 151"/>
                <a:gd name="T38" fmla="*/ 473 w 578"/>
                <a:gd name="T39" fmla="*/ 9 h 151"/>
                <a:gd name="T40" fmla="*/ 492 w 578"/>
                <a:gd name="T41" fmla="*/ 5 h 151"/>
                <a:gd name="T42" fmla="*/ 505 w 578"/>
                <a:gd name="T43" fmla="*/ 2 h 151"/>
                <a:gd name="T44" fmla="*/ 515 w 578"/>
                <a:gd name="T45" fmla="*/ 0 h 151"/>
                <a:gd name="T46" fmla="*/ 521 w 578"/>
                <a:gd name="T47" fmla="*/ 0 h 151"/>
                <a:gd name="T48" fmla="*/ 528 w 578"/>
                <a:gd name="T49" fmla="*/ 0 h 151"/>
                <a:gd name="T50" fmla="*/ 542 w 578"/>
                <a:gd name="T51" fmla="*/ 2 h 151"/>
                <a:gd name="T52" fmla="*/ 559 w 578"/>
                <a:gd name="T53" fmla="*/ 9 h 151"/>
                <a:gd name="T54" fmla="*/ 572 w 578"/>
                <a:gd name="T55" fmla="*/ 15 h 151"/>
                <a:gd name="T56" fmla="*/ 578 w 578"/>
                <a:gd name="T57" fmla="*/ 23 h 151"/>
                <a:gd name="T58" fmla="*/ 578 w 578"/>
                <a:gd name="T59" fmla="*/ 30 h 151"/>
                <a:gd name="T60" fmla="*/ 568 w 578"/>
                <a:gd name="T61" fmla="*/ 38 h 151"/>
                <a:gd name="T62" fmla="*/ 553 w 578"/>
                <a:gd name="T63" fmla="*/ 51 h 151"/>
                <a:gd name="T64" fmla="*/ 530 w 578"/>
                <a:gd name="T65" fmla="*/ 63 h 151"/>
                <a:gd name="T66" fmla="*/ 505 w 578"/>
                <a:gd name="T67" fmla="*/ 71 h 151"/>
                <a:gd name="T68" fmla="*/ 471 w 578"/>
                <a:gd name="T69" fmla="*/ 78 h 151"/>
                <a:gd name="T70" fmla="*/ 427 w 578"/>
                <a:gd name="T71" fmla="*/ 86 h 151"/>
                <a:gd name="T72" fmla="*/ 371 w 578"/>
                <a:gd name="T73" fmla="*/ 94 h 151"/>
                <a:gd name="T74" fmla="*/ 159 w 578"/>
                <a:gd name="T75" fmla="*/ 134 h 151"/>
                <a:gd name="T76" fmla="*/ 123 w 578"/>
                <a:gd name="T77" fmla="*/ 143 h 151"/>
                <a:gd name="T78" fmla="*/ 92 w 578"/>
                <a:gd name="T79" fmla="*/ 149 h 151"/>
                <a:gd name="T80" fmla="*/ 65 w 578"/>
                <a:gd name="T81" fmla="*/ 151 h 151"/>
                <a:gd name="T82" fmla="*/ 44 w 578"/>
                <a:gd name="T83" fmla="*/ 151 h 151"/>
                <a:gd name="T84" fmla="*/ 29 w 578"/>
                <a:gd name="T85" fmla="*/ 14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8" h="151">
                  <a:moveTo>
                    <a:pt x="25" y="147"/>
                  </a:moveTo>
                  <a:lnTo>
                    <a:pt x="20" y="143"/>
                  </a:lnTo>
                  <a:lnTo>
                    <a:pt x="14" y="141"/>
                  </a:lnTo>
                  <a:lnTo>
                    <a:pt x="10" y="138"/>
                  </a:lnTo>
                  <a:lnTo>
                    <a:pt x="6" y="134"/>
                  </a:lnTo>
                  <a:lnTo>
                    <a:pt x="4" y="130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4" y="116"/>
                  </a:lnTo>
                  <a:lnTo>
                    <a:pt x="8" y="116"/>
                  </a:lnTo>
                  <a:lnTo>
                    <a:pt x="10" y="115"/>
                  </a:lnTo>
                  <a:lnTo>
                    <a:pt x="14" y="115"/>
                  </a:lnTo>
                  <a:lnTo>
                    <a:pt x="18" y="113"/>
                  </a:lnTo>
                  <a:lnTo>
                    <a:pt x="23" y="111"/>
                  </a:lnTo>
                  <a:lnTo>
                    <a:pt x="27" y="111"/>
                  </a:lnTo>
                  <a:lnTo>
                    <a:pt x="33" y="109"/>
                  </a:lnTo>
                  <a:lnTo>
                    <a:pt x="39" y="107"/>
                  </a:lnTo>
                  <a:lnTo>
                    <a:pt x="46" y="105"/>
                  </a:lnTo>
                  <a:lnTo>
                    <a:pt x="54" y="103"/>
                  </a:lnTo>
                  <a:lnTo>
                    <a:pt x="62" y="101"/>
                  </a:lnTo>
                  <a:lnTo>
                    <a:pt x="69" y="99"/>
                  </a:lnTo>
                  <a:lnTo>
                    <a:pt x="79" y="97"/>
                  </a:lnTo>
                  <a:lnTo>
                    <a:pt x="88" y="95"/>
                  </a:lnTo>
                  <a:lnTo>
                    <a:pt x="98" y="94"/>
                  </a:lnTo>
                  <a:lnTo>
                    <a:pt x="108" y="90"/>
                  </a:lnTo>
                  <a:lnTo>
                    <a:pt x="119" y="88"/>
                  </a:lnTo>
                  <a:lnTo>
                    <a:pt x="130" y="86"/>
                  </a:lnTo>
                  <a:lnTo>
                    <a:pt x="142" y="82"/>
                  </a:lnTo>
                  <a:lnTo>
                    <a:pt x="153" y="80"/>
                  </a:lnTo>
                  <a:lnTo>
                    <a:pt x="167" y="76"/>
                  </a:lnTo>
                  <a:lnTo>
                    <a:pt x="180" y="74"/>
                  </a:lnTo>
                  <a:lnTo>
                    <a:pt x="194" y="71"/>
                  </a:lnTo>
                  <a:lnTo>
                    <a:pt x="209" y="67"/>
                  </a:lnTo>
                  <a:lnTo>
                    <a:pt x="224" y="65"/>
                  </a:lnTo>
                  <a:lnTo>
                    <a:pt x="240" y="61"/>
                  </a:lnTo>
                  <a:lnTo>
                    <a:pt x="255" y="57"/>
                  </a:lnTo>
                  <a:lnTo>
                    <a:pt x="270" y="53"/>
                  </a:lnTo>
                  <a:lnTo>
                    <a:pt x="285" y="49"/>
                  </a:lnTo>
                  <a:lnTo>
                    <a:pt x="301" y="48"/>
                  </a:lnTo>
                  <a:lnTo>
                    <a:pt x="316" y="44"/>
                  </a:lnTo>
                  <a:lnTo>
                    <a:pt x="329" y="40"/>
                  </a:lnTo>
                  <a:lnTo>
                    <a:pt x="343" y="38"/>
                  </a:lnTo>
                  <a:lnTo>
                    <a:pt x="356" y="34"/>
                  </a:lnTo>
                  <a:lnTo>
                    <a:pt x="368" y="32"/>
                  </a:lnTo>
                  <a:lnTo>
                    <a:pt x="379" y="28"/>
                  </a:lnTo>
                  <a:lnTo>
                    <a:pt x="391" y="26"/>
                  </a:lnTo>
                  <a:lnTo>
                    <a:pt x="402" y="25"/>
                  </a:lnTo>
                  <a:lnTo>
                    <a:pt x="414" y="23"/>
                  </a:lnTo>
                  <a:lnTo>
                    <a:pt x="423" y="19"/>
                  </a:lnTo>
                  <a:lnTo>
                    <a:pt x="433" y="17"/>
                  </a:lnTo>
                  <a:lnTo>
                    <a:pt x="440" y="15"/>
                  </a:lnTo>
                  <a:lnTo>
                    <a:pt x="450" y="13"/>
                  </a:lnTo>
                  <a:lnTo>
                    <a:pt x="458" y="11"/>
                  </a:lnTo>
                  <a:lnTo>
                    <a:pt x="465" y="11"/>
                  </a:lnTo>
                  <a:lnTo>
                    <a:pt x="473" y="9"/>
                  </a:lnTo>
                  <a:lnTo>
                    <a:pt x="479" y="7"/>
                  </a:lnTo>
                  <a:lnTo>
                    <a:pt x="486" y="5"/>
                  </a:lnTo>
                  <a:lnTo>
                    <a:pt x="492" y="5"/>
                  </a:lnTo>
                  <a:lnTo>
                    <a:pt x="496" y="3"/>
                  </a:lnTo>
                  <a:lnTo>
                    <a:pt x="502" y="3"/>
                  </a:lnTo>
                  <a:lnTo>
                    <a:pt x="505" y="2"/>
                  </a:lnTo>
                  <a:lnTo>
                    <a:pt x="509" y="2"/>
                  </a:lnTo>
                  <a:lnTo>
                    <a:pt x="513" y="2"/>
                  </a:lnTo>
                  <a:lnTo>
                    <a:pt x="515" y="0"/>
                  </a:lnTo>
                  <a:lnTo>
                    <a:pt x="517" y="0"/>
                  </a:lnTo>
                  <a:lnTo>
                    <a:pt x="519" y="0"/>
                  </a:lnTo>
                  <a:lnTo>
                    <a:pt x="521" y="0"/>
                  </a:lnTo>
                  <a:lnTo>
                    <a:pt x="521" y="0"/>
                  </a:lnTo>
                  <a:lnTo>
                    <a:pt x="526" y="0"/>
                  </a:lnTo>
                  <a:lnTo>
                    <a:pt x="528" y="0"/>
                  </a:lnTo>
                  <a:lnTo>
                    <a:pt x="532" y="0"/>
                  </a:lnTo>
                  <a:lnTo>
                    <a:pt x="536" y="2"/>
                  </a:lnTo>
                  <a:lnTo>
                    <a:pt x="542" y="2"/>
                  </a:lnTo>
                  <a:lnTo>
                    <a:pt x="546" y="3"/>
                  </a:lnTo>
                  <a:lnTo>
                    <a:pt x="553" y="5"/>
                  </a:lnTo>
                  <a:lnTo>
                    <a:pt x="559" y="9"/>
                  </a:lnTo>
                  <a:lnTo>
                    <a:pt x="565" y="11"/>
                  </a:lnTo>
                  <a:lnTo>
                    <a:pt x="568" y="13"/>
                  </a:lnTo>
                  <a:lnTo>
                    <a:pt x="572" y="15"/>
                  </a:lnTo>
                  <a:lnTo>
                    <a:pt x="576" y="19"/>
                  </a:lnTo>
                  <a:lnTo>
                    <a:pt x="578" y="21"/>
                  </a:lnTo>
                  <a:lnTo>
                    <a:pt x="578" y="23"/>
                  </a:lnTo>
                  <a:lnTo>
                    <a:pt x="578" y="25"/>
                  </a:lnTo>
                  <a:lnTo>
                    <a:pt x="578" y="28"/>
                  </a:lnTo>
                  <a:lnTo>
                    <a:pt x="578" y="30"/>
                  </a:lnTo>
                  <a:lnTo>
                    <a:pt x="576" y="32"/>
                  </a:lnTo>
                  <a:lnTo>
                    <a:pt x="572" y="36"/>
                  </a:lnTo>
                  <a:lnTo>
                    <a:pt x="568" y="38"/>
                  </a:lnTo>
                  <a:lnTo>
                    <a:pt x="565" y="42"/>
                  </a:lnTo>
                  <a:lnTo>
                    <a:pt x="559" y="46"/>
                  </a:lnTo>
                  <a:lnTo>
                    <a:pt x="553" y="51"/>
                  </a:lnTo>
                  <a:lnTo>
                    <a:pt x="546" y="55"/>
                  </a:lnTo>
                  <a:lnTo>
                    <a:pt x="538" y="59"/>
                  </a:lnTo>
                  <a:lnTo>
                    <a:pt x="530" y="63"/>
                  </a:lnTo>
                  <a:lnTo>
                    <a:pt x="523" y="67"/>
                  </a:lnTo>
                  <a:lnTo>
                    <a:pt x="515" y="69"/>
                  </a:lnTo>
                  <a:lnTo>
                    <a:pt x="505" y="71"/>
                  </a:lnTo>
                  <a:lnTo>
                    <a:pt x="494" y="74"/>
                  </a:lnTo>
                  <a:lnTo>
                    <a:pt x="482" y="76"/>
                  </a:lnTo>
                  <a:lnTo>
                    <a:pt x="471" y="78"/>
                  </a:lnTo>
                  <a:lnTo>
                    <a:pt x="458" y="82"/>
                  </a:lnTo>
                  <a:lnTo>
                    <a:pt x="442" y="84"/>
                  </a:lnTo>
                  <a:lnTo>
                    <a:pt x="427" y="86"/>
                  </a:lnTo>
                  <a:lnTo>
                    <a:pt x="410" y="88"/>
                  </a:lnTo>
                  <a:lnTo>
                    <a:pt x="391" y="92"/>
                  </a:lnTo>
                  <a:lnTo>
                    <a:pt x="371" y="94"/>
                  </a:lnTo>
                  <a:lnTo>
                    <a:pt x="350" y="95"/>
                  </a:lnTo>
                  <a:lnTo>
                    <a:pt x="255" y="115"/>
                  </a:lnTo>
                  <a:lnTo>
                    <a:pt x="159" y="134"/>
                  </a:lnTo>
                  <a:lnTo>
                    <a:pt x="146" y="138"/>
                  </a:lnTo>
                  <a:lnTo>
                    <a:pt x="134" y="139"/>
                  </a:lnTo>
                  <a:lnTo>
                    <a:pt x="123" y="143"/>
                  </a:lnTo>
                  <a:lnTo>
                    <a:pt x="111" y="145"/>
                  </a:lnTo>
                  <a:lnTo>
                    <a:pt x="102" y="147"/>
                  </a:lnTo>
                  <a:lnTo>
                    <a:pt x="92" y="149"/>
                  </a:lnTo>
                  <a:lnTo>
                    <a:pt x="83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8" y="151"/>
                  </a:lnTo>
                  <a:lnTo>
                    <a:pt x="52" y="151"/>
                  </a:lnTo>
                  <a:lnTo>
                    <a:pt x="44" y="151"/>
                  </a:lnTo>
                  <a:lnTo>
                    <a:pt x="39" y="149"/>
                  </a:lnTo>
                  <a:lnTo>
                    <a:pt x="35" y="149"/>
                  </a:lnTo>
                  <a:lnTo>
                    <a:pt x="29" y="147"/>
                  </a:lnTo>
                  <a:lnTo>
                    <a:pt x="25" y="147"/>
                  </a:lnTo>
                  <a:lnTo>
                    <a:pt x="25" y="147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0"/>
            <p:cNvSpPr/>
            <p:nvPr/>
          </p:nvSpPr>
          <p:spPr bwMode="auto">
            <a:xfrm>
              <a:off x="3156355" y="890521"/>
              <a:ext cx="708025" cy="142875"/>
            </a:xfrm>
            <a:custGeom>
              <a:avLst/>
              <a:gdLst>
                <a:gd name="T0" fmla="*/ 33 w 894"/>
                <a:gd name="T1" fmla="*/ 131 h 180"/>
                <a:gd name="T2" fmla="*/ 73 w 894"/>
                <a:gd name="T3" fmla="*/ 125 h 180"/>
                <a:gd name="T4" fmla="*/ 115 w 894"/>
                <a:gd name="T5" fmla="*/ 119 h 180"/>
                <a:gd name="T6" fmla="*/ 163 w 894"/>
                <a:gd name="T7" fmla="*/ 113 h 180"/>
                <a:gd name="T8" fmla="*/ 216 w 894"/>
                <a:gd name="T9" fmla="*/ 106 h 180"/>
                <a:gd name="T10" fmla="*/ 312 w 894"/>
                <a:gd name="T11" fmla="*/ 92 h 180"/>
                <a:gd name="T12" fmla="*/ 435 w 894"/>
                <a:gd name="T13" fmla="*/ 71 h 180"/>
                <a:gd name="T14" fmla="*/ 565 w 894"/>
                <a:gd name="T15" fmla="*/ 39 h 180"/>
                <a:gd name="T16" fmla="*/ 626 w 894"/>
                <a:gd name="T17" fmla="*/ 25 h 180"/>
                <a:gd name="T18" fmla="*/ 675 w 894"/>
                <a:gd name="T19" fmla="*/ 16 h 180"/>
                <a:gd name="T20" fmla="*/ 716 w 894"/>
                <a:gd name="T21" fmla="*/ 8 h 180"/>
                <a:gd name="T22" fmla="*/ 742 w 894"/>
                <a:gd name="T23" fmla="*/ 4 h 180"/>
                <a:gd name="T24" fmla="*/ 758 w 894"/>
                <a:gd name="T25" fmla="*/ 0 h 180"/>
                <a:gd name="T26" fmla="*/ 771 w 894"/>
                <a:gd name="T27" fmla="*/ 0 h 180"/>
                <a:gd name="T28" fmla="*/ 792 w 894"/>
                <a:gd name="T29" fmla="*/ 2 h 180"/>
                <a:gd name="T30" fmla="*/ 819 w 894"/>
                <a:gd name="T31" fmla="*/ 8 h 180"/>
                <a:gd name="T32" fmla="*/ 848 w 894"/>
                <a:gd name="T33" fmla="*/ 21 h 180"/>
                <a:gd name="T34" fmla="*/ 880 w 894"/>
                <a:gd name="T35" fmla="*/ 44 h 180"/>
                <a:gd name="T36" fmla="*/ 890 w 894"/>
                <a:gd name="T37" fmla="*/ 58 h 180"/>
                <a:gd name="T38" fmla="*/ 894 w 894"/>
                <a:gd name="T39" fmla="*/ 69 h 180"/>
                <a:gd name="T40" fmla="*/ 894 w 894"/>
                <a:gd name="T41" fmla="*/ 73 h 180"/>
                <a:gd name="T42" fmla="*/ 888 w 894"/>
                <a:gd name="T43" fmla="*/ 77 h 180"/>
                <a:gd name="T44" fmla="*/ 876 w 894"/>
                <a:gd name="T45" fmla="*/ 81 h 180"/>
                <a:gd name="T46" fmla="*/ 859 w 894"/>
                <a:gd name="T47" fmla="*/ 83 h 180"/>
                <a:gd name="T48" fmla="*/ 836 w 894"/>
                <a:gd name="T49" fmla="*/ 85 h 180"/>
                <a:gd name="T50" fmla="*/ 807 w 894"/>
                <a:gd name="T51" fmla="*/ 85 h 180"/>
                <a:gd name="T52" fmla="*/ 775 w 894"/>
                <a:gd name="T53" fmla="*/ 85 h 180"/>
                <a:gd name="T54" fmla="*/ 735 w 894"/>
                <a:gd name="T55" fmla="*/ 89 h 180"/>
                <a:gd name="T56" fmla="*/ 687 w 894"/>
                <a:gd name="T57" fmla="*/ 92 h 180"/>
                <a:gd name="T58" fmla="*/ 635 w 894"/>
                <a:gd name="T59" fmla="*/ 100 h 180"/>
                <a:gd name="T60" fmla="*/ 578 w 894"/>
                <a:gd name="T61" fmla="*/ 110 h 180"/>
                <a:gd name="T62" fmla="*/ 452 w 894"/>
                <a:gd name="T63" fmla="*/ 129 h 180"/>
                <a:gd name="T64" fmla="*/ 333 w 894"/>
                <a:gd name="T65" fmla="*/ 144 h 180"/>
                <a:gd name="T66" fmla="*/ 243 w 894"/>
                <a:gd name="T67" fmla="*/ 157 h 180"/>
                <a:gd name="T68" fmla="*/ 195 w 894"/>
                <a:gd name="T69" fmla="*/ 167 h 180"/>
                <a:gd name="T70" fmla="*/ 157 w 894"/>
                <a:gd name="T71" fmla="*/ 173 h 180"/>
                <a:gd name="T72" fmla="*/ 127 w 894"/>
                <a:gd name="T73" fmla="*/ 177 h 180"/>
                <a:gd name="T74" fmla="*/ 104 w 894"/>
                <a:gd name="T75" fmla="*/ 179 h 180"/>
                <a:gd name="T76" fmla="*/ 88 w 894"/>
                <a:gd name="T77" fmla="*/ 180 h 180"/>
                <a:gd name="T78" fmla="*/ 77 w 894"/>
                <a:gd name="T79" fmla="*/ 180 h 180"/>
                <a:gd name="T80" fmla="*/ 63 w 894"/>
                <a:gd name="T81" fmla="*/ 177 h 180"/>
                <a:gd name="T82" fmla="*/ 42 w 894"/>
                <a:gd name="T83" fmla="*/ 165 h 180"/>
                <a:gd name="T84" fmla="*/ 0 w 894"/>
                <a:gd name="T85" fmla="*/ 13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94" h="180">
                  <a:moveTo>
                    <a:pt x="0" y="135"/>
                  </a:moveTo>
                  <a:lnTo>
                    <a:pt x="21" y="133"/>
                  </a:lnTo>
                  <a:lnTo>
                    <a:pt x="33" y="131"/>
                  </a:lnTo>
                  <a:lnTo>
                    <a:pt x="46" y="129"/>
                  </a:lnTo>
                  <a:lnTo>
                    <a:pt x="60" y="127"/>
                  </a:lnTo>
                  <a:lnTo>
                    <a:pt x="73" y="125"/>
                  </a:lnTo>
                  <a:lnTo>
                    <a:pt x="86" y="123"/>
                  </a:lnTo>
                  <a:lnTo>
                    <a:pt x="100" y="121"/>
                  </a:lnTo>
                  <a:lnTo>
                    <a:pt x="115" y="119"/>
                  </a:lnTo>
                  <a:lnTo>
                    <a:pt x="130" y="117"/>
                  </a:lnTo>
                  <a:lnTo>
                    <a:pt x="146" y="115"/>
                  </a:lnTo>
                  <a:lnTo>
                    <a:pt x="163" y="113"/>
                  </a:lnTo>
                  <a:lnTo>
                    <a:pt x="180" y="110"/>
                  </a:lnTo>
                  <a:lnTo>
                    <a:pt x="197" y="108"/>
                  </a:lnTo>
                  <a:lnTo>
                    <a:pt x="216" y="106"/>
                  </a:lnTo>
                  <a:lnTo>
                    <a:pt x="234" y="104"/>
                  </a:lnTo>
                  <a:lnTo>
                    <a:pt x="272" y="98"/>
                  </a:lnTo>
                  <a:lnTo>
                    <a:pt x="312" y="92"/>
                  </a:lnTo>
                  <a:lnTo>
                    <a:pt x="352" y="87"/>
                  </a:lnTo>
                  <a:lnTo>
                    <a:pt x="392" y="79"/>
                  </a:lnTo>
                  <a:lnTo>
                    <a:pt x="435" y="71"/>
                  </a:lnTo>
                  <a:lnTo>
                    <a:pt x="477" y="62"/>
                  </a:lnTo>
                  <a:lnTo>
                    <a:pt x="521" y="50"/>
                  </a:lnTo>
                  <a:lnTo>
                    <a:pt x="565" y="39"/>
                  </a:lnTo>
                  <a:lnTo>
                    <a:pt x="586" y="35"/>
                  </a:lnTo>
                  <a:lnTo>
                    <a:pt x="607" y="31"/>
                  </a:lnTo>
                  <a:lnTo>
                    <a:pt x="626" y="25"/>
                  </a:lnTo>
                  <a:lnTo>
                    <a:pt x="645" y="23"/>
                  </a:lnTo>
                  <a:lnTo>
                    <a:pt x="660" y="20"/>
                  </a:lnTo>
                  <a:lnTo>
                    <a:pt x="675" y="16"/>
                  </a:lnTo>
                  <a:lnTo>
                    <a:pt x="691" y="14"/>
                  </a:lnTo>
                  <a:lnTo>
                    <a:pt x="702" y="10"/>
                  </a:lnTo>
                  <a:lnTo>
                    <a:pt x="716" y="8"/>
                  </a:lnTo>
                  <a:lnTo>
                    <a:pt x="725" y="6"/>
                  </a:lnTo>
                  <a:lnTo>
                    <a:pt x="735" y="4"/>
                  </a:lnTo>
                  <a:lnTo>
                    <a:pt x="742" y="4"/>
                  </a:lnTo>
                  <a:lnTo>
                    <a:pt x="748" y="2"/>
                  </a:lnTo>
                  <a:lnTo>
                    <a:pt x="754" y="2"/>
                  </a:lnTo>
                  <a:lnTo>
                    <a:pt x="758" y="0"/>
                  </a:lnTo>
                  <a:lnTo>
                    <a:pt x="762" y="0"/>
                  </a:lnTo>
                  <a:lnTo>
                    <a:pt x="765" y="0"/>
                  </a:lnTo>
                  <a:lnTo>
                    <a:pt x="771" y="0"/>
                  </a:lnTo>
                  <a:lnTo>
                    <a:pt x="779" y="2"/>
                  </a:lnTo>
                  <a:lnTo>
                    <a:pt x="785" y="2"/>
                  </a:lnTo>
                  <a:lnTo>
                    <a:pt x="792" y="2"/>
                  </a:lnTo>
                  <a:lnTo>
                    <a:pt x="800" y="4"/>
                  </a:lnTo>
                  <a:lnTo>
                    <a:pt x="809" y="6"/>
                  </a:lnTo>
                  <a:lnTo>
                    <a:pt x="819" y="8"/>
                  </a:lnTo>
                  <a:lnTo>
                    <a:pt x="825" y="10"/>
                  </a:lnTo>
                  <a:lnTo>
                    <a:pt x="832" y="14"/>
                  </a:lnTo>
                  <a:lnTo>
                    <a:pt x="848" y="21"/>
                  </a:lnTo>
                  <a:lnTo>
                    <a:pt x="861" y="29"/>
                  </a:lnTo>
                  <a:lnTo>
                    <a:pt x="876" y="39"/>
                  </a:lnTo>
                  <a:lnTo>
                    <a:pt x="880" y="44"/>
                  </a:lnTo>
                  <a:lnTo>
                    <a:pt x="884" y="48"/>
                  </a:lnTo>
                  <a:lnTo>
                    <a:pt x="888" y="54"/>
                  </a:lnTo>
                  <a:lnTo>
                    <a:pt x="890" y="58"/>
                  </a:lnTo>
                  <a:lnTo>
                    <a:pt x="892" y="62"/>
                  </a:lnTo>
                  <a:lnTo>
                    <a:pt x="894" y="66"/>
                  </a:lnTo>
                  <a:lnTo>
                    <a:pt x="894" y="69"/>
                  </a:lnTo>
                  <a:lnTo>
                    <a:pt x="894" y="71"/>
                  </a:lnTo>
                  <a:lnTo>
                    <a:pt x="894" y="73"/>
                  </a:lnTo>
                  <a:lnTo>
                    <a:pt x="894" y="73"/>
                  </a:lnTo>
                  <a:lnTo>
                    <a:pt x="892" y="75"/>
                  </a:lnTo>
                  <a:lnTo>
                    <a:pt x="890" y="75"/>
                  </a:lnTo>
                  <a:lnTo>
                    <a:pt x="888" y="77"/>
                  </a:lnTo>
                  <a:lnTo>
                    <a:pt x="884" y="79"/>
                  </a:lnTo>
                  <a:lnTo>
                    <a:pt x="880" y="79"/>
                  </a:lnTo>
                  <a:lnTo>
                    <a:pt x="876" y="81"/>
                  </a:lnTo>
                  <a:lnTo>
                    <a:pt x="871" y="81"/>
                  </a:lnTo>
                  <a:lnTo>
                    <a:pt x="865" y="81"/>
                  </a:lnTo>
                  <a:lnTo>
                    <a:pt x="859" y="83"/>
                  </a:lnTo>
                  <a:lnTo>
                    <a:pt x="851" y="83"/>
                  </a:lnTo>
                  <a:lnTo>
                    <a:pt x="844" y="83"/>
                  </a:lnTo>
                  <a:lnTo>
                    <a:pt x="836" y="85"/>
                  </a:lnTo>
                  <a:lnTo>
                    <a:pt x="827" y="85"/>
                  </a:lnTo>
                  <a:lnTo>
                    <a:pt x="819" y="85"/>
                  </a:lnTo>
                  <a:lnTo>
                    <a:pt x="807" y="85"/>
                  </a:lnTo>
                  <a:lnTo>
                    <a:pt x="798" y="85"/>
                  </a:lnTo>
                  <a:lnTo>
                    <a:pt x="786" y="85"/>
                  </a:lnTo>
                  <a:lnTo>
                    <a:pt x="775" y="85"/>
                  </a:lnTo>
                  <a:lnTo>
                    <a:pt x="762" y="87"/>
                  </a:lnTo>
                  <a:lnTo>
                    <a:pt x="748" y="87"/>
                  </a:lnTo>
                  <a:lnTo>
                    <a:pt x="735" y="89"/>
                  </a:lnTo>
                  <a:lnTo>
                    <a:pt x="719" y="90"/>
                  </a:lnTo>
                  <a:lnTo>
                    <a:pt x="704" y="90"/>
                  </a:lnTo>
                  <a:lnTo>
                    <a:pt x="687" y="92"/>
                  </a:lnTo>
                  <a:lnTo>
                    <a:pt x="670" y="94"/>
                  </a:lnTo>
                  <a:lnTo>
                    <a:pt x="653" y="98"/>
                  </a:lnTo>
                  <a:lnTo>
                    <a:pt x="635" y="100"/>
                  </a:lnTo>
                  <a:lnTo>
                    <a:pt x="616" y="104"/>
                  </a:lnTo>
                  <a:lnTo>
                    <a:pt x="597" y="106"/>
                  </a:lnTo>
                  <a:lnTo>
                    <a:pt x="578" y="110"/>
                  </a:lnTo>
                  <a:lnTo>
                    <a:pt x="534" y="117"/>
                  </a:lnTo>
                  <a:lnTo>
                    <a:pt x="492" y="123"/>
                  </a:lnTo>
                  <a:lnTo>
                    <a:pt x="452" y="129"/>
                  </a:lnTo>
                  <a:lnTo>
                    <a:pt x="412" y="135"/>
                  </a:lnTo>
                  <a:lnTo>
                    <a:pt x="371" y="140"/>
                  </a:lnTo>
                  <a:lnTo>
                    <a:pt x="333" y="144"/>
                  </a:lnTo>
                  <a:lnTo>
                    <a:pt x="297" y="150"/>
                  </a:lnTo>
                  <a:lnTo>
                    <a:pt x="260" y="154"/>
                  </a:lnTo>
                  <a:lnTo>
                    <a:pt x="243" y="157"/>
                  </a:lnTo>
                  <a:lnTo>
                    <a:pt x="226" y="161"/>
                  </a:lnTo>
                  <a:lnTo>
                    <a:pt x="211" y="163"/>
                  </a:lnTo>
                  <a:lnTo>
                    <a:pt x="195" y="167"/>
                  </a:lnTo>
                  <a:lnTo>
                    <a:pt x="182" y="169"/>
                  </a:lnTo>
                  <a:lnTo>
                    <a:pt x="169" y="171"/>
                  </a:lnTo>
                  <a:lnTo>
                    <a:pt x="157" y="173"/>
                  </a:lnTo>
                  <a:lnTo>
                    <a:pt x="146" y="175"/>
                  </a:lnTo>
                  <a:lnTo>
                    <a:pt x="136" y="177"/>
                  </a:lnTo>
                  <a:lnTo>
                    <a:pt x="127" y="177"/>
                  </a:lnTo>
                  <a:lnTo>
                    <a:pt x="117" y="179"/>
                  </a:lnTo>
                  <a:lnTo>
                    <a:pt x="109" y="179"/>
                  </a:lnTo>
                  <a:lnTo>
                    <a:pt x="104" y="179"/>
                  </a:lnTo>
                  <a:lnTo>
                    <a:pt x="98" y="180"/>
                  </a:lnTo>
                  <a:lnTo>
                    <a:pt x="92" y="180"/>
                  </a:lnTo>
                  <a:lnTo>
                    <a:pt x="88" y="180"/>
                  </a:lnTo>
                  <a:lnTo>
                    <a:pt x="85" y="180"/>
                  </a:lnTo>
                  <a:lnTo>
                    <a:pt x="81" y="180"/>
                  </a:lnTo>
                  <a:lnTo>
                    <a:pt x="77" y="180"/>
                  </a:lnTo>
                  <a:lnTo>
                    <a:pt x="73" y="180"/>
                  </a:lnTo>
                  <a:lnTo>
                    <a:pt x="69" y="179"/>
                  </a:lnTo>
                  <a:lnTo>
                    <a:pt x="63" y="177"/>
                  </a:lnTo>
                  <a:lnTo>
                    <a:pt x="58" y="175"/>
                  </a:lnTo>
                  <a:lnTo>
                    <a:pt x="54" y="173"/>
                  </a:lnTo>
                  <a:lnTo>
                    <a:pt x="42" y="165"/>
                  </a:lnTo>
                  <a:lnTo>
                    <a:pt x="29" y="157"/>
                  </a:lnTo>
                  <a:lnTo>
                    <a:pt x="16" y="146"/>
                  </a:lnTo>
                  <a:lnTo>
                    <a:pt x="0" y="135"/>
                  </a:lnTo>
                  <a:lnTo>
                    <a:pt x="0" y="135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1"/>
            <p:cNvSpPr/>
            <p:nvPr/>
          </p:nvSpPr>
          <p:spPr bwMode="auto">
            <a:xfrm>
              <a:off x="3259543" y="1112771"/>
              <a:ext cx="93663" cy="401638"/>
            </a:xfrm>
            <a:custGeom>
              <a:avLst/>
              <a:gdLst>
                <a:gd name="T0" fmla="*/ 23 w 119"/>
                <a:gd name="T1" fmla="*/ 4 h 506"/>
                <a:gd name="T2" fmla="*/ 41 w 119"/>
                <a:gd name="T3" fmla="*/ 0 h 506"/>
                <a:gd name="T4" fmla="*/ 62 w 119"/>
                <a:gd name="T5" fmla="*/ 0 h 506"/>
                <a:gd name="T6" fmla="*/ 88 w 119"/>
                <a:gd name="T7" fmla="*/ 8 h 506"/>
                <a:gd name="T8" fmla="*/ 109 w 119"/>
                <a:gd name="T9" fmla="*/ 50 h 506"/>
                <a:gd name="T10" fmla="*/ 115 w 119"/>
                <a:gd name="T11" fmla="*/ 121 h 506"/>
                <a:gd name="T12" fmla="*/ 119 w 119"/>
                <a:gd name="T13" fmla="*/ 199 h 506"/>
                <a:gd name="T14" fmla="*/ 119 w 119"/>
                <a:gd name="T15" fmla="*/ 284 h 506"/>
                <a:gd name="T16" fmla="*/ 115 w 119"/>
                <a:gd name="T17" fmla="*/ 351 h 506"/>
                <a:gd name="T18" fmla="*/ 113 w 119"/>
                <a:gd name="T19" fmla="*/ 389 h 506"/>
                <a:gd name="T20" fmla="*/ 109 w 119"/>
                <a:gd name="T21" fmla="*/ 423 h 506"/>
                <a:gd name="T22" fmla="*/ 106 w 119"/>
                <a:gd name="T23" fmla="*/ 450 h 506"/>
                <a:gd name="T24" fmla="*/ 102 w 119"/>
                <a:gd name="T25" fmla="*/ 473 h 506"/>
                <a:gd name="T26" fmla="*/ 100 w 119"/>
                <a:gd name="T27" fmla="*/ 490 h 506"/>
                <a:gd name="T28" fmla="*/ 96 w 119"/>
                <a:gd name="T29" fmla="*/ 500 h 506"/>
                <a:gd name="T30" fmla="*/ 92 w 119"/>
                <a:gd name="T31" fmla="*/ 506 h 506"/>
                <a:gd name="T32" fmla="*/ 86 w 119"/>
                <a:gd name="T33" fmla="*/ 506 h 506"/>
                <a:gd name="T34" fmla="*/ 77 w 119"/>
                <a:gd name="T35" fmla="*/ 504 h 506"/>
                <a:gd name="T36" fmla="*/ 69 w 119"/>
                <a:gd name="T37" fmla="*/ 500 h 506"/>
                <a:gd name="T38" fmla="*/ 62 w 119"/>
                <a:gd name="T39" fmla="*/ 492 h 506"/>
                <a:gd name="T40" fmla="*/ 58 w 119"/>
                <a:gd name="T41" fmla="*/ 483 h 506"/>
                <a:gd name="T42" fmla="*/ 56 w 119"/>
                <a:gd name="T43" fmla="*/ 473 h 506"/>
                <a:gd name="T44" fmla="*/ 54 w 119"/>
                <a:gd name="T45" fmla="*/ 458 h 506"/>
                <a:gd name="T46" fmla="*/ 52 w 119"/>
                <a:gd name="T47" fmla="*/ 441 h 506"/>
                <a:gd name="T48" fmla="*/ 52 w 119"/>
                <a:gd name="T49" fmla="*/ 420 h 506"/>
                <a:gd name="T50" fmla="*/ 50 w 119"/>
                <a:gd name="T51" fmla="*/ 393 h 506"/>
                <a:gd name="T52" fmla="*/ 52 w 119"/>
                <a:gd name="T53" fmla="*/ 364 h 506"/>
                <a:gd name="T54" fmla="*/ 52 w 119"/>
                <a:gd name="T55" fmla="*/ 333 h 506"/>
                <a:gd name="T56" fmla="*/ 54 w 119"/>
                <a:gd name="T57" fmla="*/ 297 h 506"/>
                <a:gd name="T58" fmla="*/ 54 w 119"/>
                <a:gd name="T59" fmla="*/ 264 h 506"/>
                <a:gd name="T60" fmla="*/ 54 w 119"/>
                <a:gd name="T61" fmla="*/ 234 h 506"/>
                <a:gd name="T62" fmla="*/ 52 w 119"/>
                <a:gd name="T63" fmla="*/ 207 h 506"/>
                <a:gd name="T64" fmla="*/ 52 w 119"/>
                <a:gd name="T65" fmla="*/ 184 h 506"/>
                <a:gd name="T66" fmla="*/ 52 w 119"/>
                <a:gd name="T67" fmla="*/ 163 h 506"/>
                <a:gd name="T68" fmla="*/ 50 w 119"/>
                <a:gd name="T69" fmla="*/ 146 h 506"/>
                <a:gd name="T70" fmla="*/ 48 w 119"/>
                <a:gd name="T71" fmla="*/ 130 h 506"/>
                <a:gd name="T72" fmla="*/ 44 w 119"/>
                <a:gd name="T73" fmla="*/ 111 h 506"/>
                <a:gd name="T74" fmla="*/ 39 w 119"/>
                <a:gd name="T75" fmla="*/ 90 h 506"/>
                <a:gd name="T76" fmla="*/ 33 w 119"/>
                <a:gd name="T77" fmla="*/ 71 h 506"/>
                <a:gd name="T78" fmla="*/ 21 w 119"/>
                <a:gd name="T79" fmla="*/ 54 h 506"/>
                <a:gd name="T80" fmla="*/ 10 w 119"/>
                <a:gd name="T81" fmla="*/ 40 h 506"/>
                <a:gd name="T82" fmla="*/ 2 w 119"/>
                <a:gd name="T83" fmla="*/ 29 h 506"/>
                <a:gd name="T84" fmla="*/ 2 w 119"/>
                <a:gd name="T85" fmla="*/ 19 h 506"/>
                <a:gd name="T86" fmla="*/ 10 w 119"/>
                <a:gd name="T87" fmla="*/ 12 h 506"/>
                <a:gd name="T88" fmla="*/ 16 w 119"/>
                <a:gd name="T89" fmla="*/ 8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9" h="506">
                  <a:moveTo>
                    <a:pt x="16" y="8"/>
                  </a:moveTo>
                  <a:lnTo>
                    <a:pt x="23" y="4"/>
                  </a:lnTo>
                  <a:lnTo>
                    <a:pt x="31" y="2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75" y="4"/>
                  </a:lnTo>
                  <a:lnTo>
                    <a:pt x="88" y="8"/>
                  </a:lnTo>
                  <a:lnTo>
                    <a:pt x="104" y="15"/>
                  </a:lnTo>
                  <a:lnTo>
                    <a:pt x="109" y="50"/>
                  </a:lnTo>
                  <a:lnTo>
                    <a:pt x="113" y="84"/>
                  </a:lnTo>
                  <a:lnTo>
                    <a:pt x="115" y="121"/>
                  </a:lnTo>
                  <a:lnTo>
                    <a:pt x="117" y="159"/>
                  </a:lnTo>
                  <a:lnTo>
                    <a:pt x="119" y="199"/>
                  </a:lnTo>
                  <a:lnTo>
                    <a:pt x="119" y="240"/>
                  </a:lnTo>
                  <a:lnTo>
                    <a:pt x="119" y="284"/>
                  </a:lnTo>
                  <a:lnTo>
                    <a:pt x="117" y="328"/>
                  </a:lnTo>
                  <a:lnTo>
                    <a:pt x="115" y="351"/>
                  </a:lnTo>
                  <a:lnTo>
                    <a:pt x="115" y="370"/>
                  </a:lnTo>
                  <a:lnTo>
                    <a:pt x="113" y="389"/>
                  </a:lnTo>
                  <a:lnTo>
                    <a:pt x="111" y="406"/>
                  </a:lnTo>
                  <a:lnTo>
                    <a:pt x="109" y="423"/>
                  </a:lnTo>
                  <a:lnTo>
                    <a:pt x="108" y="437"/>
                  </a:lnTo>
                  <a:lnTo>
                    <a:pt x="106" y="450"/>
                  </a:lnTo>
                  <a:lnTo>
                    <a:pt x="104" y="462"/>
                  </a:lnTo>
                  <a:lnTo>
                    <a:pt x="102" y="473"/>
                  </a:lnTo>
                  <a:lnTo>
                    <a:pt x="102" y="483"/>
                  </a:lnTo>
                  <a:lnTo>
                    <a:pt x="100" y="490"/>
                  </a:lnTo>
                  <a:lnTo>
                    <a:pt x="98" y="496"/>
                  </a:lnTo>
                  <a:lnTo>
                    <a:pt x="96" y="500"/>
                  </a:lnTo>
                  <a:lnTo>
                    <a:pt x="94" y="504"/>
                  </a:lnTo>
                  <a:lnTo>
                    <a:pt x="92" y="506"/>
                  </a:lnTo>
                  <a:lnTo>
                    <a:pt x="92" y="506"/>
                  </a:lnTo>
                  <a:lnTo>
                    <a:pt x="86" y="506"/>
                  </a:lnTo>
                  <a:lnTo>
                    <a:pt x="83" y="506"/>
                  </a:lnTo>
                  <a:lnTo>
                    <a:pt x="77" y="504"/>
                  </a:lnTo>
                  <a:lnTo>
                    <a:pt x="73" y="502"/>
                  </a:lnTo>
                  <a:lnTo>
                    <a:pt x="69" y="500"/>
                  </a:lnTo>
                  <a:lnTo>
                    <a:pt x="65" y="496"/>
                  </a:lnTo>
                  <a:lnTo>
                    <a:pt x="62" y="492"/>
                  </a:lnTo>
                  <a:lnTo>
                    <a:pt x="60" y="487"/>
                  </a:lnTo>
                  <a:lnTo>
                    <a:pt x="58" y="483"/>
                  </a:lnTo>
                  <a:lnTo>
                    <a:pt x="58" y="479"/>
                  </a:lnTo>
                  <a:lnTo>
                    <a:pt x="56" y="473"/>
                  </a:lnTo>
                  <a:lnTo>
                    <a:pt x="56" y="466"/>
                  </a:lnTo>
                  <a:lnTo>
                    <a:pt x="54" y="458"/>
                  </a:lnTo>
                  <a:lnTo>
                    <a:pt x="54" y="450"/>
                  </a:lnTo>
                  <a:lnTo>
                    <a:pt x="52" y="441"/>
                  </a:lnTo>
                  <a:lnTo>
                    <a:pt x="52" y="429"/>
                  </a:lnTo>
                  <a:lnTo>
                    <a:pt x="52" y="420"/>
                  </a:lnTo>
                  <a:lnTo>
                    <a:pt x="52" y="406"/>
                  </a:lnTo>
                  <a:lnTo>
                    <a:pt x="50" y="393"/>
                  </a:lnTo>
                  <a:lnTo>
                    <a:pt x="50" y="379"/>
                  </a:lnTo>
                  <a:lnTo>
                    <a:pt x="52" y="364"/>
                  </a:lnTo>
                  <a:lnTo>
                    <a:pt x="52" y="349"/>
                  </a:lnTo>
                  <a:lnTo>
                    <a:pt x="52" y="333"/>
                  </a:lnTo>
                  <a:lnTo>
                    <a:pt x="54" y="314"/>
                  </a:lnTo>
                  <a:lnTo>
                    <a:pt x="54" y="297"/>
                  </a:lnTo>
                  <a:lnTo>
                    <a:pt x="54" y="280"/>
                  </a:lnTo>
                  <a:lnTo>
                    <a:pt x="54" y="264"/>
                  </a:lnTo>
                  <a:lnTo>
                    <a:pt x="54" y="249"/>
                  </a:lnTo>
                  <a:lnTo>
                    <a:pt x="54" y="234"/>
                  </a:lnTo>
                  <a:lnTo>
                    <a:pt x="54" y="220"/>
                  </a:lnTo>
                  <a:lnTo>
                    <a:pt x="52" y="207"/>
                  </a:lnTo>
                  <a:lnTo>
                    <a:pt x="52" y="195"/>
                  </a:lnTo>
                  <a:lnTo>
                    <a:pt x="52" y="184"/>
                  </a:lnTo>
                  <a:lnTo>
                    <a:pt x="52" y="172"/>
                  </a:lnTo>
                  <a:lnTo>
                    <a:pt x="52" y="163"/>
                  </a:lnTo>
                  <a:lnTo>
                    <a:pt x="50" y="153"/>
                  </a:lnTo>
                  <a:lnTo>
                    <a:pt x="50" y="146"/>
                  </a:lnTo>
                  <a:lnTo>
                    <a:pt x="50" y="136"/>
                  </a:lnTo>
                  <a:lnTo>
                    <a:pt x="48" y="130"/>
                  </a:lnTo>
                  <a:lnTo>
                    <a:pt x="46" y="123"/>
                  </a:lnTo>
                  <a:lnTo>
                    <a:pt x="44" y="111"/>
                  </a:lnTo>
                  <a:lnTo>
                    <a:pt x="42" y="102"/>
                  </a:lnTo>
                  <a:lnTo>
                    <a:pt x="39" y="90"/>
                  </a:lnTo>
                  <a:lnTo>
                    <a:pt x="37" y="81"/>
                  </a:lnTo>
                  <a:lnTo>
                    <a:pt x="33" y="71"/>
                  </a:lnTo>
                  <a:lnTo>
                    <a:pt x="27" y="63"/>
                  </a:lnTo>
                  <a:lnTo>
                    <a:pt x="21" y="54"/>
                  </a:lnTo>
                  <a:lnTo>
                    <a:pt x="16" y="46"/>
                  </a:lnTo>
                  <a:lnTo>
                    <a:pt x="10" y="40"/>
                  </a:lnTo>
                  <a:lnTo>
                    <a:pt x="4" y="33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4" y="15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16" y="8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2"/>
            <p:cNvSpPr/>
            <p:nvPr/>
          </p:nvSpPr>
          <p:spPr bwMode="auto">
            <a:xfrm>
              <a:off x="3316693" y="1068321"/>
              <a:ext cx="401638" cy="501650"/>
            </a:xfrm>
            <a:custGeom>
              <a:avLst/>
              <a:gdLst>
                <a:gd name="T0" fmla="*/ 331 w 507"/>
                <a:gd name="T1" fmla="*/ 438 h 632"/>
                <a:gd name="T2" fmla="*/ 360 w 507"/>
                <a:gd name="T3" fmla="*/ 431 h 632"/>
                <a:gd name="T4" fmla="*/ 375 w 507"/>
                <a:gd name="T5" fmla="*/ 415 h 632"/>
                <a:gd name="T6" fmla="*/ 377 w 507"/>
                <a:gd name="T7" fmla="*/ 402 h 632"/>
                <a:gd name="T8" fmla="*/ 381 w 507"/>
                <a:gd name="T9" fmla="*/ 385 h 632"/>
                <a:gd name="T10" fmla="*/ 385 w 507"/>
                <a:gd name="T11" fmla="*/ 362 h 632"/>
                <a:gd name="T12" fmla="*/ 386 w 507"/>
                <a:gd name="T13" fmla="*/ 335 h 632"/>
                <a:gd name="T14" fmla="*/ 386 w 507"/>
                <a:gd name="T15" fmla="*/ 300 h 632"/>
                <a:gd name="T16" fmla="*/ 386 w 507"/>
                <a:gd name="T17" fmla="*/ 262 h 632"/>
                <a:gd name="T18" fmla="*/ 386 w 507"/>
                <a:gd name="T19" fmla="*/ 227 h 632"/>
                <a:gd name="T20" fmla="*/ 386 w 507"/>
                <a:gd name="T21" fmla="*/ 199 h 632"/>
                <a:gd name="T22" fmla="*/ 383 w 507"/>
                <a:gd name="T23" fmla="*/ 153 h 632"/>
                <a:gd name="T24" fmla="*/ 375 w 507"/>
                <a:gd name="T25" fmla="*/ 122 h 632"/>
                <a:gd name="T26" fmla="*/ 367 w 507"/>
                <a:gd name="T27" fmla="*/ 99 h 632"/>
                <a:gd name="T28" fmla="*/ 356 w 507"/>
                <a:gd name="T29" fmla="*/ 82 h 632"/>
                <a:gd name="T30" fmla="*/ 344 w 507"/>
                <a:gd name="T31" fmla="*/ 80 h 632"/>
                <a:gd name="T32" fmla="*/ 327 w 507"/>
                <a:gd name="T33" fmla="*/ 78 h 632"/>
                <a:gd name="T34" fmla="*/ 304 w 507"/>
                <a:gd name="T35" fmla="*/ 78 h 632"/>
                <a:gd name="T36" fmla="*/ 274 w 507"/>
                <a:gd name="T37" fmla="*/ 82 h 632"/>
                <a:gd name="T38" fmla="*/ 235 w 507"/>
                <a:gd name="T39" fmla="*/ 88 h 632"/>
                <a:gd name="T40" fmla="*/ 109 w 507"/>
                <a:gd name="T41" fmla="*/ 107 h 632"/>
                <a:gd name="T42" fmla="*/ 0 w 507"/>
                <a:gd name="T43" fmla="*/ 120 h 632"/>
                <a:gd name="T44" fmla="*/ 105 w 507"/>
                <a:gd name="T45" fmla="*/ 59 h 632"/>
                <a:gd name="T46" fmla="*/ 216 w 507"/>
                <a:gd name="T47" fmla="*/ 44 h 632"/>
                <a:gd name="T48" fmla="*/ 253 w 507"/>
                <a:gd name="T49" fmla="*/ 38 h 632"/>
                <a:gd name="T50" fmla="*/ 283 w 507"/>
                <a:gd name="T51" fmla="*/ 30 h 632"/>
                <a:gd name="T52" fmla="*/ 308 w 507"/>
                <a:gd name="T53" fmla="*/ 24 h 632"/>
                <a:gd name="T54" fmla="*/ 327 w 507"/>
                <a:gd name="T55" fmla="*/ 19 h 632"/>
                <a:gd name="T56" fmla="*/ 341 w 507"/>
                <a:gd name="T57" fmla="*/ 13 h 632"/>
                <a:gd name="T58" fmla="*/ 362 w 507"/>
                <a:gd name="T59" fmla="*/ 3 h 632"/>
                <a:gd name="T60" fmla="*/ 386 w 507"/>
                <a:gd name="T61" fmla="*/ 0 h 632"/>
                <a:gd name="T62" fmla="*/ 411 w 507"/>
                <a:gd name="T63" fmla="*/ 5 h 632"/>
                <a:gd name="T64" fmla="*/ 440 w 507"/>
                <a:gd name="T65" fmla="*/ 19 h 632"/>
                <a:gd name="T66" fmla="*/ 474 w 507"/>
                <a:gd name="T67" fmla="*/ 42 h 632"/>
                <a:gd name="T68" fmla="*/ 497 w 507"/>
                <a:gd name="T69" fmla="*/ 65 h 632"/>
                <a:gd name="T70" fmla="*/ 507 w 507"/>
                <a:gd name="T71" fmla="*/ 80 h 632"/>
                <a:gd name="T72" fmla="*/ 507 w 507"/>
                <a:gd name="T73" fmla="*/ 91 h 632"/>
                <a:gd name="T74" fmla="*/ 499 w 507"/>
                <a:gd name="T75" fmla="*/ 109 h 632"/>
                <a:gd name="T76" fmla="*/ 488 w 507"/>
                <a:gd name="T77" fmla="*/ 128 h 632"/>
                <a:gd name="T78" fmla="*/ 482 w 507"/>
                <a:gd name="T79" fmla="*/ 141 h 632"/>
                <a:gd name="T80" fmla="*/ 476 w 507"/>
                <a:gd name="T81" fmla="*/ 160 h 632"/>
                <a:gd name="T82" fmla="*/ 474 w 507"/>
                <a:gd name="T83" fmla="*/ 185 h 632"/>
                <a:gd name="T84" fmla="*/ 472 w 507"/>
                <a:gd name="T85" fmla="*/ 216 h 632"/>
                <a:gd name="T86" fmla="*/ 474 w 507"/>
                <a:gd name="T87" fmla="*/ 254 h 632"/>
                <a:gd name="T88" fmla="*/ 476 w 507"/>
                <a:gd name="T89" fmla="*/ 327 h 632"/>
                <a:gd name="T90" fmla="*/ 474 w 507"/>
                <a:gd name="T91" fmla="*/ 402 h 632"/>
                <a:gd name="T92" fmla="*/ 469 w 507"/>
                <a:gd name="T93" fmla="*/ 465 h 632"/>
                <a:gd name="T94" fmla="*/ 459 w 507"/>
                <a:gd name="T95" fmla="*/ 519 h 632"/>
                <a:gd name="T96" fmla="*/ 444 w 507"/>
                <a:gd name="T97" fmla="*/ 563 h 632"/>
                <a:gd name="T98" fmla="*/ 425 w 507"/>
                <a:gd name="T99" fmla="*/ 599 h 632"/>
                <a:gd name="T100" fmla="*/ 404 w 507"/>
                <a:gd name="T101" fmla="*/ 622 h 632"/>
                <a:gd name="T102" fmla="*/ 390 w 507"/>
                <a:gd name="T103" fmla="*/ 632 h 632"/>
                <a:gd name="T104" fmla="*/ 383 w 507"/>
                <a:gd name="T105" fmla="*/ 630 h 632"/>
                <a:gd name="T106" fmla="*/ 377 w 507"/>
                <a:gd name="T107" fmla="*/ 614 h 632"/>
                <a:gd name="T108" fmla="*/ 375 w 507"/>
                <a:gd name="T109" fmla="*/ 588 h 632"/>
                <a:gd name="T110" fmla="*/ 362 w 507"/>
                <a:gd name="T111" fmla="*/ 544 h 632"/>
                <a:gd name="T112" fmla="*/ 339 w 507"/>
                <a:gd name="T113" fmla="*/ 496 h 632"/>
                <a:gd name="T114" fmla="*/ 319 w 507"/>
                <a:gd name="T115" fmla="*/ 463 h 632"/>
                <a:gd name="T116" fmla="*/ 304 w 507"/>
                <a:gd name="T117" fmla="*/ 44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7" h="632">
                  <a:moveTo>
                    <a:pt x="304" y="440"/>
                  </a:moveTo>
                  <a:lnTo>
                    <a:pt x="318" y="440"/>
                  </a:lnTo>
                  <a:lnTo>
                    <a:pt x="331" y="438"/>
                  </a:lnTo>
                  <a:lnTo>
                    <a:pt x="341" y="436"/>
                  </a:lnTo>
                  <a:lnTo>
                    <a:pt x="352" y="434"/>
                  </a:lnTo>
                  <a:lnTo>
                    <a:pt x="360" y="431"/>
                  </a:lnTo>
                  <a:lnTo>
                    <a:pt x="365" y="427"/>
                  </a:lnTo>
                  <a:lnTo>
                    <a:pt x="371" y="421"/>
                  </a:lnTo>
                  <a:lnTo>
                    <a:pt x="375" y="415"/>
                  </a:lnTo>
                  <a:lnTo>
                    <a:pt x="375" y="411"/>
                  </a:lnTo>
                  <a:lnTo>
                    <a:pt x="377" y="406"/>
                  </a:lnTo>
                  <a:lnTo>
                    <a:pt x="377" y="402"/>
                  </a:lnTo>
                  <a:lnTo>
                    <a:pt x="379" y="396"/>
                  </a:lnTo>
                  <a:lnTo>
                    <a:pt x="381" y="390"/>
                  </a:lnTo>
                  <a:lnTo>
                    <a:pt x="381" y="385"/>
                  </a:lnTo>
                  <a:lnTo>
                    <a:pt x="383" y="377"/>
                  </a:lnTo>
                  <a:lnTo>
                    <a:pt x="383" y="369"/>
                  </a:lnTo>
                  <a:lnTo>
                    <a:pt x="385" y="362"/>
                  </a:lnTo>
                  <a:lnTo>
                    <a:pt x="385" y="354"/>
                  </a:lnTo>
                  <a:lnTo>
                    <a:pt x="385" y="344"/>
                  </a:lnTo>
                  <a:lnTo>
                    <a:pt x="386" y="335"/>
                  </a:lnTo>
                  <a:lnTo>
                    <a:pt x="386" y="323"/>
                  </a:lnTo>
                  <a:lnTo>
                    <a:pt x="386" y="312"/>
                  </a:lnTo>
                  <a:lnTo>
                    <a:pt x="386" y="300"/>
                  </a:lnTo>
                  <a:lnTo>
                    <a:pt x="386" y="287"/>
                  </a:lnTo>
                  <a:lnTo>
                    <a:pt x="386" y="273"/>
                  </a:lnTo>
                  <a:lnTo>
                    <a:pt x="386" y="262"/>
                  </a:lnTo>
                  <a:lnTo>
                    <a:pt x="386" y="250"/>
                  </a:lnTo>
                  <a:lnTo>
                    <a:pt x="386" y="239"/>
                  </a:lnTo>
                  <a:lnTo>
                    <a:pt x="386" y="227"/>
                  </a:lnTo>
                  <a:lnTo>
                    <a:pt x="386" y="218"/>
                  </a:lnTo>
                  <a:lnTo>
                    <a:pt x="386" y="208"/>
                  </a:lnTo>
                  <a:lnTo>
                    <a:pt x="386" y="199"/>
                  </a:lnTo>
                  <a:lnTo>
                    <a:pt x="385" y="182"/>
                  </a:lnTo>
                  <a:lnTo>
                    <a:pt x="385" y="166"/>
                  </a:lnTo>
                  <a:lnTo>
                    <a:pt x="383" y="153"/>
                  </a:lnTo>
                  <a:lnTo>
                    <a:pt x="381" y="139"/>
                  </a:lnTo>
                  <a:lnTo>
                    <a:pt x="379" y="132"/>
                  </a:lnTo>
                  <a:lnTo>
                    <a:pt x="375" y="122"/>
                  </a:lnTo>
                  <a:lnTo>
                    <a:pt x="373" y="114"/>
                  </a:lnTo>
                  <a:lnTo>
                    <a:pt x="369" y="107"/>
                  </a:lnTo>
                  <a:lnTo>
                    <a:pt x="367" y="99"/>
                  </a:lnTo>
                  <a:lnTo>
                    <a:pt x="363" y="93"/>
                  </a:lnTo>
                  <a:lnTo>
                    <a:pt x="360" y="88"/>
                  </a:lnTo>
                  <a:lnTo>
                    <a:pt x="356" y="82"/>
                  </a:lnTo>
                  <a:lnTo>
                    <a:pt x="352" y="82"/>
                  </a:lnTo>
                  <a:lnTo>
                    <a:pt x="348" y="80"/>
                  </a:lnTo>
                  <a:lnTo>
                    <a:pt x="344" y="80"/>
                  </a:lnTo>
                  <a:lnTo>
                    <a:pt x="341" y="80"/>
                  </a:lnTo>
                  <a:lnTo>
                    <a:pt x="335" y="78"/>
                  </a:lnTo>
                  <a:lnTo>
                    <a:pt x="327" y="78"/>
                  </a:lnTo>
                  <a:lnTo>
                    <a:pt x="319" y="78"/>
                  </a:lnTo>
                  <a:lnTo>
                    <a:pt x="312" y="78"/>
                  </a:lnTo>
                  <a:lnTo>
                    <a:pt x="304" y="78"/>
                  </a:lnTo>
                  <a:lnTo>
                    <a:pt x="295" y="80"/>
                  </a:lnTo>
                  <a:lnTo>
                    <a:pt x="283" y="80"/>
                  </a:lnTo>
                  <a:lnTo>
                    <a:pt x="274" y="82"/>
                  </a:lnTo>
                  <a:lnTo>
                    <a:pt x="262" y="84"/>
                  </a:lnTo>
                  <a:lnTo>
                    <a:pt x="249" y="84"/>
                  </a:lnTo>
                  <a:lnTo>
                    <a:pt x="235" y="88"/>
                  </a:lnTo>
                  <a:lnTo>
                    <a:pt x="222" y="90"/>
                  </a:lnTo>
                  <a:lnTo>
                    <a:pt x="165" y="99"/>
                  </a:lnTo>
                  <a:lnTo>
                    <a:pt x="109" y="107"/>
                  </a:lnTo>
                  <a:lnTo>
                    <a:pt x="54" y="114"/>
                  </a:lnTo>
                  <a:lnTo>
                    <a:pt x="27" y="118"/>
                  </a:lnTo>
                  <a:lnTo>
                    <a:pt x="0" y="120"/>
                  </a:lnTo>
                  <a:lnTo>
                    <a:pt x="0" y="70"/>
                  </a:lnTo>
                  <a:lnTo>
                    <a:pt x="52" y="65"/>
                  </a:lnTo>
                  <a:lnTo>
                    <a:pt x="105" y="59"/>
                  </a:lnTo>
                  <a:lnTo>
                    <a:pt x="159" y="53"/>
                  </a:lnTo>
                  <a:lnTo>
                    <a:pt x="188" y="49"/>
                  </a:lnTo>
                  <a:lnTo>
                    <a:pt x="216" y="44"/>
                  </a:lnTo>
                  <a:lnTo>
                    <a:pt x="228" y="42"/>
                  </a:lnTo>
                  <a:lnTo>
                    <a:pt x="241" y="40"/>
                  </a:lnTo>
                  <a:lnTo>
                    <a:pt x="253" y="38"/>
                  </a:lnTo>
                  <a:lnTo>
                    <a:pt x="262" y="34"/>
                  </a:lnTo>
                  <a:lnTo>
                    <a:pt x="274" y="32"/>
                  </a:lnTo>
                  <a:lnTo>
                    <a:pt x="283" y="30"/>
                  </a:lnTo>
                  <a:lnTo>
                    <a:pt x="293" y="28"/>
                  </a:lnTo>
                  <a:lnTo>
                    <a:pt x="300" y="26"/>
                  </a:lnTo>
                  <a:lnTo>
                    <a:pt x="308" y="24"/>
                  </a:lnTo>
                  <a:lnTo>
                    <a:pt x="316" y="23"/>
                  </a:lnTo>
                  <a:lnTo>
                    <a:pt x="321" y="21"/>
                  </a:lnTo>
                  <a:lnTo>
                    <a:pt x="327" y="19"/>
                  </a:lnTo>
                  <a:lnTo>
                    <a:pt x="333" y="17"/>
                  </a:lnTo>
                  <a:lnTo>
                    <a:pt x="337" y="15"/>
                  </a:lnTo>
                  <a:lnTo>
                    <a:pt x="341" y="13"/>
                  </a:lnTo>
                  <a:lnTo>
                    <a:pt x="342" y="13"/>
                  </a:lnTo>
                  <a:lnTo>
                    <a:pt x="352" y="7"/>
                  </a:lnTo>
                  <a:lnTo>
                    <a:pt x="362" y="3"/>
                  </a:lnTo>
                  <a:lnTo>
                    <a:pt x="373" y="1"/>
                  </a:lnTo>
                  <a:lnTo>
                    <a:pt x="381" y="0"/>
                  </a:lnTo>
                  <a:lnTo>
                    <a:pt x="386" y="0"/>
                  </a:lnTo>
                  <a:lnTo>
                    <a:pt x="394" y="0"/>
                  </a:lnTo>
                  <a:lnTo>
                    <a:pt x="402" y="1"/>
                  </a:lnTo>
                  <a:lnTo>
                    <a:pt x="411" y="5"/>
                  </a:lnTo>
                  <a:lnTo>
                    <a:pt x="421" y="9"/>
                  </a:lnTo>
                  <a:lnTo>
                    <a:pt x="430" y="13"/>
                  </a:lnTo>
                  <a:lnTo>
                    <a:pt x="440" y="19"/>
                  </a:lnTo>
                  <a:lnTo>
                    <a:pt x="451" y="24"/>
                  </a:lnTo>
                  <a:lnTo>
                    <a:pt x="463" y="32"/>
                  </a:lnTo>
                  <a:lnTo>
                    <a:pt x="474" y="42"/>
                  </a:lnTo>
                  <a:lnTo>
                    <a:pt x="484" y="49"/>
                  </a:lnTo>
                  <a:lnTo>
                    <a:pt x="492" y="57"/>
                  </a:lnTo>
                  <a:lnTo>
                    <a:pt x="497" y="65"/>
                  </a:lnTo>
                  <a:lnTo>
                    <a:pt x="501" y="70"/>
                  </a:lnTo>
                  <a:lnTo>
                    <a:pt x="505" y="76"/>
                  </a:lnTo>
                  <a:lnTo>
                    <a:pt x="507" y="80"/>
                  </a:lnTo>
                  <a:lnTo>
                    <a:pt x="507" y="82"/>
                  </a:lnTo>
                  <a:lnTo>
                    <a:pt x="507" y="88"/>
                  </a:lnTo>
                  <a:lnTo>
                    <a:pt x="507" y="91"/>
                  </a:lnTo>
                  <a:lnTo>
                    <a:pt x="505" y="97"/>
                  </a:lnTo>
                  <a:lnTo>
                    <a:pt x="503" y="103"/>
                  </a:lnTo>
                  <a:lnTo>
                    <a:pt x="499" y="109"/>
                  </a:lnTo>
                  <a:lnTo>
                    <a:pt x="497" y="114"/>
                  </a:lnTo>
                  <a:lnTo>
                    <a:pt x="494" y="120"/>
                  </a:lnTo>
                  <a:lnTo>
                    <a:pt x="488" y="128"/>
                  </a:lnTo>
                  <a:lnTo>
                    <a:pt x="486" y="132"/>
                  </a:lnTo>
                  <a:lnTo>
                    <a:pt x="484" y="136"/>
                  </a:lnTo>
                  <a:lnTo>
                    <a:pt x="482" y="141"/>
                  </a:lnTo>
                  <a:lnTo>
                    <a:pt x="480" y="147"/>
                  </a:lnTo>
                  <a:lnTo>
                    <a:pt x="478" y="153"/>
                  </a:lnTo>
                  <a:lnTo>
                    <a:pt x="476" y="160"/>
                  </a:lnTo>
                  <a:lnTo>
                    <a:pt x="476" y="168"/>
                  </a:lnTo>
                  <a:lnTo>
                    <a:pt x="474" y="176"/>
                  </a:lnTo>
                  <a:lnTo>
                    <a:pt x="474" y="185"/>
                  </a:lnTo>
                  <a:lnTo>
                    <a:pt x="474" y="195"/>
                  </a:lnTo>
                  <a:lnTo>
                    <a:pt x="472" y="205"/>
                  </a:lnTo>
                  <a:lnTo>
                    <a:pt x="472" y="216"/>
                  </a:lnTo>
                  <a:lnTo>
                    <a:pt x="472" y="227"/>
                  </a:lnTo>
                  <a:lnTo>
                    <a:pt x="474" y="241"/>
                  </a:lnTo>
                  <a:lnTo>
                    <a:pt x="474" y="254"/>
                  </a:lnTo>
                  <a:lnTo>
                    <a:pt x="476" y="268"/>
                  </a:lnTo>
                  <a:lnTo>
                    <a:pt x="476" y="298"/>
                  </a:lnTo>
                  <a:lnTo>
                    <a:pt x="476" y="327"/>
                  </a:lnTo>
                  <a:lnTo>
                    <a:pt x="474" y="354"/>
                  </a:lnTo>
                  <a:lnTo>
                    <a:pt x="474" y="379"/>
                  </a:lnTo>
                  <a:lnTo>
                    <a:pt x="474" y="402"/>
                  </a:lnTo>
                  <a:lnTo>
                    <a:pt x="472" y="425"/>
                  </a:lnTo>
                  <a:lnTo>
                    <a:pt x="471" y="446"/>
                  </a:lnTo>
                  <a:lnTo>
                    <a:pt x="469" y="465"/>
                  </a:lnTo>
                  <a:lnTo>
                    <a:pt x="467" y="484"/>
                  </a:lnTo>
                  <a:lnTo>
                    <a:pt x="463" y="501"/>
                  </a:lnTo>
                  <a:lnTo>
                    <a:pt x="459" y="519"/>
                  </a:lnTo>
                  <a:lnTo>
                    <a:pt x="455" y="534"/>
                  </a:lnTo>
                  <a:lnTo>
                    <a:pt x="450" y="547"/>
                  </a:lnTo>
                  <a:lnTo>
                    <a:pt x="444" y="563"/>
                  </a:lnTo>
                  <a:lnTo>
                    <a:pt x="438" y="574"/>
                  </a:lnTo>
                  <a:lnTo>
                    <a:pt x="430" y="588"/>
                  </a:lnTo>
                  <a:lnTo>
                    <a:pt x="425" y="599"/>
                  </a:lnTo>
                  <a:lnTo>
                    <a:pt x="417" y="607"/>
                  </a:lnTo>
                  <a:lnTo>
                    <a:pt x="411" y="614"/>
                  </a:lnTo>
                  <a:lnTo>
                    <a:pt x="404" y="622"/>
                  </a:lnTo>
                  <a:lnTo>
                    <a:pt x="398" y="626"/>
                  </a:lnTo>
                  <a:lnTo>
                    <a:pt x="394" y="630"/>
                  </a:lnTo>
                  <a:lnTo>
                    <a:pt x="390" y="632"/>
                  </a:lnTo>
                  <a:lnTo>
                    <a:pt x="386" y="632"/>
                  </a:lnTo>
                  <a:lnTo>
                    <a:pt x="385" y="632"/>
                  </a:lnTo>
                  <a:lnTo>
                    <a:pt x="383" y="630"/>
                  </a:lnTo>
                  <a:lnTo>
                    <a:pt x="381" y="626"/>
                  </a:lnTo>
                  <a:lnTo>
                    <a:pt x="379" y="622"/>
                  </a:lnTo>
                  <a:lnTo>
                    <a:pt x="377" y="614"/>
                  </a:lnTo>
                  <a:lnTo>
                    <a:pt x="375" y="607"/>
                  </a:lnTo>
                  <a:lnTo>
                    <a:pt x="375" y="599"/>
                  </a:lnTo>
                  <a:lnTo>
                    <a:pt x="375" y="588"/>
                  </a:lnTo>
                  <a:lnTo>
                    <a:pt x="371" y="574"/>
                  </a:lnTo>
                  <a:lnTo>
                    <a:pt x="367" y="559"/>
                  </a:lnTo>
                  <a:lnTo>
                    <a:pt x="362" y="544"/>
                  </a:lnTo>
                  <a:lnTo>
                    <a:pt x="354" y="526"/>
                  </a:lnTo>
                  <a:lnTo>
                    <a:pt x="344" y="507"/>
                  </a:lnTo>
                  <a:lnTo>
                    <a:pt x="339" y="496"/>
                  </a:lnTo>
                  <a:lnTo>
                    <a:pt x="333" y="486"/>
                  </a:lnTo>
                  <a:lnTo>
                    <a:pt x="327" y="475"/>
                  </a:lnTo>
                  <a:lnTo>
                    <a:pt x="319" y="463"/>
                  </a:lnTo>
                  <a:lnTo>
                    <a:pt x="312" y="452"/>
                  </a:lnTo>
                  <a:lnTo>
                    <a:pt x="304" y="440"/>
                  </a:lnTo>
                  <a:lnTo>
                    <a:pt x="304" y="440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3"/>
            <p:cNvSpPr/>
            <p:nvPr/>
          </p:nvSpPr>
          <p:spPr bwMode="auto">
            <a:xfrm>
              <a:off x="3332568" y="1246121"/>
              <a:ext cx="211138" cy="55563"/>
            </a:xfrm>
            <a:custGeom>
              <a:avLst/>
              <a:gdLst>
                <a:gd name="T0" fmla="*/ 121 w 268"/>
                <a:gd name="T1" fmla="*/ 11 h 69"/>
                <a:gd name="T2" fmla="*/ 136 w 268"/>
                <a:gd name="T3" fmla="*/ 9 h 69"/>
                <a:gd name="T4" fmla="*/ 149 w 268"/>
                <a:gd name="T5" fmla="*/ 7 h 69"/>
                <a:gd name="T6" fmla="*/ 163 w 268"/>
                <a:gd name="T7" fmla="*/ 5 h 69"/>
                <a:gd name="T8" fmla="*/ 174 w 268"/>
                <a:gd name="T9" fmla="*/ 3 h 69"/>
                <a:gd name="T10" fmla="*/ 184 w 268"/>
                <a:gd name="T11" fmla="*/ 2 h 69"/>
                <a:gd name="T12" fmla="*/ 193 w 268"/>
                <a:gd name="T13" fmla="*/ 0 h 69"/>
                <a:gd name="T14" fmla="*/ 201 w 268"/>
                <a:gd name="T15" fmla="*/ 0 h 69"/>
                <a:gd name="T16" fmla="*/ 209 w 268"/>
                <a:gd name="T17" fmla="*/ 0 h 69"/>
                <a:gd name="T18" fmla="*/ 216 w 268"/>
                <a:gd name="T19" fmla="*/ 0 h 69"/>
                <a:gd name="T20" fmla="*/ 222 w 268"/>
                <a:gd name="T21" fmla="*/ 0 h 69"/>
                <a:gd name="T22" fmla="*/ 235 w 268"/>
                <a:gd name="T23" fmla="*/ 0 h 69"/>
                <a:gd name="T24" fmla="*/ 247 w 268"/>
                <a:gd name="T25" fmla="*/ 2 h 69"/>
                <a:gd name="T26" fmla="*/ 253 w 268"/>
                <a:gd name="T27" fmla="*/ 3 h 69"/>
                <a:gd name="T28" fmla="*/ 260 w 268"/>
                <a:gd name="T29" fmla="*/ 5 h 69"/>
                <a:gd name="T30" fmla="*/ 262 w 268"/>
                <a:gd name="T31" fmla="*/ 7 h 69"/>
                <a:gd name="T32" fmla="*/ 266 w 268"/>
                <a:gd name="T33" fmla="*/ 7 h 69"/>
                <a:gd name="T34" fmla="*/ 268 w 268"/>
                <a:gd name="T35" fmla="*/ 9 h 69"/>
                <a:gd name="T36" fmla="*/ 268 w 268"/>
                <a:gd name="T37" fmla="*/ 11 h 69"/>
                <a:gd name="T38" fmla="*/ 268 w 268"/>
                <a:gd name="T39" fmla="*/ 13 h 69"/>
                <a:gd name="T40" fmla="*/ 268 w 268"/>
                <a:gd name="T41" fmla="*/ 15 h 69"/>
                <a:gd name="T42" fmla="*/ 268 w 268"/>
                <a:gd name="T43" fmla="*/ 17 h 69"/>
                <a:gd name="T44" fmla="*/ 266 w 268"/>
                <a:gd name="T45" fmla="*/ 21 h 69"/>
                <a:gd name="T46" fmla="*/ 262 w 268"/>
                <a:gd name="T47" fmla="*/ 23 h 69"/>
                <a:gd name="T48" fmla="*/ 260 w 268"/>
                <a:gd name="T49" fmla="*/ 25 h 69"/>
                <a:gd name="T50" fmla="*/ 256 w 268"/>
                <a:gd name="T51" fmla="*/ 28 h 69"/>
                <a:gd name="T52" fmla="*/ 253 w 268"/>
                <a:gd name="T53" fmla="*/ 30 h 69"/>
                <a:gd name="T54" fmla="*/ 247 w 268"/>
                <a:gd name="T55" fmla="*/ 34 h 69"/>
                <a:gd name="T56" fmla="*/ 241 w 268"/>
                <a:gd name="T57" fmla="*/ 36 h 69"/>
                <a:gd name="T58" fmla="*/ 235 w 268"/>
                <a:gd name="T59" fmla="*/ 40 h 69"/>
                <a:gd name="T60" fmla="*/ 228 w 268"/>
                <a:gd name="T61" fmla="*/ 44 h 69"/>
                <a:gd name="T62" fmla="*/ 220 w 268"/>
                <a:gd name="T63" fmla="*/ 48 h 69"/>
                <a:gd name="T64" fmla="*/ 213 w 268"/>
                <a:gd name="T65" fmla="*/ 51 h 69"/>
                <a:gd name="T66" fmla="*/ 203 w 268"/>
                <a:gd name="T67" fmla="*/ 53 h 69"/>
                <a:gd name="T68" fmla="*/ 193 w 268"/>
                <a:gd name="T69" fmla="*/ 55 h 69"/>
                <a:gd name="T70" fmla="*/ 182 w 268"/>
                <a:gd name="T71" fmla="*/ 59 h 69"/>
                <a:gd name="T72" fmla="*/ 169 w 268"/>
                <a:gd name="T73" fmla="*/ 61 h 69"/>
                <a:gd name="T74" fmla="*/ 157 w 268"/>
                <a:gd name="T75" fmla="*/ 63 h 69"/>
                <a:gd name="T76" fmla="*/ 142 w 268"/>
                <a:gd name="T77" fmla="*/ 65 h 69"/>
                <a:gd name="T78" fmla="*/ 128 w 268"/>
                <a:gd name="T79" fmla="*/ 65 h 69"/>
                <a:gd name="T80" fmla="*/ 113 w 268"/>
                <a:gd name="T81" fmla="*/ 67 h 69"/>
                <a:gd name="T82" fmla="*/ 96 w 268"/>
                <a:gd name="T83" fmla="*/ 67 h 69"/>
                <a:gd name="T84" fmla="*/ 79 w 268"/>
                <a:gd name="T85" fmla="*/ 69 h 69"/>
                <a:gd name="T86" fmla="*/ 59 w 268"/>
                <a:gd name="T87" fmla="*/ 69 h 69"/>
                <a:gd name="T88" fmla="*/ 40 w 268"/>
                <a:gd name="T89" fmla="*/ 69 h 69"/>
                <a:gd name="T90" fmla="*/ 21 w 268"/>
                <a:gd name="T91" fmla="*/ 69 h 69"/>
                <a:gd name="T92" fmla="*/ 0 w 268"/>
                <a:gd name="T93" fmla="*/ 69 h 69"/>
                <a:gd name="T94" fmla="*/ 0 w 268"/>
                <a:gd name="T95" fmla="*/ 30 h 69"/>
                <a:gd name="T96" fmla="*/ 16 w 268"/>
                <a:gd name="T97" fmla="*/ 28 h 69"/>
                <a:gd name="T98" fmla="*/ 33 w 268"/>
                <a:gd name="T99" fmla="*/ 26 h 69"/>
                <a:gd name="T100" fmla="*/ 61 w 268"/>
                <a:gd name="T101" fmla="*/ 21 h 69"/>
                <a:gd name="T102" fmla="*/ 92 w 268"/>
                <a:gd name="T103" fmla="*/ 17 h 69"/>
                <a:gd name="T104" fmla="*/ 121 w 268"/>
                <a:gd name="T105" fmla="*/ 11 h 69"/>
                <a:gd name="T106" fmla="*/ 121 w 268"/>
                <a:gd name="T107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8" h="69">
                  <a:moveTo>
                    <a:pt x="121" y="11"/>
                  </a:moveTo>
                  <a:lnTo>
                    <a:pt x="136" y="9"/>
                  </a:lnTo>
                  <a:lnTo>
                    <a:pt x="149" y="7"/>
                  </a:lnTo>
                  <a:lnTo>
                    <a:pt x="163" y="5"/>
                  </a:lnTo>
                  <a:lnTo>
                    <a:pt x="174" y="3"/>
                  </a:lnTo>
                  <a:lnTo>
                    <a:pt x="184" y="2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09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35" y="0"/>
                  </a:lnTo>
                  <a:lnTo>
                    <a:pt x="247" y="2"/>
                  </a:lnTo>
                  <a:lnTo>
                    <a:pt x="253" y="3"/>
                  </a:lnTo>
                  <a:lnTo>
                    <a:pt x="260" y="5"/>
                  </a:lnTo>
                  <a:lnTo>
                    <a:pt x="262" y="7"/>
                  </a:lnTo>
                  <a:lnTo>
                    <a:pt x="266" y="7"/>
                  </a:lnTo>
                  <a:lnTo>
                    <a:pt x="268" y="9"/>
                  </a:lnTo>
                  <a:lnTo>
                    <a:pt x="268" y="11"/>
                  </a:lnTo>
                  <a:lnTo>
                    <a:pt x="268" y="13"/>
                  </a:lnTo>
                  <a:lnTo>
                    <a:pt x="268" y="15"/>
                  </a:lnTo>
                  <a:lnTo>
                    <a:pt x="268" y="17"/>
                  </a:lnTo>
                  <a:lnTo>
                    <a:pt x="266" y="21"/>
                  </a:lnTo>
                  <a:lnTo>
                    <a:pt x="262" y="23"/>
                  </a:lnTo>
                  <a:lnTo>
                    <a:pt x="260" y="25"/>
                  </a:lnTo>
                  <a:lnTo>
                    <a:pt x="256" y="28"/>
                  </a:lnTo>
                  <a:lnTo>
                    <a:pt x="253" y="30"/>
                  </a:lnTo>
                  <a:lnTo>
                    <a:pt x="247" y="34"/>
                  </a:lnTo>
                  <a:lnTo>
                    <a:pt x="241" y="36"/>
                  </a:lnTo>
                  <a:lnTo>
                    <a:pt x="235" y="40"/>
                  </a:lnTo>
                  <a:lnTo>
                    <a:pt x="228" y="44"/>
                  </a:lnTo>
                  <a:lnTo>
                    <a:pt x="220" y="48"/>
                  </a:lnTo>
                  <a:lnTo>
                    <a:pt x="213" y="51"/>
                  </a:lnTo>
                  <a:lnTo>
                    <a:pt x="203" y="53"/>
                  </a:lnTo>
                  <a:lnTo>
                    <a:pt x="193" y="55"/>
                  </a:lnTo>
                  <a:lnTo>
                    <a:pt x="182" y="59"/>
                  </a:lnTo>
                  <a:lnTo>
                    <a:pt x="169" y="61"/>
                  </a:lnTo>
                  <a:lnTo>
                    <a:pt x="157" y="63"/>
                  </a:lnTo>
                  <a:lnTo>
                    <a:pt x="142" y="65"/>
                  </a:lnTo>
                  <a:lnTo>
                    <a:pt x="128" y="65"/>
                  </a:lnTo>
                  <a:lnTo>
                    <a:pt x="113" y="67"/>
                  </a:lnTo>
                  <a:lnTo>
                    <a:pt x="96" y="67"/>
                  </a:lnTo>
                  <a:lnTo>
                    <a:pt x="79" y="69"/>
                  </a:lnTo>
                  <a:lnTo>
                    <a:pt x="59" y="69"/>
                  </a:lnTo>
                  <a:lnTo>
                    <a:pt x="40" y="69"/>
                  </a:lnTo>
                  <a:lnTo>
                    <a:pt x="21" y="69"/>
                  </a:lnTo>
                  <a:lnTo>
                    <a:pt x="0" y="69"/>
                  </a:lnTo>
                  <a:lnTo>
                    <a:pt x="0" y="30"/>
                  </a:lnTo>
                  <a:lnTo>
                    <a:pt x="16" y="28"/>
                  </a:lnTo>
                  <a:lnTo>
                    <a:pt x="33" y="26"/>
                  </a:lnTo>
                  <a:lnTo>
                    <a:pt x="61" y="21"/>
                  </a:lnTo>
                  <a:lnTo>
                    <a:pt x="92" y="17"/>
                  </a:lnTo>
                  <a:lnTo>
                    <a:pt x="121" y="11"/>
                  </a:lnTo>
                  <a:lnTo>
                    <a:pt x="121" y="11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4"/>
            <p:cNvSpPr/>
            <p:nvPr/>
          </p:nvSpPr>
          <p:spPr bwMode="auto">
            <a:xfrm>
              <a:off x="3332568" y="1408046"/>
              <a:ext cx="255588" cy="60325"/>
            </a:xfrm>
            <a:custGeom>
              <a:avLst/>
              <a:gdLst>
                <a:gd name="T0" fmla="*/ 21 w 323"/>
                <a:gd name="T1" fmla="*/ 30 h 76"/>
                <a:gd name="T2" fmla="*/ 59 w 323"/>
                <a:gd name="T3" fmla="*/ 23 h 76"/>
                <a:gd name="T4" fmla="*/ 96 w 323"/>
                <a:gd name="T5" fmla="*/ 17 h 76"/>
                <a:gd name="T6" fmla="*/ 128 w 323"/>
                <a:gd name="T7" fmla="*/ 9 h 76"/>
                <a:gd name="T8" fmla="*/ 159 w 323"/>
                <a:gd name="T9" fmla="*/ 5 h 76"/>
                <a:gd name="T10" fmla="*/ 203 w 323"/>
                <a:gd name="T11" fmla="*/ 2 h 76"/>
                <a:gd name="T12" fmla="*/ 241 w 323"/>
                <a:gd name="T13" fmla="*/ 0 h 76"/>
                <a:gd name="T14" fmla="*/ 266 w 323"/>
                <a:gd name="T15" fmla="*/ 0 h 76"/>
                <a:gd name="T16" fmla="*/ 285 w 323"/>
                <a:gd name="T17" fmla="*/ 2 h 76"/>
                <a:gd name="T18" fmla="*/ 302 w 323"/>
                <a:gd name="T19" fmla="*/ 2 h 76"/>
                <a:gd name="T20" fmla="*/ 314 w 323"/>
                <a:gd name="T21" fmla="*/ 5 h 76"/>
                <a:gd name="T22" fmla="*/ 320 w 323"/>
                <a:gd name="T23" fmla="*/ 9 h 76"/>
                <a:gd name="T24" fmla="*/ 322 w 323"/>
                <a:gd name="T25" fmla="*/ 19 h 76"/>
                <a:gd name="T26" fmla="*/ 323 w 323"/>
                <a:gd name="T27" fmla="*/ 30 h 76"/>
                <a:gd name="T28" fmla="*/ 323 w 323"/>
                <a:gd name="T29" fmla="*/ 51 h 76"/>
                <a:gd name="T30" fmla="*/ 318 w 323"/>
                <a:gd name="T31" fmla="*/ 51 h 76"/>
                <a:gd name="T32" fmla="*/ 310 w 323"/>
                <a:gd name="T33" fmla="*/ 51 h 76"/>
                <a:gd name="T34" fmla="*/ 300 w 323"/>
                <a:gd name="T35" fmla="*/ 51 h 76"/>
                <a:gd name="T36" fmla="*/ 289 w 323"/>
                <a:gd name="T37" fmla="*/ 53 h 76"/>
                <a:gd name="T38" fmla="*/ 276 w 323"/>
                <a:gd name="T39" fmla="*/ 53 h 76"/>
                <a:gd name="T40" fmla="*/ 260 w 323"/>
                <a:gd name="T41" fmla="*/ 55 h 76"/>
                <a:gd name="T42" fmla="*/ 243 w 323"/>
                <a:gd name="T43" fmla="*/ 55 h 76"/>
                <a:gd name="T44" fmla="*/ 224 w 323"/>
                <a:gd name="T45" fmla="*/ 57 h 76"/>
                <a:gd name="T46" fmla="*/ 203 w 323"/>
                <a:gd name="T47" fmla="*/ 59 h 76"/>
                <a:gd name="T48" fmla="*/ 180 w 323"/>
                <a:gd name="T49" fmla="*/ 61 h 76"/>
                <a:gd name="T50" fmla="*/ 153 w 323"/>
                <a:gd name="T51" fmla="*/ 63 h 76"/>
                <a:gd name="T52" fmla="*/ 126 w 323"/>
                <a:gd name="T53" fmla="*/ 65 h 76"/>
                <a:gd name="T54" fmla="*/ 98 w 323"/>
                <a:gd name="T55" fmla="*/ 67 h 76"/>
                <a:gd name="T56" fmla="*/ 67 w 323"/>
                <a:gd name="T57" fmla="*/ 71 h 76"/>
                <a:gd name="T58" fmla="*/ 35 w 323"/>
                <a:gd name="T59" fmla="*/ 74 h 76"/>
                <a:gd name="T60" fmla="*/ 0 w 323"/>
                <a:gd name="T61" fmla="*/ 76 h 76"/>
                <a:gd name="T62" fmla="*/ 0 w 323"/>
                <a:gd name="T63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3" h="76">
                  <a:moveTo>
                    <a:pt x="0" y="32"/>
                  </a:moveTo>
                  <a:lnTo>
                    <a:pt x="21" y="30"/>
                  </a:lnTo>
                  <a:lnTo>
                    <a:pt x="40" y="27"/>
                  </a:lnTo>
                  <a:lnTo>
                    <a:pt x="59" y="23"/>
                  </a:lnTo>
                  <a:lnTo>
                    <a:pt x="77" y="19"/>
                  </a:lnTo>
                  <a:lnTo>
                    <a:pt x="96" y="17"/>
                  </a:lnTo>
                  <a:lnTo>
                    <a:pt x="113" y="13"/>
                  </a:lnTo>
                  <a:lnTo>
                    <a:pt x="128" y="9"/>
                  </a:lnTo>
                  <a:lnTo>
                    <a:pt x="146" y="7"/>
                  </a:lnTo>
                  <a:lnTo>
                    <a:pt x="159" y="5"/>
                  </a:lnTo>
                  <a:lnTo>
                    <a:pt x="174" y="4"/>
                  </a:lnTo>
                  <a:lnTo>
                    <a:pt x="203" y="2"/>
                  </a:lnTo>
                  <a:lnTo>
                    <a:pt x="228" y="0"/>
                  </a:lnTo>
                  <a:lnTo>
                    <a:pt x="241" y="0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6" y="0"/>
                  </a:lnTo>
                  <a:lnTo>
                    <a:pt x="285" y="2"/>
                  </a:lnTo>
                  <a:lnTo>
                    <a:pt x="295" y="2"/>
                  </a:lnTo>
                  <a:lnTo>
                    <a:pt x="302" y="2"/>
                  </a:lnTo>
                  <a:lnTo>
                    <a:pt x="308" y="4"/>
                  </a:lnTo>
                  <a:lnTo>
                    <a:pt x="314" y="5"/>
                  </a:lnTo>
                  <a:lnTo>
                    <a:pt x="318" y="7"/>
                  </a:lnTo>
                  <a:lnTo>
                    <a:pt x="320" y="9"/>
                  </a:lnTo>
                  <a:lnTo>
                    <a:pt x="322" y="13"/>
                  </a:lnTo>
                  <a:lnTo>
                    <a:pt x="322" y="19"/>
                  </a:lnTo>
                  <a:lnTo>
                    <a:pt x="323" y="25"/>
                  </a:lnTo>
                  <a:lnTo>
                    <a:pt x="323" y="30"/>
                  </a:lnTo>
                  <a:lnTo>
                    <a:pt x="323" y="38"/>
                  </a:lnTo>
                  <a:lnTo>
                    <a:pt x="323" y="51"/>
                  </a:lnTo>
                  <a:lnTo>
                    <a:pt x="322" y="51"/>
                  </a:lnTo>
                  <a:lnTo>
                    <a:pt x="318" y="51"/>
                  </a:lnTo>
                  <a:lnTo>
                    <a:pt x="314" y="51"/>
                  </a:lnTo>
                  <a:lnTo>
                    <a:pt x="310" y="51"/>
                  </a:lnTo>
                  <a:lnTo>
                    <a:pt x="306" y="51"/>
                  </a:lnTo>
                  <a:lnTo>
                    <a:pt x="300" y="51"/>
                  </a:lnTo>
                  <a:lnTo>
                    <a:pt x="295" y="53"/>
                  </a:lnTo>
                  <a:lnTo>
                    <a:pt x="289" y="53"/>
                  </a:lnTo>
                  <a:lnTo>
                    <a:pt x="283" y="53"/>
                  </a:lnTo>
                  <a:lnTo>
                    <a:pt x="276" y="53"/>
                  </a:lnTo>
                  <a:lnTo>
                    <a:pt x="268" y="53"/>
                  </a:lnTo>
                  <a:lnTo>
                    <a:pt x="260" y="55"/>
                  </a:lnTo>
                  <a:lnTo>
                    <a:pt x="251" y="55"/>
                  </a:lnTo>
                  <a:lnTo>
                    <a:pt x="243" y="55"/>
                  </a:lnTo>
                  <a:lnTo>
                    <a:pt x="234" y="55"/>
                  </a:lnTo>
                  <a:lnTo>
                    <a:pt x="224" y="57"/>
                  </a:lnTo>
                  <a:lnTo>
                    <a:pt x="213" y="57"/>
                  </a:lnTo>
                  <a:lnTo>
                    <a:pt x="203" y="59"/>
                  </a:lnTo>
                  <a:lnTo>
                    <a:pt x="191" y="59"/>
                  </a:lnTo>
                  <a:lnTo>
                    <a:pt x="180" y="61"/>
                  </a:lnTo>
                  <a:lnTo>
                    <a:pt x="167" y="61"/>
                  </a:lnTo>
                  <a:lnTo>
                    <a:pt x="153" y="63"/>
                  </a:lnTo>
                  <a:lnTo>
                    <a:pt x="140" y="63"/>
                  </a:lnTo>
                  <a:lnTo>
                    <a:pt x="126" y="65"/>
                  </a:lnTo>
                  <a:lnTo>
                    <a:pt x="113" y="67"/>
                  </a:lnTo>
                  <a:lnTo>
                    <a:pt x="98" y="67"/>
                  </a:lnTo>
                  <a:lnTo>
                    <a:pt x="82" y="69"/>
                  </a:lnTo>
                  <a:lnTo>
                    <a:pt x="67" y="71"/>
                  </a:lnTo>
                  <a:lnTo>
                    <a:pt x="52" y="73"/>
                  </a:lnTo>
                  <a:lnTo>
                    <a:pt x="35" y="74"/>
                  </a:lnTo>
                  <a:lnTo>
                    <a:pt x="17" y="74"/>
                  </a:lnTo>
                  <a:lnTo>
                    <a:pt x="0" y="76"/>
                  </a:lnTo>
                  <a:lnTo>
                    <a:pt x="0" y="32"/>
                  </a:lnTo>
                  <a:lnTo>
                    <a:pt x="0" y="3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5"/>
            <p:cNvSpPr/>
            <p:nvPr/>
          </p:nvSpPr>
          <p:spPr bwMode="auto">
            <a:xfrm>
              <a:off x="2734080" y="860359"/>
              <a:ext cx="74613" cy="596900"/>
            </a:xfrm>
            <a:custGeom>
              <a:avLst/>
              <a:gdLst>
                <a:gd name="T0" fmla="*/ 2 w 93"/>
                <a:gd name="T1" fmla="*/ 42 h 751"/>
                <a:gd name="T2" fmla="*/ 0 w 93"/>
                <a:gd name="T3" fmla="*/ 27 h 751"/>
                <a:gd name="T4" fmla="*/ 2 w 93"/>
                <a:gd name="T5" fmla="*/ 14 h 751"/>
                <a:gd name="T6" fmla="*/ 11 w 93"/>
                <a:gd name="T7" fmla="*/ 4 h 751"/>
                <a:gd name="T8" fmla="*/ 23 w 93"/>
                <a:gd name="T9" fmla="*/ 0 h 751"/>
                <a:gd name="T10" fmla="*/ 36 w 93"/>
                <a:gd name="T11" fmla="*/ 0 h 751"/>
                <a:gd name="T12" fmla="*/ 55 w 93"/>
                <a:gd name="T13" fmla="*/ 8 h 751"/>
                <a:gd name="T14" fmla="*/ 78 w 93"/>
                <a:gd name="T15" fmla="*/ 19 h 751"/>
                <a:gd name="T16" fmla="*/ 91 w 93"/>
                <a:gd name="T17" fmla="*/ 69 h 751"/>
                <a:gd name="T18" fmla="*/ 90 w 93"/>
                <a:gd name="T19" fmla="*/ 153 h 751"/>
                <a:gd name="T20" fmla="*/ 88 w 93"/>
                <a:gd name="T21" fmla="*/ 230 h 751"/>
                <a:gd name="T22" fmla="*/ 86 w 93"/>
                <a:gd name="T23" fmla="*/ 299 h 751"/>
                <a:gd name="T24" fmla="*/ 84 w 93"/>
                <a:gd name="T25" fmla="*/ 364 h 751"/>
                <a:gd name="T26" fmla="*/ 84 w 93"/>
                <a:gd name="T27" fmla="*/ 423 h 751"/>
                <a:gd name="T28" fmla="*/ 84 w 93"/>
                <a:gd name="T29" fmla="*/ 475 h 751"/>
                <a:gd name="T30" fmla="*/ 86 w 93"/>
                <a:gd name="T31" fmla="*/ 523 h 751"/>
                <a:gd name="T32" fmla="*/ 88 w 93"/>
                <a:gd name="T33" fmla="*/ 563 h 751"/>
                <a:gd name="T34" fmla="*/ 88 w 93"/>
                <a:gd name="T35" fmla="*/ 600 h 751"/>
                <a:gd name="T36" fmla="*/ 90 w 93"/>
                <a:gd name="T37" fmla="*/ 632 h 751"/>
                <a:gd name="T38" fmla="*/ 88 w 93"/>
                <a:gd name="T39" fmla="*/ 661 h 751"/>
                <a:gd name="T40" fmla="*/ 88 w 93"/>
                <a:gd name="T41" fmla="*/ 684 h 751"/>
                <a:gd name="T42" fmla="*/ 86 w 93"/>
                <a:gd name="T43" fmla="*/ 705 h 751"/>
                <a:gd name="T44" fmla="*/ 84 w 93"/>
                <a:gd name="T45" fmla="*/ 720 h 751"/>
                <a:gd name="T46" fmla="*/ 82 w 93"/>
                <a:gd name="T47" fmla="*/ 732 h 751"/>
                <a:gd name="T48" fmla="*/ 76 w 93"/>
                <a:gd name="T49" fmla="*/ 741 h 751"/>
                <a:gd name="T50" fmla="*/ 67 w 93"/>
                <a:gd name="T51" fmla="*/ 749 h 751"/>
                <a:gd name="T52" fmla="*/ 57 w 93"/>
                <a:gd name="T53" fmla="*/ 751 h 751"/>
                <a:gd name="T54" fmla="*/ 51 w 93"/>
                <a:gd name="T55" fmla="*/ 745 h 751"/>
                <a:gd name="T56" fmla="*/ 44 w 93"/>
                <a:gd name="T57" fmla="*/ 738 h 751"/>
                <a:gd name="T58" fmla="*/ 36 w 93"/>
                <a:gd name="T59" fmla="*/ 728 h 751"/>
                <a:gd name="T60" fmla="*/ 30 w 93"/>
                <a:gd name="T61" fmla="*/ 715 h 751"/>
                <a:gd name="T62" fmla="*/ 25 w 93"/>
                <a:gd name="T63" fmla="*/ 695 h 751"/>
                <a:gd name="T64" fmla="*/ 21 w 93"/>
                <a:gd name="T65" fmla="*/ 672 h 751"/>
                <a:gd name="T66" fmla="*/ 17 w 93"/>
                <a:gd name="T67" fmla="*/ 653 h 751"/>
                <a:gd name="T68" fmla="*/ 13 w 93"/>
                <a:gd name="T69" fmla="*/ 636 h 751"/>
                <a:gd name="T70" fmla="*/ 11 w 93"/>
                <a:gd name="T71" fmla="*/ 621 h 751"/>
                <a:gd name="T72" fmla="*/ 9 w 93"/>
                <a:gd name="T73" fmla="*/ 609 h 751"/>
                <a:gd name="T74" fmla="*/ 11 w 93"/>
                <a:gd name="T75" fmla="*/ 602 h 751"/>
                <a:gd name="T76" fmla="*/ 11 w 93"/>
                <a:gd name="T77" fmla="*/ 590 h 751"/>
                <a:gd name="T78" fmla="*/ 13 w 93"/>
                <a:gd name="T79" fmla="*/ 577 h 751"/>
                <a:gd name="T80" fmla="*/ 15 w 93"/>
                <a:gd name="T81" fmla="*/ 561 h 751"/>
                <a:gd name="T82" fmla="*/ 17 w 93"/>
                <a:gd name="T83" fmla="*/ 542 h 751"/>
                <a:gd name="T84" fmla="*/ 19 w 93"/>
                <a:gd name="T85" fmla="*/ 523 h 751"/>
                <a:gd name="T86" fmla="*/ 21 w 93"/>
                <a:gd name="T87" fmla="*/ 498 h 751"/>
                <a:gd name="T88" fmla="*/ 25 w 93"/>
                <a:gd name="T89" fmla="*/ 460 h 751"/>
                <a:gd name="T90" fmla="*/ 26 w 93"/>
                <a:gd name="T91" fmla="*/ 402 h 751"/>
                <a:gd name="T92" fmla="*/ 26 w 93"/>
                <a:gd name="T93" fmla="*/ 339 h 751"/>
                <a:gd name="T94" fmla="*/ 25 w 93"/>
                <a:gd name="T95" fmla="*/ 272 h 751"/>
                <a:gd name="T96" fmla="*/ 21 w 93"/>
                <a:gd name="T97" fmla="*/ 220 h 751"/>
                <a:gd name="T98" fmla="*/ 19 w 93"/>
                <a:gd name="T99" fmla="*/ 186 h 751"/>
                <a:gd name="T100" fmla="*/ 17 w 93"/>
                <a:gd name="T101" fmla="*/ 157 h 751"/>
                <a:gd name="T102" fmla="*/ 15 w 93"/>
                <a:gd name="T103" fmla="*/ 130 h 751"/>
                <a:gd name="T104" fmla="*/ 11 w 93"/>
                <a:gd name="T105" fmla="*/ 107 h 751"/>
                <a:gd name="T106" fmla="*/ 9 w 93"/>
                <a:gd name="T107" fmla="*/ 86 h 751"/>
                <a:gd name="T108" fmla="*/ 7 w 93"/>
                <a:gd name="T109" fmla="*/ 71 h 751"/>
                <a:gd name="T110" fmla="*/ 5 w 93"/>
                <a:gd name="T111" fmla="*/ 58 h 751"/>
                <a:gd name="T112" fmla="*/ 3 w 93"/>
                <a:gd name="T113" fmla="*/ 52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3" h="751">
                  <a:moveTo>
                    <a:pt x="3" y="52"/>
                  </a:moveTo>
                  <a:lnTo>
                    <a:pt x="2" y="42"/>
                  </a:lnTo>
                  <a:lnTo>
                    <a:pt x="0" y="35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2" y="14"/>
                  </a:lnTo>
                  <a:lnTo>
                    <a:pt x="5" y="8"/>
                  </a:lnTo>
                  <a:lnTo>
                    <a:pt x="11" y="4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6" y="4"/>
                  </a:lnTo>
                  <a:lnTo>
                    <a:pt x="55" y="8"/>
                  </a:lnTo>
                  <a:lnTo>
                    <a:pt x="67" y="14"/>
                  </a:lnTo>
                  <a:lnTo>
                    <a:pt x="78" y="19"/>
                  </a:lnTo>
                  <a:lnTo>
                    <a:pt x="93" y="27"/>
                  </a:lnTo>
                  <a:lnTo>
                    <a:pt x="91" y="69"/>
                  </a:lnTo>
                  <a:lnTo>
                    <a:pt x="90" y="111"/>
                  </a:lnTo>
                  <a:lnTo>
                    <a:pt x="90" y="153"/>
                  </a:lnTo>
                  <a:lnTo>
                    <a:pt x="88" y="192"/>
                  </a:lnTo>
                  <a:lnTo>
                    <a:pt x="88" y="230"/>
                  </a:lnTo>
                  <a:lnTo>
                    <a:pt x="86" y="264"/>
                  </a:lnTo>
                  <a:lnTo>
                    <a:pt x="86" y="299"/>
                  </a:lnTo>
                  <a:lnTo>
                    <a:pt x="86" y="333"/>
                  </a:lnTo>
                  <a:lnTo>
                    <a:pt x="84" y="364"/>
                  </a:lnTo>
                  <a:lnTo>
                    <a:pt x="84" y="395"/>
                  </a:lnTo>
                  <a:lnTo>
                    <a:pt x="84" y="423"/>
                  </a:lnTo>
                  <a:lnTo>
                    <a:pt x="84" y="450"/>
                  </a:lnTo>
                  <a:lnTo>
                    <a:pt x="84" y="475"/>
                  </a:lnTo>
                  <a:lnTo>
                    <a:pt x="84" y="500"/>
                  </a:lnTo>
                  <a:lnTo>
                    <a:pt x="86" y="523"/>
                  </a:lnTo>
                  <a:lnTo>
                    <a:pt x="86" y="544"/>
                  </a:lnTo>
                  <a:lnTo>
                    <a:pt x="88" y="563"/>
                  </a:lnTo>
                  <a:lnTo>
                    <a:pt x="88" y="582"/>
                  </a:lnTo>
                  <a:lnTo>
                    <a:pt x="88" y="600"/>
                  </a:lnTo>
                  <a:lnTo>
                    <a:pt x="90" y="617"/>
                  </a:lnTo>
                  <a:lnTo>
                    <a:pt x="90" y="632"/>
                  </a:lnTo>
                  <a:lnTo>
                    <a:pt x="90" y="648"/>
                  </a:lnTo>
                  <a:lnTo>
                    <a:pt x="88" y="661"/>
                  </a:lnTo>
                  <a:lnTo>
                    <a:pt x="88" y="672"/>
                  </a:lnTo>
                  <a:lnTo>
                    <a:pt x="88" y="684"/>
                  </a:lnTo>
                  <a:lnTo>
                    <a:pt x="86" y="695"/>
                  </a:lnTo>
                  <a:lnTo>
                    <a:pt x="86" y="705"/>
                  </a:lnTo>
                  <a:lnTo>
                    <a:pt x="84" y="713"/>
                  </a:lnTo>
                  <a:lnTo>
                    <a:pt x="84" y="720"/>
                  </a:lnTo>
                  <a:lnTo>
                    <a:pt x="82" y="726"/>
                  </a:lnTo>
                  <a:lnTo>
                    <a:pt x="82" y="732"/>
                  </a:lnTo>
                  <a:lnTo>
                    <a:pt x="80" y="736"/>
                  </a:lnTo>
                  <a:lnTo>
                    <a:pt x="76" y="741"/>
                  </a:lnTo>
                  <a:lnTo>
                    <a:pt x="70" y="745"/>
                  </a:lnTo>
                  <a:lnTo>
                    <a:pt x="67" y="749"/>
                  </a:lnTo>
                  <a:lnTo>
                    <a:pt x="61" y="751"/>
                  </a:lnTo>
                  <a:lnTo>
                    <a:pt x="57" y="751"/>
                  </a:lnTo>
                  <a:lnTo>
                    <a:pt x="53" y="749"/>
                  </a:lnTo>
                  <a:lnTo>
                    <a:pt x="51" y="745"/>
                  </a:lnTo>
                  <a:lnTo>
                    <a:pt x="47" y="741"/>
                  </a:lnTo>
                  <a:lnTo>
                    <a:pt x="44" y="738"/>
                  </a:lnTo>
                  <a:lnTo>
                    <a:pt x="40" y="734"/>
                  </a:lnTo>
                  <a:lnTo>
                    <a:pt x="36" y="728"/>
                  </a:lnTo>
                  <a:lnTo>
                    <a:pt x="32" y="722"/>
                  </a:lnTo>
                  <a:lnTo>
                    <a:pt x="30" y="715"/>
                  </a:lnTo>
                  <a:lnTo>
                    <a:pt x="28" y="705"/>
                  </a:lnTo>
                  <a:lnTo>
                    <a:pt x="25" y="695"/>
                  </a:lnTo>
                  <a:lnTo>
                    <a:pt x="23" y="684"/>
                  </a:lnTo>
                  <a:lnTo>
                    <a:pt x="21" y="672"/>
                  </a:lnTo>
                  <a:lnTo>
                    <a:pt x="19" y="663"/>
                  </a:lnTo>
                  <a:lnTo>
                    <a:pt x="17" y="653"/>
                  </a:lnTo>
                  <a:lnTo>
                    <a:pt x="15" y="644"/>
                  </a:lnTo>
                  <a:lnTo>
                    <a:pt x="13" y="636"/>
                  </a:lnTo>
                  <a:lnTo>
                    <a:pt x="11" y="628"/>
                  </a:lnTo>
                  <a:lnTo>
                    <a:pt x="11" y="621"/>
                  </a:lnTo>
                  <a:lnTo>
                    <a:pt x="9" y="613"/>
                  </a:lnTo>
                  <a:lnTo>
                    <a:pt x="9" y="609"/>
                  </a:lnTo>
                  <a:lnTo>
                    <a:pt x="11" y="605"/>
                  </a:lnTo>
                  <a:lnTo>
                    <a:pt x="11" y="602"/>
                  </a:lnTo>
                  <a:lnTo>
                    <a:pt x="11" y="596"/>
                  </a:lnTo>
                  <a:lnTo>
                    <a:pt x="11" y="590"/>
                  </a:lnTo>
                  <a:lnTo>
                    <a:pt x="13" y="584"/>
                  </a:lnTo>
                  <a:lnTo>
                    <a:pt x="13" y="577"/>
                  </a:lnTo>
                  <a:lnTo>
                    <a:pt x="15" y="569"/>
                  </a:lnTo>
                  <a:lnTo>
                    <a:pt x="15" y="561"/>
                  </a:lnTo>
                  <a:lnTo>
                    <a:pt x="17" y="552"/>
                  </a:lnTo>
                  <a:lnTo>
                    <a:pt x="17" y="542"/>
                  </a:lnTo>
                  <a:lnTo>
                    <a:pt x="19" y="533"/>
                  </a:lnTo>
                  <a:lnTo>
                    <a:pt x="19" y="523"/>
                  </a:lnTo>
                  <a:lnTo>
                    <a:pt x="21" y="512"/>
                  </a:lnTo>
                  <a:lnTo>
                    <a:pt x="21" y="498"/>
                  </a:lnTo>
                  <a:lnTo>
                    <a:pt x="23" y="487"/>
                  </a:lnTo>
                  <a:lnTo>
                    <a:pt x="25" y="460"/>
                  </a:lnTo>
                  <a:lnTo>
                    <a:pt x="26" y="431"/>
                  </a:lnTo>
                  <a:lnTo>
                    <a:pt x="26" y="402"/>
                  </a:lnTo>
                  <a:lnTo>
                    <a:pt x="28" y="372"/>
                  </a:lnTo>
                  <a:lnTo>
                    <a:pt x="26" y="339"/>
                  </a:lnTo>
                  <a:lnTo>
                    <a:pt x="26" y="307"/>
                  </a:lnTo>
                  <a:lnTo>
                    <a:pt x="25" y="272"/>
                  </a:lnTo>
                  <a:lnTo>
                    <a:pt x="23" y="238"/>
                  </a:lnTo>
                  <a:lnTo>
                    <a:pt x="21" y="220"/>
                  </a:lnTo>
                  <a:lnTo>
                    <a:pt x="21" y="203"/>
                  </a:lnTo>
                  <a:lnTo>
                    <a:pt x="19" y="186"/>
                  </a:lnTo>
                  <a:lnTo>
                    <a:pt x="19" y="171"/>
                  </a:lnTo>
                  <a:lnTo>
                    <a:pt x="17" y="157"/>
                  </a:lnTo>
                  <a:lnTo>
                    <a:pt x="15" y="144"/>
                  </a:lnTo>
                  <a:lnTo>
                    <a:pt x="15" y="130"/>
                  </a:lnTo>
                  <a:lnTo>
                    <a:pt x="13" y="119"/>
                  </a:lnTo>
                  <a:lnTo>
                    <a:pt x="11" y="107"/>
                  </a:lnTo>
                  <a:lnTo>
                    <a:pt x="11" y="96"/>
                  </a:lnTo>
                  <a:lnTo>
                    <a:pt x="9" y="86"/>
                  </a:lnTo>
                  <a:lnTo>
                    <a:pt x="9" y="79"/>
                  </a:lnTo>
                  <a:lnTo>
                    <a:pt x="7" y="71"/>
                  </a:lnTo>
                  <a:lnTo>
                    <a:pt x="5" y="63"/>
                  </a:lnTo>
                  <a:lnTo>
                    <a:pt x="5" y="58"/>
                  </a:lnTo>
                  <a:lnTo>
                    <a:pt x="3" y="52"/>
                  </a:lnTo>
                  <a:lnTo>
                    <a:pt x="3" y="5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6"/>
            <p:cNvSpPr/>
            <p:nvPr/>
          </p:nvSpPr>
          <p:spPr bwMode="auto">
            <a:xfrm>
              <a:off x="2778530" y="809559"/>
              <a:ext cx="417513" cy="688975"/>
            </a:xfrm>
            <a:custGeom>
              <a:avLst/>
              <a:gdLst>
                <a:gd name="T0" fmla="*/ 407 w 526"/>
                <a:gd name="T1" fmla="*/ 814 h 868"/>
                <a:gd name="T2" fmla="*/ 402 w 526"/>
                <a:gd name="T3" fmla="*/ 783 h 868"/>
                <a:gd name="T4" fmla="*/ 390 w 526"/>
                <a:gd name="T5" fmla="*/ 743 h 868"/>
                <a:gd name="T6" fmla="*/ 373 w 526"/>
                <a:gd name="T7" fmla="*/ 695 h 868"/>
                <a:gd name="T8" fmla="*/ 388 w 526"/>
                <a:gd name="T9" fmla="*/ 709 h 868"/>
                <a:gd name="T10" fmla="*/ 402 w 526"/>
                <a:gd name="T11" fmla="*/ 711 h 868"/>
                <a:gd name="T12" fmla="*/ 415 w 526"/>
                <a:gd name="T13" fmla="*/ 697 h 868"/>
                <a:gd name="T14" fmla="*/ 425 w 526"/>
                <a:gd name="T15" fmla="*/ 670 h 868"/>
                <a:gd name="T16" fmla="*/ 429 w 526"/>
                <a:gd name="T17" fmla="*/ 634 h 868"/>
                <a:gd name="T18" fmla="*/ 432 w 526"/>
                <a:gd name="T19" fmla="*/ 578 h 868"/>
                <a:gd name="T20" fmla="*/ 434 w 526"/>
                <a:gd name="T21" fmla="*/ 506 h 868"/>
                <a:gd name="T22" fmla="*/ 430 w 526"/>
                <a:gd name="T23" fmla="*/ 416 h 868"/>
                <a:gd name="T24" fmla="*/ 427 w 526"/>
                <a:gd name="T25" fmla="*/ 327 h 868"/>
                <a:gd name="T26" fmla="*/ 425 w 526"/>
                <a:gd name="T27" fmla="*/ 257 h 868"/>
                <a:gd name="T28" fmla="*/ 425 w 526"/>
                <a:gd name="T29" fmla="*/ 201 h 868"/>
                <a:gd name="T30" fmla="*/ 425 w 526"/>
                <a:gd name="T31" fmla="*/ 159 h 868"/>
                <a:gd name="T32" fmla="*/ 415 w 526"/>
                <a:gd name="T33" fmla="*/ 111 h 868"/>
                <a:gd name="T34" fmla="*/ 400 w 526"/>
                <a:gd name="T35" fmla="*/ 82 h 868"/>
                <a:gd name="T36" fmla="*/ 362 w 526"/>
                <a:gd name="T37" fmla="*/ 71 h 868"/>
                <a:gd name="T38" fmla="*/ 346 w 526"/>
                <a:gd name="T39" fmla="*/ 73 h 868"/>
                <a:gd name="T40" fmla="*/ 329 w 526"/>
                <a:gd name="T41" fmla="*/ 77 h 868"/>
                <a:gd name="T42" fmla="*/ 300 w 526"/>
                <a:gd name="T43" fmla="*/ 82 h 868"/>
                <a:gd name="T44" fmla="*/ 264 w 526"/>
                <a:gd name="T45" fmla="*/ 88 h 868"/>
                <a:gd name="T46" fmla="*/ 218 w 526"/>
                <a:gd name="T47" fmla="*/ 96 h 868"/>
                <a:gd name="T48" fmla="*/ 161 w 526"/>
                <a:gd name="T49" fmla="*/ 105 h 868"/>
                <a:gd name="T50" fmla="*/ 96 w 526"/>
                <a:gd name="T51" fmla="*/ 117 h 868"/>
                <a:gd name="T52" fmla="*/ 19 w 526"/>
                <a:gd name="T53" fmla="*/ 130 h 868"/>
                <a:gd name="T54" fmla="*/ 35 w 526"/>
                <a:gd name="T55" fmla="*/ 84 h 868"/>
                <a:gd name="T56" fmla="*/ 111 w 526"/>
                <a:gd name="T57" fmla="*/ 67 h 868"/>
                <a:gd name="T58" fmla="*/ 193 w 526"/>
                <a:gd name="T59" fmla="*/ 52 h 868"/>
                <a:gd name="T60" fmla="*/ 264 w 526"/>
                <a:gd name="T61" fmla="*/ 38 h 868"/>
                <a:gd name="T62" fmla="*/ 323 w 526"/>
                <a:gd name="T63" fmla="*/ 27 h 868"/>
                <a:gd name="T64" fmla="*/ 365 w 526"/>
                <a:gd name="T65" fmla="*/ 17 h 868"/>
                <a:gd name="T66" fmla="*/ 394 w 526"/>
                <a:gd name="T67" fmla="*/ 8 h 868"/>
                <a:gd name="T68" fmla="*/ 425 w 526"/>
                <a:gd name="T69" fmla="*/ 0 h 868"/>
                <a:gd name="T70" fmla="*/ 444 w 526"/>
                <a:gd name="T71" fmla="*/ 9 h 868"/>
                <a:gd name="T72" fmla="*/ 482 w 526"/>
                <a:gd name="T73" fmla="*/ 32 h 868"/>
                <a:gd name="T74" fmla="*/ 517 w 526"/>
                <a:gd name="T75" fmla="*/ 65 h 868"/>
                <a:gd name="T76" fmla="*/ 526 w 526"/>
                <a:gd name="T77" fmla="*/ 82 h 868"/>
                <a:gd name="T78" fmla="*/ 518 w 526"/>
                <a:gd name="T79" fmla="*/ 103 h 868"/>
                <a:gd name="T80" fmla="*/ 507 w 526"/>
                <a:gd name="T81" fmla="*/ 117 h 868"/>
                <a:gd name="T82" fmla="*/ 501 w 526"/>
                <a:gd name="T83" fmla="*/ 145 h 868"/>
                <a:gd name="T84" fmla="*/ 499 w 526"/>
                <a:gd name="T85" fmla="*/ 193 h 868"/>
                <a:gd name="T86" fmla="*/ 499 w 526"/>
                <a:gd name="T87" fmla="*/ 260 h 868"/>
                <a:gd name="T88" fmla="*/ 505 w 526"/>
                <a:gd name="T89" fmla="*/ 394 h 868"/>
                <a:gd name="T90" fmla="*/ 507 w 526"/>
                <a:gd name="T91" fmla="*/ 521 h 868"/>
                <a:gd name="T92" fmla="*/ 505 w 526"/>
                <a:gd name="T93" fmla="*/ 630 h 868"/>
                <a:gd name="T94" fmla="*/ 497 w 526"/>
                <a:gd name="T95" fmla="*/ 716 h 868"/>
                <a:gd name="T96" fmla="*/ 484 w 526"/>
                <a:gd name="T97" fmla="*/ 783 h 868"/>
                <a:gd name="T98" fmla="*/ 463 w 526"/>
                <a:gd name="T99" fmla="*/ 829 h 868"/>
                <a:gd name="T100" fmla="*/ 438 w 526"/>
                <a:gd name="T101" fmla="*/ 854 h 868"/>
                <a:gd name="T102" fmla="*/ 421 w 526"/>
                <a:gd name="T103" fmla="*/ 868 h 868"/>
                <a:gd name="T104" fmla="*/ 407 w 526"/>
                <a:gd name="T105" fmla="*/ 864 h 868"/>
                <a:gd name="T106" fmla="*/ 404 w 526"/>
                <a:gd name="T107" fmla="*/ 84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6" h="868">
                  <a:moveTo>
                    <a:pt x="406" y="837"/>
                  </a:moveTo>
                  <a:lnTo>
                    <a:pt x="407" y="826"/>
                  </a:lnTo>
                  <a:lnTo>
                    <a:pt x="407" y="820"/>
                  </a:lnTo>
                  <a:lnTo>
                    <a:pt x="407" y="814"/>
                  </a:lnTo>
                  <a:lnTo>
                    <a:pt x="406" y="806"/>
                  </a:lnTo>
                  <a:lnTo>
                    <a:pt x="406" y="799"/>
                  </a:lnTo>
                  <a:lnTo>
                    <a:pt x="404" y="791"/>
                  </a:lnTo>
                  <a:lnTo>
                    <a:pt x="402" y="783"/>
                  </a:lnTo>
                  <a:lnTo>
                    <a:pt x="400" y="774"/>
                  </a:lnTo>
                  <a:lnTo>
                    <a:pt x="396" y="764"/>
                  </a:lnTo>
                  <a:lnTo>
                    <a:pt x="394" y="755"/>
                  </a:lnTo>
                  <a:lnTo>
                    <a:pt x="390" y="743"/>
                  </a:lnTo>
                  <a:lnTo>
                    <a:pt x="386" y="734"/>
                  </a:lnTo>
                  <a:lnTo>
                    <a:pt x="383" y="722"/>
                  </a:lnTo>
                  <a:lnTo>
                    <a:pt x="379" y="709"/>
                  </a:lnTo>
                  <a:lnTo>
                    <a:pt x="373" y="695"/>
                  </a:lnTo>
                  <a:lnTo>
                    <a:pt x="377" y="701"/>
                  </a:lnTo>
                  <a:lnTo>
                    <a:pt x="381" y="705"/>
                  </a:lnTo>
                  <a:lnTo>
                    <a:pt x="385" y="707"/>
                  </a:lnTo>
                  <a:lnTo>
                    <a:pt x="388" y="709"/>
                  </a:lnTo>
                  <a:lnTo>
                    <a:pt x="392" y="711"/>
                  </a:lnTo>
                  <a:lnTo>
                    <a:pt x="394" y="711"/>
                  </a:lnTo>
                  <a:lnTo>
                    <a:pt x="398" y="711"/>
                  </a:lnTo>
                  <a:lnTo>
                    <a:pt x="402" y="711"/>
                  </a:lnTo>
                  <a:lnTo>
                    <a:pt x="406" y="709"/>
                  </a:lnTo>
                  <a:lnTo>
                    <a:pt x="407" y="705"/>
                  </a:lnTo>
                  <a:lnTo>
                    <a:pt x="411" y="701"/>
                  </a:lnTo>
                  <a:lnTo>
                    <a:pt x="415" y="697"/>
                  </a:lnTo>
                  <a:lnTo>
                    <a:pt x="417" y="691"/>
                  </a:lnTo>
                  <a:lnTo>
                    <a:pt x="419" y="686"/>
                  </a:lnTo>
                  <a:lnTo>
                    <a:pt x="423" y="678"/>
                  </a:lnTo>
                  <a:lnTo>
                    <a:pt x="425" y="670"/>
                  </a:lnTo>
                  <a:lnTo>
                    <a:pt x="427" y="663"/>
                  </a:lnTo>
                  <a:lnTo>
                    <a:pt x="427" y="653"/>
                  </a:lnTo>
                  <a:lnTo>
                    <a:pt x="429" y="644"/>
                  </a:lnTo>
                  <a:lnTo>
                    <a:pt x="429" y="634"/>
                  </a:lnTo>
                  <a:lnTo>
                    <a:pt x="430" y="621"/>
                  </a:lnTo>
                  <a:lnTo>
                    <a:pt x="430" y="609"/>
                  </a:lnTo>
                  <a:lnTo>
                    <a:pt x="432" y="594"/>
                  </a:lnTo>
                  <a:lnTo>
                    <a:pt x="432" y="578"/>
                  </a:lnTo>
                  <a:lnTo>
                    <a:pt x="432" y="563"/>
                  </a:lnTo>
                  <a:lnTo>
                    <a:pt x="434" y="544"/>
                  </a:lnTo>
                  <a:lnTo>
                    <a:pt x="434" y="527"/>
                  </a:lnTo>
                  <a:lnTo>
                    <a:pt x="434" y="506"/>
                  </a:lnTo>
                  <a:lnTo>
                    <a:pt x="434" y="485"/>
                  </a:lnTo>
                  <a:lnTo>
                    <a:pt x="432" y="463"/>
                  </a:lnTo>
                  <a:lnTo>
                    <a:pt x="432" y="440"/>
                  </a:lnTo>
                  <a:lnTo>
                    <a:pt x="430" y="416"/>
                  </a:lnTo>
                  <a:lnTo>
                    <a:pt x="430" y="391"/>
                  </a:lnTo>
                  <a:lnTo>
                    <a:pt x="429" y="370"/>
                  </a:lnTo>
                  <a:lnTo>
                    <a:pt x="429" y="349"/>
                  </a:lnTo>
                  <a:lnTo>
                    <a:pt x="427" y="327"/>
                  </a:lnTo>
                  <a:lnTo>
                    <a:pt x="427" y="308"/>
                  </a:lnTo>
                  <a:lnTo>
                    <a:pt x="427" y="289"/>
                  </a:lnTo>
                  <a:lnTo>
                    <a:pt x="427" y="272"/>
                  </a:lnTo>
                  <a:lnTo>
                    <a:pt x="425" y="257"/>
                  </a:lnTo>
                  <a:lnTo>
                    <a:pt x="425" y="241"/>
                  </a:lnTo>
                  <a:lnTo>
                    <a:pt x="425" y="226"/>
                  </a:lnTo>
                  <a:lnTo>
                    <a:pt x="425" y="213"/>
                  </a:lnTo>
                  <a:lnTo>
                    <a:pt x="425" y="201"/>
                  </a:lnTo>
                  <a:lnTo>
                    <a:pt x="425" y="190"/>
                  </a:lnTo>
                  <a:lnTo>
                    <a:pt x="425" y="178"/>
                  </a:lnTo>
                  <a:lnTo>
                    <a:pt x="425" y="168"/>
                  </a:lnTo>
                  <a:lnTo>
                    <a:pt x="425" y="159"/>
                  </a:lnTo>
                  <a:lnTo>
                    <a:pt x="423" y="145"/>
                  </a:lnTo>
                  <a:lnTo>
                    <a:pt x="419" y="134"/>
                  </a:lnTo>
                  <a:lnTo>
                    <a:pt x="417" y="122"/>
                  </a:lnTo>
                  <a:lnTo>
                    <a:pt x="415" y="111"/>
                  </a:lnTo>
                  <a:lnTo>
                    <a:pt x="411" y="103"/>
                  </a:lnTo>
                  <a:lnTo>
                    <a:pt x="407" y="96"/>
                  </a:lnTo>
                  <a:lnTo>
                    <a:pt x="404" y="88"/>
                  </a:lnTo>
                  <a:lnTo>
                    <a:pt x="400" y="82"/>
                  </a:lnTo>
                  <a:lnTo>
                    <a:pt x="390" y="78"/>
                  </a:lnTo>
                  <a:lnTo>
                    <a:pt x="379" y="75"/>
                  </a:lnTo>
                  <a:lnTo>
                    <a:pt x="367" y="71"/>
                  </a:lnTo>
                  <a:lnTo>
                    <a:pt x="362" y="71"/>
                  </a:lnTo>
                  <a:lnTo>
                    <a:pt x="356" y="71"/>
                  </a:lnTo>
                  <a:lnTo>
                    <a:pt x="352" y="71"/>
                  </a:lnTo>
                  <a:lnTo>
                    <a:pt x="350" y="71"/>
                  </a:lnTo>
                  <a:lnTo>
                    <a:pt x="346" y="73"/>
                  </a:lnTo>
                  <a:lnTo>
                    <a:pt x="342" y="73"/>
                  </a:lnTo>
                  <a:lnTo>
                    <a:pt x="339" y="75"/>
                  </a:lnTo>
                  <a:lnTo>
                    <a:pt x="335" y="75"/>
                  </a:lnTo>
                  <a:lnTo>
                    <a:pt x="329" y="77"/>
                  </a:lnTo>
                  <a:lnTo>
                    <a:pt x="323" y="77"/>
                  </a:lnTo>
                  <a:lnTo>
                    <a:pt x="316" y="78"/>
                  </a:lnTo>
                  <a:lnTo>
                    <a:pt x="308" y="80"/>
                  </a:lnTo>
                  <a:lnTo>
                    <a:pt x="300" y="82"/>
                  </a:lnTo>
                  <a:lnTo>
                    <a:pt x="293" y="82"/>
                  </a:lnTo>
                  <a:lnTo>
                    <a:pt x="283" y="84"/>
                  </a:lnTo>
                  <a:lnTo>
                    <a:pt x="274" y="86"/>
                  </a:lnTo>
                  <a:lnTo>
                    <a:pt x="264" y="88"/>
                  </a:lnTo>
                  <a:lnTo>
                    <a:pt x="253" y="90"/>
                  </a:lnTo>
                  <a:lnTo>
                    <a:pt x="241" y="92"/>
                  </a:lnTo>
                  <a:lnTo>
                    <a:pt x="230" y="94"/>
                  </a:lnTo>
                  <a:lnTo>
                    <a:pt x="218" y="96"/>
                  </a:lnTo>
                  <a:lnTo>
                    <a:pt x="205" y="98"/>
                  </a:lnTo>
                  <a:lnTo>
                    <a:pt x="191" y="101"/>
                  </a:lnTo>
                  <a:lnTo>
                    <a:pt x="176" y="103"/>
                  </a:lnTo>
                  <a:lnTo>
                    <a:pt x="161" y="105"/>
                  </a:lnTo>
                  <a:lnTo>
                    <a:pt x="145" y="109"/>
                  </a:lnTo>
                  <a:lnTo>
                    <a:pt x="130" y="111"/>
                  </a:lnTo>
                  <a:lnTo>
                    <a:pt x="113" y="115"/>
                  </a:lnTo>
                  <a:lnTo>
                    <a:pt x="96" y="117"/>
                  </a:lnTo>
                  <a:lnTo>
                    <a:pt x="79" y="121"/>
                  </a:lnTo>
                  <a:lnTo>
                    <a:pt x="59" y="124"/>
                  </a:lnTo>
                  <a:lnTo>
                    <a:pt x="40" y="126"/>
                  </a:lnTo>
                  <a:lnTo>
                    <a:pt x="19" y="130"/>
                  </a:lnTo>
                  <a:lnTo>
                    <a:pt x="0" y="134"/>
                  </a:lnTo>
                  <a:lnTo>
                    <a:pt x="0" y="90"/>
                  </a:lnTo>
                  <a:lnTo>
                    <a:pt x="17" y="86"/>
                  </a:lnTo>
                  <a:lnTo>
                    <a:pt x="35" y="84"/>
                  </a:lnTo>
                  <a:lnTo>
                    <a:pt x="52" y="80"/>
                  </a:lnTo>
                  <a:lnTo>
                    <a:pt x="71" y="77"/>
                  </a:lnTo>
                  <a:lnTo>
                    <a:pt x="90" y="71"/>
                  </a:lnTo>
                  <a:lnTo>
                    <a:pt x="111" y="67"/>
                  </a:lnTo>
                  <a:lnTo>
                    <a:pt x="130" y="63"/>
                  </a:lnTo>
                  <a:lnTo>
                    <a:pt x="151" y="57"/>
                  </a:lnTo>
                  <a:lnTo>
                    <a:pt x="172" y="55"/>
                  </a:lnTo>
                  <a:lnTo>
                    <a:pt x="193" y="52"/>
                  </a:lnTo>
                  <a:lnTo>
                    <a:pt x="210" y="48"/>
                  </a:lnTo>
                  <a:lnTo>
                    <a:pt x="230" y="44"/>
                  </a:lnTo>
                  <a:lnTo>
                    <a:pt x="247" y="42"/>
                  </a:lnTo>
                  <a:lnTo>
                    <a:pt x="264" y="38"/>
                  </a:lnTo>
                  <a:lnTo>
                    <a:pt x="281" y="34"/>
                  </a:lnTo>
                  <a:lnTo>
                    <a:pt x="298" y="32"/>
                  </a:lnTo>
                  <a:lnTo>
                    <a:pt x="312" y="29"/>
                  </a:lnTo>
                  <a:lnTo>
                    <a:pt x="323" y="27"/>
                  </a:lnTo>
                  <a:lnTo>
                    <a:pt x="335" y="25"/>
                  </a:lnTo>
                  <a:lnTo>
                    <a:pt x="346" y="23"/>
                  </a:lnTo>
                  <a:lnTo>
                    <a:pt x="356" y="19"/>
                  </a:lnTo>
                  <a:lnTo>
                    <a:pt x="365" y="17"/>
                  </a:lnTo>
                  <a:lnTo>
                    <a:pt x="373" y="15"/>
                  </a:lnTo>
                  <a:lnTo>
                    <a:pt x="381" y="13"/>
                  </a:lnTo>
                  <a:lnTo>
                    <a:pt x="386" y="9"/>
                  </a:lnTo>
                  <a:lnTo>
                    <a:pt x="394" y="8"/>
                  </a:lnTo>
                  <a:lnTo>
                    <a:pt x="406" y="4"/>
                  </a:lnTo>
                  <a:lnTo>
                    <a:pt x="415" y="2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2" y="2"/>
                  </a:lnTo>
                  <a:lnTo>
                    <a:pt x="438" y="6"/>
                  </a:lnTo>
                  <a:lnTo>
                    <a:pt x="444" y="9"/>
                  </a:lnTo>
                  <a:lnTo>
                    <a:pt x="451" y="13"/>
                  </a:lnTo>
                  <a:lnTo>
                    <a:pt x="461" y="19"/>
                  </a:lnTo>
                  <a:lnTo>
                    <a:pt x="471" y="25"/>
                  </a:lnTo>
                  <a:lnTo>
                    <a:pt x="482" y="32"/>
                  </a:lnTo>
                  <a:lnTo>
                    <a:pt x="494" y="42"/>
                  </a:lnTo>
                  <a:lnTo>
                    <a:pt x="501" y="50"/>
                  </a:lnTo>
                  <a:lnTo>
                    <a:pt x="509" y="57"/>
                  </a:lnTo>
                  <a:lnTo>
                    <a:pt x="517" y="65"/>
                  </a:lnTo>
                  <a:lnTo>
                    <a:pt x="520" y="71"/>
                  </a:lnTo>
                  <a:lnTo>
                    <a:pt x="524" y="77"/>
                  </a:lnTo>
                  <a:lnTo>
                    <a:pt x="526" y="80"/>
                  </a:lnTo>
                  <a:lnTo>
                    <a:pt x="526" y="82"/>
                  </a:lnTo>
                  <a:lnTo>
                    <a:pt x="526" y="88"/>
                  </a:lnTo>
                  <a:lnTo>
                    <a:pt x="526" y="92"/>
                  </a:lnTo>
                  <a:lnTo>
                    <a:pt x="522" y="98"/>
                  </a:lnTo>
                  <a:lnTo>
                    <a:pt x="518" y="103"/>
                  </a:lnTo>
                  <a:lnTo>
                    <a:pt x="513" y="109"/>
                  </a:lnTo>
                  <a:lnTo>
                    <a:pt x="511" y="111"/>
                  </a:lnTo>
                  <a:lnTo>
                    <a:pt x="509" y="113"/>
                  </a:lnTo>
                  <a:lnTo>
                    <a:pt x="507" y="117"/>
                  </a:lnTo>
                  <a:lnTo>
                    <a:pt x="505" y="122"/>
                  </a:lnTo>
                  <a:lnTo>
                    <a:pt x="503" y="130"/>
                  </a:lnTo>
                  <a:lnTo>
                    <a:pt x="503" y="138"/>
                  </a:lnTo>
                  <a:lnTo>
                    <a:pt x="501" y="145"/>
                  </a:lnTo>
                  <a:lnTo>
                    <a:pt x="499" y="157"/>
                  </a:lnTo>
                  <a:lnTo>
                    <a:pt x="499" y="168"/>
                  </a:lnTo>
                  <a:lnTo>
                    <a:pt x="499" y="180"/>
                  </a:lnTo>
                  <a:lnTo>
                    <a:pt x="499" y="193"/>
                  </a:lnTo>
                  <a:lnTo>
                    <a:pt x="499" y="209"/>
                  </a:lnTo>
                  <a:lnTo>
                    <a:pt x="499" y="226"/>
                  </a:lnTo>
                  <a:lnTo>
                    <a:pt x="499" y="243"/>
                  </a:lnTo>
                  <a:lnTo>
                    <a:pt x="499" y="260"/>
                  </a:lnTo>
                  <a:lnTo>
                    <a:pt x="501" y="281"/>
                  </a:lnTo>
                  <a:lnTo>
                    <a:pt x="503" y="322"/>
                  </a:lnTo>
                  <a:lnTo>
                    <a:pt x="505" y="358"/>
                  </a:lnTo>
                  <a:lnTo>
                    <a:pt x="505" y="394"/>
                  </a:lnTo>
                  <a:lnTo>
                    <a:pt x="507" y="429"/>
                  </a:lnTo>
                  <a:lnTo>
                    <a:pt x="507" y="462"/>
                  </a:lnTo>
                  <a:lnTo>
                    <a:pt x="507" y="492"/>
                  </a:lnTo>
                  <a:lnTo>
                    <a:pt x="507" y="521"/>
                  </a:lnTo>
                  <a:lnTo>
                    <a:pt x="507" y="550"/>
                  </a:lnTo>
                  <a:lnTo>
                    <a:pt x="507" y="576"/>
                  </a:lnTo>
                  <a:lnTo>
                    <a:pt x="507" y="603"/>
                  </a:lnTo>
                  <a:lnTo>
                    <a:pt x="505" y="630"/>
                  </a:lnTo>
                  <a:lnTo>
                    <a:pt x="503" y="653"/>
                  </a:lnTo>
                  <a:lnTo>
                    <a:pt x="501" y="676"/>
                  </a:lnTo>
                  <a:lnTo>
                    <a:pt x="499" y="697"/>
                  </a:lnTo>
                  <a:lnTo>
                    <a:pt x="497" y="716"/>
                  </a:lnTo>
                  <a:lnTo>
                    <a:pt x="495" y="734"/>
                  </a:lnTo>
                  <a:lnTo>
                    <a:pt x="492" y="753"/>
                  </a:lnTo>
                  <a:lnTo>
                    <a:pt x="488" y="770"/>
                  </a:lnTo>
                  <a:lnTo>
                    <a:pt x="484" y="783"/>
                  </a:lnTo>
                  <a:lnTo>
                    <a:pt x="480" y="797"/>
                  </a:lnTo>
                  <a:lnTo>
                    <a:pt x="474" y="808"/>
                  </a:lnTo>
                  <a:lnTo>
                    <a:pt x="469" y="820"/>
                  </a:lnTo>
                  <a:lnTo>
                    <a:pt x="463" y="829"/>
                  </a:lnTo>
                  <a:lnTo>
                    <a:pt x="457" y="837"/>
                  </a:lnTo>
                  <a:lnTo>
                    <a:pt x="450" y="843"/>
                  </a:lnTo>
                  <a:lnTo>
                    <a:pt x="444" y="850"/>
                  </a:lnTo>
                  <a:lnTo>
                    <a:pt x="438" y="854"/>
                  </a:lnTo>
                  <a:lnTo>
                    <a:pt x="432" y="860"/>
                  </a:lnTo>
                  <a:lnTo>
                    <a:pt x="429" y="864"/>
                  </a:lnTo>
                  <a:lnTo>
                    <a:pt x="425" y="866"/>
                  </a:lnTo>
                  <a:lnTo>
                    <a:pt x="421" y="868"/>
                  </a:lnTo>
                  <a:lnTo>
                    <a:pt x="419" y="868"/>
                  </a:lnTo>
                  <a:lnTo>
                    <a:pt x="413" y="868"/>
                  </a:lnTo>
                  <a:lnTo>
                    <a:pt x="409" y="866"/>
                  </a:lnTo>
                  <a:lnTo>
                    <a:pt x="407" y="864"/>
                  </a:lnTo>
                  <a:lnTo>
                    <a:pt x="406" y="860"/>
                  </a:lnTo>
                  <a:lnTo>
                    <a:pt x="404" y="854"/>
                  </a:lnTo>
                  <a:lnTo>
                    <a:pt x="404" y="850"/>
                  </a:lnTo>
                  <a:lnTo>
                    <a:pt x="404" y="843"/>
                  </a:lnTo>
                  <a:lnTo>
                    <a:pt x="406" y="837"/>
                  </a:lnTo>
                  <a:lnTo>
                    <a:pt x="406" y="837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7"/>
            <p:cNvSpPr/>
            <p:nvPr/>
          </p:nvSpPr>
          <p:spPr bwMode="auto">
            <a:xfrm>
              <a:off x="2861080" y="1168334"/>
              <a:ext cx="195263" cy="63500"/>
            </a:xfrm>
            <a:custGeom>
              <a:avLst/>
              <a:gdLst>
                <a:gd name="T0" fmla="*/ 138 w 245"/>
                <a:gd name="T1" fmla="*/ 69 h 81"/>
                <a:gd name="T2" fmla="*/ 107 w 245"/>
                <a:gd name="T3" fmla="*/ 75 h 81"/>
                <a:gd name="T4" fmla="*/ 83 w 245"/>
                <a:gd name="T5" fmla="*/ 79 h 81"/>
                <a:gd name="T6" fmla="*/ 62 w 245"/>
                <a:gd name="T7" fmla="*/ 81 h 81"/>
                <a:gd name="T8" fmla="*/ 44 w 245"/>
                <a:gd name="T9" fmla="*/ 81 h 81"/>
                <a:gd name="T10" fmla="*/ 27 w 245"/>
                <a:gd name="T11" fmla="*/ 77 h 81"/>
                <a:gd name="T12" fmla="*/ 14 w 245"/>
                <a:gd name="T13" fmla="*/ 73 h 81"/>
                <a:gd name="T14" fmla="*/ 6 w 245"/>
                <a:gd name="T15" fmla="*/ 65 h 81"/>
                <a:gd name="T16" fmla="*/ 0 w 245"/>
                <a:gd name="T17" fmla="*/ 58 h 81"/>
                <a:gd name="T18" fmla="*/ 0 w 245"/>
                <a:gd name="T19" fmla="*/ 54 h 81"/>
                <a:gd name="T20" fmla="*/ 2 w 245"/>
                <a:gd name="T21" fmla="*/ 48 h 81"/>
                <a:gd name="T22" fmla="*/ 8 w 245"/>
                <a:gd name="T23" fmla="*/ 44 h 81"/>
                <a:gd name="T24" fmla="*/ 18 w 245"/>
                <a:gd name="T25" fmla="*/ 38 h 81"/>
                <a:gd name="T26" fmla="*/ 33 w 245"/>
                <a:gd name="T27" fmla="*/ 33 h 81"/>
                <a:gd name="T28" fmla="*/ 50 w 245"/>
                <a:gd name="T29" fmla="*/ 27 h 81"/>
                <a:gd name="T30" fmla="*/ 73 w 245"/>
                <a:gd name="T31" fmla="*/ 19 h 81"/>
                <a:gd name="T32" fmla="*/ 98 w 245"/>
                <a:gd name="T33" fmla="*/ 13 h 81"/>
                <a:gd name="T34" fmla="*/ 121 w 245"/>
                <a:gd name="T35" fmla="*/ 8 h 81"/>
                <a:gd name="T36" fmla="*/ 144 w 245"/>
                <a:gd name="T37" fmla="*/ 4 h 81"/>
                <a:gd name="T38" fmla="*/ 163 w 245"/>
                <a:gd name="T39" fmla="*/ 2 h 81"/>
                <a:gd name="T40" fmla="*/ 180 w 245"/>
                <a:gd name="T41" fmla="*/ 0 h 81"/>
                <a:gd name="T42" fmla="*/ 195 w 245"/>
                <a:gd name="T43" fmla="*/ 2 h 81"/>
                <a:gd name="T44" fmla="*/ 209 w 245"/>
                <a:gd name="T45" fmla="*/ 4 h 81"/>
                <a:gd name="T46" fmla="*/ 224 w 245"/>
                <a:gd name="T47" fmla="*/ 10 h 81"/>
                <a:gd name="T48" fmla="*/ 236 w 245"/>
                <a:gd name="T49" fmla="*/ 19 h 81"/>
                <a:gd name="T50" fmla="*/ 243 w 245"/>
                <a:gd name="T51" fmla="*/ 25 h 81"/>
                <a:gd name="T52" fmla="*/ 245 w 245"/>
                <a:gd name="T53" fmla="*/ 31 h 81"/>
                <a:gd name="T54" fmla="*/ 243 w 245"/>
                <a:gd name="T55" fmla="*/ 35 h 81"/>
                <a:gd name="T56" fmla="*/ 239 w 245"/>
                <a:gd name="T57" fmla="*/ 38 h 81"/>
                <a:gd name="T58" fmla="*/ 234 w 245"/>
                <a:gd name="T59" fmla="*/ 40 h 81"/>
                <a:gd name="T60" fmla="*/ 226 w 245"/>
                <a:gd name="T61" fmla="*/ 44 h 81"/>
                <a:gd name="T62" fmla="*/ 216 w 245"/>
                <a:gd name="T63" fmla="*/ 48 h 81"/>
                <a:gd name="T64" fmla="*/ 203 w 245"/>
                <a:gd name="T65" fmla="*/ 54 h 81"/>
                <a:gd name="T66" fmla="*/ 190 w 245"/>
                <a:gd name="T67" fmla="*/ 58 h 81"/>
                <a:gd name="T68" fmla="*/ 172 w 245"/>
                <a:gd name="T69" fmla="*/ 63 h 81"/>
                <a:gd name="T70" fmla="*/ 155 w 245"/>
                <a:gd name="T7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5" h="81">
                  <a:moveTo>
                    <a:pt x="155" y="67"/>
                  </a:moveTo>
                  <a:lnTo>
                    <a:pt x="138" y="69"/>
                  </a:lnTo>
                  <a:lnTo>
                    <a:pt x="123" y="73"/>
                  </a:lnTo>
                  <a:lnTo>
                    <a:pt x="107" y="75"/>
                  </a:lnTo>
                  <a:lnTo>
                    <a:pt x="94" y="77"/>
                  </a:lnTo>
                  <a:lnTo>
                    <a:pt x="83" y="79"/>
                  </a:lnTo>
                  <a:lnTo>
                    <a:pt x="71" y="79"/>
                  </a:lnTo>
                  <a:lnTo>
                    <a:pt x="62" y="81"/>
                  </a:lnTo>
                  <a:lnTo>
                    <a:pt x="54" y="81"/>
                  </a:lnTo>
                  <a:lnTo>
                    <a:pt x="44" y="81"/>
                  </a:lnTo>
                  <a:lnTo>
                    <a:pt x="35" y="79"/>
                  </a:lnTo>
                  <a:lnTo>
                    <a:pt x="27" y="77"/>
                  </a:lnTo>
                  <a:lnTo>
                    <a:pt x="21" y="75"/>
                  </a:lnTo>
                  <a:lnTo>
                    <a:pt x="14" y="73"/>
                  </a:lnTo>
                  <a:lnTo>
                    <a:pt x="10" y="69"/>
                  </a:lnTo>
                  <a:lnTo>
                    <a:pt x="6" y="65"/>
                  </a:lnTo>
                  <a:lnTo>
                    <a:pt x="2" y="61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6"/>
                  </a:lnTo>
                  <a:lnTo>
                    <a:pt x="8" y="44"/>
                  </a:lnTo>
                  <a:lnTo>
                    <a:pt x="14" y="40"/>
                  </a:lnTo>
                  <a:lnTo>
                    <a:pt x="18" y="38"/>
                  </a:lnTo>
                  <a:lnTo>
                    <a:pt x="25" y="35"/>
                  </a:lnTo>
                  <a:lnTo>
                    <a:pt x="33" y="33"/>
                  </a:lnTo>
                  <a:lnTo>
                    <a:pt x="40" y="29"/>
                  </a:lnTo>
                  <a:lnTo>
                    <a:pt x="50" y="27"/>
                  </a:lnTo>
                  <a:lnTo>
                    <a:pt x="62" y="23"/>
                  </a:lnTo>
                  <a:lnTo>
                    <a:pt x="73" y="19"/>
                  </a:lnTo>
                  <a:lnTo>
                    <a:pt x="84" y="15"/>
                  </a:lnTo>
                  <a:lnTo>
                    <a:pt x="98" y="13"/>
                  </a:lnTo>
                  <a:lnTo>
                    <a:pt x="109" y="10"/>
                  </a:lnTo>
                  <a:lnTo>
                    <a:pt x="121" y="8"/>
                  </a:lnTo>
                  <a:lnTo>
                    <a:pt x="132" y="6"/>
                  </a:lnTo>
                  <a:lnTo>
                    <a:pt x="144" y="4"/>
                  </a:lnTo>
                  <a:lnTo>
                    <a:pt x="153" y="2"/>
                  </a:lnTo>
                  <a:lnTo>
                    <a:pt x="163" y="2"/>
                  </a:lnTo>
                  <a:lnTo>
                    <a:pt x="171" y="0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195" y="2"/>
                  </a:lnTo>
                  <a:lnTo>
                    <a:pt x="201" y="2"/>
                  </a:lnTo>
                  <a:lnTo>
                    <a:pt x="209" y="4"/>
                  </a:lnTo>
                  <a:lnTo>
                    <a:pt x="215" y="6"/>
                  </a:lnTo>
                  <a:lnTo>
                    <a:pt x="224" y="10"/>
                  </a:lnTo>
                  <a:lnTo>
                    <a:pt x="232" y="13"/>
                  </a:lnTo>
                  <a:lnTo>
                    <a:pt x="236" y="19"/>
                  </a:lnTo>
                  <a:lnTo>
                    <a:pt x="241" y="21"/>
                  </a:lnTo>
                  <a:lnTo>
                    <a:pt x="243" y="25"/>
                  </a:lnTo>
                  <a:lnTo>
                    <a:pt x="245" y="27"/>
                  </a:lnTo>
                  <a:lnTo>
                    <a:pt x="245" y="31"/>
                  </a:lnTo>
                  <a:lnTo>
                    <a:pt x="245" y="33"/>
                  </a:lnTo>
                  <a:lnTo>
                    <a:pt x="243" y="35"/>
                  </a:lnTo>
                  <a:lnTo>
                    <a:pt x="241" y="36"/>
                  </a:lnTo>
                  <a:lnTo>
                    <a:pt x="239" y="38"/>
                  </a:lnTo>
                  <a:lnTo>
                    <a:pt x="237" y="40"/>
                  </a:lnTo>
                  <a:lnTo>
                    <a:pt x="234" y="40"/>
                  </a:lnTo>
                  <a:lnTo>
                    <a:pt x="230" y="42"/>
                  </a:lnTo>
                  <a:lnTo>
                    <a:pt x="226" y="44"/>
                  </a:lnTo>
                  <a:lnTo>
                    <a:pt x="222" y="46"/>
                  </a:lnTo>
                  <a:lnTo>
                    <a:pt x="216" y="48"/>
                  </a:lnTo>
                  <a:lnTo>
                    <a:pt x="211" y="52"/>
                  </a:lnTo>
                  <a:lnTo>
                    <a:pt x="203" y="54"/>
                  </a:lnTo>
                  <a:lnTo>
                    <a:pt x="197" y="56"/>
                  </a:lnTo>
                  <a:lnTo>
                    <a:pt x="190" y="58"/>
                  </a:lnTo>
                  <a:lnTo>
                    <a:pt x="182" y="59"/>
                  </a:lnTo>
                  <a:lnTo>
                    <a:pt x="172" y="63"/>
                  </a:lnTo>
                  <a:lnTo>
                    <a:pt x="155" y="67"/>
                  </a:lnTo>
                  <a:lnTo>
                    <a:pt x="155" y="67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8"/>
            <p:cNvSpPr/>
            <p:nvPr/>
          </p:nvSpPr>
          <p:spPr bwMode="auto">
            <a:xfrm>
              <a:off x="2778530" y="1338196"/>
              <a:ext cx="306388" cy="65088"/>
            </a:xfrm>
            <a:custGeom>
              <a:avLst/>
              <a:gdLst>
                <a:gd name="T0" fmla="*/ 0 w 386"/>
                <a:gd name="T1" fmla="*/ 30 h 82"/>
                <a:gd name="T2" fmla="*/ 27 w 386"/>
                <a:gd name="T3" fmla="*/ 28 h 82"/>
                <a:gd name="T4" fmla="*/ 52 w 386"/>
                <a:gd name="T5" fmla="*/ 24 h 82"/>
                <a:gd name="T6" fmla="*/ 77 w 386"/>
                <a:gd name="T7" fmla="*/ 21 h 82"/>
                <a:gd name="T8" fmla="*/ 100 w 386"/>
                <a:gd name="T9" fmla="*/ 19 h 82"/>
                <a:gd name="T10" fmla="*/ 123 w 386"/>
                <a:gd name="T11" fmla="*/ 15 h 82"/>
                <a:gd name="T12" fmla="*/ 144 w 386"/>
                <a:gd name="T13" fmla="*/ 13 h 82"/>
                <a:gd name="T14" fmla="*/ 165 w 386"/>
                <a:gd name="T15" fmla="*/ 9 h 82"/>
                <a:gd name="T16" fmla="*/ 184 w 386"/>
                <a:gd name="T17" fmla="*/ 7 h 82"/>
                <a:gd name="T18" fmla="*/ 201 w 386"/>
                <a:gd name="T19" fmla="*/ 5 h 82"/>
                <a:gd name="T20" fmla="*/ 218 w 386"/>
                <a:gd name="T21" fmla="*/ 3 h 82"/>
                <a:gd name="T22" fmla="*/ 233 w 386"/>
                <a:gd name="T23" fmla="*/ 3 h 82"/>
                <a:gd name="T24" fmla="*/ 247 w 386"/>
                <a:gd name="T25" fmla="*/ 2 h 82"/>
                <a:gd name="T26" fmla="*/ 260 w 386"/>
                <a:gd name="T27" fmla="*/ 0 h 82"/>
                <a:gd name="T28" fmla="*/ 272 w 386"/>
                <a:gd name="T29" fmla="*/ 0 h 82"/>
                <a:gd name="T30" fmla="*/ 283 w 386"/>
                <a:gd name="T31" fmla="*/ 0 h 82"/>
                <a:gd name="T32" fmla="*/ 291 w 386"/>
                <a:gd name="T33" fmla="*/ 0 h 82"/>
                <a:gd name="T34" fmla="*/ 308 w 386"/>
                <a:gd name="T35" fmla="*/ 0 h 82"/>
                <a:gd name="T36" fmla="*/ 323 w 386"/>
                <a:gd name="T37" fmla="*/ 3 h 82"/>
                <a:gd name="T38" fmla="*/ 337 w 386"/>
                <a:gd name="T39" fmla="*/ 7 h 82"/>
                <a:gd name="T40" fmla="*/ 348 w 386"/>
                <a:gd name="T41" fmla="*/ 13 h 82"/>
                <a:gd name="T42" fmla="*/ 360 w 386"/>
                <a:gd name="T43" fmla="*/ 21 h 82"/>
                <a:gd name="T44" fmla="*/ 369 w 386"/>
                <a:gd name="T45" fmla="*/ 28 h 82"/>
                <a:gd name="T46" fmla="*/ 379 w 386"/>
                <a:gd name="T47" fmla="*/ 38 h 82"/>
                <a:gd name="T48" fmla="*/ 386 w 386"/>
                <a:gd name="T49" fmla="*/ 49 h 82"/>
                <a:gd name="T50" fmla="*/ 373 w 386"/>
                <a:gd name="T51" fmla="*/ 49 h 82"/>
                <a:gd name="T52" fmla="*/ 358 w 386"/>
                <a:gd name="T53" fmla="*/ 51 h 82"/>
                <a:gd name="T54" fmla="*/ 341 w 386"/>
                <a:gd name="T55" fmla="*/ 51 h 82"/>
                <a:gd name="T56" fmla="*/ 323 w 386"/>
                <a:gd name="T57" fmla="*/ 53 h 82"/>
                <a:gd name="T58" fmla="*/ 304 w 386"/>
                <a:gd name="T59" fmla="*/ 53 h 82"/>
                <a:gd name="T60" fmla="*/ 283 w 386"/>
                <a:gd name="T61" fmla="*/ 55 h 82"/>
                <a:gd name="T62" fmla="*/ 262 w 386"/>
                <a:gd name="T63" fmla="*/ 57 h 82"/>
                <a:gd name="T64" fmla="*/ 239 w 386"/>
                <a:gd name="T65" fmla="*/ 59 h 82"/>
                <a:gd name="T66" fmla="*/ 214 w 386"/>
                <a:gd name="T67" fmla="*/ 61 h 82"/>
                <a:gd name="T68" fmla="*/ 188 w 386"/>
                <a:gd name="T69" fmla="*/ 63 h 82"/>
                <a:gd name="T70" fmla="*/ 159 w 386"/>
                <a:gd name="T71" fmla="*/ 67 h 82"/>
                <a:gd name="T72" fmla="*/ 130 w 386"/>
                <a:gd name="T73" fmla="*/ 69 h 82"/>
                <a:gd name="T74" fmla="*/ 100 w 386"/>
                <a:gd name="T75" fmla="*/ 72 h 82"/>
                <a:gd name="T76" fmla="*/ 67 w 386"/>
                <a:gd name="T77" fmla="*/ 74 h 82"/>
                <a:gd name="T78" fmla="*/ 35 w 386"/>
                <a:gd name="T79" fmla="*/ 78 h 82"/>
                <a:gd name="T80" fmla="*/ 0 w 386"/>
                <a:gd name="T81" fmla="*/ 82 h 82"/>
                <a:gd name="T82" fmla="*/ 0 w 386"/>
                <a:gd name="T83" fmla="*/ 30 h 82"/>
                <a:gd name="T84" fmla="*/ 0 w 386"/>
                <a:gd name="T85" fmla="*/ 3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6" h="82">
                  <a:moveTo>
                    <a:pt x="0" y="30"/>
                  </a:moveTo>
                  <a:lnTo>
                    <a:pt x="27" y="28"/>
                  </a:lnTo>
                  <a:lnTo>
                    <a:pt x="52" y="24"/>
                  </a:lnTo>
                  <a:lnTo>
                    <a:pt x="77" y="21"/>
                  </a:lnTo>
                  <a:lnTo>
                    <a:pt x="100" y="19"/>
                  </a:lnTo>
                  <a:lnTo>
                    <a:pt x="123" y="15"/>
                  </a:lnTo>
                  <a:lnTo>
                    <a:pt x="144" y="13"/>
                  </a:lnTo>
                  <a:lnTo>
                    <a:pt x="165" y="9"/>
                  </a:lnTo>
                  <a:lnTo>
                    <a:pt x="184" y="7"/>
                  </a:lnTo>
                  <a:lnTo>
                    <a:pt x="201" y="5"/>
                  </a:lnTo>
                  <a:lnTo>
                    <a:pt x="218" y="3"/>
                  </a:lnTo>
                  <a:lnTo>
                    <a:pt x="233" y="3"/>
                  </a:lnTo>
                  <a:lnTo>
                    <a:pt x="247" y="2"/>
                  </a:lnTo>
                  <a:lnTo>
                    <a:pt x="260" y="0"/>
                  </a:lnTo>
                  <a:lnTo>
                    <a:pt x="272" y="0"/>
                  </a:lnTo>
                  <a:lnTo>
                    <a:pt x="283" y="0"/>
                  </a:lnTo>
                  <a:lnTo>
                    <a:pt x="291" y="0"/>
                  </a:lnTo>
                  <a:lnTo>
                    <a:pt x="308" y="0"/>
                  </a:lnTo>
                  <a:lnTo>
                    <a:pt x="323" y="3"/>
                  </a:lnTo>
                  <a:lnTo>
                    <a:pt x="337" y="7"/>
                  </a:lnTo>
                  <a:lnTo>
                    <a:pt x="348" y="13"/>
                  </a:lnTo>
                  <a:lnTo>
                    <a:pt x="360" y="21"/>
                  </a:lnTo>
                  <a:lnTo>
                    <a:pt x="369" y="28"/>
                  </a:lnTo>
                  <a:lnTo>
                    <a:pt x="379" y="38"/>
                  </a:lnTo>
                  <a:lnTo>
                    <a:pt x="386" y="49"/>
                  </a:lnTo>
                  <a:lnTo>
                    <a:pt x="373" y="49"/>
                  </a:lnTo>
                  <a:lnTo>
                    <a:pt x="358" y="51"/>
                  </a:lnTo>
                  <a:lnTo>
                    <a:pt x="341" y="51"/>
                  </a:lnTo>
                  <a:lnTo>
                    <a:pt x="323" y="53"/>
                  </a:lnTo>
                  <a:lnTo>
                    <a:pt x="304" y="53"/>
                  </a:lnTo>
                  <a:lnTo>
                    <a:pt x="283" y="55"/>
                  </a:lnTo>
                  <a:lnTo>
                    <a:pt x="262" y="57"/>
                  </a:lnTo>
                  <a:lnTo>
                    <a:pt x="239" y="59"/>
                  </a:lnTo>
                  <a:lnTo>
                    <a:pt x="214" y="61"/>
                  </a:lnTo>
                  <a:lnTo>
                    <a:pt x="188" y="63"/>
                  </a:lnTo>
                  <a:lnTo>
                    <a:pt x="159" y="67"/>
                  </a:lnTo>
                  <a:lnTo>
                    <a:pt x="130" y="69"/>
                  </a:lnTo>
                  <a:lnTo>
                    <a:pt x="100" y="72"/>
                  </a:lnTo>
                  <a:lnTo>
                    <a:pt x="67" y="74"/>
                  </a:lnTo>
                  <a:lnTo>
                    <a:pt x="35" y="78"/>
                  </a:lnTo>
                  <a:lnTo>
                    <a:pt x="0" y="82"/>
                  </a:lnTo>
                  <a:lnTo>
                    <a:pt x="0" y="30"/>
                  </a:lnTo>
                  <a:lnTo>
                    <a:pt x="0" y="30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9"/>
            <p:cNvSpPr/>
            <p:nvPr/>
          </p:nvSpPr>
          <p:spPr bwMode="auto">
            <a:xfrm>
              <a:off x="3529418" y="438084"/>
              <a:ext cx="114300" cy="523875"/>
            </a:xfrm>
            <a:custGeom>
              <a:avLst/>
              <a:gdLst>
                <a:gd name="T0" fmla="*/ 9 w 143"/>
                <a:gd name="T1" fmla="*/ 1 h 660"/>
                <a:gd name="T2" fmla="*/ 25 w 143"/>
                <a:gd name="T3" fmla="*/ 0 h 660"/>
                <a:gd name="T4" fmla="*/ 44 w 143"/>
                <a:gd name="T5" fmla="*/ 0 h 660"/>
                <a:gd name="T6" fmla="*/ 67 w 143"/>
                <a:gd name="T7" fmla="*/ 5 h 660"/>
                <a:gd name="T8" fmla="*/ 94 w 143"/>
                <a:gd name="T9" fmla="*/ 17 h 660"/>
                <a:gd name="T10" fmla="*/ 117 w 143"/>
                <a:gd name="T11" fmla="*/ 28 h 660"/>
                <a:gd name="T12" fmla="*/ 132 w 143"/>
                <a:gd name="T13" fmla="*/ 40 h 660"/>
                <a:gd name="T14" fmla="*/ 141 w 143"/>
                <a:gd name="T15" fmla="*/ 49 h 660"/>
                <a:gd name="T16" fmla="*/ 143 w 143"/>
                <a:gd name="T17" fmla="*/ 63 h 660"/>
                <a:gd name="T18" fmla="*/ 141 w 143"/>
                <a:gd name="T19" fmla="*/ 86 h 660"/>
                <a:gd name="T20" fmla="*/ 138 w 143"/>
                <a:gd name="T21" fmla="*/ 99 h 660"/>
                <a:gd name="T22" fmla="*/ 136 w 143"/>
                <a:gd name="T23" fmla="*/ 107 h 660"/>
                <a:gd name="T24" fmla="*/ 132 w 143"/>
                <a:gd name="T25" fmla="*/ 120 h 660"/>
                <a:gd name="T26" fmla="*/ 128 w 143"/>
                <a:gd name="T27" fmla="*/ 137 h 660"/>
                <a:gd name="T28" fmla="*/ 126 w 143"/>
                <a:gd name="T29" fmla="*/ 159 h 660"/>
                <a:gd name="T30" fmla="*/ 122 w 143"/>
                <a:gd name="T31" fmla="*/ 183 h 660"/>
                <a:gd name="T32" fmla="*/ 118 w 143"/>
                <a:gd name="T33" fmla="*/ 212 h 660"/>
                <a:gd name="T34" fmla="*/ 115 w 143"/>
                <a:gd name="T35" fmla="*/ 245 h 660"/>
                <a:gd name="T36" fmla="*/ 113 w 143"/>
                <a:gd name="T37" fmla="*/ 283 h 660"/>
                <a:gd name="T38" fmla="*/ 103 w 143"/>
                <a:gd name="T39" fmla="*/ 367 h 660"/>
                <a:gd name="T40" fmla="*/ 94 w 143"/>
                <a:gd name="T41" fmla="*/ 457 h 660"/>
                <a:gd name="T42" fmla="*/ 90 w 143"/>
                <a:gd name="T43" fmla="*/ 505 h 660"/>
                <a:gd name="T44" fmla="*/ 86 w 143"/>
                <a:gd name="T45" fmla="*/ 555 h 660"/>
                <a:gd name="T46" fmla="*/ 84 w 143"/>
                <a:gd name="T47" fmla="*/ 607 h 660"/>
                <a:gd name="T48" fmla="*/ 80 w 143"/>
                <a:gd name="T49" fmla="*/ 660 h 660"/>
                <a:gd name="T50" fmla="*/ 17 w 143"/>
                <a:gd name="T51" fmla="*/ 636 h 660"/>
                <a:gd name="T52" fmla="*/ 19 w 143"/>
                <a:gd name="T53" fmla="*/ 590 h 660"/>
                <a:gd name="T54" fmla="*/ 21 w 143"/>
                <a:gd name="T55" fmla="*/ 546 h 660"/>
                <a:gd name="T56" fmla="*/ 21 w 143"/>
                <a:gd name="T57" fmla="*/ 503 h 660"/>
                <a:gd name="T58" fmla="*/ 23 w 143"/>
                <a:gd name="T59" fmla="*/ 463 h 660"/>
                <a:gd name="T60" fmla="*/ 23 w 143"/>
                <a:gd name="T61" fmla="*/ 425 h 660"/>
                <a:gd name="T62" fmla="*/ 25 w 143"/>
                <a:gd name="T63" fmla="*/ 388 h 660"/>
                <a:gd name="T64" fmla="*/ 25 w 143"/>
                <a:gd name="T65" fmla="*/ 356 h 660"/>
                <a:gd name="T66" fmla="*/ 27 w 143"/>
                <a:gd name="T67" fmla="*/ 325 h 660"/>
                <a:gd name="T68" fmla="*/ 27 w 143"/>
                <a:gd name="T69" fmla="*/ 295 h 660"/>
                <a:gd name="T70" fmla="*/ 29 w 143"/>
                <a:gd name="T71" fmla="*/ 270 h 660"/>
                <a:gd name="T72" fmla="*/ 29 w 143"/>
                <a:gd name="T73" fmla="*/ 245 h 660"/>
                <a:gd name="T74" fmla="*/ 29 w 143"/>
                <a:gd name="T75" fmla="*/ 222 h 660"/>
                <a:gd name="T76" fmla="*/ 29 w 143"/>
                <a:gd name="T77" fmla="*/ 203 h 660"/>
                <a:gd name="T78" fmla="*/ 30 w 143"/>
                <a:gd name="T79" fmla="*/ 185 h 660"/>
                <a:gd name="T80" fmla="*/ 30 w 143"/>
                <a:gd name="T81" fmla="*/ 170 h 660"/>
                <a:gd name="T82" fmla="*/ 30 w 143"/>
                <a:gd name="T83" fmla="*/ 149 h 660"/>
                <a:gd name="T84" fmla="*/ 29 w 143"/>
                <a:gd name="T85" fmla="*/ 126 h 660"/>
                <a:gd name="T86" fmla="*/ 29 w 143"/>
                <a:gd name="T87" fmla="*/ 105 h 660"/>
                <a:gd name="T88" fmla="*/ 27 w 143"/>
                <a:gd name="T89" fmla="*/ 88 h 660"/>
                <a:gd name="T90" fmla="*/ 25 w 143"/>
                <a:gd name="T91" fmla="*/ 72 h 660"/>
                <a:gd name="T92" fmla="*/ 21 w 143"/>
                <a:gd name="T93" fmla="*/ 59 h 660"/>
                <a:gd name="T94" fmla="*/ 17 w 143"/>
                <a:gd name="T95" fmla="*/ 47 h 660"/>
                <a:gd name="T96" fmla="*/ 13 w 143"/>
                <a:gd name="T97" fmla="*/ 38 h 660"/>
                <a:gd name="T98" fmla="*/ 7 w 143"/>
                <a:gd name="T99" fmla="*/ 30 h 660"/>
                <a:gd name="T100" fmla="*/ 2 w 143"/>
                <a:gd name="T101" fmla="*/ 21 h 660"/>
                <a:gd name="T102" fmla="*/ 0 w 143"/>
                <a:gd name="T103" fmla="*/ 13 h 660"/>
                <a:gd name="T104" fmla="*/ 2 w 143"/>
                <a:gd name="T105" fmla="*/ 5 h 660"/>
                <a:gd name="T106" fmla="*/ 4 w 143"/>
                <a:gd name="T107" fmla="*/ 3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3" h="660">
                  <a:moveTo>
                    <a:pt x="4" y="3"/>
                  </a:moveTo>
                  <a:lnTo>
                    <a:pt x="9" y="1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4" y="0"/>
                  </a:lnTo>
                  <a:lnTo>
                    <a:pt x="55" y="1"/>
                  </a:lnTo>
                  <a:lnTo>
                    <a:pt x="67" y="5"/>
                  </a:lnTo>
                  <a:lnTo>
                    <a:pt x="80" y="9"/>
                  </a:lnTo>
                  <a:lnTo>
                    <a:pt x="94" y="17"/>
                  </a:lnTo>
                  <a:lnTo>
                    <a:pt x="105" y="23"/>
                  </a:lnTo>
                  <a:lnTo>
                    <a:pt x="117" y="28"/>
                  </a:lnTo>
                  <a:lnTo>
                    <a:pt x="124" y="34"/>
                  </a:lnTo>
                  <a:lnTo>
                    <a:pt x="132" y="40"/>
                  </a:lnTo>
                  <a:lnTo>
                    <a:pt x="138" y="44"/>
                  </a:lnTo>
                  <a:lnTo>
                    <a:pt x="141" y="49"/>
                  </a:lnTo>
                  <a:lnTo>
                    <a:pt x="143" y="53"/>
                  </a:lnTo>
                  <a:lnTo>
                    <a:pt x="143" y="63"/>
                  </a:lnTo>
                  <a:lnTo>
                    <a:pt x="143" y="74"/>
                  </a:lnTo>
                  <a:lnTo>
                    <a:pt x="141" y="86"/>
                  </a:lnTo>
                  <a:lnTo>
                    <a:pt x="139" y="92"/>
                  </a:lnTo>
                  <a:lnTo>
                    <a:pt x="138" y="99"/>
                  </a:lnTo>
                  <a:lnTo>
                    <a:pt x="136" y="103"/>
                  </a:lnTo>
                  <a:lnTo>
                    <a:pt x="136" y="107"/>
                  </a:lnTo>
                  <a:lnTo>
                    <a:pt x="134" y="115"/>
                  </a:lnTo>
                  <a:lnTo>
                    <a:pt x="132" y="120"/>
                  </a:lnTo>
                  <a:lnTo>
                    <a:pt x="130" y="128"/>
                  </a:lnTo>
                  <a:lnTo>
                    <a:pt x="128" y="137"/>
                  </a:lnTo>
                  <a:lnTo>
                    <a:pt x="126" y="147"/>
                  </a:lnTo>
                  <a:lnTo>
                    <a:pt x="126" y="159"/>
                  </a:lnTo>
                  <a:lnTo>
                    <a:pt x="124" y="170"/>
                  </a:lnTo>
                  <a:lnTo>
                    <a:pt x="122" y="183"/>
                  </a:lnTo>
                  <a:lnTo>
                    <a:pt x="120" y="197"/>
                  </a:lnTo>
                  <a:lnTo>
                    <a:pt x="118" y="212"/>
                  </a:lnTo>
                  <a:lnTo>
                    <a:pt x="117" y="228"/>
                  </a:lnTo>
                  <a:lnTo>
                    <a:pt x="115" y="245"/>
                  </a:lnTo>
                  <a:lnTo>
                    <a:pt x="115" y="264"/>
                  </a:lnTo>
                  <a:lnTo>
                    <a:pt x="113" y="283"/>
                  </a:lnTo>
                  <a:lnTo>
                    <a:pt x="107" y="325"/>
                  </a:lnTo>
                  <a:lnTo>
                    <a:pt x="103" y="367"/>
                  </a:lnTo>
                  <a:lnTo>
                    <a:pt x="99" y="411"/>
                  </a:lnTo>
                  <a:lnTo>
                    <a:pt x="94" y="457"/>
                  </a:lnTo>
                  <a:lnTo>
                    <a:pt x="92" y="482"/>
                  </a:lnTo>
                  <a:lnTo>
                    <a:pt x="90" y="505"/>
                  </a:lnTo>
                  <a:lnTo>
                    <a:pt x="88" y="530"/>
                  </a:lnTo>
                  <a:lnTo>
                    <a:pt x="86" y="555"/>
                  </a:lnTo>
                  <a:lnTo>
                    <a:pt x="84" y="580"/>
                  </a:lnTo>
                  <a:lnTo>
                    <a:pt x="84" y="607"/>
                  </a:lnTo>
                  <a:lnTo>
                    <a:pt x="82" y="634"/>
                  </a:lnTo>
                  <a:lnTo>
                    <a:pt x="80" y="660"/>
                  </a:lnTo>
                  <a:lnTo>
                    <a:pt x="17" y="660"/>
                  </a:lnTo>
                  <a:lnTo>
                    <a:pt x="17" y="636"/>
                  </a:lnTo>
                  <a:lnTo>
                    <a:pt x="19" y="613"/>
                  </a:lnTo>
                  <a:lnTo>
                    <a:pt x="19" y="590"/>
                  </a:lnTo>
                  <a:lnTo>
                    <a:pt x="19" y="567"/>
                  </a:lnTo>
                  <a:lnTo>
                    <a:pt x="21" y="546"/>
                  </a:lnTo>
                  <a:lnTo>
                    <a:pt x="21" y="523"/>
                  </a:lnTo>
                  <a:lnTo>
                    <a:pt x="21" y="503"/>
                  </a:lnTo>
                  <a:lnTo>
                    <a:pt x="23" y="482"/>
                  </a:lnTo>
                  <a:lnTo>
                    <a:pt x="23" y="463"/>
                  </a:lnTo>
                  <a:lnTo>
                    <a:pt x="23" y="444"/>
                  </a:lnTo>
                  <a:lnTo>
                    <a:pt x="23" y="425"/>
                  </a:lnTo>
                  <a:lnTo>
                    <a:pt x="25" y="406"/>
                  </a:lnTo>
                  <a:lnTo>
                    <a:pt x="25" y="388"/>
                  </a:lnTo>
                  <a:lnTo>
                    <a:pt x="25" y="371"/>
                  </a:lnTo>
                  <a:lnTo>
                    <a:pt x="25" y="356"/>
                  </a:lnTo>
                  <a:lnTo>
                    <a:pt x="27" y="341"/>
                  </a:lnTo>
                  <a:lnTo>
                    <a:pt x="27" y="325"/>
                  </a:lnTo>
                  <a:lnTo>
                    <a:pt x="27" y="310"/>
                  </a:lnTo>
                  <a:lnTo>
                    <a:pt x="27" y="295"/>
                  </a:lnTo>
                  <a:lnTo>
                    <a:pt x="27" y="281"/>
                  </a:lnTo>
                  <a:lnTo>
                    <a:pt x="29" y="270"/>
                  </a:lnTo>
                  <a:lnTo>
                    <a:pt x="29" y="256"/>
                  </a:lnTo>
                  <a:lnTo>
                    <a:pt x="29" y="245"/>
                  </a:lnTo>
                  <a:lnTo>
                    <a:pt x="29" y="233"/>
                  </a:lnTo>
                  <a:lnTo>
                    <a:pt x="29" y="222"/>
                  </a:lnTo>
                  <a:lnTo>
                    <a:pt x="29" y="212"/>
                  </a:lnTo>
                  <a:lnTo>
                    <a:pt x="29" y="203"/>
                  </a:lnTo>
                  <a:lnTo>
                    <a:pt x="30" y="193"/>
                  </a:lnTo>
                  <a:lnTo>
                    <a:pt x="30" y="185"/>
                  </a:lnTo>
                  <a:lnTo>
                    <a:pt x="30" y="176"/>
                  </a:lnTo>
                  <a:lnTo>
                    <a:pt x="30" y="170"/>
                  </a:lnTo>
                  <a:lnTo>
                    <a:pt x="30" y="162"/>
                  </a:lnTo>
                  <a:lnTo>
                    <a:pt x="30" y="149"/>
                  </a:lnTo>
                  <a:lnTo>
                    <a:pt x="30" y="137"/>
                  </a:lnTo>
                  <a:lnTo>
                    <a:pt x="29" y="126"/>
                  </a:lnTo>
                  <a:lnTo>
                    <a:pt x="29" y="116"/>
                  </a:lnTo>
                  <a:lnTo>
                    <a:pt x="29" y="105"/>
                  </a:lnTo>
                  <a:lnTo>
                    <a:pt x="27" y="97"/>
                  </a:lnTo>
                  <a:lnTo>
                    <a:pt x="27" y="88"/>
                  </a:lnTo>
                  <a:lnTo>
                    <a:pt x="25" y="80"/>
                  </a:lnTo>
                  <a:lnTo>
                    <a:pt x="25" y="72"/>
                  </a:lnTo>
                  <a:lnTo>
                    <a:pt x="23" y="65"/>
                  </a:lnTo>
                  <a:lnTo>
                    <a:pt x="21" y="59"/>
                  </a:lnTo>
                  <a:lnTo>
                    <a:pt x="19" y="53"/>
                  </a:lnTo>
                  <a:lnTo>
                    <a:pt x="17" y="47"/>
                  </a:lnTo>
                  <a:lnTo>
                    <a:pt x="15" y="44"/>
                  </a:lnTo>
                  <a:lnTo>
                    <a:pt x="13" y="38"/>
                  </a:lnTo>
                  <a:lnTo>
                    <a:pt x="11" y="34"/>
                  </a:lnTo>
                  <a:lnTo>
                    <a:pt x="7" y="30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4" y="3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3" name="Freeform 55"/>
          <p:cNvSpPr/>
          <p:nvPr/>
        </p:nvSpPr>
        <p:spPr bwMode="auto">
          <a:xfrm>
            <a:off x="1412518" y="2443911"/>
            <a:ext cx="728656" cy="155959"/>
          </a:xfrm>
          <a:custGeom>
            <a:avLst/>
            <a:gdLst>
              <a:gd name="T0" fmla="*/ 248 w 570"/>
              <a:gd name="T1" fmla="*/ 38 h 122"/>
              <a:gd name="T2" fmla="*/ 294 w 570"/>
              <a:gd name="T3" fmla="*/ 28 h 122"/>
              <a:gd name="T4" fmla="*/ 336 w 570"/>
              <a:gd name="T5" fmla="*/ 19 h 122"/>
              <a:gd name="T6" fmla="*/ 373 w 570"/>
              <a:gd name="T7" fmla="*/ 13 h 122"/>
              <a:gd name="T8" fmla="*/ 407 w 570"/>
              <a:gd name="T9" fmla="*/ 7 h 122"/>
              <a:gd name="T10" fmla="*/ 436 w 570"/>
              <a:gd name="T11" fmla="*/ 3 h 122"/>
              <a:gd name="T12" fmla="*/ 460 w 570"/>
              <a:gd name="T13" fmla="*/ 1 h 122"/>
              <a:gd name="T14" fmla="*/ 482 w 570"/>
              <a:gd name="T15" fmla="*/ 0 h 122"/>
              <a:gd name="T16" fmla="*/ 504 w 570"/>
              <a:gd name="T17" fmla="*/ 0 h 122"/>
              <a:gd name="T18" fmla="*/ 527 w 570"/>
              <a:gd name="T19" fmla="*/ 3 h 122"/>
              <a:gd name="T20" fmla="*/ 547 w 570"/>
              <a:gd name="T21" fmla="*/ 9 h 122"/>
              <a:gd name="T22" fmla="*/ 562 w 570"/>
              <a:gd name="T23" fmla="*/ 19 h 122"/>
              <a:gd name="T24" fmla="*/ 570 w 570"/>
              <a:gd name="T25" fmla="*/ 32 h 122"/>
              <a:gd name="T26" fmla="*/ 570 w 570"/>
              <a:gd name="T27" fmla="*/ 42 h 122"/>
              <a:gd name="T28" fmla="*/ 568 w 570"/>
              <a:gd name="T29" fmla="*/ 49 h 122"/>
              <a:gd name="T30" fmla="*/ 560 w 570"/>
              <a:gd name="T31" fmla="*/ 55 h 122"/>
              <a:gd name="T32" fmla="*/ 550 w 570"/>
              <a:gd name="T33" fmla="*/ 59 h 122"/>
              <a:gd name="T34" fmla="*/ 535 w 570"/>
              <a:gd name="T35" fmla="*/ 63 h 122"/>
              <a:gd name="T36" fmla="*/ 516 w 570"/>
              <a:gd name="T37" fmla="*/ 67 h 122"/>
              <a:gd name="T38" fmla="*/ 489 w 570"/>
              <a:gd name="T39" fmla="*/ 72 h 122"/>
              <a:gd name="T40" fmla="*/ 455 w 570"/>
              <a:gd name="T41" fmla="*/ 78 h 122"/>
              <a:gd name="T42" fmla="*/ 417 w 570"/>
              <a:gd name="T43" fmla="*/ 84 h 122"/>
              <a:gd name="T44" fmla="*/ 369 w 570"/>
              <a:gd name="T45" fmla="*/ 92 h 122"/>
              <a:gd name="T46" fmla="*/ 317 w 570"/>
              <a:gd name="T47" fmla="*/ 97 h 122"/>
              <a:gd name="T48" fmla="*/ 258 w 570"/>
              <a:gd name="T49" fmla="*/ 105 h 122"/>
              <a:gd name="T50" fmla="*/ 202 w 570"/>
              <a:gd name="T51" fmla="*/ 111 h 122"/>
              <a:gd name="T52" fmla="*/ 154 w 570"/>
              <a:gd name="T53" fmla="*/ 116 h 122"/>
              <a:gd name="T54" fmla="*/ 114 w 570"/>
              <a:gd name="T55" fmla="*/ 120 h 122"/>
              <a:gd name="T56" fmla="*/ 80 w 570"/>
              <a:gd name="T57" fmla="*/ 120 h 122"/>
              <a:gd name="T58" fmla="*/ 53 w 570"/>
              <a:gd name="T59" fmla="*/ 122 h 122"/>
              <a:gd name="T60" fmla="*/ 32 w 570"/>
              <a:gd name="T61" fmla="*/ 120 h 122"/>
              <a:gd name="T62" fmla="*/ 19 w 570"/>
              <a:gd name="T63" fmla="*/ 116 h 122"/>
              <a:gd name="T64" fmla="*/ 9 w 570"/>
              <a:gd name="T65" fmla="*/ 113 h 122"/>
              <a:gd name="T66" fmla="*/ 1 w 570"/>
              <a:gd name="T67" fmla="*/ 105 h 122"/>
              <a:gd name="T68" fmla="*/ 0 w 570"/>
              <a:gd name="T69" fmla="*/ 99 h 122"/>
              <a:gd name="T70" fmla="*/ 3 w 570"/>
              <a:gd name="T71" fmla="*/ 92 h 122"/>
              <a:gd name="T72" fmla="*/ 9 w 570"/>
              <a:gd name="T73" fmla="*/ 88 h 122"/>
              <a:gd name="T74" fmla="*/ 19 w 570"/>
              <a:gd name="T75" fmla="*/ 84 h 122"/>
              <a:gd name="T76" fmla="*/ 34 w 570"/>
              <a:gd name="T77" fmla="*/ 82 h 122"/>
              <a:gd name="T78" fmla="*/ 55 w 570"/>
              <a:gd name="T79" fmla="*/ 76 h 122"/>
              <a:gd name="T80" fmla="*/ 84 w 570"/>
              <a:gd name="T81" fmla="*/ 70 h 122"/>
              <a:gd name="T82" fmla="*/ 116 w 570"/>
              <a:gd name="T83" fmla="*/ 65 h 122"/>
              <a:gd name="T84" fmla="*/ 154 w 570"/>
              <a:gd name="T85" fmla="*/ 57 h 122"/>
              <a:gd name="T86" fmla="*/ 200 w 570"/>
              <a:gd name="T87" fmla="*/ 49 h 122"/>
              <a:gd name="T88" fmla="*/ 223 w 570"/>
              <a:gd name="T89" fmla="*/ 4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70" h="122">
                <a:moveTo>
                  <a:pt x="223" y="44"/>
                </a:moveTo>
                <a:lnTo>
                  <a:pt x="248" y="38"/>
                </a:lnTo>
                <a:lnTo>
                  <a:pt x="271" y="34"/>
                </a:lnTo>
                <a:lnTo>
                  <a:pt x="294" y="28"/>
                </a:lnTo>
                <a:lnTo>
                  <a:pt x="315" y="24"/>
                </a:lnTo>
                <a:lnTo>
                  <a:pt x="336" y="19"/>
                </a:lnTo>
                <a:lnTo>
                  <a:pt x="355" y="17"/>
                </a:lnTo>
                <a:lnTo>
                  <a:pt x="373" y="13"/>
                </a:lnTo>
                <a:lnTo>
                  <a:pt x="390" y="9"/>
                </a:lnTo>
                <a:lnTo>
                  <a:pt x="407" y="7"/>
                </a:lnTo>
                <a:lnTo>
                  <a:pt x="422" y="5"/>
                </a:lnTo>
                <a:lnTo>
                  <a:pt x="436" y="3"/>
                </a:lnTo>
                <a:lnTo>
                  <a:pt x="449" y="1"/>
                </a:lnTo>
                <a:lnTo>
                  <a:pt x="460" y="1"/>
                </a:lnTo>
                <a:lnTo>
                  <a:pt x="472" y="0"/>
                </a:lnTo>
                <a:lnTo>
                  <a:pt x="482" y="0"/>
                </a:lnTo>
                <a:lnTo>
                  <a:pt x="491" y="0"/>
                </a:lnTo>
                <a:lnTo>
                  <a:pt x="504" y="0"/>
                </a:lnTo>
                <a:lnTo>
                  <a:pt x="516" y="1"/>
                </a:lnTo>
                <a:lnTo>
                  <a:pt x="527" y="3"/>
                </a:lnTo>
                <a:lnTo>
                  <a:pt x="539" y="5"/>
                </a:lnTo>
                <a:lnTo>
                  <a:pt x="547" y="9"/>
                </a:lnTo>
                <a:lnTo>
                  <a:pt x="554" y="13"/>
                </a:lnTo>
                <a:lnTo>
                  <a:pt x="562" y="19"/>
                </a:lnTo>
                <a:lnTo>
                  <a:pt x="566" y="24"/>
                </a:lnTo>
                <a:lnTo>
                  <a:pt x="570" y="32"/>
                </a:lnTo>
                <a:lnTo>
                  <a:pt x="570" y="38"/>
                </a:lnTo>
                <a:lnTo>
                  <a:pt x="570" y="42"/>
                </a:lnTo>
                <a:lnTo>
                  <a:pt x="570" y="46"/>
                </a:lnTo>
                <a:lnTo>
                  <a:pt x="568" y="49"/>
                </a:lnTo>
                <a:lnTo>
                  <a:pt x="566" y="51"/>
                </a:lnTo>
                <a:lnTo>
                  <a:pt x="560" y="55"/>
                </a:lnTo>
                <a:lnTo>
                  <a:pt x="554" y="57"/>
                </a:lnTo>
                <a:lnTo>
                  <a:pt x="550" y="59"/>
                </a:lnTo>
                <a:lnTo>
                  <a:pt x="543" y="61"/>
                </a:lnTo>
                <a:lnTo>
                  <a:pt x="535" y="63"/>
                </a:lnTo>
                <a:lnTo>
                  <a:pt x="527" y="65"/>
                </a:lnTo>
                <a:lnTo>
                  <a:pt x="516" y="67"/>
                </a:lnTo>
                <a:lnTo>
                  <a:pt x="503" y="69"/>
                </a:lnTo>
                <a:lnTo>
                  <a:pt x="489" y="72"/>
                </a:lnTo>
                <a:lnTo>
                  <a:pt x="474" y="74"/>
                </a:lnTo>
                <a:lnTo>
                  <a:pt x="455" y="78"/>
                </a:lnTo>
                <a:lnTo>
                  <a:pt x="436" y="80"/>
                </a:lnTo>
                <a:lnTo>
                  <a:pt x="417" y="84"/>
                </a:lnTo>
                <a:lnTo>
                  <a:pt x="394" y="88"/>
                </a:lnTo>
                <a:lnTo>
                  <a:pt x="369" y="92"/>
                </a:lnTo>
                <a:lnTo>
                  <a:pt x="344" y="95"/>
                </a:lnTo>
                <a:lnTo>
                  <a:pt x="317" y="97"/>
                </a:lnTo>
                <a:lnTo>
                  <a:pt x="286" y="101"/>
                </a:lnTo>
                <a:lnTo>
                  <a:pt x="258" y="105"/>
                </a:lnTo>
                <a:lnTo>
                  <a:pt x="229" y="109"/>
                </a:lnTo>
                <a:lnTo>
                  <a:pt x="202" y="111"/>
                </a:lnTo>
                <a:lnTo>
                  <a:pt x="177" y="114"/>
                </a:lnTo>
                <a:lnTo>
                  <a:pt x="154" y="116"/>
                </a:lnTo>
                <a:lnTo>
                  <a:pt x="133" y="118"/>
                </a:lnTo>
                <a:lnTo>
                  <a:pt x="114" y="120"/>
                </a:lnTo>
                <a:lnTo>
                  <a:pt x="95" y="120"/>
                </a:lnTo>
                <a:lnTo>
                  <a:pt x="80" y="120"/>
                </a:lnTo>
                <a:lnTo>
                  <a:pt x="67" y="122"/>
                </a:lnTo>
                <a:lnTo>
                  <a:pt x="53" y="122"/>
                </a:lnTo>
                <a:lnTo>
                  <a:pt x="42" y="120"/>
                </a:lnTo>
                <a:lnTo>
                  <a:pt x="32" y="120"/>
                </a:lnTo>
                <a:lnTo>
                  <a:pt x="24" y="118"/>
                </a:lnTo>
                <a:lnTo>
                  <a:pt x="19" y="116"/>
                </a:lnTo>
                <a:lnTo>
                  <a:pt x="15" y="114"/>
                </a:lnTo>
                <a:lnTo>
                  <a:pt x="9" y="113"/>
                </a:lnTo>
                <a:lnTo>
                  <a:pt x="3" y="109"/>
                </a:lnTo>
                <a:lnTo>
                  <a:pt x="1" y="105"/>
                </a:lnTo>
                <a:lnTo>
                  <a:pt x="0" y="101"/>
                </a:lnTo>
                <a:lnTo>
                  <a:pt x="0" y="99"/>
                </a:lnTo>
                <a:lnTo>
                  <a:pt x="1" y="95"/>
                </a:lnTo>
                <a:lnTo>
                  <a:pt x="3" y="92"/>
                </a:lnTo>
                <a:lnTo>
                  <a:pt x="7" y="90"/>
                </a:lnTo>
                <a:lnTo>
                  <a:pt x="9" y="88"/>
                </a:lnTo>
                <a:lnTo>
                  <a:pt x="13" y="86"/>
                </a:lnTo>
                <a:lnTo>
                  <a:pt x="19" y="84"/>
                </a:lnTo>
                <a:lnTo>
                  <a:pt x="26" y="84"/>
                </a:lnTo>
                <a:lnTo>
                  <a:pt x="34" y="82"/>
                </a:lnTo>
                <a:lnTo>
                  <a:pt x="44" y="78"/>
                </a:lnTo>
                <a:lnTo>
                  <a:pt x="55" y="76"/>
                </a:lnTo>
                <a:lnTo>
                  <a:pt x="68" y="74"/>
                </a:lnTo>
                <a:lnTo>
                  <a:pt x="84" y="70"/>
                </a:lnTo>
                <a:lnTo>
                  <a:pt x="99" y="69"/>
                </a:lnTo>
                <a:lnTo>
                  <a:pt x="116" y="65"/>
                </a:lnTo>
                <a:lnTo>
                  <a:pt x="135" y="61"/>
                </a:lnTo>
                <a:lnTo>
                  <a:pt x="154" y="57"/>
                </a:lnTo>
                <a:lnTo>
                  <a:pt x="177" y="53"/>
                </a:lnTo>
                <a:lnTo>
                  <a:pt x="200" y="49"/>
                </a:lnTo>
                <a:lnTo>
                  <a:pt x="223" y="44"/>
                </a:lnTo>
                <a:lnTo>
                  <a:pt x="223" y="44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4" name="Freeform 56"/>
          <p:cNvSpPr/>
          <p:nvPr/>
        </p:nvSpPr>
        <p:spPr bwMode="auto">
          <a:xfrm>
            <a:off x="1816475" y="2533395"/>
            <a:ext cx="171299" cy="718429"/>
          </a:xfrm>
          <a:custGeom>
            <a:avLst/>
            <a:gdLst>
              <a:gd name="T0" fmla="*/ 128 w 136"/>
              <a:gd name="T1" fmla="*/ 533 h 562"/>
              <a:gd name="T2" fmla="*/ 134 w 136"/>
              <a:gd name="T3" fmla="*/ 537 h 562"/>
              <a:gd name="T4" fmla="*/ 136 w 136"/>
              <a:gd name="T5" fmla="*/ 543 h 562"/>
              <a:gd name="T6" fmla="*/ 132 w 136"/>
              <a:gd name="T7" fmla="*/ 546 h 562"/>
              <a:gd name="T8" fmla="*/ 126 w 136"/>
              <a:gd name="T9" fmla="*/ 552 h 562"/>
              <a:gd name="T10" fmla="*/ 107 w 136"/>
              <a:gd name="T11" fmla="*/ 558 h 562"/>
              <a:gd name="T12" fmla="*/ 88 w 136"/>
              <a:gd name="T13" fmla="*/ 562 h 562"/>
              <a:gd name="T14" fmla="*/ 71 w 136"/>
              <a:gd name="T15" fmla="*/ 562 h 562"/>
              <a:gd name="T16" fmla="*/ 56 w 136"/>
              <a:gd name="T17" fmla="*/ 560 h 562"/>
              <a:gd name="T18" fmla="*/ 42 w 136"/>
              <a:gd name="T19" fmla="*/ 554 h 562"/>
              <a:gd name="T20" fmla="*/ 33 w 136"/>
              <a:gd name="T21" fmla="*/ 546 h 562"/>
              <a:gd name="T22" fmla="*/ 25 w 136"/>
              <a:gd name="T23" fmla="*/ 539 h 562"/>
              <a:gd name="T24" fmla="*/ 17 w 136"/>
              <a:gd name="T25" fmla="*/ 529 h 562"/>
              <a:gd name="T26" fmla="*/ 12 w 136"/>
              <a:gd name="T27" fmla="*/ 516 h 562"/>
              <a:gd name="T28" fmla="*/ 6 w 136"/>
              <a:gd name="T29" fmla="*/ 497 h 562"/>
              <a:gd name="T30" fmla="*/ 2 w 136"/>
              <a:gd name="T31" fmla="*/ 479 h 562"/>
              <a:gd name="T32" fmla="*/ 2 w 136"/>
              <a:gd name="T33" fmla="*/ 464 h 562"/>
              <a:gd name="T34" fmla="*/ 0 w 136"/>
              <a:gd name="T35" fmla="*/ 447 h 562"/>
              <a:gd name="T36" fmla="*/ 0 w 136"/>
              <a:gd name="T37" fmla="*/ 426 h 562"/>
              <a:gd name="T38" fmla="*/ 0 w 136"/>
              <a:gd name="T39" fmla="*/ 401 h 562"/>
              <a:gd name="T40" fmla="*/ 2 w 136"/>
              <a:gd name="T41" fmla="*/ 374 h 562"/>
              <a:gd name="T42" fmla="*/ 4 w 136"/>
              <a:gd name="T43" fmla="*/ 343 h 562"/>
              <a:gd name="T44" fmla="*/ 8 w 136"/>
              <a:gd name="T45" fmla="*/ 311 h 562"/>
              <a:gd name="T46" fmla="*/ 12 w 136"/>
              <a:gd name="T47" fmla="*/ 257 h 562"/>
              <a:gd name="T48" fmla="*/ 15 w 136"/>
              <a:gd name="T49" fmla="*/ 186 h 562"/>
              <a:gd name="T50" fmla="*/ 15 w 136"/>
              <a:gd name="T51" fmla="*/ 112 h 562"/>
              <a:gd name="T52" fmla="*/ 12 w 136"/>
              <a:gd name="T53" fmla="*/ 39 h 562"/>
              <a:gd name="T54" fmla="*/ 21 w 136"/>
              <a:gd name="T55" fmla="*/ 8 h 562"/>
              <a:gd name="T56" fmla="*/ 42 w 136"/>
              <a:gd name="T57" fmla="*/ 22 h 562"/>
              <a:gd name="T58" fmla="*/ 61 w 136"/>
              <a:gd name="T59" fmla="*/ 35 h 562"/>
              <a:gd name="T60" fmla="*/ 75 w 136"/>
              <a:gd name="T61" fmla="*/ 46 h 562"/>
              <a:gd name="T62" fmla="*/ 80 w 136"/>
              <a:gd name="T63" fmla="*/ 54 h 562"/>
              <a:gd name="T64" fmla="*/ 82 w 136"/>
              <a:gd name="T65" fmla="*/ 62 h 562"/>
              <a:gd name="T66" fmla="*/ 84 w 136"/>
              <a:gd name="T67" fmla="*/ 73 h 562"/>
              <a:gd name="T68" fmla="*/ 84 w 136"/>
              <a:gd name="T69" fmla="*/ 87 h 562"/>
              <a:gd name="T70" fmla="*/ 82 w 136"/>
              <a:gd name="T71" fmla="*/ 102 h 562"/>
              <a:gd name="T72" fmla="*/ 80 w 136"/>
              <a:gd name="T73" fmla="*/ 123 h 562"/>
              <a:gd name="T74" fmla="*/ 77 w 136"/>
              <a:gd name="T75" fmla="*/ 146 h 562"/>
              <a:gd name="T76" fmla="*/ 71 w 136"/>
              <a:gd name="T77" fmla="*/ 171 h 562"/>
              <a:gd name="T78" fmla="*/ 61 w 136"/>
              <a:gd name="T79" fmla="*/ 215 h 562"/>
              <a:gd name="T80" fmla="*/ 52 w 136"/>
              <a:gd name="T81" fmla="*/ 272 h 562"/>
              <a:gd name="T82" fmla="*/ 46 w 136"/>
              <a:gd name="T83" fmla="*/ 326 h 562"/>
              <a:gd name="T84" fmla="*/ 42 w 136"/>
              <a:gd name="T85" fmla="*/ 374 h 562"/>
              <a:gd name="T86" fmla="*/ 42 w 136"/>
              <a:gd name="T87" fmla="*/ 407 h 562"/>
              <a:gd name="T88" fmla="*/ 44 w 136"/>
              <a:gd name="T89" fmla="*/ 428 h 562"/>
              <a:gd name="T90" fmla="*/ 46 w 136"/>
              <a:gd name="T91" fmla="*/ 447 h 562"/>
              <a:gd name="T92" fmla="*/ 50 w 136"/>
              <a:gd name="T93" fmla="*/ 462 h 562"/>
              <a:gd name="T94" fmla="*/ 54 w 136"/>
              <a:gd name="T95" fmla="*/ 474 h 562"/>
              <a:gd name="T96" fmla="*/ 59 w 136"/>
              <a:gd name="T97" fmla="*/ 485 h 562"/>
              <a:gd name="T98" fmla="*/ 67 w 136"/>
              <a:gd name="T99" fmla="*/ 491 h 562"/>
              <a:gd name="T100" fmla="*/ 75 w 136"/>
              <a:gd name="T101" fmla="*/ 497 h 562"/>
              <a:gd name="T102" fmla="*/ 88 w 136"/>
              <a:gd name="T103" fmla="*/ 500 h 562"/>
              <a:gd name="T104" fmla="*/ 102 w 136"/>
              <a:gd name="T105" fmla="*/ 508 h 562"/>
              <a:gd name="T106" fmla="*/ 113 w 136"/>
              <a:gd name="T107" fmla="*/ 516 h 562"/>
              <a:gd name="T108" fmla="*/ 123 w 136"/>
              <a:gd name="T109" fmla="*/ 525 h 562"/>
              <a:gd name="T110" fmla="*/ 124 w 136"/>
              <a:gd name="T111" fmla="*/ 529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" h="562">
                <a:moveTo>
                  <a:pt x="124" y="529"/>
                </a:moveTo>
                <a:lnTo>
                  <a:pt x="128" y="533"/>
                </a:lnTo>
                <a:lnTo>
                  <a:pt x="132" y="535"/>
                </a:lnTo>
                <a:lnTo>
                  <a:pt x="134" y="537"/>
                </a:lnTo>
                <a:lnTo>
                  <a:pt x="134" y="539"/>
                </a:lnTo>
                <a:lnTo>
                  <a:pt x="136" y="543"/>
                </a:lnTo>
                <a:lnTo>
                  <a:pt x="134" y="544"/>
                </a:lnTo>
                <a:lnTo>
                  <a:pt x="132" y="546"/>
                </a:lnTo>
                <a:lnTo>
                  <a:pt x="130" y="548"/>
                </a:lnTo>
                <a:lnTo>
                  <a:pt x="126" y="552"/>
                </a:lnTo>
                <a:lnTo>
                  <a:pt x="121" y="554"/>
                </a:lnTo>
                <a:lnTo>
                  <a:pt x="107" y="558"/>
                </a:lnTo>
                <a:lnTo>
                  <a:pt x="94" y="560"/>
                </a:lnTo>
                <a:lnTo>
                  <a:pt x="88" y="562"/>
                </a:lnTo>
                <a:lnTo>
                  <a:pt x="80" y="562"/>
                </a:lnTo>
                <a:lnTo>
                  <a:pt x="71" y="562"/>
                </a:lnTo>
                <a:lnTo>
                  <a:pt x="63" y="560"/>
                </a:lnTo>
                <a:lnTo>
                  <a:pt x="56" y="560"/>
                </a:lnTo>
                <a:lnTo>
                  <a:pt x="48" y="558"/>
                </a:lnTo>
                <a:lnTo>
                  <a:pt x="42" y="554"/>
                </a:lnTo>
                <a:lnTo>
                  <a:pt x="36" y="550"/>
                </a:lnTo>
                <a:lnTo>
                  <a:pt x="33" y="546"/>
                </a:lnTo>
                <a:lnTo>
                  <a:pt x="29" y="543"/>
                </a:lnTo>
                <a:lnTo>
                  <a:pt x="25" y="539"/>
                </a:lnTo>
                <a:lnTo>
                  <a:pt x="21" y="535"/>
                </a:lnTo>
                <a:lnTo>
                  <a:pt x="17" y="529"/>
                </a:lnTo>
                <a:lnTo>
                  <a:pt x="14" y="523"/>
                </a:lnTo>
                <a:lnTo>
                  <a:pt x="12" y="516"/>
                </a:lnTo>
                <a:lnTo>
                  <a:pt x="10" y="506"/>
                </a:lnTo>
                <a:lnTo>
                  <a:pt x="6" y="497"/>
                </a:lnTo>
                <a:lnTo>
                  <a:pt x="4" y="485"/>
                </a:lnTo>
                <a:lnTo>
                  <a:pt x="2" y="479"/>
                </a:lnTo>
                <a:lnTo>
                  <a:pt x="2" y="472"/>
                </a:lnTo>
                <a:lnTo>
                  <a:pt x="2" y="464"/>
                </a:lnTo>
                <a:lnTo>
                  <a:pt x="0" y="454"/>
                </a:lnTo>
                <a:lnTo>
                  <a:pt x="0" y="447"/>
                </a:lnTo>
                <a:lnTo>
                  <a:pt x="0" y="435"/>
                </a:lnTo>
                <a:lnTo>
                  <a:pt x="0" y="426"/>
                </a:lnTo>
                <a:lnTo>
                  <a:pt x="0" y="414"/>
                </a:lnTo>
                <a:lnTo>
                  <a:pt x="0" y="401"/>
                </a:lnTo>
                <a:lnTo>
                  <a:pt x="2" y="387"/>
                </a:lnTo>
                <a:lnTo>
                  <a:pt x="2" y="374"/>
                </a:lnTo>
                <a:lnTo>
                  <a:pt x="4" y="359"/>
                </a:lnTo>
                <a:lnTo>
                  <a:pt x="4" y="343"/>
                </a:lnTo>
                <a:lnTo>
                  <a:pt x="6" y="328"/>
                </a:lnTo>
                <a:lnTo>
                  <a:pt x="8" y="311"/>
                </a:lnTo>
                <a:lnTo>
                  <a:pt x="10" y="294"/>
                </a:lnTo>
                <a:lnTo>
                  <a:pt x="12" y="257"/>
                </a:lnTo>
                <a:lnTo>
                  <a:pt x="14" y="221"/>
                </a:lnTo>
                <a:lnTo>
                  <a:pt x="15" y="186"/>
                </a:lnTo>
                <a:lnTo>
                  <a:pt x="15" y="150"/>
                </a:lnTo>
                <a:lnTo>
                  <a:pt x="15" y="112"/>
                </a:lnTo>
                <a:lnTo>
                  <a:pt x="14" y="75"/>
                </a:lnTo>
                <a:lnTo>
                  <a:pt x="12" y="39"/>
                </a:lnTo>
                <a:lnTo>
                  <a:pt x="10" y="0"/>
                </a:lnTo>
                <a:lnTo>
                  <a:pt x="21" y="8"/>
                </a:lnTo>
                <a:lnTo>
                  <a:pt x="33" y="14"/>
                </a:lnTo>
                <a:lnTo>
                  <a:pt x="42" y="22"/>
                </a:lnTo>
                <a:lnTo>
                  <a:pt x="52" y="27"/>
                </a:lnTo>
                <a:lnTo>
                  <a:pt x="61" y="35"/>
                </a:lnTo>
                <a:lnTo>
                  <a:pt x="69" y="41"/>
                </a:lnTo>
                <a:lnTo>
                  <a:pt x="75" y="46"/>
                </a:lnTo>
                <a:lnTo>
                  <a:pt x="80" y="50"/>
                </a:lnTo>
                <a:lnTo>
                  <a:pt x="80" y="54"/>
                </a:lnTo>
                <a:lnTo>
                  <a:pt x="82" y="58"/>
                </a:lnTo>
                <a:lnTo>
                  <a:pt x="82" y="62"/>
                </a:lnTo>
                <a:lnTo>
                  <a:pt x="84" y="67"/>
                </a:lnTo>
                <a:lnTo>
                  <a:pt x="84" y="73"/>
                </a:lnTo>
                <a:lnTo>
                  <a:pt x="84" y="79"/>
                </a:lnTo>
                <a:lnTo>
                  <a:pt x="84" y="87"/>
                </a:lnTo>
                <a:lnTo>
                  <a:pt x="82" y="94"/>
                </a:lnTo>
                <a:lnTo>
                  <a:pt x="82" y="102"/>
                </a:lnTo>
                <a:lnTo>
                  <a:pt x="80" y="112"/>
                </a:lnTo>
                <a:lnTo>
                  <a:pt x="80" y="123"/>
                </a:lnTo>
                <a:lnTo>
                  <a:pt x="79" y="135"/>
                </a:lnTo>
                <a:lnTo>
                  <a:pt x="77" y="146"/>
                </a:lnTo>
                <a:lnTo>
                  <a:pt x="73" y="158"/>
                </a:lnTo>
                <a:lnTo>
                  <a:pt x="71" y="171"/>
                </a:lnTo>
                <a:lnTo>
                  <a:pt x="67" y="184"/>
                </a:lnTo>
                <a:lnTo>
                  <a:pt x="61" y="215"/>
                </a:lnTo>
                <a:lnTo>
                  <a:pt x="56" y="246"/>
                </a:lnTo>
                <a:lnTo>
                  <a:pt x="52" y="272"/>
                </a:lnTo>
                <a:lnTo>
                  <a:pt x="48" y="299"/>
                </a:lnTo>
                <a:lnTo>
                  <a:pt x="46" y="326"/>
                </a:lnTo>
                <a:lnTo>
                  <a:pt x="44" y="351"/>
                </a:lnTo>
                <a:lnTo>
                  <a:pt x="42" y="374"/>
                </a:lnTo>
                <a:lnTo>
                  <a:pt x="42" y="395"/>
                </a:lnTo>
                <a:lnTo>
                  <a:pt x="42" y="407"/>
                </a:lnTo>
                <a:lnTo>
                  <a:pt x="42" y="418"/>
                </a:lnTo>
                <a:lnTo>
                  <a:pt x="44" y="428"/>
                </a:lnTo>
                <a:lnTo>
                  <a:pt x="44" y="437"/>
                </a:lnTo>
                <a:lnTo>
                  <a:pt x="46" y="447"/>
                </a:lnTo>
                <a:lnTo>
                  <a:pt x="48" y="454"/>
                </a:lnTo>
                <a:lnTo>
                  <a:pt x="50" y="462"/>
                </a:lnTo>
                <a:lnTo>
                  <a:pt x="52" y="468"/>
                </a:lnTo>
                <a:lnTo>
                  <a:pt x="54" y="474"/>
                </a:lnTo>
                <a:lnTo>
                  <a:pt x="58" y="479"/>
                </a:lnTo>
                <a:lnTo>
                  <a:pt x="59" y="485"/>
                </a:lnTo>
                <a:lnTo>
                  <a:pt x="63" y="489"/>
                </a:lnTo>
                <a:lnTo>
                  <a:pt x="67" y="491"/>
                </a:lnTo>
                <a:lnTo>
                  <a:pt x="71" y="495"/>
                </a:lnTo>
                <a:lnTo>
                  <a:pt x="75" y="497"/>
                </a:lnTo>
                <a:lnTo>
                  <a:pt x="80" y="498"/>
                </a:lnTo>
                <a:lnTo>
                  <a:pt x="88" y="500"/>
                </a:lnTo>
                <a:lnTo>
                  <a:pt x="94" y="504"/>
                </a:lnTo>
                <a:lnTo>
                  <a:pt x="102" y="508"/>
                </a:lnTo>
                <a:lnTo>
                  <a:pt x="107" y="512"/>
                </a:lnTo>
                <a:lnTo>
                  <a:pt x="113" y="516"/>
                </a:lnTo>
                <a:lnTo>
                  <a:pt x="119" y="520"/>
                </a:lnTo>
                <a:lnTo>
                  <a:pt x="123" y="525"/>
                </a:lnTo>
                <a:lnTo>
                  <a:pt x="124" y="529"/>
                </a:lnTo>
                <a:lnTo>
                  <a:pt x="124" y="529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Freeform 57"/>
          <p:cNvSpPr/>
          <p:nvPr/>
        </p:nvSpPr>
        <p:spPr bwMode="auto">
          <a:xfrm>
            <a:off x="1591486" y="2548735"/>
            <a:ext cx="122721" cy="769563"/>
          </a:xfrm>
          <a:custGeom>
            <a:avLst/>
            <a:gdLst>
              <a:gd name="T0" fmla="*/ 50 w 98"/>
              <a:gd name="T1" fmla="*/ 511 h 601"/>
              <a:gd name="T2" fmla="*/ 42 w 98"/>
              <a:gd name="T3" fmla="*/ 534 h 601"/>
              <a:gd name="T4" fmla="*/ 37 w 98"/>
              <a:gd name="T5" fmla="*/ 554 h 601"/>
              <a:gd name="T6" fmla="*/ 29 w 98"/>
              <a:gd name="T7" fmla="*/ 569 h 601"/>
              <a:gd name="T8" fmla="*/ 23 w 98"/>
              <a:gd name="T9" fmla="*/ 582 h 601"/>
              <a:gd name="T10" fmla="*/ 17 w 98"/>
              <a:gd name="T11" fmla="*/ 592 h 601"/>
              <a:gd name="T12" fmla="*/ 14 w 98"/>
              <a:gd name="T13" fmla="*/ 598 h 601"/>
              <a:gd name="T14" fmla="*/ 10 w 98"/>
              <a:gd name="T15" fmla="*/ 601 h 601"/>
              <a:gd name="T16" fmla="*/ 4 w 98"/>
              <a:gd name="T17" fmla="*/ 599 h 601"/>
              <a:gd name="T18" fmla="*/ 2 w 98"/>
              <a:gd name="T19" fmla="*/ 598 h 601"/>
              <a:gd name="T20" fmla="*/ 0 w 98"/>
              <a:gd name="T21" fmla="*/ 592 h 601"/>
              <a:gd name="T22" fmla="*/ 0 w 98"/>
              <a:gd name="T23" fmla="*/ 586 h 601"/>
              <a:gd name="T24" fmla="*/ 0 w 98"/>
              <a:gd name="T25" fmla="*/ 577 h 601"/>
              <a:gd name="T26" fmla="*/ 2 w 98"/>
              <a:gd name="T27" fmla="*/ 565 h 601"/>
              <a:gd name="T28" fmla="*/ 4 w 98"/>
              <a:gd name="T29" fmla="*/ 554 h 601"/>
              <a:gd name="T30" fmla="*/ 8 w 98"/>
              <a:gd name="T31" fmla="*/ 536 h 601"/>
              <a:gd name="T32" fmla="*/ 14 w 98"/>
              <a:gd name="T33" fmla="*/ 506 h 601"/>
              <a:gd name="T34" fmla="*/ 21 w 98"/>
              <a:gd name="T35" fmla="*/ 465 h 601"/>
              <a:gd name="T36" fmla="*/ 29 w 98"/>
              <a:gd name="T37" fmla="*/ 419 h 601"/>
              <a:gd name="T38" fmla="*/ 35 w 98"/>
              <a:gd name="T39" fmla="*/ 364 h 601"/>
              <a:gd name="T40" fmla="*/ 37 w 98"/>
              <a:gd name="T41" fmla="*/ 308 h 601"/>
              <a:gd name="T42" fmla="*/ 35 w 98"/>
              <a:gd name="T43" fmla="*/ 253 h 601"/>
              <a:gd name="T44" fmla="*/ 29 w 98"/>
              <a:gd name="T45" fmla="*/ 201 h 601"/>
              <a:gd name="T46" fmla="*/ 21 w 98"/>
              <a:gd name="T47" fmla="*/ 147 h 601"/>
              <a:gd name="T48" fmla="*/ 14 w 98"/>
              <a:gd name="T49" fmla="*/ 101 h 601"/>
              <a:gd name="T50" fmla="*/ 8 w 98"/>
              <a:gd name="T51" fmla="*/ 61 h 601"/>
              <a:gd name="T52" fmla="*/ 4 w 98"/>
              <a:gd name="T53" fmla="*/ 29 h 601"/>
              <a:gd name="T54" fmla="*/ 2 w 98"/>
              <a:gd name="T55" fmla="*/ 0 h 601"/>
              <a:gd name="T56" fmla="*/ 23 w 98"/>
              <a:gd name="T57" fmla="*/ 19 h 601"/>
              <a:gd name="T58" fmla="*/ 40 w 98"/>
              <a:gd name="T59" fmla="*/ 36 h 601"/>
              <a:gd name="T60" fmla="*/ 56 w 98"/>
              <a:gd name="T61" fmla="*/ 54 h 601"/>
              <a:gd name="T62" fmla="*/ 69 w 98"/>
              <a:gd name="T63" fmla="*/ 67 h 601"/>
              <a:gd name="T64" fmla="*/ 81 w 98"/>
              <a:gd name="T65" fmla="*/ 80 h 601"/>
              <a:gd name="T66" fmla="*/ 88 w 98"/>
              <a:gd name="T67" fmla="*/ 92 h 601"/>
              <a:gd name="T68" fmla="*/ 94 w 98"/>
              <a:gd name="T69" fmla="*/ 101 h 601"/>
              <a:gd name="T70" fmla="*/ 98 w 98"/>
              <a:gd name="T71" fmla="*/ 109 h 601"/>
              <a:gd name="T72" fmla="*/ 98 w 98"/>
              <a:gd name="T73" fmla="*/ 121 h 601"/>
              <a:gd name="T74" fmla="*/ 98 w 98"/>
              <a:gd name="T75" fmla="*/ 134 h 601"/>
              <a:gd name="T76" fmla="*/ 98 w 98"/>
              <a:gd name="T77" fmla="*/ 149 h 601"/>
              <a:gd name="T78" fmla="*/ 98 w 98"/>
              <a:gd name="T79" fmla="*/ 167 h 601"/>
              <a:gd name="T80" fmla="*/ 98 w 98"/>
              <a:gd name="T81" fmla="*/ 188 h 601"/>
              <a:gd name="T82" fmla="*/ 98 w 98"/>
              <a:gd name="T83" fmla="*/ 213 h 601"/>
              <a:gd name="T84" fmla="*/ 98 w 98"/>
              <a:gd name="T85" fmla="*/ 239 h 601"/>
              <a:gd name="T86" fmla="*/ 98 w 98"/>
              <a:gd name="T87" fmla="*/ 268 h 601"/>
              <a:gd name="T88" fmla="*/ 92 w 98"/>
              <a:gd name="T89" fmla="*/ 329 h 601"/>
              <a:gd name="T90" fmla="*/ 82 w 98"/>
              <a:gd name="T91" fmla="*/ 389 h 601"/>
              <a:gd name="T92" fmla="*/ 69 w 98"/>
              <a:gd name="T93" fmla="*/ 444 h 601"/>
              <a:gd name="T94" fmla="*/ 54 w 98"/>
              <a:gd name="T95" fmla="*/ 498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8" h="601">
                <a:moveTo>
                  <a:pt x="54" y="498"/>
                </a:moveTo>
                <a:lnTo>
                  <a:pt x="50" y="511"/>
                </a:lnTo>
                <a:lnTo>
                  <a:pt x="46" y="523"/>
                </a:lnTo>
                <a:lnTo>
                  <a:pt x="42" y="534"/>
                </a:lnTo>
                <a:lnTo>
                  <a:pt x="38" y="544"/>
                </a:lnTo>
                <a:lnTo>
                  <a:pt x="37" y="554"/>
                </a:lnTo>
                <a:lnTo>
                  <a:pt x="33" y="561"/>
                </a:lnTo>
                <a:lnTo>
                  <a:pt x="29" y="569"/>
                </a:lnTo>
                <a:lnTo>
                  <a:pt x="27" y="577"/>
                </a:lnTo>
                <a:lnTo>
                  <a:pt x="23" y="582"/>
                </a:lnTo>
                <a:lnTo>
                  <a:pt x="21" y="588"/>
                </a:lnTo>
                <a:lnTo>
                  <a:pt x="17" y="592"/>
                </a:lnTo>
                <a:lnTo>
                  <a:pt x="15" y="596"/>
                </a:lnTo>
                <a:lnTo>
                  <a:pt x="14" y="598"/>
                </a:lnTo>
                <a:lnTo>
                  <a:pt x="12" y="599"/>
                </a:lnTo>
                <a:lnTo>
                  <a:pt x="10" y="601"/>
                </a:lnTo>
                <a:lnTo>
                  <a:pt x="8" y="601"/>
                </a:lnTo>
                <a:lnTo>
                  <a:pt x="4" y="599"/>
                </a:lnTo>
                <a:lnTo>
                  <a:pt x="2" y="599"/>
                </a:lnTo>
                <a:lnTo>
                  <a:pt x="2" y="598"/>
                </a:lnTo>
                <a:lnTo>
                  <a:pt x="0" y="596"/>
                </a:lnTo>
                <a:lnTo>
                  <a:pt x="0" y="592"/>
                </a:lnTo>
                <a:lnTo>
                  <a:pt x="0" y="590"/>
                </a:lnTo>
                <a:lnTo>
                  <a:pt x="0" y="586"/>
                </a:lnTo>
                <a:lnTo>
                  <a:pt x="0" y="582"/>
                </a:lnTo>
                <a:lnTo>
                  <a:pt x="0" y="577"/>
                </a:lnTo>
                <a:lnTo>
                  <a:pt x="0" y="571"/>
                </a:lnTo>
                <a:lnTo>
                  <a:pt x="2" y="565"/>
                </a:lnTo>
                <a:lnTo>
                  <a:pt x="2" y="559"/>
                </a:lnTo>
                <a:lnTo>
                  <a:pt x="4" y="554"/>
                </a:lnTo>
                <a:lnTo>
                  <a:pt x="6" y="546"/>
                </a:lnTo>
                <a:lnTo>
                  <a:pt x="8" y="536"/>
                </a:lnTo>
                <a:lnTo>
                  <a:pt x="12" y="521"/>
                </a:lnTo>
                <a:lnTo>
                  <a:pt x="14" y="506"/>
                </a:lnTo>
                <a:lnTo>
                  <a:pt x="17" y="486"/>
                </a:lnTo>
                <a:lnTo>
                  <a:pt x="21" y="465"/>
                </a:lnTo>
                <a:lnTo>
                  <a:pt x="25" y="442"/>
                </a:lnTo>
                <a:lnTo>
                  <a:pt x="29" y="419"/>
                </a:lnTo>
                <a:lnTo>
                  <a:pt x="31" y="393"/>
                </a:lnTo>
                <a:lnTo>
                  <a:pt x="35" y="364"/>
                </a:lnTo>
                <a:lnTo>
                  <a:pt x="37" y="337"/>
                </a:lnTo>
                <a:lnTo>
                  <a:pt x="37" y="308"/>
                </a:lnTo>
                <a:lnTo>
                  <a:pt x="37" y="282"/>
                </a:lnTo>
                <a:lnTo>
                  <a:pt x="35" y="253"/>
                </a:lnTo>
                <a:lnTo>
                  <a:pt x="33" y="226"/>
                </a:lnTo>
                <a:lnTo>
                  <a:pt x="29" y="201"/>
                </a:lnTo>
                <a:lnTo>
                  <a:pt x="25" y="174"/>
                </a:lnTo>
                <a:lnTo>
                  <a:pt x="21" y="147"/>
                </a:lnTo>
                <a:lnTo>
                  <a:pt x="17" y="124"/>
                </a:lnTo>
                <a:lnTo>
                  <a:pt x="14" y="101"/>
                </a:lnTo>
                <a:lnTo>
                  <a:pt x="10" y="82"/>
                </a:lnTo>
                <a:lnTo>
                  <a:pt x="8" y="61"/>
                </a:lnTo>
                <a:lnTo>
                  <a:pt x="6" y="44"/>
                </a:lnTo>
                <a:lnTo>
                  <a:pt x="4" y="29"/>
                </a:lnTo>
                <a:lnTo>
                  <a:pt x="2" y="13"/>
                </a:lnTo>
                <a:lnTo>
                  <a:pt x="2" y="0"/>
                </a:lnTo>
                <a:lnTo>
                  <a:pt x="14" y="10"/>
                </a:lnTo>
                <a:lnTo>
                  <a:pt x="23" y="19"/>
                </a:lnTo>
                <a:lnTo>
                  <a:pt x="31" y="29"/>
                </a:lnTo>
                <a:lnTo>
                  <a:pt x="40" y="36"/>
                </a:lnTo>
                <a:lnTo>
                  <a:pt x="48" y="44"/>
                </a:lnTo>
                <a:lnTo>
                  <a:pt x="56" y="54"/>
                </a:lnTo>
                <a:lnTo>
                  <a:pt x="63" y="59"/>
                </a:lnTo>
                <a:lnTo>
                  <a:pt x="69" y="67"/>
                </a:lnTo>
                <a:lnTo>
                  <a:pt x="75" y="75"/>
                </a:lnTo>
                <a:lnTo>
                  <a:pt x="81" y="80"/>
                </a:lnTo>
                <a:lnTo>
                  <a:pt x="84" y="86"/>
                </a:lnTo>
                <a:lnTo>
                  <a:pt x="88" y="92"/>
                </a:lnTo>
                <a:lnTo>
                  <a:pt x="92" y="96"/>
                </a:lnTo>
                <a:lnTo>
                  <a:pt x="94" y="101"/>
                </a:lnTo>
                <a:lnTo>
                  <a:pt x="96" y="105"/>
                </a:lnTo>
                <a:lnTo>
                  <a:pt x="98" y="109"/>
                </a:lnTo>
                <a:lnTo>
                  <a:pt x="98" y="115"/>
                </a:lnTo>
                <a:lnTo>
                  <a:pt x="98" y="121"/>
                </a:lnTo>
                <a:lnTo>
                  <a:pt x="98" y="126"/>
                </a:lnTo>
                <a:lnTo>
                  <a:pt x="98" y="134"/>
                </a:lnTo>
                <a:lnTo>
                  <a:pt x="98" y="142"/>
                </a:lnTo>
                <a:lnTo>
                  <a:pt x="98" y="149"/>
                </a:lnTo>
                <a:lnTo>
                  <a:pt x="98" y="157"/>
                </a:lnTo>
                <a:lnTo>
                  <a:pt x="98" y="167"/>
                </a:lnTo>
                <a:lnTo>
                  <a:pt x="98" y="178"/>
                </a:lnTo>
                <a:lnTo>
                  <a:pt x="98" y="188"/>
                </a:lnTo>
                <a:lnTo>
                  <a:pt x="98" y="201"/>
                </a:lnTo>
                <a:lnTo>
                  <a:pt x="98" y="213"/>
                </a:lnTo>
                <a:lnTo>
                  <a:pt x="98" y="226"/>
                </a:lnTo>
                <a:lnTo>
                  <a:pt x="98" y="239"/>
                </a:lnTo>
                <a:lnTo>
                  <a:pt x="98" y="253"/>
                </a:lnTo>
                <a:lnTo>
                  <a:pt x="98" y="268"/>
                </a:lnTo>
                <a:lnTo>
                  <a:pt x="96" y="299"/>
                </a:lnTo>
                <a:lnTo>
                  <a:pt x="92" y="329"/>
                </a:lnTo>
                <a:lnTo>
                  <a:pt x="88" y="360"/>
                </a:lnTo>
                <a:lnTo>
                  <a:pt x="82" y="389"/>
                </a:lnTo>
                <a:lnTo>
                  <a:pt x="77" y="418"/>
                </a:lnTo>
                <a:lnTo>
                  <a:pt x="69" y="444"/>
                </a:lnTo>
                <a:lnTo>
                  <a:pt x="61" y="471"/>
                </a:lnTo>
                <a:lnTo>
                  <a:pt x="54" y="498"/>
                </a:lnTo>
                <a:lnTo>
                  <a:pt x="54" y="498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Freeform 58"/>
          <p:cNvSpPr/>
          <p:nvPr/>
        </p:nvSpPr>
        <p:spPr bwMode="auto">
          <a:xfrm>
            <a:off x="2353378" y="2423457"/>
            <a:ext cx="173855" cy="674965"/>
          </a:xfrm>
          <a:custGeom>
            <a:avLst/>
            <a:gdLst>
              <a:gd name="T0" fmla="*/ 9 w 136"/>
              <a:gd name="T1" fmla="*/ 44 h 527"/>
              <a:gd name="T2" fmla="*/ 4 w 136"/>
              <a:gd name="T3" fmla="*/ 39 h 527"/>
              <a:gd name="T4" fmla="*/ 0 w 136"/>
              <a:gd name="T5" fmla="*/ 29 h 527"/>
              <a:gd name="T6" fmla="*/ 0 w 136"/>
              <a:gd name="T7" fmla="*/ 21 h 527"/>
              <a:gd name="T8" fmla="*/ 4 w 136"/>
              <a:gd name="T9" fmla="*/ 12 h 527"/>
              <a:gd name="T10" fmla="*/ 9 w 136"/>
              <a:gd name="T11" fmla="*/ 4 h 527"/>
              <a:gd name="T12" fmla="*/ 23 w 136"/>
              <a:gd name="T13" fmla="*/ 0 h 527"/>
              <a:gd name="T14" fmla="*/ 42 w 136"/>
              <a:gd name="T15" fmla="*/ 0 h 527"/>
              <a:gd name="T16" fmla="*/ 65 w 136"/>
              <a:gd name="T17" fmla="*/ 6 h 527"/>
              <a:gd name="T18" fmla="*/ 84 w 136"/>
              <a:gd name="T19" fmla="*/ 12 h 527"/>
              <a:gd name="T20" fmla="*/ 99 w 136"/>
              <a:gd name="T21" fmla="*/ 19 h 527"/>
              <a:gd name="T22" fmla="*/ 111 w 136"/>
              <a:gd name="T23" fmla="*/ 25 h 527"/>
              <a:gd name="T24" fmla="*/ 118 w 136"/>
              <a:gd name="T25" fmla="*/ 31 h 527"/>
              <a:gd name="T26" fmla="*/ 122 w 136"/>
              <a:gd name="T27" fmla="*/ 39 h 527"/>
              <a:gd name="T28" fmla="*/ 126 w 136"/>
              <a:gd name="T29" fmla="*/ 48 h 527"/>
              <a:gd name="T30" fmla="*/ 128 w 136"/>
              <a:gd name="T31" fmla="*/ 60 h 527"/>
              <a:gd name="T32" fmla="*/ 130 w 136"/>
              <a:gd name="T33" fmla="*/ 73 h 527"/>
              <a:gd name="T34" fmla="*/ 132 w 136"/>
              <a:gd name="T35" fmla="*/ 88 h 527"/>
              <a:gd name="T36" fmla="*/ 132 w 136"/>
              <a:gd name="T37" fmla="*/ 108 h 527"/>
              <a:gd name="T38" fmla="*/ 128 w 136"/>
              <a:gd name="T39" fmla="*/ 136 h 527"/>
              <a:gd name="T40" fmla="*/ 126 w 136"/>
              <a:gd name="T41" fmla="*/ 163 h 527"/>
              <a:gd name="T42" fmla="*/ 126 w 136"/>
              <a:gd name="T43" fmla="*/ 198 h 527"/>
              <a:gd name="T44" fmla="*/ 124 w 136"/>
              <a:gd name="T45" fmla="*/ 236 h 527"/>
              <a:gd name="T46" fmla="*/ 124 w 136"/>
              <a:gd name="T47" fmla="*/ 282 h 527"/>
              <a:gd name="T48" fmla="*/ 126 w 136"/>
              <a:gd name="T49" fmla="*/ 334 h 527"/>
              <a:gd name="T50" fmla="*/ 128 w 136"/>
              <a:gd name="T51" fmla="*/ 391 h 527"/>
              <a:gd name="T52" fmla="*/ 132 w 136"/>
              <a:gd name="T53" fmla="*/ 456 h 527"/>
              <a:gd name="T54" fmla="*/ 136 w 136"/>
              <a:gd name="T55" fmla="*/ 527 h 527"/>
              <a:gd name="T56" fmla="*/ 76 w 136"/>
              <a:gd name="T57" fmla="*/ 485 h 527"/>
              <a:gd name="T58" fmla="*/ 65 w 136"/>
              <a:gd name="T59" fmla="*/ 364 h 527"/>
              <a:gd name="T60" fmla="*/ 55 w 136"/>
              <a:gd name="T61" fmla="*/ 245 h 527"/>
              <a:gd name="T62" fmla="*/ 50 w 136"/>
              <a:gd name="T63" fmla="*/ 190 h 527"/>
              <a:gd name="T64" fmla="*/ 46 w 136"/>
              <a:gd name="T65" fmla="*/ 157 h 527"/>
              <a:gd name="T66" fmla="*/ 40 w 136"/>
              <a:gd name="T67" fmla="*/ 129 h 527"/>
              <a:gd name="T68" fmla="*/ 36 w 136"/>
              <a:gd name="T69" fmla="*/ 104 h 527"/>
              <a:gd name="T70" fmla="*/ 31 w 136"/>
              <a:gd name="T71" fmla="*/ 85 h 527"/>
              <a:gd name="T72" fmla="*/ 27 w 136"/>
              <a:gd name="T73" fmla="*/ 67 h 527"/>
              <a:gd name="T74" fmla="*/ 21 w 136"/>
              <a:gd name="T75" fmla="*/ 56 h 527"/>
              <a:gd name="T76" fmla="*/ 17 w 136"/>
              <a:gd name="T77" fmla="*/ 50 h 527"/>
              <a:gd name="T78" fmla="*/ 15 w 136"/>
              <a:gd name="T79" fmla="*/ 48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6" h="527">
                <a:moveTo>
                  <a:pt x="15" y="48"/>
                </a:moveTo>
                <a:lnTo>
                  <a:pt x="9" y="44"/>
                </a:lnTo>
                <a:lnTo>
                  <a:pt x="6" y="42"/>
                </a:lnTo>
                <a:lnTo>
                  <a:pt x="4" y="39"/>
                </a:lnTo>
                <a:lnTo>
                  <a:pt x="2" y="35"/>
                </a:lnTo>
                <a:lnTo>
                  <a:pt x="0" y="29"/>
                </a:lnTo>
                <a:lnTo>
                  <a:pt x="0" y="25"/>
                </a:lnTo>
                <a:lnTo>
                  <a:pt x="0" y="21"/>
                </a:lnTo>
                <a:lnTo>
                  <a:pt x="2" y="16"/>
                </a:lnTo>
                <a:lnTo>
                  <a:pt x="4" y="12"/>
                </a:lnTo>
                <a:lnTo>
                  <a:pt x="6" y="8"/>
                </a:lnTo>
                <a:lnTo>
                  <a:pt x="9" y="4"/>
                </a:lnTo>
                <a:lnTo>
                  <a:pt x="15" y="2"/>
                </a:lnTo>
                <a:lnTo>
                  <a:pt x="23" y="0"/>
                </a:lnTo>
                <a:lnTo>
                  <a:pt x="31" y="0"/>
                </a:lnTo>
                <a:lnTo>
                  <a:pt x="42" y="0"/>
                </a:lnTo>
                <a:lnTo>
                  <a:pt x="53" y="2"/>
                </a:lnTo>
                <a:lnTo>
                  <a:pt x="65" y="6"/>
                </a:lnTo>
                <a:lnTo>
                  <a:pt x="74" y="8"/>
                </a:lnTo>
                <a:lnTo>
                  <a:pt x="84" y="12"/>
                </a:lnTo>
                <a:lnTo>
                  <a:pt x="92" y="16"/>
                </a:lnTo>
                <a:lnTo>
                  <a:pt x="99" y="19"/>
                </a:lnTo>
                <a:lnTo>
                  <a:pt x="105" y="23"/>
                </a:lnTo>
                <a:lnTo>
                  <a:pt x="111" y="25"/>
                </a:lnTo>
                <a:lnTo>
                  <a:pt x="117" y="29"/>
                </a:lnTo>
                <a:lnTo>
                  <a:pt x="118" y="31"/>
                </a:lnTo>
                <a:lnTo>
                  <a:pt x="120" y="35"/>
                </a:lnTo>
                <a:lnTo>
                  <a:pt x="122" y="39"/>
                </a:lnTo>
                <a:lnTo>
                  <a:pt x="124" y="42"/>
                </a:lnTo>
                <a:lnTo>
                  <a:pt x="126" y="48"/>
                </a:lnTo>
                <a:lnTo>
                  <a:pt x="128" y="54"/>
                </a:lnTo>
                <a:lnTo>
                  <a:pt x="128" y="60"/>
                </a:lnTo>
                <a:lnTo>
                  <a:pt x="130" y="65"/>
                </a:lnTo>
                <a:lnTo>
                  <a:pt x="130" y="73"/>
                </a:lnTo>
                <a:lnTo>
                  <a:pt x="132" y="81"/>
                </a:lnTo>
                <a:lnTo>
                  <a:pt x="132" y="88"/>
                </a:lnTo>
                <a:lnTo>
                  <a:pt x="132" y="98"/>
                </a:lnTo>
                <a:lnTo>
                  <a:pt x="132" y="108"/>
                </a:lnTo>
                <a:lnTo>
                  <a:pt x="130" y="117"/>
                </a:lnTo>
                <a:lnTo>
                  <a:pt x="128" y="136"/>
                </a:lnTo>
                <a:lnTo>
                  <a:pt x="128" y="150"/>
                </a:lnTo>
                <a:lnTo>
                  <a:pt x="126" y="163"/>
                </a:lnTo>
                <a:lnTo>
                  <a:pt x="126" y="180"/>
                </a:lnTo>
                <a:lnTo>
                  <a:pt x="126" y="198"/>
                </a:lnTo>
                <a:lnTo>
                  <a:pt x="124" y="217"/>
                </a:lnTo>
                <a:lnTo>
                  <a:pt x="124" y="236"/>
                </a:lnTo>
                <a:lnTo>
                  <a:pt x="124" y="259"/>
                </a:lnTo>
                <a:lnTo>
                  <a:pt x="124" y="282"/>
                </a:lnTo>
                <a:lnTo>
                  <a:pt x="126" y="307"/>
                </a:lnTo>
                <a:lnTo>
                  <a:pt x="126" y="334"/>
                </a:lnTo>
                <a:lnTo>
                  <a:pt x="126" y="360"/>
                </a:lnTo>
                <a:lnTo>
                  <a:pt x="128" y="391"/>
                </a:lnTo>
                <a:lnTo>
                  <a:pt x="130" y="422"/>
                </a:lnTo>
                <a:lnTo>
                  <a:pt x="132" y="456"/>
                </a:lnTo>
                <a:lnTo>
                  <a:pt x="134" y="491"/>
                </a:lnTo>
                <a:lnTo>
                  <a:pt x="136" y="527"/>
                </a:lnTo>
                <a:lnTo>
                  <a:pt x="78" y="527"/>
                </a:lnTo>
                <a:lnTo>
                  <a:pt x="76" y="485"/>
                </a:lnTo>
                <a:lnTo>
                  <a:pt x="73" y="445"/>
                </a:lnTo>
                <a:lnTo>
                  <a:pt x="65" y="364"/>
                </a:lnTo>
                <a:lnTo>
                  <a:pt x="59" y="286"/>
                </a:lnTo>
                <a:lnTo>
                  <a:pt x="55" y="245"/>
                </a:lnTo>
                <a:lnTo>
                  <a:pt x="53" y="207"/>
                </a:lnTo>
                <a:lnTo>
                  <a:pt x="50" y="190"/>
                </a:lnTo>
                <a:lnTo>
                  <a:pt x="48" y="173"/>
                </a:lnTo>
                <a:lnTo>
                  <a:pt x="46" y="157"/>
                </a:lnTo>
                <a:lnTo>
                  <a:pt x="44" y="142"/>
                </a:lnTo>
                <a:lnTo>
                  <a:pt x="40" y="129"/>
                </a:lnTo>
                <a:lnTo>
                  <a:pt x="38" y="117"/>
                </a:lnTo>
                <a:lnTo>
                  <a:pt x="36" y="104"/>
                </a:lnTo>
                <a:lnTo>
                  <a:pt x="34" y="94"/>
                </a:lnTo>
                <a:lnTo>
                  <a:pt x="31" y="85"/>
                </a:lnTo>
                <a:lnTo>
                  <a:pt x="29" y="75"/>
                </a:lnTo>
                <a:lnTo>
                  <a:pt x="27" y="67"/>
                </a:lnTo>
                <a:lnTo>
                  <a:pt x="25" y="62"/>
                </a:lnTo>
                <a:lnTo>
                  <a:pt x="21" y="56"/>
                </a:lnTo>
                <a:lnTo>
                  <a:pt x="19" y="52"/>
                </a:lnTo>
                <a:lnTo>
                  <a:pt x="17" y="50"/>
                </a:lnTo>
                <a:lnTo>
                  <a:pt x="15" y="48"/>
                </a:lnTo>
                <a:lnTo>
                  <a:pt x="15" y="48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Freeform 59"/>
          <p:cNvSpPr/>
          <p:nvPr/>
        </p:nvSpPr>
        <p:spPr bwMode="auto">
          <a:xfrm>
            <a:off x="2281791" y="2615209"/>
            <a:ext cx="738882" cy="191752"/>
          </a:xfrm>
          <a:custGeom>
            <a:avLst/>
            <a:gdLst>
              <a:gd name="T0" fmla="*/ 14 w 578"/>
              <a:gd name="T1" fmla="*/ 141 h 151"/>
              <a:gd name="T2" fmla="*/ 4 w 578"/>
              <a:gd name="T3" fmla="*/ 130 h 151"/>
              <a:gd name="T4" fmla="*/ 0 w 578"/>
              <a:gd name="T5" fmla="*/ 120 h 151"/>
              <a:gd name="T6" fmla="*/ 2 w 578"/>
              <a:gd name="T7" fmla="*/ 118 h 151"/>
              <a:gd name="T8" fmla="*/ 8 w 578"/>
              <a:gd name="T9" fmla="*/ 116 h 151"/>
              <a:gd name="T10" fmla="*/ 18 w 578"/>
              <a:gd name="T11" fmla="*/ 113 h 151"/>
              <a:gd name="T12" fmla="*/ 33 w 578"/>
              <a:gd name="T13" fmla="*/ 109 h 151"/>
              <a:gd name="T14" fmla="*/ 54 w 578"/>
              <a:gd name="T15" fmla="*/ 103 h 151"/>
              <a:gd name="T16" fmla="*/ 79 w 578"/>
              <a:gd name="T17" fmla="*/ 97 h 151"/>
              <a:gd name="T18" fmla="*/ 108 w 578"/>
              <a:gd name="T19" fmla="*/ 90 h 151"/>
              <a:gd name="T20" fmla="*/ 142 w 578"/>
              <a:gd name="T21" fmla="*/ 82 h 151"/>
              <a:gd name="T22" fmla="*/ 180 w 578"/>
              <a:gd name="T23" fmla="*/ 74 h 151"/>
              <a:gd name="T24" fmla="*/ 224 w 578"/>
              <a:gd name="T25" fmla="*/ 65 h 151"/>
              <a:gd name="T26" fmla="*/ 270 w 578"/>
              <a:gd name="T27" fmla="*/ 53 h 151"/>
              <a:gd name="T28" fmla="*/ 316 w 578"/>
              <a:gd name="T29" fmla="*/ 44 h 151"/>
              <a:gd name="T30" fmla="*/ 356 w 578"/>
              <a:gd name="T31" fmla="*/ 34 h 151"/>
              <a:gd name="T32" fmla="*/ 391 w 578"/>
              <a:gd name="T33" fmla="*/ 26 h 151"/>
              <a:gd name="T34" fmla="*/ 423 w 578"/>
              <a:gd name="T35" fmla="*/ 19 h 151"/>
              <a:gd name="T36" fmla="*/ 450 w 578"/>
              <a:gd name="T37" fmla="*/ 13 h 151"/>
              <a:gd name="T38" fmla="*/ 473 w 578"/>
              <a:gd name="T39" fmla="*/ 9 h 151"/>
              <a:gd name="T40" fmla="*/ 492 w 578"/>
              <a:gd name="T41" fmla="*/ 5 h 151"/>
              <a:gd name="T42" fmla="*/ 505 w 578"/>
              <a:gd name="T43" fmla="*/ 2 h 151"/>
              <a:gd name="T44" fmla="*/ 515 w 578"/>
              <a:gd name="T45" fmla="*/ 0 h 151"/>
              <a:gd name="T46" fmla="*/ 521 w 578"/>
              <a:gd name="T47" fmla="*/ 0 h 151"/>
              <a:gd name="T48" fmla="*/ 528 w 578"/>
              <a:gd name="T49" fmla="*/ 0 h 151"/>
              <a:gd name="T50" fmla="*/ 542 w 578"/>
              <a:gd name="T51" fmla="*/ 2 h 151"/>
              <a:gd name="T52" fmla="*/ 559 w 578"/>
              <a:gd name="T53" fmla="*/ 9 h 151"/>
              <a:gd name="T54" fmla="*/ 572 w 578"/>
              <a:gd name="T55" fmla="*/ 15 h 151"/>
              <a:gd name="T56" fmla="*/ 578 w 578"/>
              <a:gd name="T57" fmla="*/ 23 h 151"/>
              <a:gd name="T58" fmla="*/ 578 w 578"/>
              <a:gd name="T59" fmla="*/ 30 h 151"/>
              <a:gd name="T60" fmla="*/ 568 w 578"/>
              <a:gd name="T61" fmla="*/ 38 h 151"/>
              <a:gd name="T62" fmla="*/ 553 w 578"/>
              <a:gd name="T63" fmla="*/ 51 h 151"/>
              <a:gd name="T64" fmla="*/ 530 w 578"/>
              <a:gd name="T65" fmla="*/ 63 h 151"/>
              <a:gd name="T66" fmla="*/ 505 w 578"/>
              <a:gd name="T67" fmla="*/ 71 h 151"/>
              <a:gd name="T68" fmla="*/ 471 w 578"/>
              <a:gd name="T69" fmla="*/ 78 h 151"/>
              <a:gd name="T70" fmla="*/ 427 w 578"/>
              <a:gd name="T71" fmla="*/ 86 h 151"/>
              <a:gd name="T72" fmla="*/ 371 w 578"/>
              <a:gd name="T73" fmla="*/ 94 h 151"/>
              <a:gd name="T74" fmla="*/ 159 w 578"/>
              <a:gd name="T75" fmla="*/ 134 h 151"/>
              <a:gd name="T76" fmla="*/ 123 w 578"/>
              <a:gd name="T77" fmla="*/ 143 h 151"/>
              <a:gd name="T78" fmla="*/ 92 w 578"/>
              <a:gd name="T79" fmla="*/ 149 h 151"/>
              <a:gd name="T80" fmla="*/ 65 w 578"/>
              <a:gd name="T81" fmla="*/ 151 h 151"/>
              <a:gd name="T82" fmla="*/ 44 w 578"/>
              <a:gd name="T83" fmla="*/ 151 h 151"/>
              <a:gd name="T84" fmla="*/ 29 w 578"/>
              <a:gd name="T85" fmla="*/ 1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78" h="151">
                <a:moveTo>
                  <a:pt x="25" y="147"/>
                </a:moveTo>
                <a:lnTo>
                  <a:pt x="20" y="143"/>
                </a:lnTo>
                <a:lnTo>
                  <a:pt x="14" y="141"/>
                </a:lnTo>
                <a:lnTo>
                  <a:pt x="10" y="138"/>
                </a:lnTo>
                <a:lnTo>
                  <a:pt x="6" y="134"/>
                </a:lnTo>
                <a:lnTo>
                  <a:pt x="4" y="130"/>
                </a:lnTo>
                <a:lnTo>
                  <a:pt x="2" y="126"/>
                </a:lnTo>
                <a:lnTo>
                  <a:pt x="0" y="124"/>
                </a:lnTo>
                <a:lnTo>
                  <a:pt x="0" y="120"/>
                </a:lnTo>
                <a:lnTo>
                  <a:pt x="0" y="120"/>
                </a:lnTo>
                <a:lnTo>
                  <a:pt x="0" y="120"/>
                </a:lnTo>
                <a:lnTo>
                  <a:pt x="2" y="118"/>
                </a:lnTo>
                <a:lnTo>
                  <a:pt x="2" y="118"/>
                </a:lnTo>
                <a:lnTo>
                  <a:pt x="4" y="116"/>
                </a:lnTo>
                <a:lnTo>
                  <a:pt x="8" y="116"/>
                </a:lnTo>
                <a:lnTo>
                  <a:pt x="10" y="115"/>
                </a:lnTo>
                <a:lnTo>
                  <a:pt x="14" y="115"/>
                </a:lnTo>
                <a:lnTo>
                  <a:pt x="18" y="113"/>
                </a:lnTo>
                <a:lnTo>
                  <a:pt x="23" y="111"/>
                </a:lnTo>
                <a:lnTo>
                  <a:pt x="27" y="111"/>
                </a:lnTo>
                <a:lnTo>
                  <a:pt x="33" y="109"/>
                </a:lnTo>
                <a:lnTo>
                  <a:pt x="39" y="107"/>
                </a:lnTo>
                <a:lnTo>
                  <a:pt x="46" y="105"/>
                </a:lnTo>
                <a:lnTo>
                  <a:pt x="54" y="103"/>
                </a:lnTo>
                <a:lnTo>
                  <a:pt x="62" y="101"/>
                </a:lnTo>
                <a:lnTo>
                  <a:pt x="69" y="99"/>
                </a:lnTo>
                <a:lnTo>
                  <a:pt x="79" y="97"/>
                </a:lnTo>
                <a:lnTo>
                  <a:pt x="88" y="95"/>
                </a:lnTo>
                <a:lnTo>
                  <a:pt x="98" y="94"/>
                </a:lnTo>
                <a:lnTo>
                  <a:pt x="108" y="90"/>
                </a:lnTo>
                <a:lnTo>
                  <a:pt x="119" y="88"/>
                </a:lnTo>
                <a:lnTo>
                  <a:pt x="130" y="86"/>
                </a:lnTo>
                <a:lnTo>
                  <a:pt x="142" y="82"/>
                </a:lnTo>
                <a:lnTo>
                  <a:pt x="153" y="80"/>
                </a:lnTo>
                <a:lnTo>
                  <a:pt x="167" y="76"/>
                </a:lnTo>
                <a:lnTo>
                  <a:pt x="180" y="74"/>
                </a:lnTo>
                <a:lnTo>
                  <a:pt x="194" y="71"/>
                </a:lnTo>
                <a:lnTo>
                  <a:pt x="209" y="67"/>
                </a:lnTo>
                <a:lnTo>
                  <a:pt x="224" y="65"/>
                </a:lnTo>
                <a:lnTo>
                  <a:pt x="240" y="61"/>
                </a:lnTo>
                <a:lnTo>
                  <a:pt x="255" y="57"/>
                </a:lnTo>
                <a:lnTo>
                  <a:pt x="270" y="53"/>
                </a:lnTo>
                <a:lnTo>
                  <a:pt x="285" y="49"/>
                </a:lnTo>
                <a:lnTo>
                  <a:pt x="301" y="48"/>
                </a:lnTo>
                <a:lnTo>
                  <a:pt x="316" y="44"/>
                </a:lnTo>
                <a:lnTo>
                  <a:pt x="329" y="40"/>
                </a:lnTo>
                <a:lnTo>
                  <a:pt x="343" y="38"/>
                </a:lnTo>
                <a:lnTo>
                  <a:pt x="356" y="34"/>
                </a:lnTo>
                <a:lnTo>
                  <a:pt x="368" y="32"/>
                </a:lnTo>
                <a:lnTo>
                  <a:pt x="379" y="28"/>
                </a:lnTo>
                <a:lnTo>
                  <a:pt x="391" y="26"/>
                </a:lnTo>
                <a:lnTo>
                  <a:pt x="402" y="25"/>
                </a:lnTo>
                <a:lnTo>
                  <a:pt x="414" y="23"/>
                </a:lnTo>
                <a:lnTo>
                  <a:pt x="423" y="19"/>
                </a:lnTo>
                <a:lnTo>
                  <a:pt x="433" y="17"/>
                </a:lnTo>
                <a:lnTo>
                  <a:pt x="440" y="15"/>
                </a:lnTo>
                <a:lnTo>
                  <a:pt x="450" y="13"/>
                </a:lnTo>
                <a:lnTo>
                  <a:pt x="458" y="11"/>
                </a:lnTo>
                <a:lnTo>
                  <a:pt x="465" y="11"/>
                </a:lnTo>
                <a:lnTo>
                  <a:pt x="473" y="9"/>
                </a:lnTo>
                <a:lnTo>
                  <a:pt x="479" y="7"/>
                </a:lnTo>
                <a:lnTo>
                  <a:pt x="486" y="5"/>
                </a:lnTo>
                <a:lnTo>
                  <a:pt x="492" y="5"/>
                </a:lnTo>
                <a:lnTo>
                  <a:pt x="496" y="3"/>
                </a:lnTo>
                <a:lnTo>
                  <a:pt x="502" y="3"/>
                </a:lnTo>
                <a:lnTo>
                  <a:pt x="505" y="2"/>
                </a:lnTo>
                <a:lnTo>
                  <a:pt x="509" y="2"/>
                </a:lnTo>
                <a:lnTo>
                  <a:pt x="513" y="2"/>
                </a:lnTo>
                <a:lnTo>
                  <a:pt x="515" y="0"/>
                </a:lnTo>
                <a:lnTo>
                  <a:pt x="517" y="0"/>
                </a:lnTo>
                <a:lnTo>
                  <a:pt x="519" y="0"/>
                </a:lnTo>
                <a:lnTo>
                  <a:pt x="521" y="0"/>
                </a:lnTo>
                <a:lnTo>
                  <a:pt x="521" y="0"/>
                </a:lnTo>
                <a:lnTo>
                  <a:pt x="526" y="0"/>
                </a:lnTo>
                <a:lnTo>
                  <a:pt x="528" y="0"/>
                </a:lnTo>
                <a:lnTo>
                  <a:pt x="532" y="0"/>
                </a:lnTo>
                <a:lnTo>
                  <a:pt x="536" y="2"/>
                </a:lnTo>
                <a:lnTo>
                  <a:pt x="542" y="2"/>
                </a:lnTo>
                <a:lnTo>
                  <a:pt x="546" y="3"/>
                </a:lnTo>
                <a:lnTo>
                  <a:pt x="553" y="5"/>
                </a:lnTo>
                <a:lnTo>
                  <a:pt x="559" y="9"/>
                </a:lnTo>
                <a:lnTo>
                  <a:pt x="565" y="11"/>
                </a:lnTo>
                <a:lnTo>
                  <a:pt x="568" y="13"/>
                </a:lnTo>
                <a:lnTo>
                  <a:pt x="572" y="15"/>
                </a:lnTo>
                <a:lnTo>
                  <a:pt x="576" y="19"/>
                </a:lnTo>
                <a:lnTo>
                  <a:pt x="578" y="21"/>
                </a:lnTo>
                <a:lnTo>
                  <a:pt x="578" y="23"/>
                </a:lnTo>
                <a:lnTo>
                  <a:pt x="578" y="25"/>
                </a:lnTo>
                <a:lnTo>
                  <a:pt x="578" y="28"/>
                </a:lnTo>
                <a:lnTo>
                  <a:pt x="578" y="30"/>
                </a:lnTo>
                <a:lnTo>
                  <a:pt x="576" y="32"/>
                </a:lnTo>
                <a:lnTo>
                  <a:pt x="572" y="36"/>
                </a:lnTo>
                <a:lnTo>
                  <a:pt x="568" y="38"/>
                </a:lnTo>
                <a:lnTo>
                  <a:pt x="565" y="42"/>
                </a:lnTo>
                <a:lnTo>
                  <a:pt x="559" y="46"/>
                </a:lnTo>
                <a:lnTo>
                  <a:pt x="553" y="51"/>
                </a:lnTo>
                <a:lnTo>
                  <a:pt x="546" y="55"/>
                </a:lnTo>
                <a:lnTo>
                  <a:pt x="538" y="59"/>
                </a:lnTo>
                <a:lnTo>
                  <a:pt x="530" y="63"/>
                </a:lnTo>
                <a:lnTo>
                  <a:pt x="523" y="67"/>
                </a:lnTo>
                <a:lnTo>
                  <a:pt x="515" y="69"/>
                </a:lnTo>
                <a:lnTo>
                  <a:pt x="505" y="71"/>
                </a:lnTo>
                <a:lnTo>
                  <a:pt x="494" y="74"/>
                </a:lnTo>
                <a:lnTo>
                  <a:pt x="482" y="76"/>
                </a:lnTo>
                <a:lnTo>
                  <a:pt x="471" y="78"/>
                </a:lnTo>
                <a:lnTo>
                  <a:pt x="458" y="82"/>
                </a:lnTo>
                <a:lnTo>
                  <a:pt x="442" y="84"/>
                </a:lnTo>
                <a:lnTo>
                  <a:pt x="427" y="86"/>
                </a:lnTo>
                <a:lnTo>
                  <a:pt x="410" y="88"/>
                </a:lnTo>
                <a:lnTo>
                  <a:pt x="391" y="92"/>
                </a:lnTo>
                <a:lnTo>
                  <a:pt x="371" y="94"/>
                </a:lnTo>
                <a:lnTo>
                  <a:pt x="350" y="95"/>
                </a:lnTo>
                <a:lnTo>
                  <a:pt x="255" y="115"/>
                </a:lnTo>
                <a:lnTo>
                  <a:pt x="159" y="134"/>
                </a:lnTo>
                <a:lnTo>
                  <a:pt x="146" y="138"/>
                </a:lnTo>
                <a:lnTo>
                  <a:pt x="134" y="139"/>
                </a:lnTo>
                <a:lnTo>
                  <a:pt x="123" y="143"/>
                </a:lnTo>
                <a:lnTo>
                  <a:pt x="111" y="145"/>
                </a:lnTo>
                <a:lnTo>
                  <a:pt x="102" y="147"/>
                </a:lnTo>
                <a:lnTo>
                  <a:pt x="92" y="149"/>
                </a:lnTo>
                <a:lnTo>
                  <a:pt x="83" y="149"/>
                </a:lnTo>
                <a:lnTo>
                  <a:pt x="73" y="149"/>
                </a:lnTo>
                <a:lnTo>
                  <a:pt x="65" y="151"/>
                </a:lnTo>
                <a:lnTo>
                  <a:pt x="58" y="151"/>
                </a:lnTo>
                <a:lnTo>
                  <a:pt x="52" y="151"/>
                </a:lnTo>
                <a:lnTo>
                  <a:pt x="44" y="151"/>
                </a:lnTo>
                <a:lnTo>
                  <a:pt x="39" y="149"/>
                </a:lnTo>
                <a:lnTo>
                  <a:pt x="35" y="149"/>
                </a:lnTo>
                <a:lnTo>
                  <a:pt x="29" y="147"/>
                </a:lnTo>
                <a:lnTo>
                  <a:pt x="25" y="147"/>
                </a:lnTo>
                <a:lnTo>
                  <a:pt x="25" y="147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Freeform 60"/>
          <p:cNvSpPr/>
          <p:nvPr/>
        </p:nvSpPr>
        <p:spPr bwMode="auto">
          <a:xfrm>
            <a:off x="2090039" y="2939908"/>
            <a:ext cx="1140281" cy="230102"/>
          </a:xfrm>
          <a:custGeom>
            <a:avLst/>
            <a:gdLst>
              <a:gd name="T0" fmla="*/ 33 w 894"/>
              <a:gd name="T1" fmla="*/ 131 h 180"/>
              <a:gd name="T2" fmla="*/ 73 w 894"/>
              <a:gd name="T3" fmla="*/ 125 h 180"/>
              <a:gd name="T4" fmla="*/ 115 w 894"/>
              <a:gd name="T5" fmla="*/ 119 h 180"/>
              <a:gd name="T6" fmla="*/ 163 w 894"/>
              <a:gd name="T7" fmla="*/ 113 h 180"/>
              <a:gd name="T8" fmla="*/ 216 w 894"/>
              <a:gd name="T9" fmla="*/ 106 h 180"/>
              <a:gd name="T10" fmla="*/ 312 w 894"/>
              <a:gd name="T11" fmla="*/ 92 h 180"/>
              <a:gd name="T12" fmla="*/ 435 w 894"/>
              <a:gd name="T13" fmla="*/ 71 h 180"/>
              <a:gd name="T14" fmla="*/ 565 w 894"/>
              <a:gd name="T15" fmla="*/ 39 h 180"/>
              <a:gd name="T16" fmla="*/ 626 w 894"/>
              <a:gd name="T17" fmla="*/ 25 h 180"/>
              <a:gd name="T18" fmla="*/ 675 w 894"/>
              <a:gd name="T19" fmla="*/ 16 h 180"/>
              <a:gd name="T20" fmla="*/ 716 w 894"/>
              <a:gd name="T21" fmla="*/ 8 h 180"/>
              <a:gd name="T22" fmla="*/ 742 w 894"/>
              <a:gd name="T23" fmla="*/ 4 h 180"/>
              <a:gd name="T24" fmla="*/ 758 w 894"/>
              <a:gd name="T25" fmla="*/ 0 h 180"/>
              <a:gd name="T26" fmla="*/ 771 w 894"/>
              <a:gd name="T27" fmla="*/ 0 h 180"/>
              <a:gd name="T28" fmla="*/ 792 w 894"/>
              <a:gd name="T29" fmla="*/ 2 h 180"/>
              <a:gd name="T30" fmla="*/ 819 w 894"/>
              <a:gd name="T31" fmla="*/ 8 h 180"/>
              <a:gd name="T32" fmla="*/ 848 w 894"/>
              <a:gd name="T33" fmla="*/ 21 h 180"/>
              <a:gd name="T34" fmla="*/ 880 w 894"/>
              <a:gd name="T35" fmla="*/ 44 h 180"/>
              <a:gd name="T36" fmla="*/ 890 w 894"/>
              <a:gd name="T37" fmla="*/ 58 h 180"/>
              <a:gd name="T38" fmla="*/ 894 w 894"/>
              <a:gd name="T39" fmla="*/ 69 h 180"/>
              <a:gd name="T40" fmla="*/ 894 w 894"/>
              <a:gd name="T41" fmla="*/ 73 h 180"/>
              <a:gd name="T42" fmla="*/ 888 w 894"/>
              <a:gd name="T43" fmla="*/ 77 h 180"/>
              <a:gd name="T44" fmla="*/ 876 w 894"/>
              <a:gd name="T45" fmla="*/ 81 h 180"/>
              <a:gd name="T46" fmla="*/ 859 w 894"/>
              <a:gd name="T47" fmla="*/ 83 h 180"/>
              <a:gd name="T48" fmla="*/ 836 w 894"/>
              <a:gd name="T49" fmla="*/ 85 h 180"/>
              <a:gd name="T50" fmla="*/ 807 w 894"/>
              <a:gd name="T51" fmla="*/ 85 h 180"/>
              <a:gd name="T52" fmla="*/ 775 w 894"/>
              <a:gd name="T53" fmla="*/ 85 h 180"/>
              <a:gd name="T54" fmla="*/ 735 w 894"/>
              <a:gd name="T55" fmla="*/ 89 h 180"/>
              <a:gd name="T56" fmla="*/ 687 w 894"/>
              <a:gd name="T57" fmla="*/ 92 h 180"/>
              <a:gd name="T58" fmla="*/ 635 w 894"/>
              <a:gd name="T59" fmla="*/ 100 h 180"/>
              <a:gd name="T60" fmla="*/ 578 w 894"/>
              <a:gd name="T61" fmla="*/ 110 h 180"/>
              <a:gd name="T62" fmla="*/ 452 w 894"/>
              <a:gd name="T63" fmla="*/ 129 h 180"/>
              <a:gd name="T64" fmla="*/ 333 w 894"/>
              <a:gd name="T65" fmla="*/ 144 h 180"/>
              <a:gd name="T66" fmla="*/ 243 w 894"/>
              <a:gd name="T67" fmla="*/ 157 h 180"/>
              <a:gd name="T68" fmla="*/ 195 w 894"/>
              <a:gd name="T69" fmla="*/ 167 h 180"/>
              <a:gd name="T70" fmla="*/ 157 w 894"/>
              <a:gd name="T71" fmla="*/ 173 h 180"/>
              <a:gd name="T72" fmla="*/ 127 w 894"/>
              <a:gd name="T73" fmla="*/ 177 h 180"/>
              <a:gd name="T74" fmla="*/ 104 w 894"/>
              <a:gd name="T75" fmla="*/ 179 h 180"/>
              <a:gd name="T76" fmla="*/ 88 w 894"/>
              <a:gd name="T77" fmla="*/ 180 h 180"/>
              <a:gd name="T78" fmla="*/ 77 w 894"/>
              <a:gd name="T79" fmla="*/ 180 h 180"/>
              <a:gd name="T80" fmla="*/ 63 w 894"/>
              <a:gd name="T81" fmla="*/ 177 h 180"/>
              <a:gd name="T82" fmla="*/ 42 w 894"/>
              <a:gd name="T83" fmla="*/ 165 h 180"/>
              <a:gd name="T84" fmla="*/ 0 w 894"/>
              <a:gd name="T85" fmla="*/ 13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94" h="180">
                <a:moveTo>
                  <a:pt x="0" y="135"/>
                </a:moveTo>
                <a:lnTo>
                  <a:pt x="21" y="133"/>
                </a:lnTo>
                <a:lnTo>
                  <a:pt x="33" y="131"/>
                </a:lnTo>
                <a:lnTo>
                  <a:pt x="46" y="129"/>
                </a:lnTo>
                <a:lnTo>
                  <a:pt x="60" y="127"/>
                </a:lnTo>
                <a:lnTo>
                  <a:pt x="73" y="125"/>
                </a:lnTo>
                <a:lnTo>
                  <a:pt x="86" y="123"/>
                </a:lnTo>
                <a:lnTo>
                  <a:pt x="100" y="121"/>
                </a:lnTo>
                <a:lnTo>
                  <a:pt x="115" y="119"/>
                </a:lnTo>
                <a:lnTo>
                  <a:pt x="130" y="117"/>
                </a:lnTo>
                <a:lnTo>
                  <a:pt x="146" y="115"/>
                </a:lnTo>
                <a:lnTo>
                  <a:pt x="163" y="113"/>
                </a:lnTo>
                <a:lnTo>
                  <a:pt x="180" y="110"/>
                </a:lnTo>
                <a:lnTo>
                  <a:pt x="197" y="108"/>
                </a:lnTo>
                <a:lnTo>
                  <a:pt x="216" y="106"/>
                </a:lnTo>
                <a:lnTo>
                  <a:pt x="234" y="104"/>
                </a:lnTo>
                <a:lnTo>
                  <a:pt x="272" y="98"/>
                </a:lnTo>
                <a:lnTo>
                  <a:pt x="312" y="92"/>
                </a:lnTo>
                <a:lnTo>
                  <a:pt x="352" y="87"/>
                </a:lnTo>
                <a:lnTo>
                  <a:pt x="392" y="79"/>
                </a:lnTo>
                <a:lnTo>
                  <a:pt x="435" y="71"/>
                </a:lnTo>
                <a:lnTo>
                  <a:pt x="477" y="62"/>
                </a:lnTo>
                <a:lnTo>
                  <a:pt x="521" y="50"/>
                </a:lnTo>
                <a:lnTo>
                  <a:pt x="565" y="39"/>
                </a:lnTo>
                <a:lnTo>
                  <a:pt x="586" y="35"/>
                </a:lnTo>
                <a:lnTo>
                  <a:pt x="607" y="31"/>
                </a:lnTo>
                <a:lnTo>
                  <a:pt x="626" y="25"/>
                </a:lnTo>
                <a:lnTo>
                  <a:pt x="645" y="23"/>
                </a:lnTo>
                <a:lnTo>
                  <a:pt x="660" y="20"/>
                </a:lnTo>
                <a:lnTo>
                  <a:pt x="675" y="16"/>
                </a:lnTo>
                <a:lnTo>
                  <a:pt x="691" y="14"/>
                </a:lnTo>
                <a:lnTo>
                  <a:pt x="702" y="10"/>
                </a:lnTo>
                <a:lnTo>
                  <a:pt x="716" y="8"/>
                </a:lnTo>
                <a:lnTo>
                  <a:pt x="725" y="6"/>
                </a:lnTo>
                <a:lnTo>
                  <a:pt x="735" y="4"/>
                </a:lnTo>
                <a:lnTo>
                  <a:pt x="742" y="4"/>
                </a:lnTo>
                <a:lnTo>
                  <a:pt x="748" y="2"/>
                </a:lnTo>
                <a:lnTo>
                  <a:pt x="754" y="2"/>
                </a:lnTo>
                <a:lnTo>
                  <a:pt x="758" y="0"/>
                </a:lnTo>
                <a:lnTo>
                  <a:pt x="762" y="0"/>
                </a:lnTo>
                <a:lnTo>
                  <a:pt x="765" y="0"/>
                </a:lnTo>
                <a:lnTo>
                  <a:pt x="771" y="0"/>
                </a:lnTo>
                <a:lnTo>
                  <a:pt x="779" y="2"/>
                </a:lnTo>
                <a:lnTo>
                  <a:pt x="785" y="2"/>
                </a:lnTo>
                <a:lnTo>
                  <a:pt x="792" y="2"/>
                </a:lnTo>
                <a:lnTo>
                  <a:pt x="800" y="4"/>
                </a:lnTo>
                <a:lnTo>
                  <a:pt x="809" y="6"/>
                </a:lnTo>
                <a:lnTo>
                  <a:pt x="819" y="8"/>
                </a:lnTo>
                <a:lnTo>
                  <a:pt x="825" y="10"/>
                </a:lnTo>
                <a:lnTo>
                  <a:pt x="832" y="14"/>
                </a:lnTo>
                <a:lnTo>
                  <a:pt x="848" y="21"/>
                </a:lnTo>
                <a:lnTo>
                  <a:pt x="861" y="29"/>
                </a:lnTo>
                <a:lnTo>
                  <a:pt x="876" y="39"/>
                </a:lnTo>
                <a:lnTo>
                  <a:pt x="880" y="44"/>
                </a:lnTo>
                <a:lnTo>
                  <a:pt x="884" y="48"/>
                </a:lnTo>
                <a:lnTo>
                  <a:pt x="888" y="54"/>
                </a:lnTo>
                <a:lnTo>
                  <a:pt x="890" y="58"/>
                </a:lnTo>
                <a:lnTo>
                  <a:pt x="892" y="62"/>
                </a:lnTo>
                <a:lnTo>
                  <a:pt x="894" y="66"/>
                </a:lnTo>
                <a:lnTo>
                  <a:pt x="894" y="69"/>
                </a:lnTo>
                <a:lnTo>
                  <a:pt x="894" y="71"/>
                </a:lnTo>
                <a:lnTo>
                  <a:pt x="894" y="73"/>
                </a:lnTo>
                <a:lnTo>
                  <a:pt x="894" y="73"/>
                </a:lnTo>
                <a:lnTo>
                  <a:pt x="892" y="75"/>
                </a:lnTo>
                <a:lnTo>
                  <a:pt x="890" y="75"/>
                </a:lnTo>
                <a:lnTo>
                  <a:pt x="888" y="77"/>
                </a:lnTo>
                <a:lnTo>
                  <a:pt x="884" y="79"/>
                </a:lnTo>
                <a:lnTo>
                  <a:pt x="880" y="79"/>
                </a:lnTo>
                <a:lnTo>
                  <a:pt x="876" y="81"/>
                </a:lnTo>
                <a:lnTo>
                  <a:pt x="871" y="81"/>
                </a:lnTo>
                <a:lnTo>
                  <a:pt x="865" y="81"/>
                </a:lnTo>
                <a:lnTo>
                  <a:pt x="859" y="83"/>
                </a:lnTo>
                <a:lnTo>
                  <a:pt x="851" y="83"/>
                </a:lnTo>
                <a:lnTo>
                  <a:pt x="844" y="83"/>
                </a:lnTo>
                <a:lnTo>
                  <a:pt x="836" y="85"/>
                </a:lnTo>
                <a:lnTo>
                  <a:pt x="827" y="85"/>
                </a:lnTo>
                <a:lnTo>
                  <a:pt x="819" y="85"/>
                </a:lnTo>
                <a:lnTo>
                  <a:pt x="807" y="85"/>
                </a:lnTo>
                <a:lnTo>
                  <a:pt x="798" y="85"/>
                </a:lnTo>
                <a:lnTo>
                  <a:pt x="786" y="85"/>
                </a:lnTo>
                <a:lnTo>
                  <a:pt x="775" y="85"/>
                </a:lnTo>
                <a:lnTo>
                  <a:pt x="762" y="87"/>
                </a:lnTo>
                <a:lnTo>
                  <a:pt x="748" y="87"/>
                </a:lnTo>
                <a:lnTo>
                  <a:pt x="735" y="89"/>
                </a:lnTo>
                <a:lnTo>
                  <a:pt x="719" y="90"/>
                </a:lnTo>
                <a:lnTo>
                  <a:pt x="704" y="90"/>
                </a:lnTo>
                <a:lnTo>
                  <a:pt x="687" y="92"/>
                </a:lnTo>
                <a:lnTo>
                  <a:pt x="670" y="94"/>
                </a:lnTo>
                <a:lnTo>
                  <a:pt x="653" y="98"/>
                </a:lnTo>
                <a:lnTo>
                  <a:pt x="635" y="100"/>
                </a:lnTo>
                <a:lnTo>
                  <a:pt x="616" y="104"/>
                </a:lnTo>
                <a:lnTo>
                  <a:pt x="597" y="106"/>
                </a:lnTo>
                <a:lnTo>
                  <a:pt x="578" y="110"/>
                </a:lnTo>
                <a:lnTo>
                  <a:pt x="534" y="117"/>
                </a:lnTo>
                <a:lnTo>
                  <a:pt x="492" y="123"/>
                </a:lnTo>
                <a:lnTo>
                  <a:pt x="452" y="129"/>
                </a:lnTo>
                <a:lnTo>
                  <a:pt x="412" y="135"/>
                </a:lnTo>
                <a:lnTo>
                  <a:pt x="371" y="140"/>
                </a:lnTo>
                <a:lnTo>
                  <a:pt x="333" y="144"/>
                </a:lnTo>
                <a:lnTo>
                  <a:pt x="297" y="150"/>
                </a:lnTo>
                <a:lnTo>
                  <a:pt x="260" y="154"/>
                </a:lnTo>
                <a:lnTo>
                  <a:pt x="243" y="157"/>
                </a:lnTo>
                <a:lnTo>
                  <a:pt x="226" y="161"/>
                </a:lnTo>
                <a:lnTo>
                  <a:pt x="211" y="163"/>
                </a:lnTo>
                <a:lnTo>
                  <a:pt x="195" y="167"/>
                </a:lnTo>
                <a:lnTo>
                  <a:pt x="182" y="169"/>
                </a:lnTo>
                <a:lnTo>
                  <a:pt x="169" y="171"/>
                </a:lnTo>
                <a:lnTo>
                  <a:pt x="157" y="173"/>
                </a:lnTo>
                <a:lnTo>
                  <a:pt x="146" y="175"/>
                </a:lnTo>
                <a:lnTo>
                  <a:pt x="136" y="177"/>
                </a:lnTo>
                <a:lnTo>
                  <a:pt x="127" y="177"/>
                </a:lnTo>
                <a:lnTo>
                  <a:pt x="117" y="179"/>
                </a:lnTo>
                <a:lnTo>
                  <a:pt x="109" y="179"/>
                </a:lnTo>
                <a:lnTo>
                  <a:pt x="104" y="179"/>
                </a:lnTo>
                <a:lnTo>
                  <a:pt x="98" y="180"/>
                </a:lnTo>
                <a:lnTo>
                  <a:pt x="92" y="180"/>
                </a:lnTo>
                <a:lnTo>
                  <a:pt x="88" y="180"/>
                </a:lnTo>
                <a:lnTo>
                  <a:pt x="85" y="180"/>
                </a:lnTo>
                <a:lnTo>
                  <a:pt x="81" y="180"/>
                </a:lnTo>
                <a:lnTo>
                  <a:pt x="77" y="180"/>
                </a:lnTo>
                <a:lnTo>
                  <a:pt x="73" y="180"/>
                </a:lnTo>
                <a:lnTo>
                  <a:pt x="69" y="179"/>
                </a:lnTo>
                <a:lnTo>
                  <a:pt x="63" y="177"/>
                </a:lnTo>
                <a:lnTo>
                  <a:pt x="58" y="175"/>
                </a:lnTo>
                <a:lnTo>
                  <a:pt x="54" y="173"/>
                </a:lnTo>
                <a:lnTo>
                  <a:pt x="42" y="165"/>
                </a:lnTo>
                <a:lnTo>
                  <a:pt x="29" y="157"/>
                </a:lnTo>
                <a:lnTo>
                  <a:pt x="16" y="146"/>
                </a:lnTo>
                <a:lnTo>
                  <a:pt x="0" y="135"/>
                </a:lnTo>
                <a:lnTo>
                  <a:pt x="0" y="135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61"/>
          <p:cNvSpPr/>
          <p:nvPr/>
        </p:nvSpPr>
        <p:spPr bwMode="auto">
          <a:xfrm>
            <a:off x="2256224" y="3297844"/>
            <a:ext cx="150845" cy="646842"/>
          </a:xfrm>
          <a:custGeom>
            <a:avLst/>
            <a:gdLst>
              <a:gd name="T0" fmla="*/ 23 w 119"/>
              <a:gd name="T1" fmla="*/ 4 h 506"/>
              <a:gd name="T2" fmla="*/ 41 w 119"/>
              <a:gd name="T3" fmla="*/ 0 h 506"/>
              <a:gd name="T4" fmla="*/ 62 w 119"/>
              <a:gd name="T5" fmla="*/ 0 h 506"/>
              <a:gd name="T6" fmla="*/ 88 w 119"/>
              <a:gd name="T7" fmla="*/ 8 h 506"/>
              <a:gd name="T8" fmla="*/ 109 w 119"/>
              <a:gd name="T9" fmla="*/ 50 h 506"/>
              <a:gd name="T10" fmla="*/ 115 w 119"/>
              <a:gd name="T11" fmla="*/ 121 h 506"/>
              <a:gd name="T12" fmla="*/ 119 w 119"/>
              <a:gd name="T13" fmla="*/ 199 h 506"/>
              <a:gd name="T14" fmla="*/ 119 w 119"/>
              <a:gd name="T15" fmla="*/ 284 h 506"/>
              <a:gd name="T16" fmla="*/ 115 w 119"/>
              <a:gd name="T17" fmla="*/ 351 h 506"/>
              <a:gd name="T18" fmla="*/ 113 w 119"/>
              <a:gd name="T19" fmla="*/ 389 h 506"/>
              <a:gd name="T20" fmla="*/ 109 w 119"/>
              <a:gd name="T21" fmla="*/ 423 h 506"/>
              <a:gd name="T22" fmla="*/ 106 w 119"/>
              <a:gd name="T23" fmla="*/ 450 h 506"/>
              <a:gd name="T24" fmla="*/ 102 w 119"/>
              <a:gd name="T25" fmla="*/ 473 h 506"/>
              <a:gd name="T26" fmla="*/ 100 w 119"/>
              <a:gd name="T27" fmla="*/ 490 h 506"/>
              <a:gd name="T28" fmla="*/ 96 w 119"/>
              <a:gd name="T29" fmla="*/ 500 h 506"/>
              <a:gd name="T30" fmla="*/ 92 w 119"/>
              <a:gd name="T31" fmla="*/ 506 h 506"/>
              <a:gd name="T32" fmla="*/ 86 w 119"/>
              <a:gd name="T33" fmla="*/ 506 h 506"/>
              <a:gd name="T34" fmla="*/ 77 w 119"/>
              <a:gd name="T35" fmla="*/ 504 h 506"/>
              <a:gd name="T36" fmla="*/ 69 w 119"/>
              <a:gd name="T37" fmla="*/ 500 h 506"/>
              <a:gd name="T38" fmla="*/ 62 w 119"/>
              <a:gd name="T39" fmla="*/ 492 h 506"/>
              <a:gd name="T40" fmla="*/ 58 w 119"/>
              <a:gd name="T41" fmla="*/ 483 h 506"/>
              <a:gd name="T42" fmla="*/ 56 w 119"/>
              <a:gd name="T43" fmla="*/ 473 h 506"/>
              <a:gd name="T44" fmla="*/ 54 w 119"/>
              <a:gd name="T45" fmla="*/ 458 h 506"/>
              <a:gd name="T46" fmla="*/ 52 w 119"/>
              <a:gd name="T47" fmla="*/ 441 h 506"/>
              <a:gd name="T48" fmla="*/ 52 w 119"/>
              <a:gd name="T49" fmla="*/ 420 h 506"/>
              <a:gd name="T50" fmla="*/ 50 w 119"/>
              <a:gd name="T51" fmla="*/ 393 h 506"/>
              <a:gd name="T52" fmla="*/ 52 w 119"/>
              <a:gd name="T53" fmla="*/ 364 h 506"/>
              <a:gd name="T54" fmla="*/ 52 w 119"/>
              <a:gd name="T55" fmla="*/ 333 h 506"/>
              <a:gd name="T56" fmla="*/ 54 w 119"/>
              <a:gd name="T57" fmla="*/ 297 h 506"/>
              <a:gd name="T58" fmla="*/ 54 w 119"/>
              <a:gd name="T59" fmla="*/ 264 h 506"/>
              <a:gd name="T60" fmla="*/ 54 w 119"/>
              <a:gd name="T61" fmla="*/ 234 h 506"/>
              <a:gd name="T62" fmla="*/ 52 w 119"/>
              <a:gd name="T63" fmla="*/ 207 h 506"/>
              <a:gd name="T64" fmla="*/ 52 w 119"/>
              <a:gd name="T65" fmla="*/ 184 h 506"/>
              <a:gd name="T66" fmla="*/ 52 w 119"/>
              <a:gd name="T67" fmla="*/ 163 h 506"/>
              <a:gd name="T68" fmla="*/ 50 w 119"/>
              <a:gd name="T69" fmla="*/ 146 h 506"/>
              <a:gd name="T70" fmla="*/ 48 w 119"/>
              <a:gd name="T71" fmla="*/ 130 h 506"/>
              <a:gd name="T72" fmla="*/ 44 w 119"/>
              <a:gd name="T73" fmla="*/ 111 h 506"/>
              <a:gd name="T74" fmla="*/ 39 w 119"/>
              <a:gd name="T75" fmla="*/ 90 h 506"/>
              <a:gd name="T76" fmla="*/ 33 w 119"/>
              <a:gd name="T77" fmla="*/ 71 h 506"/>
              <a:gd name="T78" fmla="*/ 21 w 119"/>
              <a:gd name="T79" fmla="*/ 54 h 506"/>
              <a:gd name="T80" fmla="*/ 10 w 119"/>
              <a:gd name="T81" fmla="*/ 40 h 506"/>
              <a:gd name="T82" fmla="*/ 2 w 119"/>
              <a:gd name="T83" fmla="*/ 29 h 506"/>
              <a:gd name="T84" fmla="*/ 2 w 119"/>
              <a:gd name="T85" fmla="*/ 19 h 506"/>
              <a:gd name="T86" fmla="*/ 10 w 119"/>
              <a:gd name="T87" fmla="*/ 12 h 506"/>
              <a:gd name="T88" fmla="*/ 16 w 119"/>
              <a:gd name="T89" fmla="*/ 8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" h="506">
                <a:moveTo>
                  <a:pt x="16" y="8"/>
                </a:moveTo>
                <a:lnTo>
                  <a:pt x="23" y="4"/>
                </a:lnTo>
                <a:lnTo>
                  <a:pt x="31" y="2"/>
                </a:lnTo>
                <a:lnTo>
                  <a:pt x="41" y="0"/>
                </a:lnTo>
                <a:lnTo>
                  <a:pt x="50" y="0"/>
                </a:lnTo>
                <a:lnTo>
                  <a:pt x="62" y="0"/>
                </a:lnTo>
                <a:lnTo>
                  <a:pt x="75" y="4"/>
                </a:lnTo>
                <a:lnTo>
                  <a:pt x="88" y="8"/>
                </a:lnTo>
                <a:lnTo>
                  <a:pt x="104" y="15"/>
                </a:lnTo>
                <a:lnTo>
                  <a:pt x="109" y="50"/>
                </a:lnTo>
                <a:lnTo>
                  <a:pt x="113" y="84"/>
                </a:lnTo>
                <a:lnTo>
                  <a:pt x="115" y="121"/>
                </a:lnTo>
                <a:lnTo>
                  <a:pt x="117" y="159"/>
                </a:lnTo>
                <a:lnTo>
                  <a:pt x="119" y="199"/>
                </a:lnTo>
                <a:lnTo>
                  <a:pt x="119" y="240"/>
                </a:lnTo>
                <a:lnTo>
                  <a:pt x="119" y="284"/>
                </a:lnTo>
                <a:lnTo>
                  <a:pt x="117" y="328"/>
                </a:lnTo>
                <a:lnTo>
                  <a:pt x="115" y="351"/>
                </a:lnTo>
                <a:lnTo>
                  <a:pt x="115" y="370"/>
                </a:lnTo>
                <a:lnTo>
                  <a:pt x="113" y="389"/>
                </a:lnTo>
                <a:lnTo>
                  <a:pt x="111" y="406"/>
                </a:lnTo>
                <a:lnTo>
                  <a:pt x="109" y="423"/>
                </a:lnTo>
                <a:lnTo>
                  <a:pt x="108" y="437"/>
                </a:lnTo>
                <a:lnTo>
                  <a:pt x="106" y="450"/>
                </a:lnTo>
                <a:lnTo>
                  <a:pt x="104" y="462"/>
                </a:lnTo>
                <a:lnTo>
                  <a:pt x="102" y="473"/>
                </a:lnTo>
                <a:lnTo>
                  <a:pt x="102" y="483"/>
                </a:lnTo>
                <a:lnTo>
                  <a:pt x="100" y="490"/>
                </a:lnTo>
                <a:lnTo>
                  <a:pt x="98" y="496"/>
                </a:lnTo>
                <a:lnTo>
                  <a:pt x="96" y="500"/>
                </a:lnTo>
                <a:lnTo>
                  <a:pt x="94" y="504"/>
                </a:lnTo>
                <a:lnTo>
                  <a:pt x="92" y="506"/>
                </a:lnTo>
                <a:lnTo>
                  <a:pt x="92" y="506"/>
                </a:lnTo>
                <a:lnTo>
                  <a:pt x="86" y="506"/>
                </a:lnTo>
                <a:lnTo>
                  <a:pt x="83" y="506"/>
                </a:lnTo>
                <a:lnTo>
                  <a:pt x="77" y="504"/>
                </a:lnTo>
                <a:lnTo>
                  <a:pt x="73" y="502"/>
                </a:lnTo>
                <a:lnTo>
                  <a:pt x="69" y="500"/>
                </a:lnTo>
                <a:lnTo>
                  <a:pt x="65" y="496"/>
                </a:lnTo>
                <a:lnTo>
                  <a:pt x="62" y="492"/>
                </a:lnTo>
                <a:lnTo>
                  <a:pt x="60" y="487"/>
                </a:lnTo>
                <a:lnTo>
                  <a:pt x="58" y="483"/>
                </a:lnTo>
                <a:lnTo>
                  <a:pt x="58" y="479"/>
                </a:lnTo>
                <a:lnTo>
                  <a:pt x="56" y="473"/>
                </a:lnTo>
                <a:lnTo>
                  <a:pt x="56" y="466"/>
                </a:lnTo>
                <a:lnTo>
                  <a:pt x="54" y="458"/>
                </a:lnTo>
                <a:lnTo>
                  <a:pt x="54" y="450"/>
                </a:lnTo>
                <a:lnTo>
                  <a:pt x="52" y="441"/>
                </a:lnTo>
                <a:lnTo>
                  <a:pt x="52" y="429"/>
                </a:lnTo>
                <a:lnTo>
                  <a:pt x="52" y="420"/>
                </a:lnTo>
                <a:lnTo>
                  <a:pt x="52" y="406"/>
                </a:lnTo>
                <a:lnTo>
                  <a:pt x="50" y="393"/>
                </a:lnTo>
                <a:lnTo>
                  <a:pt x="50" y="379"/>
                </a:lnTo>
                <a:lnTo>
                  <a:pt x="52" y="364"/>
                </a:lnTo>
                <a:lnTo>
                  <a:pt x="52" y="349"/>
                </a:lnTo>
                <a:lnTo>
                  <a:pt x="52" y="333"/>
                </a:lnTo>
                <a:lnTo>
                  <a:pt x="54" y="314"/>
                </a:lnTo>
                <a:lnTo>
                  <a:pt x="54" y="297"/>
                </a:lnTo>
                <a:lnTo>
                  <a:pt x="54" y="280"/>
                </a:lnTo>
                <a:lnTo>
                  <a:pt x="54" y="264"/>
                </a:lnTo>
                <a:lnTo>
                  <a:pt x="54" y="249"/>
                </a:lnTo>
                <a:lnTo>
                  <a:pt x="54" y="234"/>
                </a:lnTo>
                <a:lnTo>
                  <a:pt x="54" y="220"/>
                </a:lnTo>
                <a:lnTo>
                  <a:pt x="52" y="207"/>
                </a:lnTo>
                <a:lnTo>
                  <a:pt x="52" y="195"/>
                </a:lnTo>
                <a:lnTo>
                  <a:pt x="52" y="184"/>
                </a:lnTo>
                <a:lnTo>
                  <a:pt x="52" y="172"/>
                </a:lnTo>
                <a:lnTo>
                  <a:pt x="52" y="163"/>
                </a:lnTo>
                <a:lnTo>
                  <a:pt x="50" y="153"/>
                </a:lnTo>
                <a:lnTo>
                  <a:pt x="50" y="146"/>
                </a:lnTo>
                <a:lnTo>
                  <a:pt x="50" y="136"/>
                </a:lnTo>
                <a:lnTo>
                  <a:pt x="48" y="130"/>
                </a:lnTo>
                <a:lnTo>
                  <a:pt x="46" y="123"/>
                </a:lnTo>
                <a:lnTo>
                  <a:pt x="44" y="111"/>
                </a:lnTo>
                <a:lnTo>
                  <a:pt x="42" y="102"/>
                </a:lnTo>
                <a:lnTo>
                  <a:pt x="39" y="90"/>
                </a:lnTo>
                <a:lnTo>
                  <a:pt x="37" y="81"/>
                </a:lnTo>
                <a:lnTo>
                  <a:pt x="33" y="71"/>
                </a:lnTo>
                <a:lnTo>
                  <a:pt x="27" y="63"/>
                </a:lnTo>
                <a:lnTo>
                  <a:pt x="21" y="54"/>
                </a:lnTo>
                <a:lnTo>
                  <a:pt x="16" y="46"/>
                </a:lnTo>
                <a:lnTo>
                  <a:pt x="10" y="40"/>
                </a:lnTo>
                <a:lnTo>
                  <a:pt x="4" y="33"/>
                </a:lnTo>
                <a:lnTo>
                  <a:pt x="2" y="29"/>
                </a:lnTo>
                <a:lnTo>
                  <a:pt x="0" y="23"/>
                </a:lnTo>
                <a:lnTo>
                  <a:pt x="2" y="19"/>
                </a:lnTo>
                <a:lnTo>
                  <a:pt x="4" y="15"/>
                </a:lnTo>
                <a:lnTo>
                  <a:pt x="10" y="12"/>
                </a:lnTo>
                <a:lnTo>
                  <a:pt x="16" y="8"/>
                </a:lnTo>
                <a:lnTo>
                  <a:pt x="16" y="8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Freeform 63"/>
          <p:cNvSpPr/>
          <p:nvPr/>
        </p:nvSpPr>
        <p:spPr bwMode="auto">
          <a:xfrm>
            <a:off x="2373832" y="3512605"/>
            <a:ext cx="340040" cy="89485"/>
          </a:xfrm>
          <a:custGeom>
            <a:avLst/>
            <a:gdLst>
              <a:gd name="T0" fmla="*/ 121 w 268"/>
              <a:gd name="T1" fmla="*/ 11 h 69"/>
              <a:gd name="T2" fmla="*/ 136 w 268"/>
              <a:gd name="T3" fmla="*/ 9 h 69"/>
              <a:gd name="T4" fmla="*/ 149 w 268"/>
              <a:gd name="T5" fmla="*/ 7 h 69"/>
              <a:gd name="T6" fmla="*/ 163 w 268"/>
              <a:gd name="T7" fmla="*/ 5 h 69"/>
              <a:gd name="T8" fmla="*/ 174 w 268"/>
              <a:gd name="T9" fmla="*/ 3 h 69"/>
              <a:gd name="T10" fmla="*/ 184 w 268"/>
              <a:gd name="T11" fmla="*/ 2 h 69"/>
              <a:gd name="T12" fmla="*/ 193 w 268"/>
              <a:gd name="T13" fmla="*/ 0 h 69"/>
              <a:gd name="T14" fmla="*/ 201 w 268"/>
              <a:gd name="T15" fmla="*/ 0 h 69"/>
              <a:gd name="T16" fmla="*/ 209 w 268"/>
              <a:gd name="T17" fmla="*/ 0 h 69"/>
              <a:gd name="T18" fmla="*/ 216 w 268"/>
              <a:gd name="T19" fmla="*/ 0 h 69"/>
              <a:gd name="T20" fmla="*/ 222 w 268"/>
              <a:gd name="T21" fmla="*/ 0 h 69"/>
              <a:gd name="T22" fmla="*/ 235 w 268"/>
              <a:gd name="T23" fmla="*/ 0 h 69"/>
              <a:gd name="T24" fmla="*/ 247 w 268"/>
              <a:gd name="T25" fmla="*/ 2 h 69"/>
              <a:gd name="T26" fmla="*/ 253 w 268"/>
              <a:gd name="T27" fmla="*/ 3 h 69"/>
              <a:gd name="T28" fmla="*/ 260 w 268"/>
              <a:gd name="T29" fmla="*/ 5 h 69"/>
              <a:gd name="T30" fmla="*/ 262 w 268"/>
              <a:gd name="T31" fmla="*/ 7 h 69"/>
              <a:gd name="T32" fmla="*/ 266 w 268"/>
              <a:gd name="T33" fmla="*/ 7 h 69"/>
              <a:gd name="T34" fmla="*/ 268 w 268"/>
              <a:gd name="T35" fmla="*/ 9 h 69"/>
              <a:gd name="T36" fmla="*/ 268 w 268"/>
              <a:gd name="T37" fmla="*/ 11 h 69"/>
              <a:gd name="T38" fmla="*/ 268 w 268"/>
              <a:gd name="T39" fmla="*/ 13 h 69"/>
              <a:gd name="T40" fmla="*/ 268 w 268"/>
              <a:gd name="T41" fmla="*/ 15 h 69"/>
              <a:gd name="T42" fmla="*/ 268 w 268"/>
              <a:gd name="T43" fmla="*/ 17 h 69"/>
              <a:gd name="T44" fmla="*/ 266 w 268"/>
              <a:gd name="T45" fmla="*/ 21 h 69"/>
              <a:gd name="T46" fmla="*/ 262 w 268"/>
              <a:gd name="T47" fmla="*/ 23 h 69"/>
              <a:gd name="T48" fmla="*/ 260 w 268"/>
              <a:gd name="T49" fmla="*/ 25 h 69"/>
              <a:gd name="T50" fmla="*/ 256 w 268"/>
              <a:gd name="T51" fmla="*/ 28 h 69"/>
              <a:gd name="T52" fmla="*/ 253 w 268"/>
              <a:gd name="T53" fmla="*/ 30 h 69"/>
              <a:gd name="T54" fmla="*/ 247 w 268"/>
              <a:gd name="T55" fmla="*/ 34 h 69"/>
              <a:gd name="T56" fmla="*/ 241 w 268"/>
              <a:gd name="T57" fmla="*/ 36 h 69"/>
              <a:gd name="T58" fmla="*/ 235 w 268"/>
              <a:gd name="T59" fmla="*/ 40 h 69"/>
              <a:gd name="T60" fmla="*/ 228 w 268"/>
              <a:gd name="T61" fmla="*/ 44 h 69"/>
              <a:gd name="T62" fmla="*/ 220 w 268"/>
              <a:gd name="T63" fmla="*/ 48 h 69"/>
              <a:gd name="T64" fmla="*/ 213 w 268"/>
              <a:gd name="T65" fmla="*/ 51 h 69"/>
              <a:gd name="T66" fmla="*/ 203 w 268"/>
              <a:gd name="T67" fmla="*/ 53 h 69"/>
              <a:gd name="T68" fmla="*/ 193 w 268"/>
              <a:gd name="T69" fmla="*/ 55 h 69"/>
              <a:gd name="T70" fmla="*/ 182 w 268"/>
              <a:gd name="T71" fmla="*/ 59 h 69"/>
              <a:gd name="T72" fmla="*/ 169 w 268"/>
              <a:gd name="T73" fmla="*/ 61 h 69"/>
              <a:gd name="T74" fmla="*/ 157 w 268"/>
              <a:gd name="T75" fmla="*/ 63 h 69"/>
              <a:gd name="T76" fmla="*/ 142 w 268"/>
              <a:gd name="T77" fmla="*/ 65 h 69"/>
              <a:gd name="T78" fmla="*/ 128 w 268"/>
              <a:gd name="T79" fmla="*/ 65 h 69"/>
              <a:gd name="T80" fmla="*/ 113 w 268"/>
              <a:gd name="T81" fmla="*/ 67 h 69"/>
              <a:gd name="T82" fmla="*/ 96 w 268"/>
              <a:gd name="T83" fmla="*/ 67 h 69"/>
              <a:gd name="T84" fmla="*/ 79 w 268"/>
              <a:gd name="T85" fmla="*/ 69 h 69"/>
              <a:gd name="T86" fmla="*/ 59 w 268"/>
              <a:gd name="T87" fmla="*/ 69 h 69"/>
              <a:gd name="T88" fmla="*/ 40 w 268"/>
              <a:gd name="T89" fmla="*/ 69 h 69"/>
              <a:gd name="T90" fmla="*/ 21 w 268"/>
              <a:gd name="T91" fmla="*/ 69 h 69"/>
              <a:gd name="T92" fmla="*/ 0 w 268"/>
              <a:gd name="T93" fmla="*/ 69 h 69"/>
              <a:gd name="T94" fmla="*/ 0 w 268"/>
              <a:gd name="T95" fmla="*/ 30 h 69"/>
              <a:gd name="T96" fmla="*/ 16 w 268"/>
              <a:gd name="T97" fmla="*/ 28 h 69"/>
              <a:gd name="T98" fmla="*/ 33 w 268"/>
              <a:gd name="T99" fmla="*/ 26 h 69"/>
              <a:gd name="T100" fmla="*/ 61 w 268"/>
              <a:gd name="T101" fmla="*/ 21 h 69"/>
              <a:gd name="T102" fmla="*/ 92 w 268"/>
              <a:gd name="T103" fmla="*/ 17 h 69"/>
              <a:gd name="T104" fmla="*/ 121 w 268"/>
              <a:gd name="T105" fmla="*/ 11 h 69"/>
              <a:gd name="T106" fmla="*/ 121 w 268"/>
              <a:gd name="T107" fmla="*/ 11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8" h="69">
                <a:moveTo>
                  <a:pt x="121" y="11"/>
                </a:moveTo>
                <a:lnTo>
                  <a:pt x="136" y="9"/>
                </a:lnTo>
                <a:lnTo>
                  <a:pt x="149" y="7"/>
                </a:lnTo>
                <a:lnTo>
                  <a:pt x="163" y="5"/>
                </a:lnTo>
                <a:lnTo>
                  <a:pt x="174" y="3"/>
                </a:lnTo>
                <a:lnTo>
                  <a:pt x="184" y="2"/>
                </a:lnTo>
                <a:lnTo>
                  <a:pt x="193" y="0"/>
                </a:lnTo>
                <a:lnTo>
                  <a:pt x="201" y="0"/>
                </a:lnTo>
                <a:lnTo>
                  <a:pt x="209" y="0"/>
                </a:lnTo>
                <a:lnTo>
                  <a:pt x="216" y="0"/>
                </a:lnTo>
                <a:lnTo>
                  <a:pt x="222" y="0"/>
                </a:lnTo>
                <a:lnTo>
                  <a:pt x="235" y="0"/>
                </a:lnTo>
                <a:lnTo>
                  <a:pt x="247" y="2"/>
                </a:lnTo>
                <a:lnTo>
                  <a:pt x="253" y="3"/>
                </a:lnTo>
                <a:lnTo>
                  <a:pt x="260" y="5"/>
                </a:lnTo>
                <a:lnTo>
                  <a:pt x="262" y="7"/>
                </a:lnTo>
                <a:lnTo>
                  <a:pt x="266" y="7"/>
                </a:lnTo>
                <a:lnTo>
                  <a:pt x="268" y="9"/>
                </a:lnTo>
                <a:lnTo>
                  <a:pt x="268" y="11"/>
                </a:lnTo>
                <a:lnTo>
                  <a:pt x="268" y="13"/>
                </a:lnTo>
                <a:lnTo>
                  <a:pt x="268" y="15"/>
                </a:lnTo>
                <a:lnTo>
                  <a:pt x="268" y="17"/>
                </a:lnTo>
                <a:lnTo>
                  <a:pt x="266" y="21"/>
                </a:lnTo>
                <a:lnTo>
                  <a:pt x="262" y="23"/>
                </a:lnTo>
                <a:lnTo>
                  <a:pt x="260" y="25"/>
                </a:lnTo>
                <a:lnTo>
                  <a:pt x="256" y="28"/>
                </a:lnTo>
                <a:lnTo>
                  <a:pt x="253" y="30"/>
                </a:lnTo>
                <a:lnTo>
                  <a:pt x="247" y="34"/>
                </a:lnTo>
                <a:lnTo>
                  <a:pt x="241" y="36"/>
                </a:lnTo>
                <a:lnTo>
                  <a:pt x="235" y="40"/>
                </a:lnTo>
                <a:lnTo>
                  <a:pt x="228" y="44"/>
                </a:lnTo>
                <a:lnTo>
                  <a:pt x="220" y="48"/>
                </a:lnTo>
                <a:lnTo>
                  <a:pt x="213" y="51"/>
                </a:lnTo>
                <a:lnTo>
                  <a:pt x="203" y="53"/>
                </a:lnTo>
                <a:lnTo>
                  <a:pt x="193" y="55"/>
                </a:lnTo>
                <a:lnTo>
                  <a:pt x="182" y="59"/>
                </a:lnTo>
                <a:lnTo>
                  <a:pt x="169" y="61"/>
                </a:lnTo>
                <a:lnTo>
                  <a:pt x="157" y="63"/>
                </a:lnTo>
                <a:lnTo>
                  <a:pt x="142" y="65"/>
                </a:lnTo>
                <a:lnTo>
                  <a:pt x="128" y="65"/>
                </a:lnTo>
                <a:lnTo>
                  <a:pt x="113" y="67"/>
                </a:lnTo>
                <a:lnTo>
                  <a:pt x="96" y="67"/>
                </a:lnTo>
                <a:lnTo>
                  <a:pt x="79" y="69"/>
                </a:lnTo>
                <a:lnTo>
                  <a:pt x="59" y="69"/>
                </a:lnTo>
                <a:lnTo>
                  <a:pt x="40" y="69"/>
                </a:lnTo>
                <a:lnTo>
                  <a:pt x="21" y="69"/>
                </a:lnTo>
                <a:lnTo>
                  <a:pt x="0" y="69"/>
                </a:lnTo>
                <a:lnTo>
                  <a:pt x="0" y="30"/>
                </a:lnTo>
                <a:lnTo>
                  <a:pt x="16" y="28"/>
                </a:lnTo>
                <a:lnTo>
                  <a:pt x="33" y="26"/>
                </a:lnTo>
                <a:lnTo>
                  <a:pt x="61" y="21"/>
                </a:lnTo>
                <a:lnTo>
                  <a:pt x="92" y="17"/>
                </a:lnTo>
                <a:lnTo>
                  <a:pt x="121" y="11"/>
                </a:lnTo>
                <a:lnTo>
                  <a:pt x="121" y="11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64"/>
          <p:cNvSpPr/>
          <p:nvPr/>
        </p:nvSpPr>
        <p:spPr bwMode="auto">
          <a:xfrm>
            <a:off x="2373832" y="3773387"/>
            <a:ext cx="411627" cy="97154"/>
          </a:xfrm>
          <a:custGeom>
            <a:avLst/>
            <a:gdLst>
              <a:gd name="T0" fmla="*/ 21 w 323"/>
              <a:gd name="T1" fmla="*/ 30 h 76"/>
              <a:gd name="T2" fmla="*/ 59 w 323"/>
              <a:gd name="T3" fmla="*/ 23 h 76"/>
              <a:gd name="T4" fmla="*/ 96 w 323"/>
              <a:gd name="T5" fmla="*/ 17 h 76"/>
              <a:gd name="T6" fmla="*/ 128 w 323"/>
              <a:gd name="T7" fmla="*/ 9 h 76"/>
              <a:gd name="T8" fmla="*/ 159 w 323"/>
              <a:gd name="T9" fmla="*/ 5 h 76"/>
              <a:gd name="T10" fmla="*/ 203 w 323"/>
              <a:gd name="T11" fmla="*/ 2 h 76"/>
              <a:gd name="T12" fmla="*/ 241 w 323"/>
              <a:gd name="T13" fmla="*/ 0 h 76"/>
              <a:gd name="T14" fmla="*/ 266 w 323"/>
              <a:gd name="T15" fmla="*/ 0 h 76"/>
              <a:gd name="T16" fmla="*/ 285 w 323"/>
              <a:gd name="T17" fmla="*/ 2 h 76"/>
              <a:gd name="T18" fmla="*/ 302 w 323"/>
              <a:gd name="T19" fmla="*/ 2 h 76"/>
              <a:gd name="T20" fmla="*/ 314 w 323"/>
              <a:gd name="T21" fmla="*/ 5 h 76"/>
              <a:gd name="T22" fmla="*/ 320 w 323"/>
              <a:gd name="T23" fmla="*/ 9 h 76"/>
              <a:gd name="T24" fmla="*/ 322 w 323"/>
              <a:gd name="T25" fmla="*/ 19 h 76"/>
              <a:gd name="T26" fmla="*/ 323 w 323"/>
              <a:gd name="T27" fmla="*/ 30 h 76"/>
              <a:gd name="T28" fmla="*/ 323 w 323"/>
              <a:gd name="T29" fmla="*/ 51 h 76"/>
              <a:gd name="T30" fmla="*/ 318 w 323"/>
              <a:gd name="T31" fmla="*/ 51 h 76"/>
              <a:gd name="T32" fmla="*/ 310 w 323"/>
              <a:gd name="T33" fmla="*/ 51 h 76"/>
              <a:gd name="T34" fmla="*/ 300 w 323"/>
              <a:gd name="T35" fmla="*/ 51 h 76"/>
              <a:gd name="T36" fmla="*/ 289 w 323"/>
              <a:gd name="T37" fmla="*/ 53 h 76"/>
              <a:gd name="T38" fmla="*/ 276 w 323"/>
              <a:gd name="T39" fmla="*/ 53 h 76"/>
              <a:gd name="T40" fmla="*/ 260 w 323"/>
              <a:gd name="T41" fmla="*/ 55 h 76"/>
              <a:gd name="T42" fmla="*/ 243 w 323"/>
              <a:gd name="T43" fmla="*/ 55 h 76"/>
              <a:gd name="T44" fmla="*/ 224 w 323"/>
              <a:gd name="T45" fmla="*/ 57 h 76"/>
              <a:gd name="T46" fmla="*/ 203 w 323"/>
              <a:gd name="T47" fmla="*/ 59 h 76"/>
              <a:gd name="T48" fmla="*/ 180 w 323"/>
              <a:gd name="T49" fmla="*/ 61 h 76"/>
              <a:gd name="T50" fmla="*/ 153 w 323"/>
              <a:gd name="T51" fmla="*/ 63 h 76"/>
              <a:gd name="T52" fmla="*/ 126 w 323"/>
              <a:gd name="T53" fmla="*/ 65 h 76"/>
              <a:gd name="T54" fmla="*/ 98 w 323"/>
              <a:gd name="T55" fmla="*/ 67 h 76"/>
              <a:gd name="T56" fmla="*/ 67 w 323"/>
              <a:gd name="T57" fmla="*/ 71 h 76"/>
              <a:gd name="T58" fmla="*/ 35 w 323"/>
              <a:gd name="T59" fmla="*/ 74 h 76"/>
              <a:gd name="T60" fmla="*/ 0 w 323"/>
              <a:gd name="T61" fmla="*/ 76 h 76"/>
              <a:gd name="T62" fmla="*/ 0 w 323"/>
              <a:gd name="T63" fmla="*/ 3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23" h="76">
                <a:moveTo>
                  <a:pt x="0" y="32"/>
                </a:moveTo>
                <a:lnTo>
                  <a:pt x="21" y="30"/>
                </a:lnTo>
                <a:lnTo>
                  <a:pt x="40" y="27"/>
                </a:lnTo>
                <a:lnTo>
                  <a:pt x="59" y="23"/>
                </a:lnTo>
                <a:lnTo>
                  <a:pt x="77" y="19"/>
                </a:lnTo>
                <a:lnTo>
                  <a:pt x="96" y="17"/>
                </a:lnTo>
                <a:lnTo>
                  <a:pt x="113" y="13"/>
                </a:lnTo>
                <a:lnTo>
                  <a:pt x="128" y="9"/>
                </a:lnTo>
                <a:lnTo>
                  <a:pt x="146" y="7"/>
                </a:lnTo>
                <a:lnTo>
                  <a:pt x="159" y="5"/>
                </a:lnTo>
                <a:lnTo>
                  <a:pt x="174" y="4"/>
                </a:lnTo>
                <a:lnTo>
                  <a:pt x="203" y="2"/>
                </a:lnTo>
                <a:lnTo>
                  <a:pt x="228" y="0"/>
                </a:lnTo>
                <a:lnTo>
                  <a:pt x="241" y="0"/>
                </a:lnTo>
                <a:lnTo>
                  <a:pt x="253" y="0"/>
                </a:lnTo>
                <a:lnTo>
                  <a:pt x="266" y="0"/>
                </a:lnTo>
                <a:lnTo>
                  <a:pt x="276" y="0"/>
                </a:lnTo>
                <a:lnTo>
                  <a:pt x="285" y="2"/>
                </a:lnTo>
                <a:lnTo>
                  <a:pt x="295" y="2"/>
                </a:lnTo>
                <a:lnTo>
                  <a:pt x="302" y="2"/>
                </a:lnTo>
                <a:lnTo>
                  <a:pt x="308" y="4"/>
                </a:lnTo>
                <a:lnTo>
                  <a:pt x="314" y="5"/>
                </a:lnTo>
                <a:lnTo>
                  <a:pt x="318" y="7"/>
                </a:lnTo>
                <a:lnTo>
                  <a:pt x="320" y="9"/>
                </a:lnTo>
                <a:lnTo>
                  <a:pt x="322" y="13"/>
                </a:lnTo>
                <a:lnTo>
                  <a:pt x="322" y="19"/>
                </a:lnTo>
                <a:lnTo>
                  <a:pt x="323" y="25"/>
                </a:lnTo>
                <a:lnTo>
                  <a:pt x="323" y="30"/>
                </a:lnTo>
                <a:lnTo>
                  <a:pt x="323" y="38"/>
                </a:lnTo>
                <a:lnTo>
                  <a:pt x="323" y="51"/>
                </a:lnTo>
                <a:lnTo>
                  <a:pt x="322" y="51"/>
                </a:lnTo>
                <a:lnTo>
                  <a:pt x="318" y="51"/>
                </a:lnTo>
                <a:lnTo>
                  <a:pt x="314" y="51"/>
                </a:lnTo>
                <a:lnTo>
                  <a:pt x="310" y="51"/>
                </a:lnTo>
                <a:lnTo>
                  <a:pt x="306" y="51"/>
                </a:lnTo>
                <a:lnTo>
                  <a:pt x="300" y="51"/>
                </a:lnTo>
                <a:lnTo>
                  <a:pt x="295" y="53"/>
                </a:lnTo>
                <a:lnTo>
                  <a:pt x="289" y="53"/>
                </a:lnTo>
                <a:lnTo>
                  <a:pt x="283" y="53"/>
                </a:lnTo>
                <a:lnTo>
                  <a:pt x="276" y="53"/>
                </a:lnTo>
                <a:lnTo>
                  <a:pt x="268" y="53"/>
                </a:lnTo>
                <a:lnTo>
                  <a:pt x="260" y="55"/>
                </a:lnTo>
                <a:lnTo>
                  <a:pt x="251" y="55"/>
                </a:lnTo>
                <a:lnTo>
                  <a:pt x="243" y="55"/>
                </a:lnTo>
                <a:lnTo>
                  <a:pt x="234" y="55"/>
                </a:lnTo>
                <a:lnTo>
                  <a:pt x="224" y="57"/>
                </a:lnTo>
                <a:lnTo>
                  <a:pt x="213" y="57"/>
                </a:lnTo>
                <a:lnTo>
                  <a:pt x="203" y="59"/>
                </a:lnTo>
                <a:lnTo>
                  <a:pt x="191" y="59"/>
                </a:lnTo>
                <a:lnTo>
                  <a:pt x="180" y="61"/>
                </a:lnTo>
                <a:lnTo>
                  <a:pt x="167" y="61"/>
                </a:lnTo>
                <a:lnTo>
                  <a:pt x="153" y="63"/>
                </a:lnTo>
                <a:lnTo>
                  <a:pt x="140" y="63"/>
                </a:lnTo>
                <a:lnTo>
                  <a:pt x="126" y="65"/>
                </a:lnTo>
                <a:lnTo>
                  <a:pt x="113" y="67"/>
                </a:lnTo>
                <a:lnTo>
                  <a:pt x="98" y="67"/>
                </a:lnTo>
                <a:lnTo>
                  <a:pt x="82" y="69"/>
                </a:lnTo>
                <a:lnTo>
                  <a:pt x="67" y="71"/>
                </a:lnTo>
                <a:lnTo>
                  <a:pt x="52" y="73"/>
                </a:lnTo>
                <a:lnTo>
                  <a:pt x="35" y="74"/>
                </a:lnTo>
                <a:lnTo>
                  <a:pt x="17" y="74"/>
                </a:lnTo>
                <a:lnTo>
                  <a:pt x="0" y="76"/>
                </a:lnTo>
                <a:lnTo>
                  <a:pt x="0" y="32"/>
                </a:lnTo>
                <a:lnTo>
                  <a:pt x="0" y="32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2" name="Freeform 65"/>
          <p:cNvSpPr/>
          <p:nvPr/>
        </p:nvSpPr>
        <p:spPr bwMode="auto">
          <a:xfrm>
            <a:off x="1398573" y="2891331"/>
            <a:ext cx="132182" cy="961314"/>
          </a:xfrm>
          <a:custGeom>
            <a:avLst/>
            <a:gdLst>
              <a:gd name="T0" fmla="*/ 2 w 93"/>
              <a:gd name="T1" fmla="*/ 42 h 751"/>
              <a:gd name="T2" fmla="*/ 0 w 93"/>
              <a:gd name="T3" fmla="*/ 27 h 751"/>
              <a:gd name="T4" fmla="*/ 2 w 93"/>
              <a:gd name="T5" fmla="*/ 14 h 751"/>
              <a:gd name="T6" fmla="*/ 11 w 93"/>
              <a:gd name="T7" fmla="*/ 4 h 751"/>
              <a:gd name="T8" fmla="*/ 23 w 93"/>
              <a:gd name="T9" fmla="*/ 0 h 751"/>
              <a:gd name="T10" fmla="*/ 36 w 93"/>
              <a:gd name="T11" fmla="*/ 0 h 751"/>
              <a:gd name="T12" fmla="*/ 55 w 93"/>
              <a:gd name="T13" fmla="*/ 8 h 751"/>
              <a:gd name="T14" fmla="*/ 78 w 93"/>
              <a:gd name="T15" fmla="*/ 19 h 751"/>
              <a:gd name="T16" fmla="*/ 91 w 93"/>
              <a:gd name="T17" fmla="*/ 69 h 751"/>
              <a:gd name="T18" fmla="*/ 90 w 93"/>
              <a:gd name="T19" fmla="*/ 153 h 751"/>
              <a:gd name="T20" fmla="*/ 88 w 93"/>
              <a:gd name="T21" fmla="*/ 230 h 751"/>
              <a:gd name="T22" fmla="*/ 86 w 93"/>
              <a:gd name="T23" fmla="*/ 299 h 751"/>
              <a:gd name="T24" fmla="*/ 84 w 93"/>
              <a:gd name="T25" fmla="*/ 364 h 751"/>
              <a:gd name="T26" fmla="*/ 84 w 93"/>
              <a:gd name="T27" fmla="*/ 423 h 751"/>
              <a:gd name="T28" fmla="*/ 84 w 93"/>
              <a:gd name="T29" fmla="*/ 475 h 751"/>
              <a:gd name="T30" fmla="*/ 86 w 93"/>
              <a:gd name="T31" fmla="*/ 523 h 751"/>
              <a:gd name="T32" fmla="*/ 88 w 93"/>
              <a:gd name="T33" fmla="*/ 563 h 751"/>
              <a:gd name="T34" fmla="*/ 88 w 93"/>
              <a:gd name="T35" fmla="*/ 600 h 751"/>
              <a:gd name="T36" fmla="*/ 90 w 93"/>
              <a:gd name="T37" fmla="*/ 632 h 751"/>
              <a:gd name="T38" fmla="*/ 88 w 93"/>
              <a:gd name="T39" fmla="*/ 661 h 751"/>
              <a:gd name="T40" fmla="*/ 88 w 93"/>
              <a:gd name="T41" fmla="*/ 684 h 751"/>
              <a:gd name="T42" fmla="*/ 86 w 93"/>
              <a:gd name="T43" fmla="*/ 705 h 751"/>
              <a:gd name="T44" fmla="*/ 84 w 93"/>
              <a:gd name="T45" fmla="*/ 720 h 751"/>
              <a:gd name="T46" fmla="*/ 82 w 93"/>
              <a:gd name="T47" fmla="*/ 732 h 751"/>
              <a:gd name="T48" fmla="*/ 76 w 93"/>
              <a:gd name="T49" fmla="*/ 741 h 751"/>
              <a:gd name="T50" fmla="*/ 67 w 93"/>
              <a:gd name="T51" fmla="*/ 749 h 751"/>
              <a:gd name="T52" fmla="*/ 57 w 93"/>
              <a:gd name="T53" fmla="*/ 751 h 751"/>
              <a:gd name="T54" fmla="*/ 51 w 93"/>
              <a:gd name="T55" fmla="*/ 745 h 751"/>
              <a:gd name="T56" fmla="*/ 44 w 93"/>
              <a:gd name="T57" fmla="*/ 738 h 751"/>
              <a:gd name="T58" fmla="*/ 36 w 93"/>
              <a:gd name="T59" fmla="*/ 728 h 751"/>
              <a:gd name="T60" fmla="*/ 30 w 93"/>
              <a:gd name="T61" fmla="*/ 715 h 751"/>
              <a:gd name="T62" fmla="*/ 25 w 93"/>
              <a:gd name="T63" fmla="*/ 695 h 751"/>
              <a:gd name="T64" fmla="*/ 21 w 93"/>
              <a:gd name="T65" fmla="*/ 672 h 751"/>
              <a:gd name="T66" fmla="*/ 17 w 93"/>
              <a:gd name="T67" fmla="*/ 653 h 751"/>
              <a:gd name="T68" fmla="*/ 13 w 93"/>
              <a:gd name="T69" fmla="*/ 636 h 751"/>
              <a:gd name="T70" fmla="*/ 11 w 93"/>
              <a:gd name="T71" fmla="*/ 621 h 751"/>
              <a:gd name="T72" fmla="*/ 9 w 93"/>
              <a:gd name="T73" fmla="*/ 609 h 751"/>
              <a:gd name="T74" fmla="*/ 11 w 93"/>
              <a:gd name="T75" fmla="*/ 602 h 751"/>
              <a:gd name="T76" fmla="*/ 11 w 93"/>
              <a:gd name="T77" fmla="*/ 590 h 751"/>
              <a:gd name="T78" fmla="*/ 13 w 93"/>
              <a:gd name="T79" fmla="*/ 577 h 751"/>
              <a:gd name="T80" fmla="*/ 15 w 93"/>
              <a:gd name="T81" fmla="*/ 561 h 751"/>
              <a:gd name="T82" fmla="*/ 17 w 93"/>
              <a:gd name="T83" fmla="*/ 542 h 751"/>
              <a:gd name="T84" fmla="*/ 19 w 93"/>
              <a:gd name="T85" fmla="*/ 523 h 751"/>
              <a:gd name="T86" fmla="*/ 21 w 93"/>
              <a:gd name="T87" fmla="*/ 498 h 751"/>
              <a:gd name="T88" fmla="*/ 25 w 93"/>
              <a:gd name="T89" fmla="*/ 460 h 751"/>
              <a:gd name="T90" fmla="*/ 26 w 93"/>
              <a:gd name="T91" fmla="*/ 402 h 751"/>
              <a:gd name="T92" fmla="*/ 26 w 93"/>
              <a:gd name="T93" fmla="*/ 339 h 751"/>
              <a:gd name="T94" fmla="*/ 25 w 93"/>
              <a:gd name="T95" fmla="*/ 272 h 751"/>
              <a:gd name="T96" fmla="*/ 21 w 93"/>
              <a:gd name="T97" fmla="*/ 220 h 751"/>
              <a:gd name="T98" fmla="*/ 19 w 93"/>
              <a:gd name="T99" fmla="*/ 186 h 751"/>
              <a:gd name="T100" fmla="*/ 17 w 93"/>
              <a:gd name="T101" fmla="*/ 157 h 751"/>
              <a:gd name="T102" fmla="*/ 15 w 93"/>
              <a:gd name="T103" fmla="*/ 130 h 751"/>
              <a:gd name="T104" fmla="*/ 11 w 93"/>
              <a:gd name="T105" fmla="*/ 107 h 751"/>
              <a:gd name="T106" fmla="*/ 9 w 93"/>
              <a:gd name="T107" fmla="*/ 86 h 751"/>
              <a:gd name="T108" fmla="*/ 7 w 93"/>
              <a:gd name="T109" fmla="*/ 71 h 751"/>
              <a:gd name="T110" fmla="*/ 5 w 93"/>
              <a:gd name="T111" fmla="*/ 58 h 751"/>
              <a:gd name="T112" fmla="*/ 3 w 93"/>
              <a:gd name="T113" fmla="*/ 52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3" h="751">
                <a:moveTo>
                  <a:pt x="3" y="52"/>
                </a:moveTo>
                <a:lnTo>
                  <a:pt x="2" y="42"/>
                </a:lnTo>
                <a:lnTo>
                  <a:pt x="0" y="35"/>
                </a:lnTo>
                <a:lnTo>
                  <a:pt x="0" y="27"/>
                </a:lnTo>
                <a:lnTo>
                  <a:pt x="2" y="19"/>
                </a:lnTo>
                <a:lnTo>
                  <a:pt x="2" y="14"/>
                </a:lnTo>
                <a:lnTo>
                  <a:pt x="5" y="8"/>
                </a:lnTo>
                <a:lnTo>
                  <a:pt x="11" y="4"/>
                </a:lnTo>
                <a:lnTo>
                  <a:pt x="17" y="0"/>
                </a:lnTo>
                <a:lnTo>
                  <a:pt x="23" y="0"/>
                </a:lnTo>
                <a:lnTo>
                  <a:pt x="28" y="0"/>
                </a:lnTo>
                <a:lnTo>
                  <a:pt x="36" y="0"/>
                </a:lnTo>
                <a:lnTo>
                  <a:pt x="46" y="4"/>
                </a:lnTo>
                <a:lnTo>
                  <a:pt x="55" y="8"/>
                </a:lnTo>
                <a:lnTo>
                  <a:pt x="67" y="14"/>
                </a:lnTo>
                <a:lnTo>
                  <a:pt x="78" y="19"/>
                </a:lnTo>
                <a:lnTo>
                  <a:pt x="93" y="27"/>
                </a:lnTo>
                <a:lnTo>
                  <a:pt x="91" y="69"/>
                </a:lnTo>
                <a:lnTo>
                  <a:pt x="90" y="111"/>
                </a:lnTo>
                <a:lnTo>
                  <a:pt x="90" y="153"/>
                </a:lnTo>
                <a:lnTo>
                  <a:pt x="88" y="192"/>
                </a:lnTo>
                <a:lnTo>
                  <a:pt x="88" y="230"/>
                </a:lnTo>
                <a:lnTo>
                  <a:pt x="86" y="264"/>
                </a:lnTo>
                <a:lnTo>
                  <a:pt x="86" y="299"/>
                </a:lnTo>
                <a:lnTo>
                  <a:pt x="86" y="333"/>
                </a:lnTo>
                <a:lnTo>
                  <a:pt x="84" y="364"/>
                </a:lnTo>
                <a:lnTo>
                  <a:pt x="84" y="395"/>
                </a:lnTo>
                <a:lnTo>
                  <a:pt x="84" y="423"/>
                </a:lnTo>
                <a:lnTo>
                  <a:pt x="84" y="450"/>
                </a:lnTo>
                <a:lnTo>
                  <a:pt x="84" y="475"/>
                </a:lnTo>
                <a:lnTo>
                  <a:pt x="84" y="500"/>
                </a:lnTo>
                <a:lnTo>
                  <a:pt x="86" y="523"/>
                </a:lnTo>
                <a:lnTo>
                  <a:pt x="86" y="544"/>
                </a:lnTo>
                <a:lnTo>
                  <a:pt x="88" y="563"/>
                </a:lnTo>
                <a:lnTo>
                  <a:pt x="88" y="582"/>
                </a:lnTo>
                <a:lnTo>
                  <a:pt x="88" y="600"/>
                </a:lnTo>
                <a:lnTo>
                  <a:pt x="90" y="617"/>
                </a:lnTo>
                <a:lnTo>
                  <a:pt x="90" y="632"/>
                </a:lnTo>
                <a:lnTo>
                  <a:pt x="90" y="648"/>
                </a:lnTo>
                <a:lnTo>
                  <a:pt x="88" y="661"/>
                </a:lnTo>
                <a:lnTo>
                  <a:pt x="88" y="672"/>
                </a:lnTo>
                <a:lnTo>
                  <a:pt x="88" y="684"/>
                </a:lnTo>
                <a:lnTo>
                  <a:pt x="86" y="695"/>
                </a:lnTo>
                <a:lnTo>
                  <a:pt x="86" y="705"/>
                </a:lnTo>
                <a:lnTo>
                  <a:pt x="84" y="713"/>
                </a:lnTo>
                <a:lnTo>
                  <a:pt x="84" y="720"/>
                </a:lnTo>
                <a:lnTo>
                  <a:pt x="82" y="726"/>
                </a:lnTo>
                <a:lnTo>
                  <a:pt x="82" y="732"/>
                </a:lnTo>
                <a:lnTo>
                  <a:pt x="80" y="736"/>
                </a:lnTo>
                <a:lnTo>
                  <a:pt x="76" y="741"/>
                </a:lnTo>
                <a:lnTo>
                  <a:pt x="70" y="745"/>
                </a:lnTo>
                <a:lnTo>
                  <a:pt x="67" y="749"/>
                </a:lnTo>
                <a:lnTo>
                  <a:pt x="61" y="751"/>
                </a:lnTo>
                <a:lnTo>
                  <a:pt x="57" y="751"/>
                </a:lnTo>
                <a:lnTo>
                  <a:pt x="53" y="749"/>
                </a:lnTo>
                <a:lnTo>
                  <a:pt x="51" y="745"/>
                </a:lnTo>
                <a:lnTo>
                  <a:pt x="47" y="741"/>
                </a:lnTo>
                <a:lnTo>
                  <a:pt x="44" y="738"/>
                </a:lnTo>
                <a:lnTo>
                  <a:pt x="40" y="734"/>
                </a:lnTo>
                <a:lnTo>
                  <a:pt x="36" y="728"/>
                </a:lnTo>
                <a:lnTo>
                  <a:pt x="32" y="722"/>
                </a:lnTo>
                <a:lnTo>
                  <a:pt x="30" y="715"/>
                </a:lnTo>
                <a:lnTo>
                  <a:pt x="28" y="705"/>
                </a:lnTo>
                <a:lnTo>
                  <a:pt x="25" y="695"/>
                </a:lnTo>
                <a:lnTo>
                  <a:pt x="23" y="684"/>
                </a:lnTo>
                <a:lnTo>
                  <a:pt x="21" y="672"/>
                </a:lnTo>
                <a:lnTo>
                  <a:pt x="19" y="663"/>
                </a:lnTo>
                <a:lnTo>
                  <a:pt x="17" y="653"/>
                </a:lnTo>
                <a:lnTo>
                  <a:pt x="15" y="644"/>
                </a:lnTo>
                <a:lnTo>
                  <a:pt x="13" y="636"/>
                </a:lnTo>
                <a:lnTo>
                  <a:pt x="11" y="628"/>
                </a:lnTo>
                <a:lnTo>
                  <a:pt x="11" y="621"/>
                </a:lnTo>
                <a:lnTo>
                  <a:pt x="9" y="613"/>
                </a:lnTo>
                <a:lnTo>
                  <a:pt x="9" y="609"/>
                </a:lnTo>
                <a:lnTo>
                  <a:pt x="11" y="605"/>
                </a:lnTo>
                <a:lnTo>
                  <a:pt x="11" y="602"/>
                </a:lnTo>
                <a:lnTo>
                  <a:pt x="11" y="596"/>
                </a:lnTo>
                <a:lnTo>
                  <a:pt x="11" y="590"/>
                </a:lnTo>
                <a:lnTo>
                  <a:pt x="13" y="584"/>
                </a:lnTo>
                <a:lnTo>
                  <a:pt x="13" y="577"/>
                </a:lnTo>
                <a:lnTo>
                  <a:pt x="15" y="569"/>
                </a:lnTo>
                <a:lnTo>
                  <a:pt x="15" y="561"/>
                </a:lnTo>
                <a:lnTo>
                  <a:pt x="17" y="552"/>
                </a:lnTo>
                <a:lnTo>
                  <a:pt x="17" y="542"/>
                </a:lnTo>
                <a:lnTo>
                  <a:pt x="19" y="533"/>
                </a:lnTo>
                <a:lnTo>
                  <a:pt x="19" y="523"/>
                </a:lnTo>
                <a:lnTo>
                  <a:pt x="21" y="512"/>
                </a:lnTo>
                <a:lnTo>
                  <a:pt x="21" y="498"/>
                </a:lnTo>
                <a:lnTo>
                  <a:pt x="23" y="487"/>
                </a:lnTo>
                <a:lnTo>
                  <a:pt x="25" y="460"/>
                </a:lnTo>
                <a:lnTo>
                  <a:pt x="26" y="431"/>
                </a:lnTo>
                <a:lnTo>
                  <a:pt x="26" y="402"/>
                </a:lnTo>
                <a:lnTo>
                  <a:pt x="28" y="372"/>
                </a:lnTo>
                <a:lnTo>
                  <a:pt x="26" y="339"/>
                </a:lnTo>
                <a:lnTo>
                  <a:pt x="26" y="307"/>
                </a:lnTo>
                <a:lnTo>
                  <a:pt x="25" y="272"/>
                </a:lnTo>
                <a:lnTo>
                  <a:pt x="23" y="238"/>
                </a:lnTo>
                <a:lnTo>
                  <a:pt x="21" y="220"/>
                </a:lnTo>
                <a:lnTo>
                  <a:pt x="21" y="203"/>
                </a:lnTo>
                <a:lnTo>
                  <a:pt x="19" y="186"/>
                </a:lnTo>
                <a:lnTo>
                  <a:pt x="19" y="171"/>
                </a:lnTo>
                <a:lnTo>
                  <a:pt x="17" y="157"/>
                </a:lnTo>
                <a:lnTo>
                  <a:pt x="15" y="144"/>
                </a:lnTo>
                <a:lnTo>
                  <a:pt x="15" y="130"/>
                </a:lnTo>
                <a:lnTo>
                  <a:pt x="13" y="119"/>
                </a:lnTo>
                <a:lnTo>
                  <a:pt x="11" y="107"/>
                </a:lnTo>
                <a:lnTo>
                  <a:pt x="11" y="96"/>
                </a:lnTo>
                <a:lnTo>
                  <a:pt x="9" y="86"/>
                </a:lnTo>
                <a:lnTo>
                  <a:pt x="9" y="79"/>
                </a:lnTo>
                <a:lnTo>
                  <a:pt x="7" y="71"/>
                </a:lnTo>
                <a:lnTo>
                  <a:pt x="5" y="63"/>
                </a:lnTo>
                <a:lnTo>
                  <a:pt x="5" y="58"/>
                </a:lnTo>
                <a:lnTo>
                  <a:pt x="3" y="52"/>
                </a:lnTo>
                <a:lnTo>
                  <a:pt x="3" y="52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3" name="Freeform 67"/>
          <p:cNvSpPr/>
          <p:nvPr/>
        </p:nvSpPr>
        <p:spPr bwMode="auto">
          <a:xfrm>
            <a:off x="1614496" y="3387328"/>
            <a:ext cx="314473" cy="102267"/>
          </a:xfrm>
          <a:custGeom>
            <a:avLst/>
            <a:gdLst>
              <a:gd name="T0" fmla="*/ 138 w 245"/>
              <a:gd name="T1" fmla="*/ 69 h 81"/>
              <a:gd name="T2" fmla="*/ 107 w 245"/>
              <a:gd name="T3" fmla="*/ 75 h 81"/>
              <a:gd name="T4" fmla="*/ 83 w 245"/>
              <a:gd name="T5" fmla="*/ 79 h 81"/>
              <a:gd name="T6" fmla="*/ 62 w 245"/>
              <a:gd name="T7" fmla="*/ 81 h 81"/>
              <a:gd name="T8" fmla="*/ 44 w 245"/>
              <a:gd name="T9" fmla="*/ 81 h 81"/>
              <a:gd name="T10" fmla="*/ 27 w 245"/>
              <a:gd name="T11" fmla="*/ 77 h 81"/>
              <a:gd name="T12" fmla="*/ 14 w 245"/>
              <a:gd name="T13" fmla="*/ 73 h 81"/>
              <a:gd name="T14" fmla="*/ 6 w 245"/>
              <a:gd name="T15" fmla="*/ 65 h 81"/>
              <a:gd name="T16" fmla="*/ 0 w 245"/>
              <a:gd name="T17" fmla="*/ 58 h 81"/>
              <a:gd name="T18" fmla="*/ 0 w 245"/>
              <a:gd name="T19" fmla="*/ 54 h 81"/>
              <a:gd name="T20" fmla="*/ 2 w 245"/>
              <a:gd name="T21" fmla="*/ 48 h 81"/>
              <a:gd name="T22" fmla="*/ 8 w 245"/>
              <a:gd name="T23" fmla="*/ 44 h 81"/>
              <a:gd name="T24" fmla="*/ 18 w 245"/>
              <a:gd name="T25" fmla="*/ 38 h 81"/>
              <a:gd name="T26" fmla="*/ 33 w 245"/>
              <a:gd name="T27" fmla="*/ 33 h 81"/>
              <a:gd name="T28" fmla="*/ 50 w 245"/>
              <a:gd name="T29" fmla="*/ 27 h 81"/>
              <a:gd name="T30" fmla="*/ 73 w 245"/>
              <a:gd name="T31" fmla="*/ 19 h 81"/>
              <a:gd name="T32" fmla="*/ 98 w 245"/>
              <a:gd name="T33" fmla="*/ 13 h 81"/>
              <a:gd name="T34" fmla="*/ 121 w 245"/>
              <a:gd name="T35" fmla="*/ 8 h 81"/>
              <a:gd name="T36" fmla="*/ 144 w 245"/>
              <a:gd name="T37" fmla="*/ 4 h 81"/>
              <a:gd name="T38" fmla="*/ 163 w 245"/>
              <a:gd name="T39" fmla="*/ 2 h 81"/>
              <a:gd name="T40" fmla="*/ 180 w 245"/>
              <a:gd name="T41" fmla="*/ 0 h 81"/>
              <a:gd name="T42" fmla="*/ 195 w 245"/>
              <a:gd name="T43" fmla="*/ 2 h 81"/>
              <a:gd name="T44" fmla="*/ 209 w 245"/>
              <a:gd name="T45" fmla="*/ 4 h 81"/>
              <a:gd name="T46" fmla="*/ 224 w 245"/>
              <a:gd name="T47" fmla="*/ 10 h 81"/>
              <a:gd name="T48" fmla="*/ 236 w 245"/>
              <a:gd name="T49" fmla="*/ 19 h 81"/>
              <a:gd name="T50" fmla="*/ 243 w 245"/>
              <a:gd name="T51" fmla="*/ 25 h 81"/>
              <a:gd name="T52" fmla="*/ 245 w 245"/>
              <a:gd name="T53" fmla="*/ 31 h 81"/>
              <a:gd name="T54" fmla="*/ 243 w 245"/>
              <a:gd name="T55" fmla="*/ 35 h 81"/>
              <a:gd name="T56" fmla="*/ 239 w 245"/>
              <a:gd name="T57" fmla="*/ 38 h 81"/>
              <a:gd name="T58" fmla="*/ 234 w 245"/>
              <a:gd name="T59" fmla="*/ 40 h 81"/>
              <a:gd name="T60" fmla="*/ 226 w 245"/>
              <a:gd name="T61" fmla="*/ 44 h 81"/>
              <a:gd name="T62" fmla="*/ 216 w 245"/>
              <a:gd name="T63" fmla="*/ 48 h 81"/>
              <a:gd name="T64" fmla="*/ 203 w 245"/>
              <a:gd name="T65" fmla="*/ 54 h 81"/>
              <a:gd name="T66" fmla="*/ 190 w 245"/>
              <a:gd name="T67" fmla="*/ 58 h 81"/>
              <a:gd name="T68" fmla="*/ 172 w 245"/>
              <a:gd name="T69" fmla="*/ 63 h 81"/>
              <a:gd name="T70" fmla="*/ 155 w 245"/>
              <a:gd name="T71" fmla="*/ 67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5" h="81">
                <a:moveTo>
                  <a:pt x="155" y="67"/>
                </a:moveTo>
                <a:lnTo>
                  <a:pt x="138" y="69"/>
                </a:lnTo>
                <a:lnTo>
                  <a:pt x="123" y="73"/>
                </a:lnTo>
                <a:lnTo>
                  <a:pt x="107" y="75"/>
                </a:lnTo>
                <a:lnTo>
                  <a:pt x="94" y="77"/>
                </a:lnTo>
                <a:lnTo>
                  <a:pt x="83" y="79"/>
                </a:lnTo>
                <a:lnTo>
                  <a:pt x="71" y="79"/>
                </a:lnTo>
                <a:lnTo>
                  <a:pt x="62" y="81"/>
                </a:lnTo>
                <a:lnTo>
                  <a:pt x="54" y="81"/>
                </a:lnTo>
                <a:lnTo>
                  <a:pt x="44" y="81"/>
                </a:lnTo>
                <a:lnTo>
                  <a:pt x="35" y="79"/>
                </a:lnTo>
                <a:lnTo>
                  <a:pt x="27" y="77"/>
                </a:lnTo>
                <a:lnTo>
                  <a:pt x="21" y="75"/>
                </a:lnTo>
                <a:lnTo>
                  <a:pt x="14" y="73"/>
                </a:lnTo>
                <a:lnTo>
                  <a:pt x="10" y="69"/>
                </a:lnTo>
                <a:lnTo>
                  <a:pt x="6" y="65"/>
                </a:lnTo>
                <a:lnTo>
                  <a:pt x="2" y="61"/>
                </a:lnTo>
                <a:lnTo>
                  <a:pt x="0" y="58"/>
                </a:lnTo>
                <a:lnTo>
                  <a:pt x="0" y="56"/>
                </a:lnTo>
                <a:lnTo>
                  <a:pt x="0" y="54"/>
                </a:lnTo>
                <a:lnTo>
                  <a:pt x="0" y="52"/>
                </a:lnTo>
                <a:lnTo>
                  <a:pt x="2" y="48"/>
                </a:lnTo>
                <a:lnTo>
                  <a:pt x="4" y="46"/>
                </a:lnTo>
                <a:lnTo>
                  <a:pt x="8" y="44"/>
                </a:lnTo>
                <a:lnTo>
                  <a:pt x="14" y="40"/>
                </a:lnTo>
                <a:lnTo>
                  <a:pt x="18" y="38"/>
                </a:lnTo>
                <a:lnTo>
                  <a:pt x="25" y="35"/>
                </a:lnTo>
                <a:lnTo>
                  <a:pt x="33" y="33"/>
                </a:lnTo>
                <a:lnTo>
                  <a:pt x="40" y="29"/>
                </a:lnTo>
                <a:lnTo>
                  <a:pt x="50" y="27"/>
                </a:lnTo>
                <a:lnTo>
                  <a:pt x="62" y="23"/>
                </a:lnTo>
                <a:lnTo>
                  <a:pt x="73" y="19"/>
                </a:lnTo>
                <a:lnTo>
                  <a:pt x="84" y="15"/>
                </a:lnTo>
                <a:lnTo>
                  <a:pt x="98" y="13"/>
                </a:lnTo>
                <a:lnTo>
                  <a:pt x="109" y="10"/>
                </a:lnTo>
                <a:lnTo>
                  <a:pt x="121" y="8"/>
                </a:lnTo>
                <a:lnTo>
                  <a:pt x="132" y="6"/>
                </a:lnTo>
                <a:lnTo>
                  <a:pt x="144" y="4"/>
                </a:lnTo>
                <a:lnTo>
                  <a:pt x="153" y="2"/>
                </a:lnTo>
                <a:lnTo>
                  <a:pt x="163" y="2"/>
                </a:lnTo>
                <a:lnTo>
                  <a:pt x="171" y="0"/>
                </a:lnTo>
                <a:lnTo>
                  <a:pt x="180" y="0"/>
                </a:lnTo>
                <a:lnTo>
                  <a:pt x="188" y="0"/>
                </a:lnTo>
                <a:lnTo>
                  <a:pt x="195" y="2"/>
                </a:lnTo>
                <a:lnTo>
                  <a:pt x="201" y="2"/>
                </a:lnTo>
                <a:lnTo>
                  <a:pt x="209" y="4"/>
                </a:lnTo>
                <a:lnTo>
                  <a:pt x="215" y="6"/>
                </a:lnTo>
                <a:lnTo>
                  <a:pt x="224" y="10"/>
                </a:lnTo>
                <a:lnTo>
                  <a:pt x="232" y="13"/>
                </a:lnTo>
                <a:lnTo>
                  <a:pt x="236" y="19"/>
                </a:lnTo>
                <a:lnTo>
                  <a:pt x="241" y="21"/>
                </a:lnTo>
                <a:lnTo>
                  <a:pt x="243" y="25"/>
                </a:lnTo>
                <a:lnTo>
                  <a:pt x="245" y="27"/>
                </a:lnTo>
                <a:lnTo>
                  <a:pt x="245" y="31"/>
                </a:lnTo>
                <a:lnTo>
                  <a:pt x="245" y="33"/>
                </a:lnTo>
                <a:lnTo>
                  <a:pt x="243" y="35"/>
                </a:lnTo>
                <a:lnTo>
                  <a:pt x="241" y="36"/>
                </a:lnTo>
                <a:lnTo>
                  <a:pt x="239" y="38"/>
                </a:lnTo>
                <a:lnTo>
                  <a:pt x="237" y="40"/>
                </a:lnTo>
                <a:lnTo>
                  <a:pt x="234" y="40"/>
                </a:lnTo>
                <a:lnTo>
                  <a:pt x="230" y="42"/>
                </a:lnTo>
                <a:lnTo>
                  <a:pt x="226" y="44"/>
                </a:lnTo>
                <a:lnTo>
                  <a:pt x="222" y="46"/>
                </a:lnTo>
                <a:lnTo>
                  <a:pt x="216" y="48"/>
                </a:lnTo>
                <a:lnTo>
                  <a:pt x="211" y="52"/>
                </a:lnTo>
                <a:lnTo>
                  <a:pt x="203" y="54"/>
                </a:lnTo>
                <a:lnTo>
                  <a:pt x="197" y="56"/>
                </a:lnTo>
                <a:lnTo>
                  <a:pt x="190" y="58"/>
                </a:lnTo>
                <a:lnTo>
                  <a:pt x="182" y="59"/>
                </a:lnTo>
                <a:lnTo>
                  <a:pt x="172" y="63"/>
                </a:lnTo>
                <a:lnTo>
                  <a:pt x="155" y="67"/>
                </a:lnTo>
                <a:lnTo>
                  <a:pt x="155" y="67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Freeform 68"/>
          <p:cNvSpPr/>
          <p:nvPr/>
        </p:nvSpPr>
        <p:spPr bwMode="auto">
          <a:xfrm>
            <a:off x="1481548" y="3660893"/>
            <a:ext cx="493441" cy="104825"/>
          </a:xfrm>
          <a:custGeom>
            <a:avLst/>
            <a:gdLst>
              <a:gd name="T0" fmla="*/ 0 w 386"/>
              <a:gd name="T1" fmla="*/ 30 h 82"/>
              <a:gd name="T2" fmla="*/ 27 w 386"/>
              <a:gd name="T3" fmla="*/ 28 h 82"/>
              <a:gd name="T4" fmla="*/ 52 w 386"/>
              <a:gd name="T5" fmla="*/ 24 h 82"/>
              <a:gd name="T6" fmla="*/ 77 w 386"/>
              <a:gd name="T7" fmla="*/ 21 h 82"/>
              <a:gd name="T8" fmla="*/ 100 w 386"/>
              <a:gd name="T9" fmla="*/ 19 h 82"/>
              <a:gd name="T10" fmla="*/ 123 w 386"/>
              <a:gd name="T11" fmla="*/ 15 h 82"/>
              <a:gd name="T12" fmla="*/ 144 w 386"/>
              <a:gd name="T13" fmla="*/ 13 h 82"/>
              <a:gd name="T14" fmla="*/ 165 w 386"/>
              <a:gd name="T15" fmla="*/ 9 h 82"/>
              <a:gd name="T16" fmla="*/ 184 w 386"/>
              <a:gd name="T17" fmla="*/ 7 h 82"/>
              <a:gd name="T18" fmla="*/ 201 w 386"/>
              <a:gd name="T19" fmla="*/ 5 h 82"/>
              <a:gd name="T20" fmla="*/ 218 w 386"/>
              <a:gd name="T21" fmla="*/ 3 h 82"/>
              <a:gd name="T22" fmla="*/ 233 w 386"/>
              <a:gd name="T23" fmla="*/ 3 h 82"/>
              <a:gd name="T24" fmla="*/ 247 w 386"/>
              <a:gd name="T25" fmla="*/ 2 h 82"/>
              <a:gd name="T26" fmla="*/ 260 w 386"/>
              <a:gd name="T27" fmla="*/ 0 h 82"/>
              <a:gd name="T28" fmla="*/ 272 w 386"/>
              <a:gd name="T29" fmla="*/ 0 h 82"/>
              <a:gd name="T30" fmla="*/ 283 w 386"/>
              <a:gd name="T31" fmla="*/ 0 h 82"/>
              <a:gd name="T32" fmla="*/ 291 w 386"/>
              <a:gd name="T33" fmla="*/ 0 h 82"/>
              <a:gd name="T34" fmla="*/ 308 w 386"/>
              <a:gd name="T35" fmla="*/ 0 h 82"/>
              <a:gd name="T36" fmla="*/ 323 w 386"/>
              <a:gd name="T37" fmla="*/ 3 h 82"/>
              <a:gd name="T38" fmla="*/ 337 w 386"/>
              <a:gd name="T39" fmla="*/ 7 h 82"/>
              <a:gd name="T40" fmla="*/ 348 w 386"/>
              <a:gd name="T41" fmla="*/ 13 h 82"/>
              <a:gd name="T42" fmla="*/ 360 w 386"/>
              <a:gd name="T43" fmla="*/ 21 h 82"/>
              <a:gd name="T44" fmla="*/ 369 w 386"/>
              <a:gd name="T45" fmla="*/ 28 h 82"/>
              <a:gd name="T46" fmla="*/ 379 w 386"/>
              <a:gd name="T47" fmla="*/ 38 h 82"/>
              <a:gd name="T48" fmla="*/ 386 w 386"/>
              <a:gd name="T49" fmla="*/ 49 h 82"/>
              <a:gd name="T50" fmla="*/ 373 w 386"/>
              <a:gd name="T51" fmla="*/ 49 h 82"/>
              <a:gd name="T52" fmla="*/ 358 w 386"/>
              <a:gd name="T53" fmla="*/ 51 h 82"/>
              <a:gd name="T54" fmla="*/ 341 w 386"/>
              <a:gd name="T55" fmla="*/ 51 h 82"/>
              <a:gd name="T56" fmla="*/ 323 w 386"/>
              <a:gd name="T57" fmla="*/ 53 h 82"/>
              <a:gd name="T58" fmla="*/ 304 w 386"/>
              <a:gd name="T59" fmla="*/ 53 h 82"/>
              <a:gd name="T60" fmla="*/ 283 w 386"/>
              <a:gd name="T61" fmla="*/ 55 h 82"/>
              <a:gd name="T62" fmla="*/ 262 w 386"/>
              <a:gd name="T63" fmla="*/ 57 h 82"/>
              <a:gd name="T64" fmla="*/ 239 w 386"/>
              <a:gd name="T65" fmla="*/ 59 h 82"/>
              <a:gd name="T66" fmla="*/ 214 w 386"/>
              <a:gd name="T67" fmla="*/ 61 h 82"/>
              <a:gd name="T68" fmla="*/ 188 w 386"/>
              <a:gd name="T69" fmla="*/ 63 h 82"/>
              <a:gd name="T70" fmla="*/ 159 w 386"/>
              <a:gd name="T71" fmla="*/ 67 h 82"/>
              <a:gd name="T72" fmla="*/ 130 w 386"/>
              <a:gd name="T73" fmla="*/ 69 h 82"/>
              <a:gd name="T74" fmla="*/ 100 w 386"/>
              <a:gd name="T75" fmla="*/ 72 h 82"/>
              <a:gd name="T76" fmla="*/ 67 w 386"/>
              <a:gd name="T77" fmla="*/ 74 h 82"/>
              <a:gd name="T78" fmla="*/ 35 w 386"/>
              <a:gd name="T79" fmla="*/ 78 h 82"/>
              <a:gd name="T80" fmla="*/ 0 w 386"/>
              <a:gd name="T81" fmla="*/ 82 h 82"/>
              <a:gd name="T82" fmla="*/ 0 w 386"/>
              <a:gd name="T83" fmla="*/ 30 h 82"/>
              <a:gd name="T84" fmla="*/ 0 w 386"/>
              <a:gd name="T85" fmla="*/ 3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86" h="82">
                <a:moveTo>
                  <a:pt x="0" y="30"/>
                </a:moveTo>
                <a:lnTo>
                  <a:pt x="27" y="28"/>
                </a:lnTo>
                <a:lnTo>
                  <a:pt x="52" y="24"/>
                </a:lnTo>
                <a:lnTo>
                  <a:pt x="77" y="21"/>
                </a:lnTo>
                <a:lnTo>
                  <a:pt x="100" y="19"/>
                </a:lnTo>
                <a:lnTo>
                  <a:pt x="123" y="15"/>
                </a:lnTo>
                <a:lnTo>
                  <a:pt x="144" y="13"/>
                </a:lnTo>
                <a:lnTo>
                  <a:pt x="165" y="9"/>
                </a:lnTo>
                <a:lnTo>
                  <a:pt x="184" y="7"/>
                </a:lnTo>
                <a:lnTo>
                  <a:pt x="201" y="5"/>
                </a:lnTo>
                <a:lnTo>
                  <a:pt x="218" y="3"/>
                </a:lnTo>
                <a:lnTo>
                  <a:pt x="233" y="3"/>
                </a:lnTo>
                <a:lnTo>
                  <a:pt x="247" y="2"/>
                </a:lnTo>
                <a:lnTo>
                  <a:pt x="260" y="0"/>
                </a:lnTo>
                <a:lnTo>
                  <a:pt x="272" y="0"/>
                </a:lnTo>
                <a:lnTo>
                  <a:pt x="283" y="0"/>
                </a:lnTo>
                <a:lnTo>
                  <a:pt x="291" y="0"/>
                </a:lnTo>
                <a:lnTo>
                  <a:pt x="308" y="0"/>
                </a:lnTo>
                <a:lnTo>
                  <a:pt x="323" y="3"/>
                </a:lnTo>
                <a:lnTo>
                  <a:pt x="337" y="7"/>
                </a:lnTo>
                <a:lnTo>
                  <a:pt x="348" y="13"/>
                </a:lnTo>
                <a:lnTo>
                  <a:pt x="360" y="21"/>
                </a:lnTo>
                <a:lnTo>
                  <a:pt x="369" y="28"/>
                </a:lnTo>
                <a:lnTo>
                  <a:pt x="379" y="38"/>
                </a:lnTo>
                <a:lnTo>
                  <a:pt x="386" y="49"/>
                </a:lnTo>
                <a:lnTo>
                  <a:pt x="373" y="49"/>
                </a:lnTo>
                <a:lnTo>
                  <a:pt x="358" y="51"/>
                </a:lnTo>
                <a:lnTo>
                  <a:pt x="341" y="51"/>
                </a:lnTo>
                <a:lnTo>
                  <a:pt x="323" y="53"/>
                </a:lnTo>
                <a:lnTo>
                  <a:pt x="304" y="53"/>
                </a:lnTo>
                <a:lnTo>
                  <a:pt x="283" y="55"/>
                </a:lnTo>
                <a:lnTo>
                  <a:pt x="262" y="57"/>
                </a:lnTo>
                <a:lnTo>
                  <a:pt x="239" y="59"/>
                </a:lnTo>
                <a:lnTo>
                  <a:pt x="214" y="61"/>
                </a:lnTo>
                <a:lnTo>
                  <a:pt x="188" y="63"/>
                </a:lnTo>
                <a:lnTo>
                  <a:pt x="159" y="67"/>
                </a:lnTo>
                <a:lnTo>
                  <a:pt x="130" y="69"/>
                </a:lnTo>
                <a:lnTo>
                  <a:pt x="100" y="72"/>
                </a:lnTo>
                <a:lnTo>
                  <a:pt x="67" y="74"/>
                </a:lnTo>
                <a:lnTo>
                  <a:pt x="35" y="78"/>
                </a:lnTo>
                <a:lnTo>
                  <a:pt x="0" y="82"/>
                </a:lnTo>
                <a:lnTo>
                  <a:pt x="0" y="30"/>
                </a:lnTo>
                <a:lnTo>
                  <a:pt x="0" y="3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5" name="Freeform 69"/>
          <p:cNvSpPr/>
          <p:nvPr/>
        </p:nvSpPr>
        <p:spPr bwMode="auto">
          <a:xfrm>
            <a:off x="2690860" y="2211253"/>
            <a:ext cx="184081" cy="843706"/>
          </a:xfrm>
          <a:custGeom>
            <a:avLst/>
            <a:gdLst>
              <a:gd name="T0" fmla="*/ 9 w 143"/>
              <a:gd name="T1" fmla="*/ 1 h 660"/>
              <a:gd name="T2" fmla="*/ 25 w 143"/>
              <a:gd name="T3" fmla="*/ 0 h 660"/>
              <a:gd name="T4" fmla="*/ 44 w 143"/>
              <a:gd name="T5" fmla="*/ 0 h 660"/>
              <a:gd name="T6" fmla="*/ 67 w 143"/>
              <a:gd name="T7" fmla="*/ 5 h 660"/>
              <a:gd name="T8" fmla="*/ 94 w 143"/>
              <a:gd name="T9" fmla="*/ 17 h 660"/>
              <a:gd name="T10" fmla="*/ 117 w 143"/>
              <a:gd name="T11" fmla="*/ 28 h 660"/>
              <a:gd name="T12" fmla="*/ 132 w 143"/>
              <a:gd name="T13" fmla="*/ 40 h 660"/>
              <a:gd name="T14" fmla="*/ 141 w 143"/>
              <a:gd name="T15" fmla="*/ 49 h 660"/>
              <a:gd name="T16" fmla="*/ 143 w 143"/>
              <a:gd name="T17" fmla="*/ 63 h 660"/>
              <a:gd name="T18" fmla="*/ 141 w 143"/>
              <a:gd name="T19" fmla="*/ 86 h 660"/>
              <a:gd name="T20" fmla="*/ 138 w 143"/>
              <a:gd name="T21" fmla="*/ 99 h 660"/>
              <a:gd name="T22" fmla="*/ 136 w 143"/>
              <a:gd name="T23" fmla="*/ 107 h 660"/>
              <a:gd name="T24" fmla="*/ 132 w 143"/>
              <a:gd name="T25" fmla="*/ 120 h 660"/>
              <a:gd name="T26" fmla="*/ 128 w 143"/>
              <a:gd name="T27" fmla="*/ 137 h 660"/>
              <a:gd name="T28" fmla="*/ 126 w 143"/>
              <a:gd name="T29" fmla="*/ 159 h 660"/>
              <a:gd name="T30" fmla="*/ 122 w 143"/>
              <a:gd name="T31" fmla="*/ 183 h 660"/>
              <a:gd name="T32" fmla="*/ 118 w 143"/>
              <a:gd name="T33" fmla="*/ 212 h 660"/>
              <a:gd name="T34" fmla="*/ 115 w 143"/>
              <a:gd name="T35" fmla="*/ 245 h 660"/>
              <a:gd name="T36" fmla="*/ 113 w 143"/>
              <a:gd name="T37" fmla="*/ 283 h 660"/>
              <a:gd name="T38" fmla="*/ 103 w 143"/>
              <a:gd name="T39" fmla="*/ 367 h 660"/>
              <a:gd name="T40" fmla="*/ 94 w 143"/>
              <a:gd name="T41" fmla="*/ 457 h 660"/>
              <a:gd name="T42" fmla="*/ 90 w 143"/>
              <a:gd name="T43" fmla="*/ 505 h 660"/>
              <a:gd name="T44" fmla="*/ 86 w 143"/>
              <a:gd name="T45" fmla="*/ 555 h 660"/>
              <a:gd name="T46" fmla="*/ 84 w 143"/>
              <a:gd name="T47" fmla="*/ 607 h 660"/>
              <a:gd name="T48" fmla="*/ 80 w 143"/>
              <a:gd name="T49" fmla="*/ 660 h 660"/>
              <a:gd name="T50" fmla="*/ 17 w 143"/>
              <a:gd name="T51" fmla="*/ 636 h 660"/>
              <a:gd name="T52" fmla="*/ 19 w 143"/>
              <a:gd name="T53" fmla="*/ 590 h 660"/>
              <a:gd name="T54" fmla="*/ 21 w 143"/>
              <a:gd name="T55" fmla="*/ 546 h 660"/>
              <a:gd name="T56" fmla="*/ 21 w 143"/>
              <a:gd name="T57" fmla="*/ 503 h 660"/>
              <a:gd name="T58" fmla="*/ 23 w 143"/>
              <a:gd name="T59" fmla="*/ 463 h 660"/>
              <a:gd name="T60" fmla="*/ 23 w 143"/>
              <a:gd name="T61" fmla="*/ 425 h 660"/>
              <a:gd name="T62" fmla="*/ 25 w 143"/>
              <a:gd name="T63" fmla="*/ 388 h 660"/>
              <a:gd name="T64" fmla="*/ 25 w 143"/>
              <a:gd name="T65" fmla="*/ 356 h 660"/>
              <a:gd name="T66" fmla="*/ 27 w 143"/>
              <a:gd name="T67" fmla="*/ 325 h 660"/>
              <a:gd name="T68" fmla="*/ 27 w 143"/>
              <a:gd name="T69" fmla="*/ 295 h 660"/>
              <a:gd name="T70" fmla="*/ 29 w 143"/>
              <a:gd name="T71" fmla="*/ 270 h 660"/>
              <a:gd name="T72" fmla="*/ 29 w 143"/>
              <a:gd name="T73" fmla="*/ 245 h 660"/>
              <a:gd name="T74" fmla="*/ 29 w 143"/>
              <a:gd name="T75" fmla="*/ 222 h 660"/>
              <a:gd name="T76" fmla="*/ 29 w 143"/>
              <a:gd name="T77" fmla="*/ 203 h 660"/>
              <a:gd name="T78" fmla="*/ 30 w 143"/>
              <a:gd name="T79" fmla="*/ 185 h 660"/>
              <a:gd name="T80" fmla="*/ 30 w 143"/>
              <a:gd name="T81" fmla="*/ 170 h 660"/>
              <a:gd name="T82" fmla="*/ 30 w 143"/>
              <a:gd name="T83" fmla="*/ 149 h 660"/>
              <a:gd name="T84" fmla="*/ 29 w 143"/>
              <a:gd name="T85" fmla="*/ 126 h 660"/>
              <a:gd name="T86" fmla="*/ 29 w 143"/>
              <a:gd name="T87" fmla="*/ 105 h 660"/>
              <a:gd name="T88" fmla="*/ 27 w 143"/>
              <a:gd name="T89" fmla="*/ 88 h 660"/>
              <a:gd name="T90" fmla="*/ 25 w 143"/>
              <a:gd name="T91" fmla="*/ 72 h 660"/>
              <a:gd name="T92" fmla="*/ 21 w 143"/>
              <a:gd name="T93" fmla="*/ 59 h 660"/>
              <a:gd name="T94" fmla="*/ 17 w 143"/>
              <a:gd name="T95" fmla="*/ 47 h 660"/>
              <a:gd name="T96" fmla="*/ 13 w 143"/>
              <a:gd name="T97" fmla="*/ 38 h 660"/>
              <a:gd name="T98" fmla="*/ 7 w 143"/>
              <a:gd name="T99" fmla="*/ 30 h 660"/>
              <a:gd name="T100" fmla="*/ 2 w 143"/>
              <a:gd name="T101" fmla="*/ 21 h 660"/>
              <a:gd name="T102" fmla="*/ 0 w 143"/>
              <a:gd name="T103" fmla="*/ 13 h 660"/>
              <a:gd name="T104" fmla="*/ 2 w 143"/>
              <a:gd name="T105" fmla="*/ 5 h 660"/>
              <a:gd name="T106" fmla="*/ 4 w 143"/>
              <a:gd name="T107" fmla="*/ 3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3" h="660">
                <a:moveTo>
                  <a:pt x="4" y="3"/>
                </a:moveTo>
                <a:lnTo>
                  <a:pt x="9" y="1"/>
                </a:lnTo>
                <a:lnTo>
                  <a:pt x="17" y="0"/>
                </a:lnTo>
                <a:lnTo>
                  <a:pt x="25" y="0"/>
                </a:lnTo>
                <a:lnTo>
                  <a:pt x="32" y="0"/>
                </a:lnTo>
                <a:lnTo>
                  <a:pt x="44" y="0"/>
                </a:lnTo>
                <a:lnTo>
                  <a:pt x="55" y="1"/>
                </a:lnTo>
                <a:lnTo>
                  <a:pt x="67" y="5"/>
                </a:lnTo>
                <a:lnTo>
                  <a:pt x="80" y="9"/>
                </a:lnTo>
                <a:lnTo>
                  <a:pt x="94" y="17"/>
                </a:lnTo>
                <a:lnTo>
                  <a:pt x="105" y="23"/>
                </a:lnTo>
                <a:lnTo>
                  <a:pt x="117" y="28"/>
                </a:lnTo>
                <a:lnTo>
                  <a:pt x="124" y="34"/>
                </a:lnTo>
                <a:lnTo>
                  <a:pt x="132" y="40"/>
                </a:lnTo>
                <a:lnTo>
                  <a:pt x="138" y="44"/>
                </a:lnTo>
                <a:lnTo>
                  <a:pt x="141" y="49"/>
                </a:lnTo>
                <a:lnTo>
                  <a:pt x="143" y="53"/>
                </a:lnTo>
                <a:lnTo>
                  <a:pt x="143" y="63"/>
                </a:lnTo>
                <a:lnTo>
                  <a:pt x="143" y="74"/>
                </a:lnTo>
                <a:lnTo>
                  <a:pt x="141" y="86"/>
                </a:lnTo>
                <a:lnTo>
                  <a:pt x="139" y="92"/>
                </a:lnTo>
                <a:lnTo>
                  <a:pt x="138" y="99"/>
                </a:lnTo>
                <a:lnTo>
                  <a:pt x="136" y="103"/>
                </a:lnTo>
                <a:lnTo>
                  <a:pt x="136" y="107"/>
                </a:lnTo>
                <a:lnTo>
                  <a:pt x="134" y="115"/>
                </a:lnTo>
                <a:lnTo>
                  <a:pt x="132" y="120"/>
                </a:lnTo>
                <a:lnTo>
                  <a:pt x="130" y="128"/>
                </a:lnTo>
                <a:lnTo>
                  <a:pt x="128" y="137"/>
                </a:lnTo>
                <a:lnTo>
                  <a:pt x="126" y="147"/>
                </a:lnTo>
                <a:lnTo>
                  <a:pt x="126" y="159"/>
                </a:lnTo>
                <a:lnTo>
                  <a:pt x="124" y="170"/>
                </a:lnTo>
                <a:lnTo>
                  <a:pt x="122" y="183"/>
                </a:lnTo>
                <a:lnTo>
                  <a:pt x="120" y="197"/>
                </a:lnTo>
                <a:lnTo>
                  <a:pt x="118" y="212"/>
                </a:lnTo>
                <a:lnTo>
                  <a:pt x="117" y="228"/>
                </a:lnTo>
                <a:lnTo>
                  <a:pt x="115" y="245"/>
                </a:lnTo>
                <a:lnTo>
                  <a:pt x="115" y="264"/>
                </a:lnTo>
                <a:lnTo>
                  <a:pt x="113" y="283"/>
                </a:lnTo>
                <a:lnTo>
                  <a:pt x="107" y="325"/>
                </a:lnTo>
                <a:lnTo>
                  <a:pt x="103" y="367"/>
                </a:lnTo>
                <a:lnTo>
                  <a:pt x="99" y="411"/>
                </a:lnTo>
                <a:lnTo>
                  <a:pt x="94" y="457"/>
                </a:lnTo>
                <a:lnTo>
                  <a:pt x="92" y="482"/>
                </a:lnTo>
                <a:lnTo>
                  <a:pt x="90" y="505"/>
                </a:lnTo>
                <a:lnTo>
                  <a:pt x="88" y="530"/>
                </a:lnTo>
                <a:lnTo>
                  <a:pt x="86" y="555"/>
                </a:lnTo>
                <a:lnTo>
                  <a:pt x="84" y="580"/>
                </a:lnTo>
                <a:lnTo>
                  <a:pt x="84" y="607"/>
                </a:lnTo>
                <a:lnTo>
                  <a:pt x="82" y="634"/>
                </a:lnTo>
                <a:lnTo>
                  <a:pt x="80" y="660"/>
                </a:lnTo>
                <a:lnTo>
                  <a:pt x="17" y="660"/>
                </a:lnTo>
                <a:lnTo>
                  <a:pt x="17" y="636"/>
                </a:lnTo>
                <a:lnTo>
                  <a:pt x="19" y="613"/>
                </a:lnTo>
                <a:lnTo>
                  <a:pt x="19" y="590"/>
                </a:lnTo>
                <a:lnTo>
                  <a:pt x="19" y="567"/>
                </a:lnTo>
                <a:lnTo>
                  <a:pt x="21" y="546"/>
                </a:lnTo>
                <a:lnTo>
                  <a:pt x="21" y="523"/>
                </a:lnTo>
                <a:lnTo>
                  <a:pt x="21" y="503"/>
                </a:lnTo>
                <a:lnTo>
                  <a:pt x="23" y="482"/>
                </a:lnTo>
                <a:lnTo>
                  <a:pt x="23" y="463"/>
                </a:lnTo>
                <a:lnTo>
                  <a:pt x="23" y="444"/>
                </a:lnTo>
                <a:lnTo>
                  <a:pt x="23" y="425"/>
                </a:lnTo>
                <a:lnTo>
                  <a:pt x="25" y="406"/>
                </a:lnTo>
                <a:lnTo>
                  <a:pt x="25" y="388"/>
                </a:lnTo>
                <a:lnTo>
                  <a:pt x="25" y="371"/>
                </a:lnTo>
                <a:lnTo>
                  <a:pt x="25" y="356"/>
                </a:lnTo>
                <a:lnTo>
                  <a:pt x="27" y="341"/>
                </a:lnTo>
                <a:lnTo>
                  <a:pt x="27" y="325"/>
                </a:lnTo>
                <a:lnTo>
                  <a:pt x="27" y="310"/>
                </a:lnTo>
                <a:lnTo>
                  <a:pt x="27" y="295"/>
                </a:lnTo>
                <a:lnTo>
                  <a:pt x="27" y="281"/>
                </a:lnTo>
                <a:lnTo>
                  <a:pt x="29" y="270"/>
                </a:lnTo>
                <a:lnTo>
                  <a:pt x="29" y="256"/>
                </a:lnTo>
                <a:lnTo>
                  <a:pt x="29" y="245"/>
                </a:lnTo>
                <a:lnTo>
                  <a:pt x="29" y="233"/>
                </a:lnTo>
                <a:lnTo>
                  <a:pt x="29" y="222"/>
                </a:lnTo>
                <a:lnTo>
                  <a:pt x="29" y="212"/>
                </a:lnTo>
                <a:lnTo>
                  <a:pt x="29" y="203"/>
                </a:lnTo>
                <a:lnTo>
                  <a:pt x="30" y="193"/>
                </a:lnTo>
                <a:lnTo>
                  <a:pt x="30" y="185"/>
                </a:lnTo>
                <a:lnTo>
                  <a:pt x="30" y="176"/>
                </a:lnTo>
                <a:lnTo>
                  <a:pt x="30" y="170"/>
                </a:lnTo>
                <a:lnTo>
                  <a:pt x="30" y="162"/>
                </a:lnTo>
                <a:lnTo>
                  <a:pt x="30" y="149"/>
                </a:lnTo>
                <a:lnTo>
                  <a:pt x="30" y="137"/>
                </a:lnTo>
                <a:lnTo>
                  <a:pt x="29" y="126"/>
                </a:lnTo>
                <a:lnTo>
                  <a:pt x="29" y="116"/>
                </a:lnTo>
                <a:lnTo>
                  <a:pt x="29" y="105"/>
                </a:lnTo>
                <a:lnTo>
                  <a:pt x="27" y="97"/>
                </a:lnTo>
                <a:lnTo>
                  <a:pt x="27" y="88"/>
                </a:lnTo>
                <a:lnTo>
                  <a:pt x="25" y="80"/>
                </a:lnTo>
                <a:lnTo>
                  <a:pt x="25" y="72"/>
                </a:lnTo>
                <a:lnTo>
                  <a:pt x="23" y="65"/>
                </a:lnTo>
                <a:lnTo>
                  <a:pt x="21" y="59"/>
                </a:lnTo>
                <a:lnTo>
                  <a:pt x="19" y="53"/>
                </a:lnTo>
                <a:lnTo>
                  <a:pt x="17" y="47"/>
                </a:lnTo>
                <a:lnTo>
                  <a:pt x="15" y="44"/>
                </a:lnTo>
                <a:lnTo>
                  <a:pt x="13" y="38"/>
                </a:lnTo>
                <a:lnTo>
                  <a:pt x="11" y="34"/>
                </a:lnTo>
                <a:lnTo>
                  <a:pt x="7" y="30"/>
                </a:lnTo>
                <a:lnTo>
                  <a:pt x="4" y="24"/>
                </a:lnTo>
                <a:lnTo>
                  <a:pt x="2" y="21"/>
                </a:lnTo>
                <a:lnTo>
                  <a:pt x="0" y="17"/>
                </a:lnTo>
                <a:lnTo>
                  <a:pt x="0" y="13"/>
                </a:lnTo>
                <a:lnTo>
                  <a:pt x="2" y="9"/>
                </a:lnTo>
                <a:lnTo>
                  <a:pt x="2" y="5"/>
                </a:lnTo>
                <a:lnTo>
                  <a:pt x="4" y="3"/>
                </a:lnTo>
                <a:lnTo>
                  <a:pt x="4" y="3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6" name="任意多边形: 形状 210"/>
          <p:cNvSpPr/>
          <p:nvPr/>
        </p:nvSpPr>
        <p:spPr>
          <a:xfrm>
            <a:off x="1962735" y="2952133"/>
            <a:ext cx="166934" cy="966987"/>
          </a:xfrm>
          <a:custGeom>
            <a:avLst/>
            <a:gdLst>
              <a:gd name="connsiteX0" fmla="*/ 49457 w 166934"/>
              <a:gd name="connsiteY0" fmla="*/ 0 h 966987"/>
              <a:gd name="connsiteX1" fmla="*/ 164729 w 166934"/>
              <a:gd name="connsiteY1" fmla="*/ 12462 h 966987"/>
              <a:gd name="connsiteX2" fmla="*/ 164377 w 166934"/>
              <a:gd name="connsiteY2" fmla="*/ 13343 h 966987"/>
              <a:gd name="connsiteX3" fmla="*/ 161820 w 166934"/>
              <a:gd name="connsiteY3" fmla="*/ 23570 h 966987"/>
              <a:gd name="connsiteX4" fmla="*/ 161820 w 166934"/>
              <a:gd name="connsiteY4" fmla="*/ 33796 h 966987"/>
              <a:gd name="connsiteX5" fmla="*/ 159264 w 166934"/>
              <a:gd name="connsiteY5" fmla="*/ 42745 h 966987"/>
              <a:gd name="connsiteX6" fmla="*/ 156707 w 166934"/>
              <a:gd name="connsiteY6" fmla="*/ 58085 h 966987"/>
              <a:gd name="connsiteX7" fmla="*/ 156707 w 166934"/>
              <a:gd name="connsiteY7" fmla="*/ 72147 h 966987"/>
              <a:gd name="connsiteX8" fmla="*/ 156707 w 166934"/>
              <a:gd name="connsiteY8" fmla="*/ 87487 h 966987"/>
              <a:gd name="connsiteX9" fmla="*/ 156707 w 166934"/>
              <a:gd name="connsiteY9" fmla="*/ 104105 h 966987"/>
              <a:gd name="connsiteX10" fmla="*/ 156707 w 166934"/>
              <a:gd name="connsiteY10" fmla="*/ 124559 h 966987"/>
              <a:gd name="connsiteX11" fmla="*/ 156707 w 166934"/>
              <a:gd name="connsiteY11" fmla="*/ 146291 h 966987"/>
              <a:gd name="connsiteX12" fmla="*/ 156707 w 166934"/>
              <a:gd name="connsiteY12" fmla="*/ 168023 h 966987"/>
              <a:gd name="connsiteX13" fmla="*/ 156707 w 166934"/>
              <a:gd name="connsiteY13" fmla="*/ 189754 h 966987"/>
              <a:gd name="connsiteX14" fmla="*/ 159264 w 166934"/>
              <a:gd name="connsiteY14" fmla="*/ 216600 h 966987"/>
              <a:gd name="connsiteX15" fmla="*/ 161820 w 166934"/>
              <a:gd name="connsiteY15" fmla="*/ 269012 h 966987"/>
              <a:gd name="connsiteX16" fmla="*/ 164377 w 166934"/>
              <a:gd name="connsiteY16" fmla="*/ 315032 h 966987"/>
              <a:gd name="connsiteX17" fmla="*/ 164377 w 166934"/>
              <a:gd name="connsiteY17" fmla="*/ 361052 h 966987"/>
              <a:gd name="connsiteX18" fmla="*/ 166934 w 166934"/>
              <a:gd name="connsiteY18" fmla="*/ 405794 h 966987"/>
              <a:gd name="connsiteX19" fmla="*/ 166934 w 166934"/>
              <a:gd name="connsiteY19" fmla="*/ 447980 h 966987"/>
              <a:gd name="connsiteX20" fmla="*/ 166934 w 166934"/>
              <a:gd name="connsiteY20" fmla="*/ 486330 h 966987"/>
              <a:gd name="connsiteX21" fmla="*/ 166934 w 166934"/>
              <a:gd name="connsiteY21" fmla="*/ 523402 h 966987"/>
              <a:gd name="connsiteX22" fmla="*/ 166934 w 166934"/>
              <a:gd name="connsiteY22" fmla="*/ 560474 h 966987"/>
              <a:gd name="connsiteX23" fmla="*/ 166934 w 166934"/>
              <a:gd name="connsiteY23" fmla="*/ 593711 h 966987"/>
              <a:gd name="connsiteX24" fmla="*/ 166934 w 166934"/>
              <a:gd name="connsiteY24" fmla="*/ 628226 h 966987"/>
              <a:gd name="connsiteX25" fmla="*/ 164377 w 166934"/>
              <a:gd name="connsiteY25" fmla="*/ 662741 h 966987"/>
              <a:gd name="connsiteX26" fmla="*/ 161820 w 166934"/>
              <a:gd name="connsiteY26" fmla="*/ 692143 h 966987"/>
              <a:gd name="connsiteX27" fmla="*/ 159264 w 166934"/>
              <a:gd name="connsiteY27" fmla="*/ 721545 h 966987"/>
              <a:gd name="connsiteX28" fmla="*/ 156707 w 166934"/>
              <a:gd name="connsiteY28" fmla="*/ 748390 h 966987"/>
              <a:gd name="connsiteX29" fmla="*/ 154150 w 166934"/>
              <a:gd name="connsiteY29" fmla="*/ 772679 h 966987"/>
              <a:gd name="connsiteX30" fmla="*/ 151593 w 166934"/>
              <a:gd name="connsiteY30" fmla="*/ 795689 h 966987"/>
              <a:gd name="connsiteX31" fmla="*/ 147758 w 166934"/>
              <a:gd name="connsiteY31" fmla="*/ 819978 h 966987"/>
              <a:gd name="connsiteX32" fmla="*/ 142645 w 166934"/>
              <a:gd name="connsiteY32" fmla="*/ 841709 h 966987"/>
              <a:gd name="connsiteX33" fmla="*/ 137532 w 166934"/>
              <a:gd name="connsiteY33" fmla="*/ 858328 h 966987"/>
              <a:gd name="connsiteX34" fmla="*/ 132418 w 166934"/>
              <a:gd name="connsiteY34" fmla="*/ 876225 h 966987"/>
              <a:gd name="connsiteX35" fmla="*/ 124748 w 166934"/>
              <a:gd name="connsiteY35" fmla="*/ 890286 h 966987"/>
              <a:gd name="connsiteX36" fmla="*/ 118357 w 166934"/>
              <a:gd name="connsiteY36" fmla="*/ 905627 h 966987"/>
              <a:gd name="connsiteX37" fmla="*/ 110686 w 166934"/>
              <a:gd name="connsiteY37" fmla="*/ 917132 h 966987"/>
              <a:gd name="connsiteX38" fmla="*/ 103016 w 166934"/>
              <a:gd name="connsiteY38" fmla="*/ 927358 h 966987"/>
              <a:gd name="connsiteX39" fmla="*/ 94068 w 166934"/>
              <a:gd name="connsiteY39" fmla="*/ 935028 h 966987"/>
              <a:gd name="connsiteX40" fmla="*/ 86398 w 166934"/>
              <a:gd name="connsiteY40" fmla="*/ 943977 h 966987"/>
              <a:gd name="connsiteX41" fmla="*/ 78728 w 166934"/>
              <a:gd name="connsiteY41" fmla="*/ 949090 h 966987"/>
              <a:gd name="connsiteX42" fmla="*/ 71058 w 166934"/>
              <a:gd name="connsiteY42" fmla="*/ 956760 h 966987"/>
              <a:gd name="connsiteX43" fmla="*/ 67223 w 166934"/>
              <a:gd name="connsiteY43" fmla="*/ 961874 h 966987"/>
              <a:gd name="connsiteX44" fmla="*/ 62109 w 166934"/>
              <a:gd name="connsiteY44" fmla="*/ 964430 h 966987"/>
              <a:gd name="connsiteX45" fmla="*/ 56996 w 166934"/>
              <a:gd name="connsiteY45" fmla="*/ 966987 h 966987"/>
              <a:gd name="connsiteX46" fmla="*/ 54439 w 166934"/>
              <a:gd name="connsiteY46" fmla="*/ 966987 h 966987"/>
              <a:gd name="connsiteX47" fmla="*/ 46769 w 166934"/>
              <a:gd name="connsiteY47" fmla="*/ 966987 h 966987"/>
              <a:gd name="connsiteX48" fmla="*/ 41656 w 166934"/>
              <a:gd name="connsiteY48" fmla="*/ 964430 h 966987"/>
              <a:gd name="connsiteX49" fmla="*/ 39099 w 166934"/>
              <a:gd name="connsiteY49" fmla="*/ 961874 h 966987"/>
              <a:gd name="connsiteX50" fmla="*/ 37821 w 166934"/>
              <a:gd name="connsiteY50" fmla="*/ 956760 h 966987"/>
              <a:gd name="connsiteX51" fmla="*/ 35264 w 166934"/>
              <a:gd name="connsiteY51" fmla="*/ 949090 h 966987"/>
              <a:gd name="connsiteX52" fmla="*/ 35264 w 166934"/>
              <a:gd name="connsiteY52" fmla="*/ 943977 h 966987"/>
              <a:gd name="connsiteX53" fmla="*/ 35264 w 166934"/>
              <a:gd name="connsiteY53" fmla="*/ 935028 h 966987"/>
              <a:gd name="connsiteX54" fmla="*/ 37821 w 166934"/>
              <a:gd name="connsiteY54" fmla="*/ 927358 h 966987"/>
              <a:gd name="connsiteX55" fmla="*/ 39099 w 166934"/>
              <a:gd name="connsiteY55" fmla="*/ 913297 h 966987"/>
              <a:gd name="connsiteX56" fmla="*/ 39099 w 166934"/>
              <a:gd name="connsiteY56" fmla="*/ 905627 h 966987"/>
              <a:gd name="connsiteX57" fmla="*/ 39099 w 166934"/>
              <a:gd name="connsiteY57" fmla="*/ 897957 h 966987"/>
              <a:gd name="connsiteX58" fmla="*/ 37821 w 166934"/>
              <a:gd name="connsiteY58" fmla="*/ 887730 h 966987"/>
              <a:gd name="connsiteX59" fmla="*/ 37821 w 166934"/>
              <a:gd name="connsiteY59" fmla="*/ 878781 h 966987"/>
              <a:gd name="connsiteX60" fmla="*/ 35264 w 166934"/>
              <a:gd name="connsiteY60" fmla="*/ 868555 h 966987"/>
              <a:gd name="connsiteX61" fmla="*/ 32707 w 166934"/>
              <a:gd name="connsiteY61" fmla="*/ 858328 h 966987"/>
              <a:gd name="connsiteX62" fmla="*/ 30151 w 166934"/>
              <a:gd name="connsiteY62" fmla="*/ 846823 h 966987"/>
              <a:gd name="connsiteX63" fmla="*/ 25037 w 166934"/>
              <a:gd name="connsiteY63" fmla="*/ 834039 h 966987"/>
              <a:gd name="connsiteX64" fmla="*/ 22481 w 166934"/>
              <a:gd name="connsiteY64" fmla="*/ 822534 h 966987"/>
              <a:gd name="connsiteX65" fmla="*/ 17367 w 166934"/>
              <a:gd name="connsiteY65" fmla="*/ 807194 h 966987"/>
              <a:gd name="connsiteX66" fmla="*/ 12254 w 166934"/>
              <a:gd name="connsiteY66" fmla="*/ 795689 h 966987"/>
              <a:gd name="connsiteX67" fmla="*/ 8419 w 166934"/>
              <a:gd name="connsiteY67" fmla="*/ 780349 h 966987"/>
              <a:gd name="connsiteX68" fmla="*/ 3306 w 166934"/>
              <a:gd name="connsiteY68" fmla="*/ 763731 h 966987"/>
              <a:gd name="connsiteX69" fmla="*/ 0 w 166934"/>
              <a:gd name="connsiteY69" fmla="*/ 756017 h 966987"/>
              <a:gd name="connsiteX70" fmla="*/ 309 w 166934"/>
              <a:gd name="connsiteY70" fmla="*/ 752845 h 966987"/>
              <a:gd name="connsiteX71" fmla="*/ 749 w 166934"/>
              <a:gd name="connsiteY71" fmla="*/ 753504 h 966987"/>
              <a:gd name="connsiteX72" fmla="*/ 5862 w 166934"/>
              <a:gd name="connsiteY72" fmla="*/ 758617 h 966987"/>
              <a:gd name="connsiteX73" fmla="*/ 10976 w 166934"/>
              <a:gd name="connsiteY73" fmla="*/ 761174 h 966987"/>
              <a:gd name="connsiteX74" fmla="*/ 14811 w 166934"/>
              <a:gd name="connsiteY74" fmla="*/ 763731 h 966987"/>
              <a:gd name="connsiteX75" fmla="*/ 19924 w 166934"/>
              <a:gd name="connsiteY75" fmla="*/ 766287 h 966987"/>
              <a:gd name="connsiteX76" fmla="*/ 22481 w 166934"/>
              <a:gd name="connsiteY76" fmla="*/ 766287 h 966987"/>
              <a:gd name="connsiteX77" fmla="*/ 27594 w 166934"/>
              <a:gd name="connsiteY77" fmla="*/ 766287 h 966987"/>
              <a:gd name="connsiteX78" fmla="*/ 32707 w 166934"/>
              <a:gd name="connsiteY78" fmla="*/ 766287 h 966987"/>
              <a:gd name="connsiteX79" fmla="*/ 37821 w 166934"/>
              <a:gd name="connsiteY79" fmla="*/ 763731 h 966987"/>
              <a:gd name="connsiteX80" fmla="*/ 39099 w 166934"/>
              <a:gd name="connsiteY80" fmla="*/ 758617 h 966987"/>
              <a:gd name="connsiteX81" fmla="*/ 44213 w 166934"/>
              <a:gd name="connsiteY81" fmla="*/ 753504 h 966987"/>
              <a:gd name="connsiteX82" fmla="*/ 49326 w 166934"/>
              <a:gd name="connsiteY82" fmla="*/ 748390 h 966987"/>
              <a:gd name="connsiteX83" fmla="*/ 51883 w 166934"/>
              <a:gd name="connsiteY83" fmla="*/ 740720 h 966987"/>
              <a:gd name="connsiteX84" fmla="*/ 54439 w 166934"/>
              <a:gd name="connsiteY84" fmla="*/ 734329 h 966987"/>
              <a:gd name="connsiteX85" fmla="*/ 59553 w 166934"/>
              <a:gd name="connsiteY85" fmla="*/ 724102 h 966987"/>
              <a:gd name="connsiteX86" fmla="*/ 62109 w 166934"/>
              <a:gd name="connsiteY86" fmla="*/ 713875 h 966987"/>
              <a:gd name="connsiteX87" fmla="*/ 64666 w 166934"/>
              <a:gd name="connsiteY87" fmla="*/ 704927 h 966987"/>
              <a:gd name="connsiteX88" fmla="*/ 64666 w 166934"/>
              <a:gd name="connsiteY88" fmla="*/ 692143 h 966987"/>
              <a:gd name="connsiteX89" fmla="*/ 67223 w 166934"/>
              <a:gd name="connsiteY89" fmla="*/ 680638 h 966987"/>
              <a:gd name="connsiteX90" fmla="*/ 67223 w 166934"/>
              <a:gd name="connsiteY90" fmla="*/ 667855 h 966987"/>
              <a:gd name="connsiteX91" fmla="*/ 68501 w 166934"/>
              <a:gd name="connsiteY91" fmla="*/ 651236 h 966987"/>
              <a:gd name="connsiteX92" fmla="*/ 68501 w 166934"/>
              <a:gd name="connsiteY92" fmla="*/ 635896 h 966987"/>
              <a:gd name="connsiteX93" fmla="*/ 71058 w 166934"/>
              <a:gd name="connsiteY93" fmla="*/ 616721 h 966987"/>
              <a:gd name="connsiteX94" fmla="*/ 71058 w 166934"/>
              <a:gd name="connsiteY94" fmla="*/ 596268 h 966987"/>
              <a:gd name="connsiteX95" fmla="*/ 71058 w 166934"/>
              <a:gd name="connsiteY95" fmla="*/ 577092 h 966987"/>
              <a:gd name="connsiteX96" fmla="*/ 73614 w 166934"/>
              <a:gd name="connsiteY96" fmla="*/ 552804 h 966987"/>
              <a:gd name="connsiteX97" fmla="*/ 73614 w 166934"/>
              <a:gd name="connsiteY97" fmla="*/ 531072 h 966987"/>
              <a:gd name="connsiteX98" fmla="*/ 73614 w 166934"/>
              <a:gd name="connsiteY98" fmla="*/ 504227 h 966987"/>
              <a:gd name="connsiteX99" fmla="*/ 73614 w 166934"/>
              <a:gd name="connsiteY99" fmla="*/ 477382 h 966987"/>
              <a:gd name="connsiteX100" fmla="*/ 71058 w 166934"/>
              <a:gd name="connsiteY100" fmla="*/ 449258 h 966987"/>
              <a:gd name="connsiteX101" fmla="*/ 71058 w 166934"/>
              <a:gd name="connsiteY101" fmla="*/ 419856 h 966987"/>
              <a:gd name="connsiteX102" fmla="*/ 68501 w 166934"/>
              <a:gd name="connsiteY102" fmla="*/ 389176 h 966987"/>
              <a:gd name="connsiteX103" fmla="*/ 68501 w 166934"/>
              <a:gd name="connsiteY103" fmla="*/ 357217 h 966987"/>
              <a:gd name="connsiteX104" fmla="*/ 67223 w 166934"/>
              <a:gd name="connsiteY104" fmla="*/ 330372 h 966987"/>
              <a:gd name="connsiteX105" fmla="*/ 67223 w 166934"/>
              <a:gd name="connsiteY105" fmla="*/ 303527 h 966987"/>
              <a:gd name="connsiteX106" fmla="*/ 64666 w 166934"/>
              <a:gd name="connsiteY106" fmla="*/ 275403 h 966987"/>
              <a:gd name="connsiteX107" fmla="*/ 64666 w 166934"/>
              <a:gd name="connsiteY107" fmla="*/ 251115 h 966987"/>
              <a:gd name="connsiteX108" fmla="*/ 64666 w 166934"/>
              <a:gd name="connsiteY108" fmla="*/ 226826 h 966987"/>
              <a:gd name="connsiteX109" fmla="*/ 64666 w 166934"/>
              <a:gd name="connsiteY109" fmla="*/ 205094 h 966987"/>
              <a:gd name="connsiteX110" fmla="*/ 62109 w 166934"/>
              <a:gd name="connsiteY110" fmla="*/ 185919 h 966987"/>
              <a:gd name="connsiteX111" fmla="*/ 62109 w 166934"/>
              <a:gd name="connsiteY111" fmla="*/ 165466 h 966987"/>
              <a:gd name="connsiteX112" fmla="*/ 62109 w 166934"/>
              <a:gd name="connsiteY112" fmla="*/ 146291 h 966987"/>
              <a:gd name="connsiteX113" fmla="*/ 62109 w 166934"/>
              <a:gd name="connsiteY113" fmla="*/ 129672 h 966987"/>
              <a:gd name="connsiteX114" fmla="*/ 62109 w 166934"/>
              <a:gd name="connsiteY114" fmla="*/ 114332 h 966987"/>
              <a:gd name="connsiteX115" fmla="*/ 62109 w 166934"/>
              <a:gd name="connsiteY115" fmla="*/ 100270 h 966987"/>
              <a:gd name="connsiteX116" fmla="*/ 62109 w 166934"/>
              <a:gd name="connsiteY116" fmla="*/ 84930 h 966987"/>
              <a:gd name="connsiteX117" fmla="*/ 62109 w 166934"/>
              <a:gd name="connsiteY117" fmla="*/ 72147 h 966987"/>
              <a:gd name="connsiteX118" fmla="*/ 62109 w 166934"/>
              <a:gd name="connsiteY118" fmla="*/ 60642 h 966987"/>
              <a:gd name="connsiteX119" fmla="*/ 59553 w 166934"/>
              <a:gd name="connsiteY119" fmla="*/ 42745 h 966987"/>
              <a:gd name="connsiteX120" fmla="*/ 54439 w 166934"/>
              <a:gd name="connsiteY120" fmla="*/ 28683 h 966987"/>
              <a:gd name="connsiteX121" fmla="*/ 51883 w 166934"/>
              <a:gd name="connsiteY121" fmla="*/ 13343 h 966987"/>
              <a:gd name="connsiteX122" fmla="*/ 49457 w 166934"/>
              <a:gd name="connsiteY122" fmla="*/ 0 h 96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66934" h="966987">
                <a:moveTo>
                  <a:pt x="49457" y="0"/>
                </a:moveTo>
                <a:lnTo>
                  <a:pt x="164729" y="12462"/>
                </a:lnTo>
                <a:lnTo>
                  <a:pt x="164377" y="13343"/>
                </a:lnTo>
                <a:lnTo>
                  <a:pt x="161820" y="23570"/>
                </a:lnTo>
                <a:lnTo>
                  <a:pt x="161820" y="33796"/>
                </a:lnTo>
                <a:lnTo>
                  <a:pt x="159264" y="42745"/>
                </a:lnTo>
                <a:lnTo>
                  <a:pt x="156707" y="58085"/>
                </a:lnTo>
                <a:lnTo>
                  <a:pt x="156707" y="72147"/>
                </a:lnTo>
                <a:lnTo>
                  <a:pt x="156707" y="87487"/>
                </a:lnTo>
                <a:lnTo>
                  <a:pt x="156707" y="104105"/>
                </a:lnTo>
                <a:lnTo>
                  <a:pt x="156707" y="124559"/>
                </a:lnTo>
                <a:lnTo>
                  <a:pt x="156707" y="146291"/>
                </a:lnTo>
                <a:lnTo>
                  <a:pt x="156707" y="168023"/>
                </a:lnTo>
                <a:lnTo>
                  <a:pt x="156707" y="189754"/>
                </a:lnTo>
                <a:lnTo>
                  <a:pt x="159264" y="216600"/>
                </a:lnTo>
                <a:lnTo>
                  <a:pt x="161820" y="269012"/>
                </a:lnTo>
                <a:lnTo>
                  <a:pt x="164377" y="315032"/>
                </a:lnTo>
                <a:lnTo>
                  <a:pt x="164377" y="361052"/>
                </a:lnTo>
                <a:lnTo>
                  <a:pt x="166934" y="405794"/>
                </a:lnTo>
                <a:lnTo>
                  <a:pt x="166934" y="447980"/>
                </a:lnTo>
                <a:lnTo>
                  <a:pt x="166934" y="486330"/>
                </a:lnTo>
                <a:lnTo>
                  <a:pt x="166934" y="523402"/>
                </a:lnTo>
                <a:lnTo>
                  <a:pt x="166934" y="560474"/>
                </a:lnTo>
                <a:lnTo>
                  <a:pt x="166934" y="593711"/>
                </a:lnTo>
                <a:lnTo>
                  <a:pt x="166934" y="628226"/>
                </a:lnTo>
                <a:lnTo>
                  <a:pt x="164377" y="662741"/>
                </a:lnTo>
                <a:lnTo>
                  <a:pt x="161820" y="692143"/>
                </a:lnTo>
                <a:lnTo>
                  <a:pt x="159264" y="721545"/>
                </a:lnTo>
                <a:lnTo>
                  <a:pt x="156707" y="748390"/>
                </a:lnTo>
                <a:lnTo>
                  <a:pt x="154150" y="772679"/>
                </a:lnTo>
                <a:lnTo>
                  <a:pt x="151593" y="795689"/>
                </a:lnTo>
                <a:lnTo>
                  <a:pt x="147758" y="819978"/>
                </a:lnTo>
                <a:lnTo>
                  <a:pt x="142645" y="841709"/>
                </a:lnTo>
                <a:lnTo>
                  <a:pt x="137532" y="858328"/>
                </a:lnTo>
                <a:lnTo>
                  <a:pt x="132418" y="876225"/>
                </a:lnTo>
                <a:lnTo>
                  <a:pt x="124748" y="890286"/>
                </a:lnTo>
                <a:lnTo>
                  <a:pt x="118357" y="905627"/>
                </a:lnTo>
                <a:lnTo>
                  <a:pt x="110686" y="917132"/>
                </a:lnTo>
                <a:lnTo>
                  <a:pt x="103016" y="927358"/>
                </a:lnTo>
                <a:lnTo>
                  <a:pt x="94068" y="935028"/>
                </a:lnTo>
                <a:lnTo>
                  <a:pt x="86398" y="943977"/>
                </a:lnTo>
                <a:lnTo>
                  <a:pt x="78728" y="949090"/>
                </a:lnTo>
                <a:lnTo>
                  <a:pt x="71058" y="956760"/>
                </a:lnTo>
                <a:lnTo>
                  <a:pt x="67223" y="961874"/>
                </a:lnTo>
                <a:lnTo>
                  <a:pt x="62109" y="964430"/>
                </a:lnTo>
                <a:lnTo>
                  <a:pt x="56996" y="966987"/>
                </a:lnTo>
                <a:lnTo>
                  <a:pt x="54439" y="966987"/>
                </a:lnTo>
                <a:lnTo>
                  <a:pt x="46769" y="966987"/>
                </a:lnTo>
                <a:lnTo>
                  <a:pt x="41656" y="964430"/>
                </a:lnTo>
                <a:lnTo>
                  <a:pt x="39099" y="961874"/>
                </a:lnTo>
                <a:lnTo>
                  <a:pt x="37821" y="956760"/>
                </a:lnTo>
                <a:lnTo>
                  <a:pt x="35264" y="949090"/>
                </a:lnTo>
                <a:lnTo>
                  <a:pt x="35264" y="943977"/>
                </a:lnTo>
                <a:lnTo>
                  <a:pt x="35264" y="935028"/>
                </a:lnTo>
                <a:lnTo>
                  <a:pt x="37821" y="927358"/>
                </a:lnTo>
                <a:lnTo>
                  <a:pt x="39099" y="913297"/>
                </a:lnTo>
                <a:lnTo>
                  <a:pt x="39099" y="905627"/>
                </a:lnTo>
                <a:lnTo>
                  <a:pt x="39099" y="897957"/>
                </a:lnTo>
                <a:lnTo>
                  <a:pt x="37821" y="887730"/>
                </a:lnTo>
                <a:lnTo>
                  <a:pt x="37821" y="878781"/>
                </a:lnTo>
                <a:lnTo>
                  <a:pt x="35264" y="868555"/>
                </a:lnTo>
                <a:lnTo>
                  <a:pt x="32707" y="858328"/>
                </a:lnTo>
                <a:lnTo>
                  <a:pt x="30151" y="846823"/>
                </a:lnTo>
                <a:lnTo>
                  <a:pt x="25037" y="834039"/>
                </a:lnTo>
                <a:lnTo>
                  <a:pt x="22481" y="822534"/>
                </a:lnTo>
                <a:lnTo>
                  <a:pt x="17367" y="807194"/>
                </a:lnTo>
                <a:lnTo>
                  <a:pt x="12254" y="795689"/>
                </a:lnTo>
                <a:lnTo>
                  <a:pt x="8419" y="780349"/>
                </a:lnTo>
                <a:lnTo>
                  <a:pt x="3306" y="763731"/>
                </a:lnTo>
                <a:lnTo>
                  <a:pt x="0" y="756017"/>
                </a:lnTo>
                <a:lnTo>
                  <a:pt x="309" y="752845"/>
                </a:lnTo>
                <a:lnTo>
                  <a:pt x="749" y="753504"/>
                </a:lnTo>
                <a:lnTo>
                  <a:pt x="5862" y="758617"/>
                </a:lnTo>
                <a:lnTo>
                  <a:pt x="10976" y="761174"/>
                </a:lnTo>
                <a:lnTo>
                  <a:pt x="14811" y="763731"/>
                </a:lnTo>
                <a:lnTo>
                  <a:pt x="19924" y="766287"/>
                </a:lnTo>
                <a:lnTo>
                  <a:pt x="22481" y="766287"/>
                </a:lnTo>
                <a:lnTo>
                  <a:pt x="27594" y="766287"/>
                </a:lnTo>
                <a:lnTo>
                  <a:pt x="32707" y="766287"/>
                </a:lnTo>
                <a:lnTo>
                  <a:pt x="37821" y="763731"/>
                </a:lnTo>
                <a:lnTo>
                  <a:pt x="39099" y="758617"/>
                </a:lnTo>
                <a:lnTo>
                  <a:pt x="44213" y="753504"/>
                </a:lnTo>
                <a:lnTo>
                  <a:pt x="49326" y="748390"/>
                </a:lnTo>
                <a:lnTo>
                  <a:pt x="51883" y="740720"/>
                </a:lnTo>
                <a:lnTo>
                  <a:pt x="54439" y="734329"/>
                </a:lnTo>
                <a:lnTo>
                  <a:pt x="59553" y="724102"/>
                </a:lnTo>
                <a:lnTo>
                  <a:pt x="62109" y="713875"/>
                </a:lnTo>
                <a:lnTo>
                  <a:pt x="64666" y="704927"/>
                </a:lnTo>
                <a:lnTo>
                  <a:pt x="64666" y="692143"/>
                </a:lnTo>
                <a:lnTo>
                  <a:pt x="67223" y="680638"/>
                </a:lnTo>
                <a:lnTo>
                  <a:pt x="67223" y="667855"/>
                </a:lnTo>
                <a:lnTo>
                  <a:pt x="68501" y="651236"/>
                </a:lnTo>
                <a:lnTo>
                  <a:pt x="68501" y="635896"/>
                </a:lnTo>
                <a:lnTo>
                  <a:pt x="71058" y="616721"/>
                </a:lnTo>
                <a:lnTo>
                  <a:pt x="71058" y="596268"/>
                </a:lnTo>
                <a:lnTo>
                  <a:pt x="71058" y="577092"/>
                </a:lnTo>
                <a:lnTo>
                  <a:pt x="73614" y="552804"/>
                </a:lnTo>
                <a:lnTo>
                  <a:pt x="73614" y="531072"/>
                </a:lnTo>
                <a:lnTo>
                  <a:pt x="73614" y="504227"/>
                </a:lnTo>
                <a:lnTo>
                  <a:pt x="73614" y="477382"/>
                </a:lnTo>
                <a:lnTo>
                  <a:pt x="71058" y="449258"/>
                </a:lnTo>
                <a:lnTo>
                  <a:pt x="71058" y="419856"/>
                </a:lnTo>
                <a:lnTo>
                  <a:pt x="68501" y="389176"/>
                </a:lnTo>
                <a:lnTo>
                  <a:pt x="68501" y="357217"/>
                </a:lnTo>
                <a:lnTo>
                  <a:pt x="67223" y="330372"/>
                </a:lnTo>
                <a:lnTo>
                  <a:pt x="67223" y="303527"/>
                </a:lnTo>
                <a:lnTo>
                  <a:pt x="64666" y="275403"/>
                </a:lnTo>
                <a:lnTo>
                  <a:pt x="64666" y="251115"/>
                </a:lnTo>
                <a:lnTo>
                  <a:pt x="64666" y="226826"/>
                </a:lnTo>
                <a:lnTo>
                  <a:pt x="64666" y="205094"/>
                </a:lnTo>
                <a:lnTo>
                  <a:pt x="62109" y="185919"/>
                </a:lnTo>
                <a:lnTo>
                  <a:pt x="62109" y="165466"/>
                </a:lnTo>
                <a:lnTo>
                  <a:pt x="62109" y="146291"/>
                </a:lnTo>
                <a:lnTo>
                  <a:pt x="62109" y="129672"/>
                </a:lnTo>
                <a:lnTo>
                  <a:pt x="62109" y="114332"/>
                </a:lnTo>
                <a:lnTo>
                  <a:pt x="62109" y="100270"/>
                </a:lnTo>
                <a:lnTo>
                  <a:pt x="62109" y="84930"/>
                </a:lnTo>
                <a:lnTo>
                  <a:pt x="62109" y="72147"/>
                </a:lnTo>
                <a:lnTo>
                  <a:pt x="62109" y="60642"/>
                </a:lnTo>
                <a:lnTo>
                  <a:pt x="59553" y="42745"/>
                </a:lnTo>
                <a:lnTo>
                  <a:pt x="54439" y="28683"/>
                </a:lnTo>
                <a:lnTo>
                  <a:pt x="51883" y="13343"/>
                </a:lnTo>
                <a:lnTo>
                  <a:pt x="4945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任意多边形: 形状 209"/>
          <p:cNvSpPr/>
          <p:nvPr/>
        </p:nvSpPr>
        <p:spPr>
          <a:xfrm>
            <a:off x="1481548" y="2800952"/>
            <a:ext cx="672409" cy="188428"/>
          </a:xfrm>
          <a:custGeom>
            <a:avLst/>
            <a:gdLst>
              <a:gd name="connsiteX0" fmla="*/ 538183 w 672409"/>
              <a:gd name="connsiteY0" fmla="*/ 0 h 171298"/>
              <a:gd name="connsiteX1" fmla="*/ 543296 w 672409"/>
              <a:gd name="connsiteY1" fmla="*/ 0 h 171298"/>
              <a:gd name="connsiteX2" fmla="*/ 548410 w 672409"/>
              <a:gd name="connsiteY2" fmla="*/ 0 h 171298"/>
              <a:gd name="connsiteX3" fmla="*/ 552245 w 672409"/>
              <a:gd name="connsiteY3" fmla="*/ 2557 h 171298"/>
              <a:gd name="connsiteX4" fmla="*/ 559915 w 672409"/>
              <a:gd name="connsiteY4" fmla="*/ 7670 h 171298"/>
              <a:gd name="connsiteX5" fmla="*/ 567585 w 672409"/>
              <a:gd name="connsiteY5" fmla="*/ 11505 h 171298"/>
              <a:gd name="connsiteX6" fmla="*/ 576533 w 672409"/>
              <a:gd name="connsiteY6" fmla="*/ 16618 h 171298"/>
              <a:gd name="connsiteX7" fmla="*/ 589317 w 672409"/>
              <a:gd name="connsiteY7" fmla="*/ 24289 h 171298"/>
              <a:gd name="connsiteX8" fmla="*/ 602100 w 672409"/>
              <a:gd name="connsiteY8" fmla="*/ 31959 h 171298"/>
              <a:gd name="connsiteX9" fmla="*/ 616162 w 672409"/>
              <a:gd name="connsiteY9" fmla="*/ 40907 h 171298"/>
              <a:gd name="connsiteX10" fmla="*/ 631502 w 672409"/>
              <a:gd name="connsiteY10" fmla="*/ 53690 h 171298"/>
              <a:gd name="connsiteX11" fmla="*/ 640451 w 672409"/>
              <a:gd name="connsiteY11" fmla="*/ 63917 h 171298"/>
              <a:gd name="connsiteX12" fmla="*/ 650677 w 672409"/>
              <a:gd name="connsiteY12" fmla="*/ 72866 h 171298"/>
              <a:gd name="connsiteX13" fmla="*/ 660904 w 672409"/>
              <a:gd name="connsiteY13" fmla="*/ 83092 h 171298"/>
              <a:gd name="connsiteX14" fmla="*/ 664739 w 672409"/>
              <a:gd name="connsiteY14" fmla="*/ 90762 h 171298"/>
              <a:gd name="connsiteX15" fmla="*/ 669852 w 672409"/>
              <a:gd name="connsiteY15" fmla="*/ 98432 h 171298"/>
              <a:gd name="connsiteX16" fmla="*/ 672409 w 672409"/>
              <a:gd name="connsiteY16" fmla="*/ 102268 h 171298"/>
              <a:gd name="connsiteX17" fmla="*/ 672409 w 672409"/>
              <a:gd name="connsiteY17" fmla="*/ 104824 h 171298"/>
              <a:gd name="connsiteX18" fmla="*/ 672409 w 672409"/>
              <a:gd name="connsiteY18" fmla="*/ 112494 h 171298"/>
              <a:gd name="connsiteX19" fmla="*/ 672409 w 672409"/>
              <a:gd name="connsiteY19" fmla="*/ 117608 h 171298"/>
              <a:gd name="connsiteX20" fmla="*/ 667296 w 672409"/>
              <a:gd name="connsiteY20" fmla="*/ 125278 h 171298"/>
              <a:gd name="connsiteX21" fmla="*/ 662182 w 672409"/>
              <a:gd name="connsiteY21" fmla="*/ 131669 h 171298"/>
              <a:gd name="connsiteX22" fmla="*/ 655791 w 672409"/>
              <a:gd name="connsiteY22" fmla="*/ 139339 h 171298"/>
              <a:gd name="connsiteX23" fmla="*/ 653234 w 672409"/>
              <a:gd name="connsiteY23" fmla="*/ 141896 h 171298"/>
              <a:gd name="connsiteX24" fmla="*/ 650677 w 672409"/>
              <a:gd name="connsiteY24" fmla="*/ 144453 h 171298"/>
              <a:gd name="connsiteX25" fmla="*/ 648121 w 672409"/>
              <a:gd name="connsiteY25" fmla="*/ 149566 h 171298"/>
              <a:gd name="connsiteX26" fmla="*/ 645916 w 672409"/>
              <a:gd name="connsiteY26" fmla="*/ 155077 h 171298"/>
              <a:gd name="connsiteX27" fmla="*/ 530644 w 672409"/>
              <a:gd name="connsiteY27" fmla="*/ 142615 h 171298"/>
              <a:gd name="connsiteX28" fmla="*/ 530513 w 672409"/>
              <a:gd name="connsiteY28" fmla="*/ 141896 h 171298"/>
              <a:gd name="connsiteX29" fmla="*/ 525400 w 672409"/>
              <a:gd name="connsiteY29" fmla="*/ 131669 h 171298"/>
              <a:gd name="connsiteX30" fmla="*/ 520286 w 672409"/>
              <a:gd name="connsiteY30" fmla="*/ 122721 h 171298"/>
              <a:gd name="connsiteX31" fmla="*/ 516451 w 672409"/>
              <a:gd name="connsiteY31" fmla="*/ 112494 h 171298"/>
              <a:gd name="connsiteX32" fmla="*/ 511338 w 672409"/>
              <a:gd name="connsiteY32" fmla="*/ 104824 h 171298"/>
              <a:gd name="connsiteX33" fmla="*/ 498554 w 672409"/>
              <a:gd name="connsiteY33" fmla="*/ 99711 h 171298"/>
              <a:gd name="connsiteX34" fmla="*/ 484493 w 672409"/>
              <a:gd name="connsiteY34" fmla="*/ 95876 h 171298"/>
              <a:gd name="connsiteX35" fmla="*/ 469152 w 672409"/>
              <a:gd name="connsiteY35" fmla="*/ 90762 h 171298"/>
              <a:gd name="connsiteX36" fmla="*/ 462761 w 672409"/>
              <a:gd name="connsiteY36" fmla="*/ 90762 h 171298"/>
              <a:gd name="connsiteX37" fmla="*/ 455091 w 672409"/>
              <a:gd name="connsiteY37" fmla="*/ 90762 h 171298"/>
              <a:gd name="connsiteX38" fmla="*/ 449977 w 672409"/>
              <a:gd name="connsiteY38" fmla="*/ 90762 h 171298"/>
              <a:gd name="connsiteX39" fmla="*/ 447421 w 672409"/>
              <a:gd name="connsiteY39" fmla="*/ 90762 h 171298"/>
              <a:gd name="connsiteX40" fmla="*/ 442307 w 672409"/>
              <a:gd name="connsiteY40" fmla="*/ 93319 h 171298"/>
              <a:gd name="connsiteX41" fmla="*/ 437194 w 672409"/>
              <a:gd name="connsiteY41" fmla="*/ 93319 h 171298"/>
              <a:gd name="connsiteX42" fmla="*/ 433359 w 672409"/>
              <a:gd name="connsiteY42" fmla="*/ 95876 h 171298"/>
              <a:gd name="connsiteX43" fmla="*/ 428245 w 672409"/>
              <a:gd name="connsiteY43" fmla="*/ 95876 h 171298"/>
              <a:gd name="connsiteX44" fmla="*/ 420575 w 672409"/>
              <a:gd name="connsiteY44" fmla="*/ 98432 h 171298"/>
              <a:gd name="connsiteX45" fmla="*/ 412905 w 672409"/>
              <a:gd name="connsiteY45" fmla="*/ 98432 h 171298"/>
              <a:gd name="connsiteX46" fmla="*/ 403957 w 672409"/>
              <a:gd name="connsiteY46" fmla="*/ 99711 h 171298"/>
              <a:gd name="connsiteX47" fmla="*/ 393730 w 672409"/>
              <a:gd name="connsiteY47" fmla="*/ 102268 h 171298"/>
              <a:gd name="connsiteX48" fmla="*/ 383503 w 672409"/>
              <a:gd name="connsiteY48" fmla="*/ 104824 h 171298"/>
              <a:gd name="connsiteX49" fmla="*/ 374555 w 672409"/>
              <a:gd name="connsiteY49" fmla="*/ 104824 h 171298"/>
              <a:gd name="connsiteX50" fmla="*/ 361772 w 672409"/>
              <a:gd name="connsiteY50" fmla="*/ 107381 h 171298"/>
              <a:gd name="connsiteX51" fmla="*/ 350266 w 672409"/>
              <a:gd name="connsiteY51" fmla="*/ 109938 h 171298"/>
              <a:gd name="connsiteX52" fmla="*/ 337483 w 672409"/>
              <a:gd name="connsiteY52" fmla="*/ 112494 h 171298"/>
              <a:gd name="connsiteX53" fmla="*/ 323421 w 672409"/>
              <a:gd name="connsiteY53" fmla="*/ 115051 h 171298"/>
              <a:gd name="connsiteX54" fmla="*/ 308081 w 672409"/>
              <a:gd name="connsiteY54" fmla="*/ 117608 h 171298"/>
              <a:gd name="connsiteX55" fmla="*/ 294019 w 672409"/>
              <a:gd name="connsiteY55" fmla="*/ 120164 h 171298"/>
              <a:gd name="connsiteX56" fmla="*/ 278679 w 672409"/>
              <a:gd name="connsiteY56" fmla="*/ 122721 h 171298"/>
              <a:gd name="connsiteX57" fmla="*/ 262061 w 672409"/>
              <a:gd name="connsiteY57" fmla="*/ 125278 h 171298"/>
              <a:gd name="connsiteX58" fmla="*/ 244164 w 672409"/>
              <a:gd name="connsiteY58" fmla="*/ 129113 h 171298"/>
              <a:gd name="connsiteX59" fmla="*/ 224989 w 672409"/>
              <a:gd name="connsiteY59" fmla="*/ 131669 h 171298"/>
              <a:gd name="connsiteX60" fmla="*/ 205814 w 672409"/>
              <a:gd name="connsiteY60" fmla="*/ 134226 h 171298"/>
              <a:gd name="connsiteX61" fmla="*/ 185360 w 672409"/>
              <a:gd name="connsiteY61" fmla="*/ 139339 h 171298"/>
              <a:gd name="connsiteX62" fmla="*/ 166185 w 672409"/>
              <a:gd name="connsiteY62" fmla="*/ 141896 h 171298"/>
              <a:gd name="connsiteX63" fmla="*/ 144453 w 672409"/>
              <a:gd name="connsiteY63" fmla="*/ 147010 h 171298"/>
              <a:gd name="connsiteX64" fmla="*/ 122721 w 672409"/>
              <a:gd name="connsiteY64" fmla="*/ 149566 h 171298"/>
              <a:gd name="connsiteX65" fmla="*/ 100989 w 672409"/>
              <a:gd name="connsiteY65" fmla="*/ 154680 h 171298"/>
              <a:gd name="connsiteX66" fmla="*/ 75422 w 672409"/>
              <a:gd name="connsiteY66" fmla="*/ 158515 h 171298"/>
              <a:gd name="connsiteX67" fmla="*/ 51134 w 672409"/>
              <a:gd name="connsiteY67" fmla="*/ 161071 h 171298"/>
              <a:gd name="connsiteX68" fmla="*/ 24289 w 672409"/>
              <a:gd name="connsiteY68" fmla="*/ 166185 h 171298"/>
              <a:gd name="connsiteX69" fmla="*/ 0 w 672409"/>
              <a:gd name="connsiteY69" fmla="*/ 171298 h 171298"/>
              <a:gd name="connsiteX70" fmla="*/ 0 w 672409"/>
              <a:gd name="connsiteY70" fmla="*/ 115051 h 171298"/>
              <a:gd name="connsiteX71" fmla="*/ 21732 w 672409"/>
              <a:gd name="connsiteY71" fmla="*/ 109938 h 171298"/>
              <a:gd name="connsiteX72" fmla="*/ 44742 w 672409"/>
              <a:gd name="connsiteY72" fmla="*/ 107381 h 171298"/>
              <a:gd name="connsiteX73" fmla="*/ 66474 w 672409"/>
              <a:gd name="connsiteY73" fmla="*/ 102268 h 171298"/>
              <a:gd name="connsiteX74" fmla="*/ 90763 w 672409"/>
              <a:gd name="connsiteY74" fmla="*/ 98432 h 171298"/>
              <a:gd name="connsiteX75" fmla="*/ 115051 w 672409"/>
              <a:gd name="connsiteY75" fmla="*/ 90762 h 171298"/>
              <a:gd name="connsiteX76" fmla="*/ 141896 w 672409"/>
              <a:gd name="connsiteY76" fmla="*/ 85649 h 171298"/>
              <a:gd name="connsiteX77" fmla="*/ 166185 w 672409"/>
              <a:gd name="connsiteY77" fmla="*/ 80536 h 171298"/>
              <a:gd name="connsiteX78" fmla="*/ 193030 w 672409"/>
              <a:gd name="connsiteY78" fmla="*/ 72866 h 171298"/>
              <a:gd name="connsiteX79" fmla="*/ 219875 w 672409"/>
              <a:gd name="connsiteY79" fmla="*/ 70309 h 171298"/>
              <a:gd name="connsiteX80" fmla="*/ 246721 w 672409"/>
              <a:gd name="connsiteY80" fmla="*/ 66474 h 171298"/>
              <a:gd name="connsiteX81" fmla="*/ 268452 w 672409"/>
              <a:gd name="connsiteY81" fmla="*/ 61361 h 171298"/>
              <a:gd name="connsiteX82" fmla="*/ 294019 w 672409"/>
              <a:gd name="connsiteY82" fmla="*/ 56247 h 171298"/>
              <a:gd name="connsiteX83" fmla="*/ 315751 w 672409"/>
              <a:gd name="connsiteY83" fmla="*/ 53690 h 171298"/>
              <a:gd name="connsiteX84" fmla="*/ 337483 w 672409"/>
              <a:gd name="connsiteY84" fmla="*/ 48577 h 171298"/>
              <a:gd name="connsiteX85" fmla="*/ 359215 w 672409"/>
              <a:gd name="connsiteY85" fmla="*/ 43464 h 171298"/>
              <a:gd name="connsiteX86" fmla="*/ 380947 w 672409"/>
              <a:gd name="connsiteY86" fmla="*/ 40907 h 171298"/>
              <a:gd name="connsiteX87" fmla="*/ 398844 w 672409"/>
              <a:gd name="connsiteY87" fmla="*/ 37072 h 171298"/>
              <a:gd name="connsiteX88" fmla="*/ 412905 w 672409"/>
              <a:gd name="connsiteY88" fmla="*/ 34515 h 171298"/>
              <a:gd name="connsiteX89" fmla="*/ 428245 w 672409"/>
              <a:gd name="connsiteY89" fmla="*/ 31959 h 171298"/>
              <a:gd name="connsiteX90" fmla="*/ 442307 w 672409"/>
              <a:gd name="connsiteY90" fmla="*/ 29402 h 171298"/>
              <a:gd name="connsiteX91" fmla="*/ 455091 w 672409"/>
              <a:gd name="connsiteY91" fmla="*/ 24289 h 171298"/>
              <a:gd name="connsiteX92" fmla="*/ 466596 w 672409"/>
              <a:gd name="connsiteY92" fmla="*/ 21732 h 171298"/>
              <a:gd name="connsiteX93" fmla="*/ 476822 w 672409"/>
              <a:gd name="connsiteY93" fmla="*/ 19175 h 171298"/>
              <a:gd name="connsiteX94" fmla="*/ 487049 w 672409"/>
              <a:gd name="connsiteY94" fmla="*/ 16618 h 171298"/>
              <a:gd name="connsiteX95" fmla="*/ 493441 w 672409"/>
              <a:gd name="connsiteY95" fmla="*/ 11505 h 171298"/>
              <a:gd name="connsiteX96" fmla="*/ 503668 w 672409"/>
              <a:gd name="connsiteY96" fmla="*/ 10227 h 171298"/>
              <a:gd name="connsiteX97" fmla="*/ 519008 w 672409"/>
              <a:gd name="connsiteY97" fmla="*/ 5113 h 171298"/>
              <a:gd name="connsiteX98" fmla="*/ 530513 w 672409"/>
              <a:gd name="connsiteY98" fmla="*/ 2557 h 171298"/>
              <a:gd name="connsiteX99" fmla="*/ 538183 w 672409"/>
              <a:gd name="connsiteY99" fmla="*/ 0 h 17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72409" h="171298">
                <a:moveTo>
                  <a:pt x="538183" y="0"/>
                </a:moveTo>
                <a:lnTo>
                  <a:pt x="543296" y="0"/>
                </a:lnTo>
                <a:lnTo>
                  <a:pt x="548410" y="0"/>
                </a:lnTo>
                <a:lnTo>
                  <a:pt x="552245" y="2557"/>
                </a:lnTo>
                <a:lnTo>
                  <a:pt x="559915" y="7670"/>
                </a:lnTo>
                <a:lnTo>
                  <a:pt x="567585" y="11505"/>
                </a:lnTo>
                <a:lnTo>
                  <a:pt x="576533" y="16618"/>
                </a:lnTo>
                <a:lnTo>
                  <a:pt x="589317" y="24289"/>
                </a:lnTo>
                <a:lnTo>
                  <a:pt x="602100" y="31959"/>
                </a:lnTo>
                <a:lnTo>
                  <a:pt x="616162" y="40907"/>
                </a:lnTo>
                <a:lnTo>
                  <a:pt x="631502" y="53690"/>
                </a:lnTo>
                <a:lnTo>
                  <a:pt x="640451" y="63917"/>
                </a:lnTo>
                <a:lnTo>
                  <a:pt x="650677" y="72866"/>
                </a:lnTo>
                <a:lnTo>
                  <a:pt x="660904" y="83092"/>
                </a:lnTo>
                <a:lnTo>
                  <a:pt x="664739" y="90762"/>
                </a:lnTo>
                <a:lnTo>
                  <a:pt x="669852" y="98432"/>
                </a:lnTo>
                <a:lnTo>
                  <a:pt x="672409" y="102268"/>
                </a:lnTo>
                <a:lnTo>
                  <a:pt x="672409" y="104824"/>
                </a:lnTo>
                <a:lnTo>
                  <a:pt x="672409" y="112494"/>
                </a:lnTo>
                <a:lnTo>
                  <a:pt x="672409" y="117608"/>
                </a:lnTo>
                <a:lnTo>
                  <a:pt x="667296" y="125278"/>
                </a:lnTo>
                <a:lnTo>
                  <a:pt x="662182" y="131669"/>
                </a:lnTo>
                <a:lnTo>
                  <a:pt x="655791" y="139339"/>
                </a:lnTo>
                <a:lnTo>
                  <a:pt x="653234" y="141896"/>
                </a:lnTo>
                <a:lnTo>
                  <a:pt x="650677" y="144453"/>
                </a:lnTo>
                <a:lnTo>
                  <a:pt x="648121" y="149566"/>
                </a:lnTo>
                <a:lnTo>
                  <a:pt x="645916" y="155077"/>
                </a:lnTo>
                <a:lnTo>
                  <a:pt x="530644" y="142615"/>
                </a:lnTo>
                <a:lnTo>
                  <a:pt x="530513" y="141896"/>
                </a:lnTo>
                <a:lnTo>
                  <a:pt x="525400" y="131669"/>
                </a:lnTo>
                <a:lnTo>
                  <a:pt x="520286" y="122721"/>
                </a:lnTo>
                <a:lnTo>
                  <a:pt x="516451" y="112494"/>
                </a:lnTo>
                <a:lnTo>
                  <a:pt x="511338" y="104824"/>
                </a:lnTo>
                <a:lnTo>
                  <a:pt x="498554" y="99711"/>
                </a:lnTo>
                <a:lnTo>
                  <a:pt x="484493" y="95876"/>
                </a:lnTo>
                <a:lnTo>
                  <a:pt x="469152" y="90762"/>
                </a:lnTo>
                <a:lnTo>
                  <a:pt x="462761" y="90762"/>
                </a:lnTo>
                <a:lnTo>
                  <a:pt x="455091" y="90762"/>
                </a:lnTo>
                <a:lnTo>
                  <a:pt x="449977" y="90762"/>
                </a:lnTo>
                <a:lnTo>
                  <a:pt x="447421" y="90762"/>
                </a:lnTo>
                <a:lnTo>
                  <a:pt x="442307" y="93319"/>
                </a:lnTo>
                <a:lnTo>
                  <a:pt x="437194" y="93319"/>
                </a:lnTo>
                <a:lnTo>
                  <a:pt x="433359" y="95876"/>
                </a:lnTo>
                <a:lnTo>
                  <a:pt x="428245" y="95876"/>
                </a:lnTo>
                <a:lnTo>
                  <a:pt x="420575" y="98432"/>
                </a:lnTo>
                <a:lnTo>
                  <a:pt x="412905" y="98432"/>
                </a:lnTo>
                <a:lnTo>
                  <a:pt x="403957" y="99711"/>
                </a:lnTo>
                <a:lnTo>
                  <a:pt x="393730" y="102268"/>
                </a:lnTo>
                <a:lnTo>
                  <a:pt x="383503" y="104824"/>
                </a:lnTo>
                <a:lnTo>
                  <a:pt x="374555" y="104824"/>
                </a:lnTo>
                <a:lnTo>
                  <a:pt x="361772" y="107381"/>
                </a:lnTo>
                <a:lnTo>
                  <a:pt x="350266" y="109938"/>
                </a:lnTo>
                <a:lnTo>
                  <a:pt x="337483" y="112494"/>
                </a:lnTo>
                <a:lnTo>
                  <a:pt x="323421" y="115051"/>
                </a:lnTo>
                <a:lnTo>
                  <a:pt x="308081" y="117608"/>
                </a:lnTo>
                <a:lnTo>
                  <a:pt x="294019" y="120164"/>
                </a:lnTo>
                <a:lnTo>
                  <a:pt x="278679" y="122721"/>
                </a:lnTo>
                <a:lnTo>
                  <a:pt x="262061" y="125278"/>
                </a:lnTo>
                <a:lnTo>
                  <a:pt x="244164" y="129113"/>
                </a:lnTo>
                <a:lnTo>
                  <a:pt x="224989" y="131669"/>
                </a:lnTo>
                <a:lnTo>
                  <a:pt x="205814" y="134226"/>
                </a:lnTo>
                <a:lnTo>
                  <a:pt x="185360" y="139339"/>
                </a:lnTo>
                <a:lnTo>
                  <a:pt x="166185" y="141896"/>
                </a:lnTo>
                <a:lnTo>
                  <a:pt x="144453" y="147010"/>
                </a:lnTo>
                <a:lnTo>
                  <a:pt x="122721" y="149566"/>
                </a:lnTo>
                <a:lnTo>
                  <a:pt x="100989" y="154680"/>
                </a:lnTo>
                <a:lnTo>
                  <a:pt x="75422" y="158515"/>
                </a:lnTo>
                <a:lnTo>
                  <a:pt x="51134" y="161071"/>
                </a:lnTo>
                <a:lnTo>
                  <a:pt x="24289" y="166185"/>
                </a:lnTo>
                <a:lnTo>
                  <a:pt x="0" y="171298"/>
                </a:lnTo>
                <a:lnTo>
                  <a:pt x="0" y="115051"/>
                </a:lnTo>
                <a:lnTo>
                  <a:pt x="21732" y="109938"/>
                </a:lnTo>
                <a:lnTo>
                  <a:pt x="44742" y="107381"/>
                </a:lnTo>
                <a:lnTo>
                  <a:pt x="66474" y="102268"/>
                </a:lnTo>
                <a:lnTo>
                  <a:pt x="90763" y="98432"/>
                </a:lnTo>
                <a:lnTo>
                  <a:pt x="115051" y="90762"/>
                </a:lnTo>
                <a:lnTo>
                  <a:pt x="141896" y="85649"/>
                </a:lnTo>
                <a:lnTo>
                  <a:pt x="166185" y="80536"/>
                </a:lnTo>
                <a:lnTo>
                  <a:pt x="193030" y="72866"/>
                </a:lnTo>
                <a:lnTo>
                  <a:pt x="219875" y="70309"/>
                </a:lnTo>
                <a:lnTo>
                  <a:pt x="246721" y="66474"/>
                </a:lnTo>
                <a:lnTo>
                  <a:pt x="268452" y="61361"/>
                </a:lnTo>
                <a:lnTo>
                  <a:pt x="294019" y="56247"/>
                </a:lnTo>
                <a:lnTo>
                  <a:pt x="315751" y="53690"/>
                </a:lnTo>
                <a:lnTo>
                  <a:pt x="337483" y="48577"/>
                </a:lnTo>
                <a:lnTo>
                  <a:pt x="359215" y="43464"/>
                </a:lnTo>
                <a:lnTo>
                  <a:pt x="380947" y="40907"/>
                </a:lnTo>
                <a:lnTo>
                  <a:pt x="398844" y="37072"/>
                </a:lnTo>
                <a:lnTo>
                  <a:pt x="412905" y="34515"/>
                </a:lnTo>
                <a:lnTo>
                  <a:pt x="428245" y="31959"/>
                </a:lnTo>
                <a:lnTo>
                  <a:pt x="442307" y="29402"/>
                </a:lnTo>
                <a:lnTo>
                  <a:pt x="455091" y="24289"/>
                </a:lnTo>
                <a:lnTo>
                  <a:pt x="466596" y="21732"/>
                </a:lnTo>
                <a:lnTo>
                  <a:pt x="476822" y="19175"/>
                </a:lnTo>
                <a:lnTo>
                  <a:pt x="487049" y="16618"/>
                </a:lnTo>
                <a:lnTo>
                  <a:pt x="493441" y="11505"/>
                </a:lnTo>
                <a:lnTo>
                  <a:pt x="503668" y="10227"/>
                </a:lnTo>
                <a:lnTo>
                  <a:pt x="519008" y="5113"/>
                </a:lnTo>
                <a:lnTo>
                  <a:pt x="530513" y="2557"/>
                </a:lnTo>
                <a:lnTo>
                  <a:pt x="53818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任意多边形: 形状 215"/>
          <p:cNvSpPr/>
          <p:nvPr/>
        </p:nvSpPr>
        <p:spPr>
          <a:xfrm>
            <a:off x="2749146" y="3345157"/>
            <a:ext cx="212750" cy="716187"/>
          </a:xfrm>
          <a:custGeom>
            <a:avLst/>
            <a:gdLst>
              <a:gd name="connsiteX0" fmla="*/ 62853 w 193409"/>
              <a:gd name="connsiteY0" fmla="*/ 0 h 651079"/>
              <a:gd name="connsiteX1" fmla="*/ 193409 w 193409"/>
              <a:gd name="connsiteY1" fmla="*/ 40518 h 651079"/>
              <a:gd name="connsiteX2" fmla="*/ 191361 w 193409"/>
              <a:gd name="connsiteY2" fmla="*/ 47701 h 651079"/>
              <a:gd name="connsiteX3" fmla="*/ 191361 w 193409"/>
              <a:gd name="connsiteY3" fmla="*/ 57928 h 651079"/>
              <a:gd name="connsiteX4" fmla="*/ 188809 w 193409"/>
              <a:gd name="connsiteY4" fmla="*/ 68155 h 651079"/>
              <a:gd name="connsiteX5" fmla="*/ 188809 w 193409"/>
              <a:gd name="connsiteY5" fmla="*/ 79660 h 651079"/>
              <a:gd name="connsiteX6" fmla="*/ 188809 w 193409"/>
              <a:gd name="connsiteY6" fmla="*/ 92443 h 651079"/>
              <a:gd name="connsiteX7" fmla="*/ 186257 w 193409"/>
              <a:gd name="connsiteY7" fmla="*/ 105226 h 651079"/>
              <a:gd name="connsiteX8" fmla="*/ 186257 w 193409"/>
              <a:gd name="connsiteY8" fmla="*/ 119288 h 651079"/>
              <a:gd name="connsiteX9" fmla="*/ 186257 w 193409"/>
              <a:gd name="connsiteY9" fmla="*/ 133350 h 651079"/>
              <a:gd name="connsiteX10" fmla="*/ 188809 w 193409"/>
              <a:gd name="connsiteY10" fmla="*/ 151247 h 651079"/>
              <a:gd name="connsiteX11" fmla="*/ 188809 w 193409"/>
              <a:gd name="connsiteY11" fmla="*/ 167865 h 651079"/>
              <a:gd name="connsiteX12" fmla="*/ 191361 w 193409"/>
              <a:gd name="connsiteY12" fmla="*/ 185762 h 651079"/>
              <a:gd name="connsiteX13" fmla="*/ 191361 w 193409"/>
              <a:gd name="connsiteY13" fmla="*/ 224112 h 651079"/>
              <a:gd name="connsiteX14" fmla="*/ 191361 w 193409"/>
              <a:gd name="connsiteY14" fmla="*/ 261184 h 651079"/>
              <a:gd name="connsiteX15" fmla="*/ 188809 w 193409"/>
              <a:gd name="connsiteY15" fmla="*/ 295700 h 651079"/>
              <a:gd name="connsiteX16" fmla="*/ 188809 w 193409"/>
              <a:gd name="connsiteY16" fmla="*/ 327658 h 651079"/>
              <a:gd name="connsiteX17" fmla="*/ 188809 w 193409"/>
              <a:gd name="connsiteY17" fmla="*/ 357060 h 651079"/>
              <a:gd name="connsiteX18" fmla="*/ 186257 w 193409"/>
              <a:gd name="connsiteY18" fmla="*/ 386462 h 651079"/>
              <a:gd name="connsiteX19" fmla="*/ 184982 w 193409"/>
              <a:gd name="connsiteY19" fmla="*/ 413307 h 651079"/>
              <a:gd name="connsiteX20" fmla="*/ 182430 w 193409"/>
              <a:gd name="connsiteY20" fmla="*/ 437596 h 651079"/>
              <a:gd name="connsiteX21" fmla="*/ 179878 w 193409"/>
              <a:gd name="connsiteY21" fmla="*/ 461884 h 651079"/>
              <a:gd name="connsiteX22" fmla="*/ 174775 w 193409"/>
              <a:gd name="connsiteY22" fmla="*/ 483616 h 651079"/>
              <a:gd name="connsiteX23" fmla="*/ 169672 w 193409"/>
              <a:gd name="connsiteY23" fmla="*/ 506626 h 651079"/>
              <a:gd name="connsiteX24" fmla="*/ 164568 w 193409"/>
              <a:gd name="connsiteY24" fmla="*/ 525801 h 651079"/>
              <a:gd name="connsiteX25" fmla="*/ 158189 w 193409"/>
              <a:gd name="connsiteY25" fmla="*/ 542420 h 651079"/>
              <a:gd name="connsiteX26" fmla="*/ 150534 w 193409"/>
              <a:gd name="connsiteY26" fmla="*/ 562873 h 651079"/>
              <a:gd name="connsiteX27" fmla="*/ 142879 w 193409"/>
              <a:gd name="connsiteY27" fmla="*/ 576935 h 651079"/>
              <a:gd name="connsiteX28" fmla="*/ 132673 w 193409"/>
              <a:gd name="connsiteY28" fmla="*/ 594832 h 651079"/>
              <a:gd name="connsiteX29" fmla="*/ 126294 w 193409"/>
              <a:gd name="connsiteY29" fmla="*/ 608894 h 651079"/>
              <a:gd name="connsiteX30" fmla="*/ 116087 w 193409"/>
              <a:gd name="connsiteY30" fmla="*/ 619121 h 651079"/>
              <a:gd name="connsiteX31" fmla="*/ 108432 w 193409"/>
              <a:gd name="connsiteY31" fmla="*/ 628069 h 651079"/>
              <a:gd name="connsiteX32" fmla="*/ 99502 w 193409"/>
              <a:gd name="connsiteY32" fmla="*/ 638296 h 651079"/>
              <a:gd name="connsiteX33" fmla="*/ 91847 w 193409"/>
              <a:gd name="connsiteY33" fmla="*/ 643409 h 651079"/>
              <a:gd name="connsiteX34" fmla="*/ 86743 w 193409"/>
              <a:gd name="connsiteY34" fmla="*/ 648522 h 651079"/>
              <a:gd name="connsiteX35" fmla="*/ 81640 w 193409"/>
              <a:gd name="connsiteY35" fmla="*/ 651079 h 651079"/>
              <a:gd name="connsiteX36" fmla="*/ 76537 w 193409"/>
              <a:gd name="connsiteY36" fmla="*/ 651079 h 651079"/>
              <a:gd name="connsiteX37" fmla="*/ 75261 w 193409"/>
              <a:gd name="connsiteY37" fmla="*/ 651079 h 651079"/>
              <a:gd name="connsiteX38" fmla="*/ 72709 w 193409"/>
              <a:gd name="connsiteY38" fmla="*/ 648522 h 651079"/>
              <a:gd name="connsiteX39" fmla="*/ 70158 w 193409"/>
              <a:gd name="connsiteY39" fmla="*/ 643409 h 651079"/>
              <a:gd name="connsiteX40" fmla="*/ 67606 w 193409"/>
              <a:gd name="connsiteY40" fmla="*/ 638296 h 651079"/>
              <a:gd name="connsiteX41" fmla="*/ 65054 w 193409"/>
              <a:gd name="connsiteY41" fmla="*/ 628069 h 651079"/>
              <a:gd name="connsiteX42" fmla="*/ 62503 w 193409"/>
              <a:gd name="connsiteY42" fmla="*/ 619121 h 651079"/>
              <a:gd name="connsiteX43" fmla="*/ 62503 w 193409"/>
              <a:gd name="connsiteY43" fmla="*/ 608894 h 651079"/>
              <a:gd name="connsiteX44" fmla="*/ 62503 w 193409"/>
              <a:gd name="connsiteY44" fmla="*/ 594832 h 651079"/>
              <a:gd name="connsiteX45" fmla="*/ 57399 w 193409"/>
              <a:gd name="connsiteY45" fmla="*/ 576935 h 651079"/>
              <a:gd name="connsiteX46" fmla="*/ 52296 w 193409"/>
              <a:gd name="connsiteY46" fmla="*/ 557760 h 651079"/>
              <a:gd name="connsiteX47" fmla="*/ 45917 w 193409"/>
              <a:gd name="connsiteY47" fmla="*/ 538585 h 651079"/>
              <a:gd name="connsiteX48" fmla="*/ 35710 w 193409"/>
              <a:gd name="connsiteY48" fmla="*/ 515575 h 651079"/>
              <a:gd name="connsiteX49" fmla="*/ 22952 w 193409"/>
              <a:gd name="connsiteY49" fmla="*/ 491286 h 651079"/>
              <a:gd name="connsiteX50" fmla="*/ 16573 w 193409"/>
              <a:gd name="connsiteY50" fmla="*/ 477224 h 651079"/>
              <a:gd name="connsiteX51" fmla="*/ 8918 w 193409"/>
              <a:gd name="connsiteY51" fmla="*/ 464441 h 651079"/>
              <a:gd name="connsiteX52" fmla="*/ 1263 w 193409"/>
              <a:gd name="connsiteY52" fmla="*/ 450379 h 651079"/>
              <a:gd name="connsiteX53" fmla="*/ 0 w 193409"/>
              <a:gd name="connsiteY53" fmla="*/ 448480 h 651079"/>
              <a:gd name="connsiteX54" fmla="*/ 24464 w 193409"/>
              <a:gd name="connsiteY54" fmla="*/ 399551 h 651079"/>
              <a:gd name="connsiteX55" fmla="*/ 33159 w 193409"/>
              <a:gd name="connsiteY55" fmla="*/ 397967 h 651079"/>
              <a:gd name="connsiteX56" fmla="*/ 43365 w 193409"/>
              <a:gd name="connsiteY56" fmla="*/ 394132 h 651079"/>
              <a:gd name="connsiteX57" fmla="*/ 49744 w 193409"/>
              <a:gd name="connsiteY57" fmla="*/ 389019 h 651079"/>
              <a:gd name="connsiteX58" fmla="*/ 57399 w 193409"/>
              <a:gd name="connsiteY58" fmla="*/ 381349 h 651079"/>
              <a:gd name="connsiteX59" fmla="*/ 62503 w 193409"/>
              <a:gd name="connsiteY59" fmla="*/ 373679 h 651079"/>
              <a:gd name="connsiteX60" fmla="*/ 62503 w 193409"/>
              <a:gd name="connsiteY60" fmla="*/ 368565 h 651079"/>
              <a:gd name="connsiteX61" fmla="*/ 65054 w 193409"/>
              <a:gd name="connsiteY61" fmla="*/ 362173 h 651079"/>
              <a:gd name="connsiteX62" fmla="*/ 65054 w 193409"/>
              <a:gd name="connsiteY62" fmla="*/ 357060 h 651079"/>
              <a:gd name="connsiteX63" fmla="*/ 67606 w 193409"/>
              <a:gd name="connsiteY63" fmla="*/ 349390 h 651079"/>
              <a:gd name="connsiteX64" fmla="*/ 70158 w 193409"/>
              <a:gd name="connsiteY64" fmla="*/ 341720 h 651079"/>
              <a:gd name="connsiteX65" fmla="*/ 70158 w 193409"/>
              <a:gd name="connsiteY65" fmla="*/ 335328 h 651079"/>
              <a:gd name="connsiteX66" fmla="*/ 72709 w 193409"/>
              <a:gd name="connsiteY66" fmla="*/ 325102 h 651079"/>
              <a:gd name="connsiteX67" fmla="*/ 72709 w 193409"/>
              <a:gd name="connsiteY67" fmla="*/ 314875 h 651079"/>
              <a:gd name="connsiteX68" fmla="*/ 75261 w 193409"/>
              <a:gd name="connsiteY68" fmla="*/ 305926 h 651079"/>
              <a:gd name="connsiteX69" fmla="*/ 75261 w 193409"/>
              <a:gd name="connsiteY69" fmla="*/ 295700 h 651079"/>
              <a:gd name="connsiteX70" fmla="*/ 75261 w 193409"/>
              <a:gd name="connsiteY70" fmla="*/ 282916 h 651079"/>
              <a:gd name="connsiteX71" fmla="*/ 76537 w 193409"/>
              <a:gd name="connsiteY71" fmla="*/ 271411 h 651079"/>
              <a:gd name="connsiteX72" fmla="*/ 76537 w 193409"/>
              <a:gd name="connsiteY72" fmla="*/ 256071 h 651079"/>
              <a:gd name="connsiteX73" fmla="*/ 76537 w 193409"/>
              <a:gd name="connsiteY73" fmla="*/ 242009 h 651079"/>
              <a:gd name="connsiteX74" fmla="*/ 76537 w 193409"/>
              <a:gd name="connsiteY74" fmla="*/ 226669 h 651079"/>
              <a:gd name="connsiteX75" fmla="*/ 76537 w 193409"/>
              <a:gd name="connsiteY75" fmla="*/ 210051 h 651079"/>
              <a:gd name="connsiteX76" fmla="*/ 76537 w 193409"/>
              <a:gd name="connsiteY76" fmla="*/ 192154 h 651079"/>
              <a:gd name="connsiteX77" fmla="*/ 76537 w 193409"/>
              <a:gd name="connsiteY77" fmla="*/ 178092 h 651079"/>
              <a:gd name="connsiteX78" fmla="*/ 76537 w 193409"/>
              <a:gd name="connsiteY78" fmla="*/ 162752 h 651079"/>
              <a:gd name="connsiteX79" fmla="*/ 76537 w 193409"/>
              <a:gd name="connsiteY79" fmla="*/ 148690 h 651079"/>
              <a:gd name="connsiteX80" fmla="*/ 76537 w 193409"/>
              <a:gd name="connsiteY80" fmla="*/ 133350 h 651079"/>
              <a:gd name="connsiteX81" fmla="*/ 76537 w 193409"/>
              <a:gd name="connsiteY81" fmla="*/ 121845 h 651079"/>
              <a:gd name="connsiteX82" fmla="*/ 76537 w 193409"/>
              <a:gd name="connsiteY82" fmla="*/ 109061 h 651079"/>
              <a:gd name="connsiteX83" fmla="*/ 76537 w 193409"/>
              <a:gd name="connsiteY83" fmla="*/ 97556 h 651079"/>
              <a:gd name="connsiteX84" fmla="*/ 75261 w 193409"/>
              <a:gd name="connsiteY84" fmla="*/ 75825 h 651079"/>
              <a:gd name="connsiteX85" fmla="*/ 75261 w 193409"/>
              <a:gd name="connsiteY85" fmla="*/ 55371 h 651079"/>
              <a:gd name="connsiteX86" fmla="*/ 72709 w 193409"/>
              <a:gd name="connsiteY86" fmla="*/ 38753 h 651079"/>
              <a:gd name="connsiteX87" fmla="*/ 70158 w 193409"/>
              <a:gd name="connsiteY87" fmla="*/ 20856 h 651079"/>
              <a:gd name="connsiteX88" fmla="*/ 67606 w 193409"/>
              <a:gd name="connsiteY88" fmla="*/ 11907 h 651079"/>
              <a:gd name="connsiteX89" fmla="*/ 62853 w 193409"/>
              <a:gd name="connsiteY89" fmla="*/ 0 h 65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93409" h="651079">
                <a:moveTo>
                  <a:pt x="62853" y="0"/>
                </a:moveTo>
                <a:lnTo>
                  <a:pt x="193409" y="40518"/>
                </a:lnTo>
                <a:lnTo>
                  <a:pt x="191361" y="47701"/>
                </a:lnTo>
                <a:lnTo>
                  <a:pt x="191361" y="57928"/>
                </a:lnTo>
                <a:lnTo>
                  <a:pt x="188809" y="68155"/>
                </a:lnTo>
                <a:lnTo>
                  <a:pt x="188809" y="79660"/>
                </a:lnTo>
                <a:lnTo>
                  <a:pt x="188809" y="92443"/>
                </a:lnTo>
                <a:lnTo>
                  <a:pt x="186257" y="105226"/>
                </a:lnTo>
                <a:lnTo>
                  <a:pt x="186257" y="119288"/>
                </a:lnTo>
                <a:lnTo>
                  <a:pt x="186257" y="133350"/>
                </a:lnTo>
                <a:lnTo>
                  <a:pt x="188809" y="151247"/>
                </a:lnTo>
                <a:lnTo>
                  <a:pt x="188809" y="167865"/>
                </a:lnTo>
                <a:lnTo>
                  <a:pt x="191361" y="185762"/>
                </a:lnTo>
                <a:lnTo>
                  <a:pt x="191361" y="224112"/>
                </a:lnTo>
                <a:lnTo>
                  <a:pt x="191361" y="261184"/>
                </a:lnTo>
                <a:lnTo>
                  <a:pt x="188809" y="295700"/>
                </a:lnTo>
                <a:lnTo>
                  <a:pt x="188809" y="327658"/>
                </a:lnTo>
                <a:lnTo>
                  <a:pt x="188809" y="357060"/>
                </a:lnTo>
                <a:lnTo>
                  <a:pt x="186257" y="386462"/>
                </a:lnTo>
                <a:lnTo>
                  <a:pt x="184982" y="413307"/>
                </a:lnTo>
                <a:lnTo>
                  <a:pt x="182430" y="437596"/>
                </a:lnTo>
                <a:lnTo>
                  <a:pt x="179878" y="461884"/>
                </a:lnTo>
                <a:lnTo>
                  <a:pt x="174775" y="483616"/>
                </a:lnTo>
                <a:lnTo>
                  <a:pt x="169672" y="506626"/>
                </a:lnTo>
                <a:lnTo>
                  <a:pt x="164568" y="525801"/>
                </a:lnTo>
                <a:lnTo>
                  <a:pt x="158189" y="542420"/>
                </a:lnTo>
                <a:lnTo>
                  <a:pt x="150534" y="562873"/>
                </a:lnTo>
                <a:lnTo>
                  <a:pt x="142879" y="576935"/>
                </a:lnTo>
                <a:lnTo>
                  <a:pt x="132673" y="594832"/>
                </a:lnTo>
                <a:lnTo>
                  <a:pt x="126294" y="608894"/>
                </a:lnTo>
                <a:lnTo>
                  <a:pt x="116087" y="619121"/>
                </a:lnTo>
                <a:lnTo>
                  <a:pt x="108432" y="628069"/>
                </a:lnTo>
                <a:lnTo>
                  <a:pt x="99502" y="638296"/>
                </a:lnTo>
                <a:lnTo>
                  <a:pt x="91847" y="643409"/>
                </a:lnTo>
                <a:lnTo>
                  <a:pt x="86743" y="648522"/>
                </a:lnTo>
                <a:lnTo>
                  <a:pt x="81640" y="651079"/>
                </a:lnTo>
                <a:lnTo>
                  <a:pt x="76537" y="651079"/>
                </a:lnTo>
                <a:lnTo>
                  <a:pt x="75261" y="651079"/>
                </a:lnTo>
                <a:lnTo>
                  <a:pt x="72709" y="648522"/>
                </a:lnTo>
                <a:lnTo>
                  <a:pt x="70158" y="643409"/>
                </a:lnTo>
                <a:lnTo>
                  <a:pt x="67606" y="638296"/>
                </a:lnTo>
                <a:lnTo>
                  <a:pt x="65054" y="628069"/>
                </a:lnTo>
                <a:lnTo>
                  <a:pt x="62503" y="619121"/>
                </a:lnTo>
                <a:lnTo>
                  <a:pt x="62503" y="608894"/>
                </a:lnTo>
                <a:lnTo>
                  <a:pt x="62503" y="594832"/>
                </a:lnTo>
                <a:lnTo>
                  <a:pt x="57399" y="576935"/>
                </a:lnTo>
                <a:lnTo>
                  <a:pt x="52296" y="557760"/>
                </a:lnTo>
                <a:lnTo>
                  <a:pt x="45917" y="538585"/>
                </a:lnTo>
                <a:lnTo>
                  <a:pt x="35710" y="515575"/>
                </a:lnTo>
                <a:lnTo>
                  <a:pt x="22952" y="491286"/>
                </a:lnTo>
                <a:lnTo>
                  <a:pt x="16573" y="477224"/>
                </a:lnTo>
                <a:lnTo>
                  <a:pt x="8918" y="464441"/>
                </a:lnTo>
                <a:lnTo>
                  <a:pt x="1263" y="450379"/>
                </a:lnTo>
                <a:lnTo>
                  <a:pt x="0" y="448480"/>
                </a:lnTo>
                <a:lnTo>
                  <a:pt x="24464" y="399551"/>
                </a:lnTo>
                <a:lnTo>
                  <a:pt x="33159" y="397967"/>
                </a:lnTo>
                <a:lnTo>
                  <a:pt x="43365" y="394132"/>
                </a:lnTo>
                <a:lnTo>
                  <a:pt x="49744" y="389019"/>
                </a:lnTo>
                <a:lnTo>
                  <a:pt x="57399" y="381349"/>
                </a:lnTo>
                <a:lnTo>
                  <a:pt x="62503" y="373679"/>
                </a:lnTo>
                <a:lnTo>
                  <a:pt x="62503" y="368565"/>
                </a:lnTo>
                <a:lnTo>
                  <a:pt x="65054" y="362173"/>
                </a:lnTo>
                <a:lnTo>
                  <a:pt x="65054" y="357060"/>
                </a:lnTo>
                <a:lnTo>
                  <a:pt x="67606" y="349390"/>
                </a:lnTo>
                <a:lnTo>
                  <a:pt x="70158" y="341720"/>
                </a:lnTo>
                <a:lnTo>
                  <a:pt x="70158" y="335328"/>
                </a:lnTo>
                <a:lnTo>
                  <a:pt x="72709" y="325102"/>
                </a:lnTo>
                <a:lnTo>
                  <a:pt x="72709" y="314875"/>
                </a:lnTo>
                <a:lnTo>
                  <a:pt x="75261" y="305926"/>
                </a:lnTo>
                <a:lnTo>
                  <a:pt x="75261" y="295700"/>
                </a:lnTo>
                <a:lnTo>
                  <a:pt x="75261" y="282916"/>
                </a:lnTo>
                <a:lnTo>
                  <a:pt x="76537" y="271411"/>
                </a:lnTo>
                <a:lnTo>
                  <a:pt x="76537" y="256071"/>
                </a:lnTo>
                <a:lnTo>
                  <a:pt x="76537" y="242009"/>
                </a:lnTo>
                <a:lnTo>
                  <a:pt x="76537" y="226669"/>
                </a:lnTo>
                <a:lnTo>
                  <a:pt x="76537" y="210051"/>
                </a:lnTo>
                <a:lnTo>
                  <a:pt x="76537" y="192154"/>
                </a:lnTo>
                <a:lnTo>
                  <a:pt x="76537" y="178092"/>
                </a:lnTo>
                <a:lnTo>
                  <a:pt x="76537" y="162752"/>
                </a:lnTo>
                <a:lnTo>
                  <a:pt x="76537" y="148690"/>
                </a:lnTo>
                <a:lnTo>
                  <a:pt x="76537" y="133350"/>
                </a:lnTo>
                <a:lnTo>
                  <a:pt x="76537" y="121845"/>
                </a:lnTo>
                <a:lnTo>
                  <a:pt x="76537" y="109061"/>
                </a:lnTo>
                <a:lnTo>
                  <a:pt x="76537" y="97556"/>
                </a:lnTo>
                <a:lnTo>
                  <a:pt x="75261" y="75825"/>
                </a:lnTo>
                <a:lnTo>
                  <a:pt x="75261" y="55371"/>
                </a:lnTo>
                <a:lnTo>
                  <a:pt x="72709" y="38753"/>
                </a:lnTo>
                <a:lnTo>
                  <a:pt x="70158" y="20856"/>
                </a:lnTo>
                <a:lnTo>
                  <a:pt x="67606" y="11907"/>
                </a:lnTo>
                <a:lnTo>
                  <a:pt x="6285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任意多边形: 形状 214"/>
          <p:cNvSpPr/>
          <p:nvPr/>
        </p:nvSpPr>
        <p:spPr>
          <a:xfrm>
            <a:off x="2348264" y="3216389"/>
            <a:ext cx="646842" cy="217087"/>
          </a:xfrm>
          <a:custGeom>
            <a:avLst/>
            <a:gdLst>
              <a:gd name="connsiteX0" fmla="*/ 486089 w 646842"/>
              <a:gd name="connsiteY0" fmla="*/ 0 h 197352"/>
              <a:gd name="connsiteX1" fmla="*/ 492468 w 646842"/>
              <a:gd name="connsiteY1" fmla="*/ 0 h 197352"/>
              <a:gd name="connsiteX2" fmla="*/ 502674 w 646842"/>
              <a:gd name="connsiteY2" fmla="*/ 0 h 197352"/>
              <a:gd name="connsiteX3" fmla="*/ 512881 w 646842"/>
              <a:gd name="connsiteY3" fmla="*/ 1278 h 197352"/>
              <a:gd name="connsiteX4" fmla="*/ 524363 w 646842"/>
              <a:gd name="connsiteY4" fmla="*/ 6392 h 197352"/>
              <a:gd name="connsiteX5" fmla="*/ 537121 w 646842"/>
              <a:gd name="connsiteY5" fmla="*/ 11505 h 197352"/>
              <a:gd name="connsiteX6" fmla="*/ 548604 w 646842"/>
              <a:gd name="connsiteY6" fmla="*/ 16619 h 197352"/>
              <a:gd name="connsiteX7" fmla="*/ 561362 w 646842"/>
              <a:gd name="connsiteY7" fmla="*/ 24289 h 197352"/>
              <a:gd name="connsiteX8" fmla="*/ 575396 w 646842"/>
              <a:gd name="connsiteY8" fmla="*/ 30680 h 197352"/>
              <a:gd name="connsiteX9" fmla="*/ 590706 w 646842"/>
              <a:gd name="connsiteY9" fmla="*/ 40907 h 197352"/>
              <a:gd name="connsiteX10" fmla="*/ 604740 w 646842"/>
              <a:gd name="connsiteY10" fmla="*/ 53690 h 197352"/>
              <a:gd name="connsiteX11" fmla="*/ 617498 w 646842"/>
              <a:gd name="connsiteY11" fmla="*/ 62639 h 197352"/>
              <a:gd name="connsiteX12" fmla="*/ 627705 w 646842"/>
              <a:gd name="connsiteY12" fmla="*/ 72866 h 197352"/>
              <a:gd name="connsiteX13" fmla="*/ 634084 w 646842"/>
              <a:gd name="connsiteY13" fmla="*/ 83092 h 197352"/>
              <a:gd name="connsiteX14" fmla="*/ 639187 w 646842"/>
              <a:gd name="connsiteY14" fmla="*/ 89484 h 197352"/>
              <a:gd name="connsiteX15" fmla="*/ 644291 w 646842"/>
              <a:gd name="connsiteY15" fmla="*/ 97154 h 197352"/>
              <a:gd name="connsiteX16" fmla="*/ 646842 w 646842"/>
              <a:gd name="connsiteY16" fmla="*/ 102268 h 197352"/>
              <a:gd name="connsiteX17" fmla="*/ 646842 w 646842"/>
              <a:gd name="connsiteY17" fmla="*/ 104824 h 197352"/>
              <a:gd name="connsiteX18" fmla="*/ 646842 w 646842"/>
              <a:gd name="connsiteY18" fmla="*/ 112494 h 197352"/>
              <a:gd name="connsiteX19" fmla="*/ 646842 w 646842"/>
              <a:gd name="connsiteY19" fmla="*/ 116329 h 197352"/>
              <a:gd name="connsiteX20" fmla="*/ 644291 w 646842"/>
              <a:gd name="connsiteY20" fmla="*/ 123999 h 197352"/>
              <a:gd name="connsiteX21" fmla="*/ 641739 w 646842"/>
              <a:gd name="connsiteY21" fmla="*/ 131669 h 197352"/>
              <a:gd name="connsiteX22" fmla="*/ 636636 w 646842"/>
              <a:gd name="connsiteY22" fmla="*/ 139339 h 197352"/>
              <a:gd name="connsiteX23" fmla="*/ 634084 w 646842"/>
              <a:gd name="connsiteY23" fmla="*/ 145731 h 197352"/>
              <a:gd name="connsiteX24" fmla="*/ 630257 w 646842"/>
              <a:gd name="connsiteY24" fmla="*/ 153401 h 197352"/>
              <a:gd name="connsiteX25" fmla="*/ 622602 w 646842"/>
              <a:gd name="connsiteY25" fmla="*/ 163628 h 197352"/>
              <a:gd name="connsiteX26" fmla="*/ 620050 w 646842"/>
              <a:gd name="connsiteY26" fmla="*/ 168741 h 197352"/>
              <a:gd name="connsiteX27" fmla="*/ 617498 w 646842"/>
              <a:gd name="connsiteY27" fmla="*/ 173855 h 197352"/>
              <a:gd name="connsiteX28" fmla="*/ 614947 w 646842"/>
              <a:gd name="connsiteY28" fmla="*/ 180246 h 197352"/>
              <a:gd name="connsiteX29" fmla="*/ 612395 w 646842"/>
              <a:gd name="connsiteY29" fmla="*/ 187917 h 197352"/>
              <a:gd name="connsiteX30" fmla="*/ 609843 w 646842"/>
              <a:gd name="connsiteY30" fmla="*/ 195587 h 197352"/>
              <a:gd name="connsiteX31" fmla="*/ 609340 w 646842"/>
              <a:gd name="connsiteY31" fmla="*/ 197352 h 197352"/>
              <a:gd name="connsiteX32" fmla="*/ 478784 w 646842"/>
              <a:gd name="connsiteY32" fmla="*/ 156834 h 197352"/>
              <a:gd name="connsiteX33" fmla="*/ 478434 w 646842"/>
              <a:gd name="connsiteY33" fmla="*/ 155958 h 197352"/>
              <a:gd name="connsiteX34" fmla="*/ 475882 w 646842"/>
              <a:gd name="connsiteY34" fmla="*/ 145731 h 197352"/>
              <a:gd name="connsiteX35" fmla="*/ 470779 w 646842"/>
              <a:gd name="connsiteY35" fmla="*/ 136783 h 197352"/>
              <a:gd name="connsiteX36" fmla="*/ 468227 w 646842"/>
              <a:gd name="connsiteY36" fmla="*/ 126556 h 197352"/>
              <a:gd name="connsiteX37" fmla="*/ 463124 w 646842"/>
              <a:gd name="connsiteY37" fmla="*/ 118886 h 197352"/>
              <a:gd name="connsiteX38" fmla="*/ 459296 w 646842"/>
              <a:gd name="connsiteY38" fmla="*/ 112494 h 197352"/>
              <a:gd name="connsiteX39" fmla="*/ 454193 w 646842"/>
              <a:gd name="connsiteY39" fmla="*/ 104824 h 197352"/>
              <a:gd name="connsiteX40" fmla="*/ 449090 w 646842"/>
              <a:gd name="connsiteY40" fmla="*/ 104824 h 197352"/>
              <a:gd name="connsiteX41" fmla="*/ 443986 w 646842"/>
              <a:gd name="connsiteY41" fmla="*/ 102268 h 197352"/>
              <a:gd name="connsiteX42" fmla="*/ 438883 w 646842"/>
              <a:gd name="connsiteY42" fmla="*/ 102268 h 197352"/>
              <a:gd name="connsiteX43" fmla="*/ 435056 w 646842"/>
              <a:gd name="connsiteY43" fmla="*/ 102268 h 197352"/>
              <a:gd name="connsiteX44" fmla="*/ 427401 w 646842"/>
              <a:gd name="connsiteY44" fmla="*/ 99711 h 197352"/>
              <a:gd name="connsiteX45" fmla="*/ 417194 w 646842"/>
              <a:gd name="connsiteY45" fmla="*/ 99711 h 197352"/>
              <a:gd name="connsiteX46" fmla="*/ 406988 w 646842"/>
              <a:gd name="connsiteY46" fmla="*/ 99711 h 197352"/>
              <a:gd name="connsiteX47" fmla="*/ 398057 w 646842"/>
              <a:gd name="connsiteY47" fmla="*/ 99711 h 197352"/>
              <a:gd name="connsiteX48" fmla="*/ 387850 w 646842"/>
              <a:gd name="connsiteY48" fmla="*/ 99711 h 197352"/>
              <a:gd name="connsiteX49" fmla="*/ 376368 w 646842"/>
              <a:gd name="connsiteY49" fmla="*/ 102268 h 197352"/>
              <a:gd name="connsiteX50" fmla="*/ 361058 w 646842"/>
              <a:gd name="connsiteY50" fmla="*/ 102268 h 197352"/>
              <a:gd name="connsiteX51" fmla="*/ 349576 w 646842"/>
              <a:gd name="connsiteY51" fmla="*/ 104824 h 197352"/>
              <a:gd name="connsiteX52" fmla="*/ 334266 w 646842"/>
              <a:gd name="connsiteY52" fmla="*/ 107381 h 197352"/>
              <a:gd name="connsiteX53" fmla="*/ 317680 w 646842"/>
              <a:gd name="connsiteY53" fmla="*/ 107381 h 197352"/>
              <a:gd name="connsiteX54" fmla="*/ 299819 w 646842"/>
              <a:gd name="connsiteY54" fmla="*/ 112494 h 197352"/>
              <a:gd name="connsiteX55" fmla="*/ 283233 w 646842"/>
              <a:gd name="connsiteY55" fmla="*/ 115051 h 197352"/>
              <a:gd name="connsiteX56" fmla="*/ 210511 w 646842"/>
              <a:gd name="connsiteY56" fmla="*/ 126556 h 197352"/>
              <a:gd name="connsiteX57" fmla="*/ 139065 w 646842"/>
              <a:gd name="connsiteY57" fmla="*/ 136783 h 197352"/>
              <a:gd name="connsiteX58" fmla="*/ 68895 w 646842"/>
              <a:gd name="connsiteY58" fmla="*/ 145731 h 197352"/>
              <a:gd name="connsiteX59" fmla="*/ 34447 w 646842"/>
              <a:gd name="connsiteY59" fmla="*/ 150845 h 197352"/>
              <a:gd name="connsiteX60" fmla="*/ 0 w 646842"/>
              <a:gd name="connsiteY60" fmla="*/ 153401 h 197352"/>
              <a:gd name="connsiteX61" fmla="*/ 0 w 646842"/>
              <a:gd name="connsiteY61" fmla="*/ 89484 h 197352"/>
              <a:gd name="connsiteX62" fmla="*/ 66343 w 646842"/>
              <a:gd name="connsiteY62" fmla="*/ 83092 h 197352"/>
              <a:gd name="connsiteX63" fmla="*/ 133962 w 646842"/>
              <a:gd name="connsiteY63" fmla="*/ 75422 h 197352"/>
              <a:gd name="connsiteX64" fmla="*/ 202856 w 646842"/>
              <a:gd name="connsiteY64" fmla="*/ 67752 h 197352"/>
              <a:gd name="connsiteX65" fmla="*/ 239855 w 646842"/>
              <a:gd name="connsiteY65" fmla="*/ 62639 h 197352"/>
              <a:gd name="connsiteX66" fmla="*/ 275578 w 646842"/>
              <a:gd name="connsiteY66" fmla="*/ 56247 h 197352"/>
              <a:gd name="connsiteX67" fmla="*/ 290888 w 646842"/>
              <a:gd name="connsiteY67" fmla="*/ 53690 h 197352"/>
              <a:gd name="connsiteX68" fmla="*/ 307473 w 646842"/>
              <a:gd name="connsiteY68" fmla="*/ 51134 h 197352"/>
              <a:gd name="connsiteX69" fmla="*/ 322783 w 646842"/>
              <a:gd name="connsiteY69" fmla="*/ 48577 h 197352"/>
              <a:gd name="connsiteX70" fmla="*/ 334266 w 646842"/>
              <a:gd name="connsiteY70" fmla="*/ 43464 h 197352"/>
              <a:gd name="connsiteX71" fmla="*/ 349576 w 646842"/>
              <a:gd name="connsiteY71" fmla="*/ 40907 h 197352"/>
              <a:gd name="connsiteX72" fmla="*/ 361058 w 646842"/>
              <a:gd name="connsiteY72" fmla="*/ 38350 h 197352"/>
              <a:gd name="connsiteX73" fmla="*/ 373816 w 646842"/>
              <a:gd name="connsiteY73" fmla="*/ 35794 h 197352"/>
              <a:gd name="connsiteX74" fmla="*/ 382747 w 646842"/>
              <a:gd name="connsiteY74" fmla="*/ 33237 h 197352"/>
              <a:gd name="connsiteX75" fmla="*/ 392954 w 646842"/>
              <a:gd name="connsiteY75" fmla="*/ 30680 h 197352"/>
              <a:gd name="connsiteX76" fmla="*/ 403160 w 646842"/>
              <a:gd name="connsiteY76" fmla="*/ 29402 h 197352"/>
              <a:gd name="connsiteX77" fmla="*/ 409539 w 646842"/>
              <a:gd name="connsiteY77" fmla="*/ 26845 h 197352"/>
              <a:gd name="connsiteX78" fmla="*/ 417194 w 646842"/>
              <a:gd name="connsiteY78" fmla="*/ 24289 h 197352"/>
              <a:gd name="connsiteX79" fmla="*/ 424849 w 646842"/>
              <a:gd name="connsiteY79" fmla="*/ 21732 h 197352"/>
              <a:gd name="connsiteX80" fmla="*/ 429952 w 646842"/>
              <a:gd name="connsiteY80" fmla="*/ 19175 h 197352"/>
              <a:gd name="connsiteX81" fmla="*/ 435056 w 646842"/>
              <a:gd name="connsiteY81" fmla="*/ 16619 h 197352"/>
              <a:gd name="connsiteX82" fmla="*/ 436332 w 646842"/>
              <a:gd name="connsiteY82" fmla="*/ 16619 h 197352"/>
              <a:gd name="connsiteX83" fmla="*/ 449090 w 646842"/>
              <a:gd name="connsiteY83" fmla="*/ 8948 h 197352"/>
              <a:gd name="connsiteX84" fmla="*/ 461848 w 646842"/>
              <a:gd name="connsiteY84" fmla="*/ 3835 h 197352"/>
              <a:gd name="connsiteX85" fmla="*/ 475882 w 646842"/>
              <a:gd name="connsiteY85" fmla="*/ 1278 h 197352"/>
              <a:gd name="connsiteX86" fmla="*/ 486089 w 646842"/>
              <a:gd name="connsiteY86" fmla="*/ 0 h 1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46842" h="197352">
                <a:moveTo>
                  <a:pt x="486089" y="0"/>
                </a:moveTo>
                <a:lnTo>
                  <a:pt x="492468" y="0"/>
                </a:lnTo>
                <a:lnTo>
                  <a:pt x="502674" y="0"/>
                </a:lnTo>
                <a:lnTo>
                  <a:pt x="512881" y="1278"/>
                </a:lnTo>
                <a:lnTo>
                  <a:pt x="524363" y="6392"/>
                </a:lnTo>
                <a:lnTo>
                  <a:pt x="537121" y="11505"/>
                </a:lnTo>
                <a:lnTo>
                  <a:pt x="548604" y="16619"/>
                </a:lnTo>
                <a:lnTo>
                  <a:pt x="561362" y="24289"/>
                </a:lnTo>
                <a:lnTo>
                  <a:pt x="575396" y="30680"/>
                </a:lnTo>
                <a:lnTo>
                  <a:pt x="590706" y="40907"/>
                </a:lnTo>
                <a:lnTo>
                  <a:pt x="604740" y="53690"/>
                </a:lnTo>
                <a:lnTo>
                  <a:pt x="617498" y="62639"/>
                </a:lnTo>
                <a:lnTo>
                  <a:pt x="627705" y="72866"/>
                </a:lnTo>
                <a:lnTo>
                  <a:pt x="634084" y="83092"/>
                </a:lnTo>
                <a:lnTo>
                  <a:pt x="639187" y="89484"/>
                </a:lnTo>
                <a:lnTo>
                  <a:pt x="644291" y="97154"/>
                </a:lnTo>
                <a:lnTo>
                  <a:pt x="646842" y="102268"/>
                </a:lnTo>
                <a:lnTo>
                  <a:pt x="646842" y="104824"/>
                </a:lnTo>
                <a:lnTo>
                  <a:pt x="646842" y="112494"/>
                </a:lnTo>
                <a:lnTo>
                  <a:pt x="646842" y="116329"/>
                </a:lnTo>
                <a:lnTo>
                  <a:pt x="644291" y="123999"/>
                </a:lnTo>
                <a:lnTo>
                  <a:pt x="641739" y="131669"/>
                </a:lnTo>
                <a:lnTo>
                  <a:pt x="636636" y="139339"/>
                </a:lnTo>
                <a:lnTo>
                  <a:pt x="634084" y="145731"/>
                </a:lnTo>
                <a:lnTo>
                  <a:pt x="630257" y="153401"/>
                </a:lnTo>
                <a:lnTo>
                  <a:pt x="622602" y="163628"/>
                </a:lnTo>
                <a:lnTo>
                  <a:pt x="620050" y="168741"/>
                </a:lnTo>
                <a:lnTo>
                  <a:pt x="617498" y="173855"/>
                </a:lnTo>
                <a:lnTo>
                  <a:pt x="614947" y="180246"/>
                </a:lnTo>
                <a:lnTo>
                  <a:pt x="612395" y="187917"/>
                </a:lnTo>
                <a:lnTo>
                  <a:pt x="609843" y="195587"/>
                </a:lnTo>
                <a:lnTo>
                  <a:pt x="609340" y="197352"/>
                </a:lnTo>
                <a:lnTo>
                  <a:pt x="478784" y="156834"/>
                </a:lnTo>
                <a:lnTo>
                  <a:pt x="478434" y="155958"/>
                </a:lnTo>
                <a:lnTo>
                  <a:pt x="475882" y="145731"/>
                </a:lnTo>
                <a:lnTo>
                  <a:pt x="470779" y="136783"/>
                </a:lnTo>
                <a:lnTo>
                  <a:pt x="468227" y="126556"/>
                </a:lnTo>
                <a:lnTo>
                  <a:pt x="463124" y="118886"/>
                </a:lnTo>
                <a:lnTo>
                  <a:pt x="459296" y="112494"/>
                </a:lnTo>
                <a:lnTo>
                  <a:pt x="454193" y="104824"/>
                </a:lnTo>
                <a:lnTo>
                  <a:pt x="449090" y="104824"/>
                </a:lnTo>
                <a:lnTo>
                  <a:pt x="443986" y="102268"/>
                </a:lnTo>
                <a:lnTo>
                  <a:pt x="438883" y="102268"/>
                </a:lnTo>
                <a:lnTo>
                  <a:pt x="435056" y="102268"/>
                </a:lnTo>
                <a:lnTo>
                  <a:pt x="427401" y="99711"/>
                </a:lnTo>
                <a:lnTo>
                  <a:pt x="417194" y="99711"/>
                </a:lnTo>
                <a:lnTo>
                  <a:pt x="406988" y="99711"/>
                </a:lnTo>
                <a:lnTo>
                  <a:pt x="398057" y="99711"/>
                </a:lnTo>
                <a:lnTo>
                  <a:pt x="387850" y="99711"/>
                </a:lnTo>
                <a:lnTo>
                  <a:pt x="376368" y="102268"/>
                </a:lnTo>
                <a:lnTo>
                  <a:pt x="361058" y="102268"/>
                </a:lnTo>
                <a:lnTo>
                  <a:pt x="349576" y="104824"/>
                </a:lnTo>
                <a:lnTo>
                  <a:pt x="334266" y="107381"/>
                </a:lnTo>
                <a:lnTo>
                  <a:pt x="317680" y="107381"/>
                </a:lnTo>
                <a:lnTo>
                  <a:pt x="299819" y="112494"/>
                </a:lnTo>
                <a:lnTo>
                  <a:pt x="283233" y="115051"/>
                </a:lnTo>
                <a:lnTo>
                  <a:pt x="210511" y="126556"/>
                </a:lnTo>
                <a:lnTo>
                  <a:pt x="139065" y="136783"/>
                </a:lnTo>
                <a:lnTo>
                  <a:pt x="68895" y="145731"/>
                </a:lnTo>
                <a:lnTo>
                  <a:pt x="34447" y="150845"/>
                </a:lnTo>
                <a:lnTo>
                  <a:pt x="0" y="153401"/>
                </a:lnTo>
                <a:lnTo>
                  <a:pt x="0" y="89484"/>
                </a:lnTo>
                <a:lnTo>
                  <a:pt x="66343" y="83092"/>
                </a:lnTo>
                <a:lnTo>
                  <a:pt x="133962" y="75422"/>
                </a:lnTo>
                <a:lnTo>
                  <a:pt x="202856" y="67752"/>
                </a:lnTo>
                <a:lnTo>
                  <a:pt x="239855" y="62639"/>
                </a:lnTo>
                <a:lnTo>
                  <a:pt x="275578" y="56247"/>
                </a:lnTo>
                <a:lnTo>
                  <a:pt x="290888" y="53690"/>
                </a:lnTo>
                <a:lnTo>
                  <a:pt x="307473" y="51134"/>
                </a:lnTo>
                <a:lnTo>
                  <a:pt x="322783" y="48577"/>
                </a:lnTo>
                <a:lnTo>
                  <a:pt x="334266" y="43464"/>
                </a:lnTo>
                <a:lnTo>
                  <a:pt x="349576" y="40907"/>
                </a:lnTo>
                <a:lnTo>
                  <a:pt x="361058" y="38350"/>
                </a:lnTo>
                <a:lnTo>
                  <a:pt x="373816" y="35794"/>
                </a:lnTo>
                <a:lnTo>
                  <a:pt x="382747" y="33237"/>
                </a:lnTo>
                <a:lnTo>
                  <a:pt x="392954" y="30680"/>
                </a:lnTo>
                <a:lnTo>
                  <a:pt x="403160" y="29402"/>
                </a:lnTo>
                <a:lnTo>
                  <a:pt x="409539" y="26845"/>
                </a:lnTo>
                <a:lnTo>
                  <a:pt x="417194" y="24289"/>
                </a:lnTo>
                <a:lnTo>
                  <a:pt x="424849" y="21732"/>
                </a:lnTo>
                <a:lnTo>
                  <a:pt x="429952" y="19175"/>
                </a:lnTo>
                <a:lnTo>
                  <a:pt x="435056" y="16619"/>
                </a:lnTo>
                <a:lnTo>
                  <a:pt x="436332" y="16619"/>
                </a:lnTo>
                <a:lnTo>
                  <a:pt x="449090" y="8948"/>
                </a:lnTo>
                <a:lnTo>
                  <a:pt x="461848" y="3835"/>
                </a:lnTo>
                <a:lnTo>
                  <a:pt x="475882" y="1278"/>
                </a:lnTo>
                <a:lnTo>
                  <a:pt x="48608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75" y="1890579"/>
            <a:ext cx="4572000" cy="2857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线形标注 2 52"/>
          <p:cNvSpPr/>
          <p:nvPr/>
        </p:nvSpPr>
        <p:spPr>
          <a:xfrm>
            <a:off x="4788024" y="1203598"/>
            <a:ext cx="3384376" cy="5400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10543"/>
              <a:gd name="adj6" fmla="val -88140"/>
            </a:avLst>
          </a:prstGeom>
          <a:grpFill/>
          <a:ln w="31750"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左边里面有一短横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5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39400" y="438872"/>
            <a:ext cx="156966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不同点</a:t>
            </a:r>
            <a:endParaRPr lang="zh-CN" altLang="en-US" sz="1800" b="1" dirty="0"/>
          </a:p>
        </p:txBody>
      </p:sp>
      <p:sp>
        <p:nvSpPr>
          <p:cNvPr id="8" name="矩形 7"/>
          <p:cNvSpPr/>
          <p:nvPr/>
        </p:nvSpPr>
        <p:spPr>
          <a:xfrm>
            <a:off x="587072" y="1196506"/>
            <a:ext cx="7704856" cy="20390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老舍：</a:t>
            </a:r>
            <a:endParaRPr lang="en-US" altLang="zh-CN" sz="3200" b="1" dirty="0">
              <a:latin typeface="黑体" pitchFamily="49" charset="-122"/>
              <a:ea typeface="黑体" pitchFamily="49" charset="-122"/>
            </a:endParaRPr>
          </a:p>
          <a:p>
            <a:endParaRPr lang="en-US" altLang="zh-CN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斯妤：</a:t>
            </a:r>
            <a:endParaRPr lang="zh-CN" altLang="en-US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99529" y="1196506"/>
            <a:ext cx="6912768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语言通俗易懂，写出了人们对生活的热爱，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对除夕这一天热闹场景的描写井然有序。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91680" y="2715766"/>
            <a:ext cx="6920617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重点描述一家人在这一天的忙碌，字里行间流露出对生活的热爱。 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11560" y="915566"/>
            <a:ext cx="7920880" cy="3310358"/>
            <a:chOff x="611560" y="915566"/>
            <a:chExt cx="7920880" cy="3310358"/>
          </a:xfrm>
        </p:grpSpPr>
        <p:sp>
          <p:nvSpPr>
            <p:cNvPr id="2" name="矩形标注 1"/>
            <p:cNvSpPr/>
            <p:nvPr/>
          </p:nvSpPr>
          <p:spPr>
            <a:xfrm>
              <a:off x="2051720" y="915566"/>
              <a:ext cx="6480720" cy="2448272"/>
            </a:xfrm>
            <a:prstGeom prst="wedgeRectCallout">
              <a:avLst>
                <a:gd name="adj1" fmla="val -60270"/>
                <a:gd name="adj2" fmla="val 32381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339752" y="933157"/>
              <a:ext cx="6120680" cy="222368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相同题材的文章，因为地域不同，作者不同，文化背景不同，个人的体验不同，会呈现出不同的风格，表达出不同的思想感情。我们也要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根据自己的不同体验写出不同特色的文章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643758"/>
              <a:ext cx="1104039" cy="15821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7"/>
          <a:stretch/>
        </p:blipFill>
        <p:spPr bwMode="auto">
          <a:xfrm>
            <a:off x="0" y="4117"/>
            <a:ext cx="9144000" cy="522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195486"/>
            <a:ext cx="3072734" cy="523220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各地人民欢度春节</a:t>
            </a:r>
          </a:p>
        </p:txBody>
      </p:sp>
    </p:spTree>
    <p:extLst>
      <p:ext uri="{BB962C8B-B14F-4D97-AF65-F5344CB8AC3E}">
        <p14:creationId xmlns:p14="http://schemas.microsoft.com/office/powerpoint/2010/main" val="27662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5"/>
          <a:stretch/>
        </p:blipFill>
        <p:spPr bwMode="auto">
          <a:xfrm>
            <a:off x="0" y="2559"/>
            <a:ext cx="9144000" cy="53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195486"/>
            <a:ext cx="3072734" cy="523220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各地人民欢度春节</a:t>
            </a:r>
          </a:p>
        </p:txBody>
      </p:sp>
    </p:spTree>
    <p:extLst>
      <p:ext uri="{BB962C8B-B14F-4D97-AF65-F5344CB8AC3E}">
        <p14:creationId xmlns:p14="http://schemas.microsoft.com/office/powerpoint/2010/main" val="17845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7"/>
          <a:stretch/>
        </p:blipFill>
        <p:spPr bwMode="auto">
          <a:xfrm>
            <a:off x="-953" y="0"/>
            <a:ext cx="9134320" cy="52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195486"/>
            <a:ext cx="3072734" cy="523220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各地人民欢度春节</a:t>
            </a:r>
          </a:p>
        </p:txBody>
      </p:sp>
    </p:spTree>
    <p:extLst>
      <p:ext uri="{BB962C8B-B14F-4D97-AF65-F5344CB8AC3E}">
        <p14:creationId xmlns:p14="http://schemas.microsoft.com/office/powerpoint/2010/main" val="5423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" y="0"/>
            <a:ext cx="9140991" cy="527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195486"/>
            <a:ext cx="3072734" cy="523220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各地人民欢度春节</a:t>
            </a:r>
          </a:p>
        </p:txBody>
      </p:sp>
    </p:spTree>
    <p:extLst>
      <p:ext uri="{BB962C8B-B14F-4D97-AF65-F5344CB8AC3E}">
        <p14:creationId xmlns:p14="http://schemas.microsoft.com/office/powerpoint/2010/main" val="24226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25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195486"/>
            <a:ext cx="3072734" cy="523220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各地人民欢度春节</a:t>
            </a:r>
          </a:p>
        </p:txBody>
      </p:sp>
    </p:spTree>
    <p:extLst>
      <p:ext uri="{BB962C8B-B14F-4D97-AF65-F5344CB8AC3E}">
        <p14:creationId xmlns:p14="http://schemas.microsoft.com/office/powerpoint/2010/main" val="16728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60260" y="987574"/>
            <a:ext cx="7639921" cy="35374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6"/>
          <p:cNvSpPr txBox="1"/>
          <p:nvPr/>
        </p:nvSpPr>
        <p:spPr>
          <a:xfrm>
            <a:off x="1785555" y="1225828"/>
            <a:ext cx="964539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开始</a:t>
            </a:r>
          </a:p>
        </p:txBody>
      </p:sp>
      <p:sp>
        <p:nvSpPr>
          <p:cNvPr id="37" name="文本框 8"/>
          <p:cNvSpPr txBox="1">
            <a:spLocks noChangeArrowheads="1"/>
          </p:cNvSpPr>
          <p:nvPr/>
        </p:nvSpPr>
        <p:spPr bwMode="auto">
          <a:xfrm>
            <a:off x="4250459" y="1225828"/>
            <a:ext cx="253611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腊月的初旬</a:t>
            </a:r>
          </a:p>
        </p:txBody>
      </p:sp>
      <p:sp>
        <p:nvSpPr>
          <p:cNvPr id="38" name="文本框 9"/>
          <p:cNvSpPr txBox="1">
            <a:spLocks noChangeArrowheads="1"/>
          </p:cNvSpPr>
          <p:nvPr/>
        </p:nvSpPr>
        <p:spPr bwMode="auto">
          <a:xfrm>
            <a:off x="1785555" y="1761614"/>
            <a:ext cx="13041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彩排</a:t>
            </a:r>
          </a:p>
        </p:txBody>
      </p:sp>
      <p:sp>
        <p:nvSpPr>
          <p:cNvPr id="62" name="文本框 19"/>
          <p:cNvSpPr txBox="1">
            <a:spLocks noChangeArrowheads="1"/>
          </p:cNvSpPr>
          <p:nvPr/>
        </p:nvSpPr>
        <p:spPr bwMode="auto">
          <a:xfrm>
            <a:off x="1785555" y="2297399"/>
            <a:ext cx="223279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第一个高潮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571213" y="1332984"/>
            <a:ext cx="267927" cy="288086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6" name="左大括号 65"/>
          <p:cNvSpPr/>
          <p:nvPr/>
        </p:nvSpPr>
        <p:spPr>
          <a:xfrm flipH="1">
            <a:off x="6697260" y="1386563"/>
            <a:ext cx="160756" cy="291295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16"/>
          <p:cNvSpPr txBox="1">
            <a:spLocks noChangeArrowheads="1"/>
          </p:cNvSpPr>
          <p:nvPr/>
        </p:nvSpPr>
        <p:spPr bwMode="auto">
          <a:xfrm>
            <a:off x="4250459" y="1761614"/>
            <a:ext cx="241109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腊月二十三</a:t>
            </a:r>
          </a:p>
        </p:txBody>
      </p:sp>
      <p:sp>
        <p:nvSpPr>
          <p:cNvPr id="13" name="文本框 6"/>
          <p:cNvSpPr txBox="1"/>
          <p:nvPr/>
        </p:nvSpPr>
        <p:spPr>
          <a:xfrm>
            <a:off x="1048561" y="1440142"/>
            <a:ext cx="535855" cy="253146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北京的春节</a:t>
            </a:r>
          </a:p>
        </p:txBody>
      </p:sp>
      <p:sp>
        <p:nvSpPr>
          <p:cNvPr id="14" name="文本框 19"/>
          <p:cNvSpPr txBox="1">
            <a:spLocks noChangeArrowheads="1"/>
          </p:cNvSpPr>
          <p:nvPr/>
        </p:nvSpPr>
        <p:spPr bwMode="auto">
          <a:xfrm>
            <a:off x="4250459" y="2297399"/>
            <a:ext cx="133952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除夕</a:t>
            </a:r>
          </a:p>
        </p:txBody>
      </p:sp>
      <p:sp>
        <p:nvSpPr>
          <p:cNvPr id="15" name="文本框 19"/>
          <p:cNvSpPr txBox="1">
            <a:spLocks noChangeArrowheads="1"/>
          </p:cNvSpPr>
          <p:nvPr/>
        </p:nvSpPr>
        <p:spPr bwMode="auto">
          <a:xfrm>
            <a:off x="1785555" y="2884220"/>
            <a:ext cx="237567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第二个高潮</a:t>
            </a:r>
          </a:p>
        </p:txBody>
      </p:sp>
      <p:sp>
        <p:nvSpPr>
          <p:cNvPr id="16" name="文本框 19"/>
          <p:cNvSpPr txBox="1">
            <a:spLocks noChangeArrowheads="1"/>
          </p:cNvSpPr>
          <p:nvPr/>
        </p:nvSpPr>
        <p:spPr bwMode="auto">
          <a:xfrm>
            <a:off x="4250459" y="2886762"/>
            <a:ext cx="101812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初一</a:t>
            </a:r>
          </a:p>
        </p:txBody>
      </p:sp>
      <p:sp>
        <p:nvSpPr>
          <p:cNvPr id="18" name="文本框 19"/>
          <p:cNvSpPr txBox="1">
            <a:spLocks noChangeArrowheads="1"/>
          </p:cNvSpPr>
          <p:nvPr/>
        </p:nvSpPr>
        <p:spPr bwMode="auto">
          <a:xfrm>
            <a:off x="1785555" y="3422547"/>
            <a:ext cx="217920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第三个高潮</a:t>
            </a:r>
          </a:p>
        </p:txBody>
      </p:sp>
      <p:sp>
        <p:nvSpPr>
          <p:cNvPr id="19" name="文本框 19"/>
          <p:cNvSpPr txBox="1">
            <a:spLocks noChangeArrowheads="1"/>
          </p:cNvSpPr>
          <p:nvPr/>
        </p:nvSpPr>
        <p:spPr bwMode="auto">
          <a:xfrm>
            <a:off x="4250459" y="3422547"/>
            <a:ext cx="164313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元宵节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6929454" y="1798461"/>
            <a:ext cx="964539" cy="20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热闹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喜庆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团圆祥和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92083" y="411510"/>
            <a:ext cx="2651725" cy="561692"/>
            <a:chOff x="192083" y="411510"/>
            <a:chExt cx="2651725" cy="561692"/>
          </a:xfrm>
        </p:grpSpPr>
        <p:sp>
          <p:nvSpPr>
            <p:cNvPr id="21" name="文本框 14"/>
            <p:cNvSpPr txBox="1"/>
            <p:nvPr/>
          </p:nvSpPr>
          <p:spPr>
            <a:xfrm>
              <a:off x="624428" y="411510"/>
              <a:ext cx="221938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  <p:sp>
        <p:nvSpPr>
          <p:cNvPr id="23" name="文本框 19"/>
          <p:cNvSpPr txBox="1">
            <a:spLocks noChangeArrowheads="1"/>
          </p:cNvSpPr>
          <p:nvPr/>
        </p:nvSpPr>
        <p:spPr bwMode="auto">
          <a:xfrm>
            <a:off x="1812348" y="3933008"/>
            <a:ext cx="217920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结束</a:t>
            </a:r>
          </a:p>
        </p:txBody>
      </p:sp>
      <p:sp>
        <p:nvSpPr>
          <p:cNvPr id="25" name="文本框 19"/>
          <p:cNvSpPr txBox="1">
            <a:spLocks noChangeArrowheads="1"/>
          </p:cNvSpPr>
          <p:nvPr/>
        </p:nvSpPr>
        <p:spPr bwMode="auto">
          <a:xfrm>
            <a:off x="4250458" y="3963379"/>
            <a:ext cx="190571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正月十九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62" grpId="0"/>
      <p:bldP spid="66" grpId="0" animBg="1"/>
      <p:bldP spid="24" grpId="0"/>
      <p:bldP spid="14" grpId="0"/>
      <p:bldP spid="15" grpId="0"/>
      <p:bldP spid="16" grpId="0"/>
      <p:bldP spid="18" grpId="0"/>
      <p:bldP spid="19" grpId="0"/>
      <p:bldP spid="20" grpId="0"/>
      <p:bldP spid="23" grpId="0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3568" y="1292216"/>
            <a:ext cx="7818590" cy="302390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文章主要介绍了北京的春节从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开始，直到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结束，这一段时间老北京过春节的习俗。字里行间反映出老北京人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的心情，也表达了作者对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的喜爱和认同。</a:t>
            </a:r>
          </a:p>
        </p:txBody>
      </p:sp>
      <p:sp>
        <p:nvSpPr>
          <p:cNvPr id="5" name="矩形 4"/>
          <p:cNvSpPr/>
          <p:nvPr/>
        </p:nvSpPr>
        <p:spPr>
          <a:xfrm>
            <a:off x="1644784" y="3061556"/>
            <a:ext cx="314324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欢欢喜喜过春节</a:t>
            </a:r>
          </a:p>
        </p:txBody>
      </p:sp>
      <p:sp>
        <p:nvSpPr>
          <p:cNvPr id="8" name="矩形 7"/>
          <p:cNvSpPr/>
          <p:nvPr/>
        </p:nvSpPr>
        <p:spPr>
          <a:xfrm>
            <a:off x="1383652" y="3633060"/>
            <a:ext cx="20362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传统文化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79512" y="411510"/>
            <a:ext cx="2481672" cy="561692"/>
            <a:chOff x="179512" y="411510"/>
            <a:chExt cx="2481672" cy="561692"/>
          </a:xfrm>
        </p:grpSpPr>
        <p:sp>
          <p:nvSpPr>
            <p:cNvPr id="9" name="文本框 14"/>
            <p:cNvSpPr txBox="1"/>
            <p:nvPr/>
          </p:nvSpPr>
          <p:spPr>
            <a:xfrm>
              <a:off x="624427" y="411510"/>
              <a:ext cx="203675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6560294" y="1275606"/>
            <a:ext cx="1869358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腊月上旬</a:t>
            </a:r>
          </a:p>
        </p:txBody>
      </p:sp>
      <p:sp>
        <p:nvSpPr>
          <p:cNvPr id="13" name="矩形 12"/>
          <p:cNvSpPr/>
          <p:nvPr/>
        </p:nvSpPr>
        <p:spPr>
          <a:xfrm>
            <a:off x="2571736" y="1856922"/>
            <a:ext cx="207170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正月十九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10" y="1433872"/>
            <a:ext cx="1996062" cy="1785950"/>
          </a:xfrm>
          <a:prstGeom prst="rect">
            <a:avLst/>
          </a:prstGeom>
          <a:ln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179512" y="411510"/>
            <a:ext cx="2376264" cy="561692"/>
            <a:chOff x="179512" y="411510"/>
            <a:chExt cx="2376264" cy="561692"/>
          </a:xfrm>
        </p:grpSpPr>
        <p:sp>
          <p:nvSpPr>
            <p:cNvPr id="6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285720" y="1571618"/>
            <a:ext cx="8858280" cy="2677656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/>
              <a:t>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记忆里，过年的空气中含着灶糖甜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滋滋的味道。腊月二十三，过小年，民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间的说法是，灶王爷这一天要向玉帝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“汇报工作”，这天晚上，要给灶王爷献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灶糖，为的就是让灶王爷甜甜嘴，好“上天言好事”。当然，名义上是甜灶王爷，实际上都甜了孩子们的嘴。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</a:p>
        </p:txBody>
      </p:sp>
      <p:sp>
        <p:nvSpPr>
          <p:cNvPr id="2" name="矩形 1"/>
          <p:cNvSpPr/>
          <p:nvPr/>
        </p:nvSpPr>
        <p:spPr>
          <a:xfrm>
            <a:off x="2571736" y="714362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过年的味道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15008" y="857238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周友斌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2844" y="1285866"/>
            <a:ext cx="8858280" cy="3143272"/>
          </a:xfrm>
          <a:prstGeom prst="rect">
            <a:avLst/>
          </a:prstGeom>
          <a:grpFill/>
          <a:ln w="19050">
            <a:solidFill>
              <a:srgbClr val="FF0000"/>
            </a:solidFill>
            <a:prstDash val="sys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323528" y="483518"/>
            <a:ext cx="194421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词语解释</a:t>
            </a:r>
          </a:p>
        </p:txBody>
      </p:sp>
      <p:sp>
        <p:nvSpPr>
          <p:cNvPr id="3" name="矩形 2"/>
          <p:cNvSpPr/>
          <p:nvPr/>
        </p:nvSpPr>
        <p:spPr>
          <a:xfrm>
            <a:off x="1853072" y="540809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2638" y="537957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40159" y="1059582"/>
            <a:ext cx="44638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截然不同：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形容两件事物毫无共同之处。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文中是说元旦与除夕的光景不一样。</a:t>
            </a:r>
            <a:endParaRPr lang="en-US" altLang="zh-CN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截然，很分明地、断然分开的样子。</a:t>
            </a:r>
            <a:endParaRPr lang="en-US" altLang="zh-CN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47884"/>
            <a:ext cx="3503483" cy="229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541368"/>
            <a:ext cx="3503483" cy="233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3389504"/>
            <a:ext cx="4247866" cy="1126462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这两个好朋友的性格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截然不同</a:t>
            </a: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858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42910" y="642924"/>
            <a:ext cx="5441258" cy="3539430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/>
              <a:t>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记忆里，过年的空气中含着煎炒烹炸的浓香味。我们这里是二十五磨豆腐、二十六去割肉、二十七杀只鸡、二十八把面发、二十九蒸馒头。除夕一早，又要张罗包饺子，蒸年糕、炸油食、煮白肉的香味和着剁肉馅的声音不断从各家各户传出来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sp>
        <p:nvSpPr>
          <p:cNvPr id="4" name="矩形 3"/>
          <p:cNvSpPr/>
          <p:nvPr/>
        </p:nvSpPr>
        <p:spPr>
          <a:xfrm>
            <a:off x="611560" y="642924"/>
            <a:ext cx="7889530" cy="3585010"/>
          </a:xfrm>
          <a:prstGeom prst="rect">
            <a:avLst/>
          </a:prstGeom>
          <a:grpFill/>
          <a:ln w="19050">
            <a:solidFill>
              <a:srgbClr val="FF0000"/>
            </a:solidFill>
            <a:prstDash val="sys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http://www.360fww.com/d/file/xinqingriji/qj/aeae6344aace3ef01374a0d255a16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43558"/>
            <a:ext cx="2304538" cy="318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11560" y="955630"/>
            <a:ext cx="7560840" cy="3416320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/>
              <a:t>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大年初一凌晨醒来，赶早祭祀人家的鞭炮声已经零星地响起。睁开眼，感觉一切都是全新的，新的屋子，新的年画，新的窗花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还有抬头就能看到的“抬头见喜”“身卧福地”的春联。因为新春的到来，一切日常所见的平常东西都好像被赋予了全新的含义，都在眼中变得美好。晚上睡觉时脱下来的旧衣服，早被母亲收拾到一个找不到的地方去了，枕边整齐地放着每个人的新衣服，可以闻到新棉布淡淡的香味，这一切都是母亲等我们睡着之后一一放好的。</a:t>
            </a:r>
          </a:p>
        </p:txBody>
      </p:sp>
      <p:sp>
        <p:nvSpPr>
          <p:cNvPr id="4" name="矩形 3"/>
          <p:cNvSpPr/>
          <p:nvPr/>
        </p:nvSpPr>
        <p:spPr>
          <a:xfrm>
            <a:off x="611560" y="915566"/>
            <a:ext cx="7560840" cy="3528392"/>
          </a:xfrm>
          <a:prstGeom prst="rect">
            <a:avLst/>
          </a:prstGeom>
          <a:grpFill/>
          <a:ln w="19050">
            <a:solidFill>
              <a:srgbClr val="FF0000"/>
            </a:solidFill>
            <a:prstDash val="sys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75623">
            <a:off x="7434830" y="3869410"/>
            <a:ext cx="1419622" cy="1419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79512" y="411510"/>
            <a:ext cx="2376264" cy="561692"/>
            <a:chOff x="179512" y="411510"/>
            <a:chExt cx="2376264" cy="561692"/>
          </a:xfrm>
        </p:grpSpPr>
        <p:sp>
          <p:nvSpPr>
            <p:cNvPr id="8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531498" y="1203598"/>
            <a:ext cx="8072949" cy="25853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一、在括号里填上合适的动词，注意不要重复。</a:t>
            </a:r>
          </a:p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）腊八粥   （   ）新衣     （   ）庙会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）毛驴     （   ）腊八蒜   （   ）年画    （   ）爆竹     （   ）灯笼</a:t>
            </a:r>
          </a:p>
        </p:txBody>
      </p:sp>
      <p:sp>
        <p:nvSpPr>
          <p:cNvPr id="14" name="矩形 13"/>
          <p:cNvSpPr/>
          <p:nvPr/>
        </p:nvSpPr>
        <p:spPr>
          <a:xfrm>
            <a:off x="899592" y="1872637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熬</a:t>
            </a:r>
            <a:endParaRPr lang="zh-CN" altLang="en-US" sz="3200" dirty="0"/>
          </a:p>
        </p:txBody>
      </p:sp>
      <p:sp>
        <p:nvSpPr>
          <p:cNvPr id="16" name="矩形 15"/>
          <p:cNvSpPr/>
          <p:nvPr/>
        </p:nvSpPr>
        <p:spPr>
          <a:xfrm>
            <a:off x="3635896" y="1872636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穿</a:t>
            </a:r>
            <a:endParaRPr lang="zh-CN" altLang="en-US" sz="3200" dirty="0"/>
          </a:p>
        </p:txBody>
      </p:sp>
      <p:sp>
        <p:nvSpPr>
          <p:cNvPr id="20" name="矩形 19"/>
          <p:cNvSpPr/>
          <p:nvPr/>
        </p:nvSpPr>
        <p:spPr>
          <a:xfrm>
            <a:off x="6444208" y="1872635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逛</a:t>
            </a:r>
            <a:endParaRPr lang="zh-CN" altLang="en-US" sz="3200" dirty="0"/>
          </a:p>
        </p:txBody>
      </p:sp>
      <p:sp>
        <p:nvSpPr>
          <p:cNvPr id="21" name="矩形 20"/>
          <p:cNvSpPr/>
          <p:nvPr/>
        </p:nvSpPr>
        <p:spPr>
          <a:xfrm>
            <a:off x="907264" y="2504791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骑</a:t>
            </a:r>
            <a:endParaRPr lang="zh-CN" altLang="en-US" sz="3200" dirty="0"/>
          </a:p>
        </p:txBody>
      </p:sp>
      <p:sp>
        <p:nvSpPr>
          <p:cNvPr id="22" name="矩形 21"/>
          <p:cNvSpPr/>
          <p:nvPr/>
        </p:nvSpPr>
        <p:spPr>
          <a:xfrm>
            <a:off x="3675466" y="2510834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泡</a:t>
            </a:r>
            <a:endParaRPr lang="zh-CN" altLang="en-US" sz="3200" dirty="0"/>
          </a:p>
        </p:txBody>
      </p:sp>
      <p:sp>
        <p:nvSpPr>
          <p:cNvPr id="23" name="矩形 22"/>
          <p:cNvSpPr/>
          <p:nvPr/>
        </p:nvSpPr>
        <p:spPr>
          <a:xfrm>
            <a:off x="6444208" y="2510834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贴</a:t>
            </a:r>
            <a:endParaRPr lang="zh-CN" altLang="en-US" sz="3200" dirty="0"/>
          </a:p>
        </p:txBody>
      </p:sp>
      <p:sp>
        <p:nvSpPr>
          <p:cNvPr id="24" name="矩形 23"/>
          <p:cNvSpPr/>
          <p:nvPr/>
        </p:nvSpPr>
        <p:spPr>
          <a:xfrm>
            <a:off x="928528" y="3132098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燃</a:t>
            </a:r>
            <a:endParaRPr lang="zh-CN" altLang="en-US" sz="3200" dirty="0"/>
          </a:p>
        </p:txBody>
      </p:sp>
      <p:sp>
        <p:nvSpPr>
          <p:cNvPr id="26" name="矩形 25"/>
          <p:cNvSpPr/>
          <p:nvPr/>
        </p:nvSpPr>
        <p:spPr>
          <a:xfrm>
            <a:off x="3658912" y="3142992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挂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283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7504" y="483518"/>
            <a:ext cx="8567451" cy="3792409"/>
            <a:chOff x="433705" y="729049"/>
            <a:chExt cx="8567451" cy="3792409"/>
          </a:xfrm>
        </p:grpSpPr>
        <p:sp>
          <p:nvSpPr>
            <p:cNvPr id="2" name="TextBox 24"/>
            <p:cNvSpPr txBox="1"/>
            <p:nvPr/>
          </p:nvSpPr>
          <p:spPr>
            <a:xfrm>
              <a:off x="531499" y="729049"/>
              <a:ext cx="7394796" cy="8079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3200" b="1" dirty="0">
                  <a:latin typeface="黑体" pitchFamily="49" charset="-122"/>
                  <a:ea typeface="黑体" pitchFamily="49" charset="-122"/>
                </a:rPr>
                <a:t>二、回忆课文内容，选一选。</a:t>
              </a:r>
              <a:endParaRPr lang="en-US" altLang="zh-CN" sz="3200" b="1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433705" y="1474470"/>
              <a:ext cx="8567451" cy="30469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50000"/>
                </a:lnSpc>
                <a:buNone/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1</a:t>
              </a:r>
              <a:r>
                <a:rPr lang="en-US" altLang="zh-CN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《北京的春节》指出新年的高潮是（   ）</a:t>
              </a:r>
            </a:p>
            <a:p>
              <a:pPr algn="l" fontAlgn="auto">
                <a:lnSpc>
                  <a:spcPct val="150000"/>
                </a:lnSpc>
                <a:buNone/>
              </a:pPr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A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除夕  B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元旦  C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元宵节  D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过小年</a:t>
              </a:r>
            </a:p>
            <a:p>
              <a:pPr algn="l" fontAlgn="auto">
                <a:lnSpc>
                  <a:spcPct val="150000"/>
                </a:lnSpc>
                <a:buNone/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2</a:t>
              </a:r>
              <a:r>
                <a:rPr lang="en-US" altLang="zh-CN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《北京的春节》指出新年的彩排是（   ）</a:t>
              </a:r>
            </a:p>
            <a:p>
              <a:pPr algn="l" fontAlgn="auto">
                <a:lnSpc>
                  <a:spcPct val="150000"/>
                </a:lnSpc>
                <a:buNone/>
              </a:pPr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A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除夕  B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元旦  C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元宵节  D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过小年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7817699" y="1326087"/>
            <a:ext cx="39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7817699" y="2826285"/>
            <a:ext cx="39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1100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83568" y="915565"/>
            <a:ext cx="7669146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    三、询问亲戚和朋友，看看你的家乡春节有哪些习俗。和老北京的春节一样吗？有哪些不同？和同学分享交流。</a:t>
            </a:r>
            <a:endParaRPr lang="en-US" altLang="zh-CN" sz="3200" b="1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://img2.imgtn.bdimg.com/it/u=3556274514,1077159846&amp;fm=27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1349" y="1214932"/>
            <a:ext cx="38666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张灯结彩：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挂上灯笼，系上彩绸。</a:t>
            </a:r>
            <a:r>
              <a:rPr lang="zh-CN" altLang="en-US" sz="28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本文指元宵节大街上的喜庆气氛。</a:t>
            </a:r>
            <a:endParaRPr lang="en-US" altLang="zh-CN" sz="28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2928940"/>
            <a:ext cx="3731548" cy="1126462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春节就要到了</a:t>
            </a:r>
            <a:r>
              <a:rPr lang="en-US" altLang="zh-CN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,</a:t>
            </a: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家家户户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张灯结彩</a:t>
            </a:r>
            <a:r>
              <a:rPr lang="en-US" altLang="zh-CN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,</a:t>
            </a: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非常热闹。</a:t>
            </a:r>
          </a:p>
        </p:txBody>
      </p:sp>
      <p:pic>
        <p:nvPicPr>
          <p:cNvPr id="4098" name="Picture 2" descr="http://k.zol-img.com.cn/dcbbs/20085/a20084671_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1"/>
          <a:stretch>
            <a:fillRect/>
          </a:stretch>
        </p:blipFill>
        <p:spPr bwMode="auto">
          <a:xfrm>
            <a:off x="4644008" y="1110663"/>
            <a:ext cx="4320480" cy="29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://img2.imgtn.bdimg.com/it/u=3556274514,1077159846&amp;fm=27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5326" y="849233"/>
            <a:ext cx="45147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万象更新：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一切事物或景象都变得焕然一新。</a:t>
            </a:r>
            <a:r>
              <a:rPr lang="zh-CN" altLang="en-US" sz="28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本文指元宵节大街上的喜庆气氛。</a:t>
            </a:r>
            <a:endParaRPr lang="en-US" altLang="zh-CN" sz="28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万象，宇宙间的一切景象。</a:t>
            </a:r>
            <a:endParaRPr lang="en-US" altLang="zh-CN" sz="28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2928940"/>
            <a:ext cx="3731548" cy="1126462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阳春三月，春回大地，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万象更新</a:t>
            </a: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/>
          <a:stretch/>
        </p:blipFill>
        <p:spPr bwMode="auto">
          <a:xfrm>
            <a:off x="4860032" y="987574"/>
            <a:ext cx="4174271" cy="264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3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小凤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小凤主题</Template>
  <TotalTime>0</TotalTime>
  <Words>2652</Words>
  <PresentationFormat>全屏显示(16:9)</PresentationFormat>
  <Paragraphs>376</Paragraphs>
  <Slides>74</Slides>
  <Notes>49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86" baseType="lpstr">
      <vt:lpstr>新宋体</vt:lpstr>
      <vt:lpstr>Songti SC</vt:lpstr>
      <vt:lpstr>汉语拼音</vt:lpstr>
      <vt:lpstr>Calibri</vt:lpstr>
      <vt:lpstr>Arial</vt:lpstr>
      <vt:lpstr>幼圆</vt:lpstr>
      <vt:lpstr>楷体</vt:lpstr>
      <vt:lpstr>宋体</vt:lpstr>
      <vt:lpstr>黑体</vt:lpstr>
      <vt:lpstr>微软雅黑</vt:lpstr>
      <vt:lpstr>华文楷体</vt:lpstr>
      <vt:lpstr>小凤主题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yitifen.tmall.com易提分旗舰店</Manager>
  <Company>易提分旗舰店yitifen.tmall.com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易提分旗舰店; yitifen.tmall.com</dc:creator>
  <cp:lastModifiedBy/>
  <dcterms:created xsi:type="dcterms:W3CDTF">2017-03-17T02:28:00Z</dcterms:created>
  <dcterms:modified xsi:type="dcterms:W3CDTF">2020-02-01T10:44:13Z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