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9" r:id="rId2"/>
    <p:sldId id="257" r:id="rId3"/>
    <p:sldId id="258" r:id="rId4"/>
    <p:sldId id="266" r:id="rId5"/>
    <p:sldId id="261" r:id="rId6"/>
    <p:sldId id="262" r:id="rId7"/>
    <p:sldId id="270" r:id="rId8"/>
    <p:sldId id="263" r:id="rId9"/>
    <p:sldId id="265" r:id="rId10"/>
    <p:sldId id="267" r:id="rId11"/>
    <p:sldId id="268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2015/9/7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矩形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矩形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矩形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56" name="矩形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矩形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矩形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矩形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2015/9/7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2015/9/7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2015/9/7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任意多边形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任意多边形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任意多边形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任意多边形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任意多边形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任意多边形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任意多边形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任意多边形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任意多边形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任意多边形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任意多边形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任意多边形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任意多边形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任意多边形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2015/9/7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2015/9/7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2015/9/7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矩形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矩形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矩形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矩形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矩形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矩形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2015/9/7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2015/9/7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2015/9/7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直接连接符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grpSp>
        <p:nvGrpSpPr>
          <p:cNvPr id="14" name="组合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直接连接符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直接连接符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30820CF-B880-4189-942D-D702A7CBA730}" type="datetimeFigureOut">
              <a:rPr lang="zh-CN" altLang="en-US" smtClean="0"/>
              <a:pPr/>
              <a:t>2015/9/7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矩形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矩形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矩形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30820CF-B880-4189-942D-D702A7CBA730}" type="datetimeFigureOut">
              <a:rPr lang="zh-CN" altLang="en-US" smtClean="0"/>
              <a:pPr/>
              <a:t>2015/9/7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1268760"/>
            <a:ext cx="7772400" cy="914400"/>
          </a:xfrm>
        </p:spPr>
        <p:txBody>
          <a:bodyPr/>
          <a:lstStyle/>
          <a:p>
            <a:pPr algn="ctr"/>
            <a:r>
              <a:rPr lang="zh-CN" altLang="en-US" b="1" dirty="0" smtClean="0"/>
              <a:t>如何使用新多媒体设备</a:t>
            </a:r>
            <a:endParaRPr lang="zh-CN" altLang="en-US" b="1" dirty="0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899592" y="4314800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信息中心  刘嵬</a:t>
            </a:r>
            <a:endParaRPr kumimoji="0" lang="zh-CN" altLang="en-US" sz="4000" b="1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六、外接笔记本（一定记得输出）</a:t>
            </a:r>
            <a:endParaRPr lang="zh-CN" altLang="en-US" dirty="0"/>
          </a:p>
        </p:txBody>
      </p:sp>
      <p:pic>
        <p:nvPicPr>
          <p:cNvPr id="4" name="内容占位符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879517"/>
            <a:ext cx="7772400" cy="4381666"/>
          </a:xfrm>
        </p:spPr>
      </p:pic>
      <p:sp>
        <p:nvSpPr>
          <p:cNvPr id="6" name="右箭头 5"/>
          <p:cNvSpPr/>
          <p:nvPr/>
        </p:nvSpPr>
        <p:spPr>
          <a:xfrm>
            <a:off x="1979712" y="5157192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3779912" y="3356992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七、注意事项及维修电话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4400" y="2359624"/>
            <a:ext cx="7772400" cy="2797568"/>
          </a:xfrm>
        </p:spPr>
        <p:txBody>
          <a:bodyPr/>
          <a:lstStyle/>
          <a:p>
            <a:r>
              <a:rPr lang="zh-CN" altLang="en-US" dirty="0" smtClean="0"/>
              <a:t>电脑及打印机：帅光智</a:t>
            </a:r>
            <a:r>
              <a:rPr lang="en-US" altLang="zh-CN" dirty="0" smtClean="0"/>
              <a:t>6789</a:t>
            </a:r>
            <a:r>
              <a:rPr lang="zh-CN" altLang="en-US" dirty="0" smtClean="0"/>
              <a:t>；</a:t>
            </a:r>
            <a:r>
              <a:rPr lang="en-US" altLang="zh-CN" dirty="0" smtClean="0"/>
              <a:t>68451538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多媒体设备：刘嵬</a:t>
            </a:r>
            <a:r>
              <a:rPr lang="en-US" altLang="zh-CN" dirty="0" smtClean="0"/>
              <a:t>61515</a:t>
            </a:r>
            <a:r>
              <a:rPr lang="zh-CN" altLang="en-US" dirty="0" smtClean="0"/>
              <a:t>；</a:t>
            </a:r>
            <a:r>
              <a:rPr lang="en-US" altLang="zh-CN" dirty="0" smtClean="0"/>
              <a:t>68451515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网络故障：宋代良</a:t>
            </a:r>
            <a:r>
              <a:rPr lang="en-US" altLang="zh-CN" dirty="0" smtClean="0"/>
              <a:t>6114</a:t>
            </a:r>
            <a:r>
              <a:rPr lang="zh-CN" altLang="en-US" dirty="0" smtClean="0"/>
              <a:t>；</a:t>
            </a:r>
            <a:r>
              <a:rPr lang="en-US" altLang="zh-CN" dirty="0" smtClean="0"/>
              <a:t>68451529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一、系统开关</a:t>
            </a:r>
            <a:endParaRPr lang="zh-CN" altLang="en-US" dirty="0"/>
          </a:p>
        </p:txBody>
      </p:sp>
      <p:sp>
        <p:nvSpPr>
          <p:cNvPr id="5" name="下箭头 4"/>
          <p:cNvSpPr/>
          <p:nvPr/>
        </p:nvSpPr>
        <p:spPr>
          <a:xfrm>
            <a:off x="5436096" y="2492896"/>
            <a:ext cx="36004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内容占位符 6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556792"/>
            <a:ext cx="7772400" cy="4032448"/>
          </a:xfrm>
        </p:spPr>
      </p:pic>
      <p:pic>
        <p:nvPicPr>
          <p:cNvPr id="4" name="图片 3" descr="QQ图片201509011139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13246" y="2780928"/>
            <a:ext cx="2342672" cy="2808310"/>
          </a:xfrm>
          <a:prstGeom prst="rect">
            <a:avLst/>
          </a:prstGeom>
        </p:spPr>
      </p:pic>
      <p:sp>
        <p:nvSpPr>
          <p:cNvPr id="8" name="下箭头 7"/>
          <p:cNvSpPr/>
          <p:nvPr/>
        </p:nvSpPr>
        <p:spPr>
          <a:xfrm>
            <a:off x="7956376" y="3140968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下箭头 8"/>
          <p:cNvSpPr/>
          <p:nvPr/>
        </p:nvSpPr>
        <p:spPr>
          <a:xfrm>
            <a:off x="1619672" y="2564904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二、如何打开投影机（电脑桌面）</a:t>
            </a:r>
            <a:endParaRPr lang="zh-CN" altLang="en-US" dirty="0"/>
          </a:p>
        </p:txBody>
      </p:sp>
      <p:pic>
        <p:nvPicPr>
          <p:cNvPr id="7" name="内容占位符 6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879517"/>
            <a:ext cx="7772400" cy="4381666"/>
          </a:xfrm>
        </p:spPr>
      </p:pic>
      <p:sp>
        <p:nvSpPr>
          <p:cNvPr id="8" name="下箭头 7"/>
          <p:cNvSpPr/>
          <p:nvPr/>
        </p:nvSpPr>
        <p:spPr>
          <a:xfrm>
            <a:off x="2627784" y="3789040"/>
            <a:ext cx="36004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下箭头 4"/>
          <p:cNvSpPr/>
          <p:nvPr/>
        </p:nvSpPr>
        <p:spPr>
          <a:xfrm>
            <a:off x="1619672" y="2924944"/>
            <a:ext cx="36004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三、如何使用数码展台</a:t>
            </a:r>
            <a:endParaRPr lang="zh-CN" altLang="en-US" dirty="0"/>
          </a:p>
        </p:txBody>
      </p:sp>
      <p:pic>
        <p:nvPicPr>
          <p:cNvPr id="4" name="内容占位符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484784"/>
            <a:ext cx="5999476" cy="3848387"/>
          </a:xfr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1066800" y="561094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第一步：中控台上切换到数码展台</a:t>
            </a:r>
            <a:endParaRPr kumimoji="0" lang="zh-CN" altLang="en-US" sz="28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下箭头 5"/>
          <p:cNvSpPr/>
          <p:nvPr/>
        </p:nvSpPr>
        <p:spPr>
          <a:xfrm>
            <a:off x="6156176" y="1988840"/>
            <a:ext cx="36004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5466928"/>
            <a:ext cx="7772400" cy="914400"/>
          </a:xfrm>
        </p:spPr>
        <p:txBody>
          <a:bodyPr/>
          <a:lstStyle/>
          <a:p>
            <a:pPr algn="ctr"/>
            <a:r>
              <a:rPr lang="zh-CN" altLang="en-US" sz="2800" dirty="0" smtClean="0"/>
              <a:t>第二步：打开数码展台</a:t>
            </a:r>
            <a:r>
              <a:rPr lang="zh-CN" altLang="en-US" sz="2800" dirty="0" smtClean="0"/>
              <a:t>电源（关闭展台电源）</a:t>
            </a:r>
            <a:endParaRPr lang="zh-CN" altLang="en-US" sz="2800" dirty="0"/>
          </a:p>
        </p:txBody>
      </p:sp>
      <p:pic>
        <p:nvPicPr>
          <p:cNvPr id="5" name="内容占位符 4" descr="IMG_14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404664"/>
            <a:ext cx="3429000" cy="4572000"/>
          </a:xfrm>
        </p:spPr>
      </p:pic>
      <p:pic>
        <p:nvPicPr>
          <p:cNvPr id="6" name="图片 5" descr="IMG_14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04664"/>
            <a:ext cx="3415308" cy="4553744"/>
          </a:xfrm>
          <a:prstGeom prst="rect">
            <a:avLst/>
          </a:prstGeom>
        </p:spPr>
      </p:pic>
      <p:sp>
        <p:nvSpPr>
          <p:cNvPr id="7" name="下箭头 6"/>
          <p:cNvSpPr/>
          <p:nvPr/>
        </p:nvSpPr>
        <p:spPr>
          <a:xfrm>
            <a:off x="6660232" y="2348880"/>
            <a:ext cx="36004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下箭头 7"/>
          <p:cNvSpPr/>
          <p:nvPr/>
        </p:nvSpPr>
        <p:spPr>
          <a:xfrm>
            <a:off x="2915816" y="2132856"/>
            <a:ext cx="36004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5394920"/>
            <a:ext cx="7772400" cy="914400"/>
          </a:xfrm>
        </p:spPr>
        <p:txBody>
          <a:bodyPr/>
          <a:lstStyle/>
          <a:p>
            <a:pPr algn="ctr"/>
            <a:r>
              <a:rPr lang="zh-CN" altLang="en-US" sz="2800" dirty="0" smtClean="0"/>
              <a:t>第三步：一定要按数码展台上“展台”健</a:t>
            </a:r>
            <a:endParaRPr lang="zh-CN" altLang="en-US" sz="2800" dirty="0"/>
          </a:p>
        </p:txBody>
      </p:sp>
      <p:pic>
        <p:nvPicPr>
          <p:cNvPr id="4" name="内容占位符 3" descr="IMG_14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86100" y="441176"/>
            <a:ext cx="3429000" cy="4572000"/>
          </a:xfrm>
        </p:spPr>
      </p:pic>
      <p:sp>
        <p:nvSpPr>
          <p:cNvPr id="5" name="下箭头 4"/>
          <p:cNvSpPr/>
          <p:nvPr/>
        </p:nvSpPr>
        <p:spPr>
          <a:xfrm>
            <a:off x="4355976" y="2204864"/>
            <a:ext cx="36004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5301208"/>
            <a:ext cx="8050088" cy="1008112"/>
          </a:xfrm>
        </p:spPr>
        <p:txBody>
          <a:bodyPr/>
          <a:lstStyle/>
          <a:p>
            <a:pPr algn="ctr"/>
            <a:r>
              <a:rPr lang="zh-CN" altLang="en-US" sz="2800" dirty="0" smtClean="0"/>
              <a:t>第四步：放大缩小按键变化</a:t>
            </a:r>
            <a:endParaRPr lang="zh-CN" altLang="en-US" sz="2800" dirty="0"/>
          </a:p>
        </p:txBody>
      </p:sp>
      <p:pic>
        <p:nvPicPr>
          <p:cNvPr id="4" name="内容占位符 3" descr="IMG_14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548680"/>
            <a:ext cx="3429000" cy="4572000"/>
          </a:xfrm>
        </p:spPr>
      </p:pic>
      <p:sp>
        <p:nvSpPr>
          <p:cNvPr id="6" name="上弧形箭头 5"/>
          <p:cNvSpPr/>
          <p:nvPr/>
        </p:nvSpPr>
        <p:spPr>
          <a:xfrm rot="2238398">
            <a:off x="3425573" y="3246251"/>
            <a:ext cx="1224136" cy="4320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下箭头 6"/>
          <p:cNvSpPr/>
          <p:nvPr/>
        </p:nvSpPr>
        <p:spPr>
          <a:xfrm rot="13693805">
            <a:off x="3241406" y="3743114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下箭头 7"/>
          <p:cNvSpPr/>
          <p:nvPr/>
        </p:nvSpPr>
        <p:spPr>
          <a:xfrm>
            <a:off x="5796136" y="2708920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四、电脑桌面和数码展台切换</a:t>
            </a:r>
            <a:endParaRPr lang="zh-CN" altLang="en-US" dirty="0"/>
          </a:p>
        </p:txBody>
      </p:sp>
      <p:pic>
        <p:nvPicPr>
          <p:cNvPr id="4" name="内容占位符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879517"/>
            <a:ext cx="7772400" cy="4381666"/>
          </a:xfrm>
        </p:spPr>
      </p:pic>
      <p:sp>
        <p:nvSpPr>
          <p:cNvPr id="5" name="下箭头 4"/>
          <p:cNvSpPr/>
          <p:nvPr/>
        </p:nvSpPr>
        <p:spPr>
          <a:xfrm>
            <a:off x="2987824" y="2780928"/>
            <a:ext cx="36004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下箭头 5"/>
          <p:cNvSpPr/>
          <p:nvPr/>
        </p:nvSpPr>
        <p:spPr>
          <a:xfrm>
            <a:off x="5796136" y="2780928"/>
            <a:ext cx="360040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五、</a:t>
            </a:r>
            <a:r>
              <a:rPr lang="zh-CN" altLang="en-US" dirty="0" smtClean="0"/>
              <a:t>如何关闭投影机</a:t>
            </a:r>
            <a:endParaRPr lang="zh-CN" altLang="en-US" dirty="0"/>
          </a:p>
        </p:txBody>
      </p:sp>
      <p:pic>
        <p:nvPicPr>
          <p:cNvPr id="4" name="内容占位符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879517"/>
            <a:ext cx="7772400" cy="4381666"/>
          </a:xfrm>
        </p:spPr>
      </p:pic>
      <p:sp>
        <p:nvSpPr>
          <p:cNvPr id="5" name="下箭头 4"/>
          <p:cNvSpPr/>
          <p:nvPr/>
        </p:nvSpPr>
        <p:spPr>
          <a:xfrm>
            <a:off x="3419872" y="3861048"/>
            <a:ext cx="360040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穿越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穿越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穿越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109</TotalTime>
  <Words>122</Words>
  <Application>Microsoft Office PowerPoint</Application>
  <PresentationFormat>全屏显示(4:3)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穿越</vt:lpstr>
      <vt:lpstr>如何使用新多媒体设备</vt:lpstr>
      <vt:lpstr>一、系统开关</vt:lpstr>
      <vt:lpstr>二、如何打开投影机（电脑桌面）</vt:lpstr>
      <vt:lpstr>三、如何使用数码展台</vt:lpstr>
      <vt:lpstr>第二步：打开数码展台电源（关闭展台电源）</vt:lpstr>
      <vt:lpstr>第三步：一定要按数码展台上“展台”健</vt:lpstr>
      <vt:lpstr>第四步：放大缩小按键变化</vt:lpstr>
      <vt:lpstr>四、电脑桌面和数码展台切换</vt:lpstr>
      <vt:lpstr>五、如何关闭投影机</vt:lpstr>
      <vt:lpstr>六、外接笔记本（一定记得输出）</vt:lpstr>
      <vt:lpstr>七、注意事项及维修电话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流程图</dc:title>
  <dc:creator>XKin</dc:creator>
  <cp:lastModifiedBy>XKin</cp:lastModifiedBy>
  <cp:revision>22</cp:revision>
  <dcterms:created xsi:type="dcterms:W3CDTF">2015-08-05T02:33:08Z</dcterms:created>
  <dcterms:modified xsi:type="dcterms:W3CDTF">2015-09-07T02:45:58Z</dcterms:modified>
</cp:coreProperties>
</file>