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95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709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4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739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379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87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455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57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111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93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94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2EA-8FE8-40AC-B981-176A4378A088}" type="datetimeFigureOut">
              <a:rPr lang="zh-CN" altLang="en-US" smtClean="0"/>
              <a:pPr/>
              <a:t>2016/12/11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8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0221" y="2325511"/>
            <a:ext cx="8071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棠外附小第</a:t>
            </a:r>
            <a:r>
              <a:rPr lang="en-US" altLang="zh-CN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16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周升旗仪式</a:t>
            </a:r>
            <a:endParaRPr lang="zh-CN" altLang="en-US" sz="5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3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9e7a8ae958327b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01181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992157_15034656934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8665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7356" y="428604"/>
            <a:ext cx="6500858" cy="664371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铭记历史 珍爱和平</a:t>
            </a:r>
            <a:r>
              <a:rPr lang="en-US" altLang="zh-CN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29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这段在炮火中被铭记的历史，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就如同在岁月冲刷的峡谷中奔流着的长河，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翻卷着鲜为人知的英雄事迹，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流淌着浴血奋战的侠骨豪情，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击打着内忧外患的倒悬之急。</a:t>
            </a:r>
          </a:p>
          <a:p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这段在硝烟中被镌刻的历史，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就如同在时间的大漠中孤独凄凉的记录者，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哭喊着骨肉亲情的难舍难离，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哀嚎着国破家亡的飘零无依，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反抗着敌寇铁蹄的万般欺凌，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前进着保家卫国的万众一心。</a:t>
            </a:r>
          </a:p>
          <a:p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这段在和平中被回顾的历史，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就如同被时光的巧手打磨抛光的一面铜镜，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正视着那尘封中的往事，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注视着那迷茫中的现实，</a:t>
            </a:r>
            <a: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仰视着那梦想中的未来。</a:t>
            </a:r>
          </a:p>
          <a:p>
            <a:r>
              <a:rPr lang="zh-CN" alt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历史</a:t>
            </a:r>
            <a:r>
              <a:rPr lang="zh-CN" alt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不可更改，</a:t>
            </a:r>
            <a:r>
              <a:rPr 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历史不可逃避，</a:t>
            </a:r>
            <a:r>
              <a:rPr 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历史只能被铭记，</a:t>
            </a:r>
            <a:r>
              <a:rPr 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9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让我们珍爱那永远的和平</a:t>
            </a: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19</Words>
  <Application>Microsoft Office PowerPoint</Application>
  <PresentationFormat>全屏显示(4:3)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幻灯片 1</vt:lpstr>
      <vt:lpstr>幻灯片 2</vt:lpstr>
      <vt:lpstr>幻灯片 3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tw</cp:lastModifiedBy>
  <cp:revision>4</cp:revision>
  <dcterms:created xsi:type="dcterms:W3CDTF">2016-11-07T02:01:43Z</dcterms:created>
  <dcterms:modified xsi:type="dcterms:W3CDTF">2016-12-11T11:40:50Z</dcterms:modified>
</cp:coreProperties>
</file>