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1" r:id="rId5"/>
    <p:sldId id="263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9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709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4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73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37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87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45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5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11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93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9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pPr/>
              <a:t>2016/12/18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wenmi.com/zi/9660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17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升旗仪式</a:t>
            </a: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3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181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778" y="1159580"/>
            <a:ext cx="8918222" cy="7273219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、午休方面：集合</a:t>
            </a:r>
            <a:r>
              <a:rPr lang="zh-CN" altLang="en-US" sz="2000" dirty="0" smtClean="0">
                <a:latin typeface="+mn-ea"/>
              </a:rPr>
              <a:t>特别迅速，特别表扬二，三年级路队非常整齐。午休时</a:t>
            </a:r>
            <a:r>
              <a:rPr lang="zh-CN" altLang="en-US" sz="2000" dirty="0" smtClean="0">
                <a:latin typeface="+mn-ea"/>
              </a:rPr>
              <a:t>，   四</a:t>
            </a:r>
            <a:r>
              <a:rPr lang="zh-CN" altLang="en-US" sz="2000" dirty="0" smtClean="0">
                <a:latin typeface="+mn-ea"/>
              </a:rPr>
              <a:t>楼低段以及四五年级女生寝室纪律较好，大家都能做到快静齐，并且每天能够主动叠好床铺，做好自己床周围的卫生。但是，五楼高段男生寝室的纪律较差，部分男生吵闹讲话，经过老师多次提醒和教育，仍然不改。并且有部分男生，不叠被子。在此提出批评，希望本周有所改正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、路</a:t>
            </a:r>
            <a:r>
              <a:rPr lang="zh-CN" altLang="en-US" sz="2000" dirty="0" smtClean="0">
                <a:latin typeface="+mn-ea"/>
              </a:rPr>
              <a:t>队</a:t>
            </a:r>
            <a:r>
              <a:rPr lang="zh-CN" altLang="en-US" sz="2000" dirty="0" smtClean="0">
                <a:latin typeface="+mn-ea"/>
              </a:rPr>
              <a:t>方面：各</a:t>
            </a:r>
            <a:r>
              <a:rPr lang="zh-CN" altLang="en-US" sz="2000" dirty="0" smtClean="0">
                <a:latin typeface="+mn-ea"/>
              </a:rPr>
              <a:t>年级基本能做到排队，有序的放学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3</a:t>
            </a:r>
            <a:r>
              <a:rPr lang="zh-CN" altLang="en-US" sz="2000" dirty="0" smtClean="0">
                <a:latin typeface="+mn-ea"/>
              </a:rPr>
              <a:t>、食堂就餐方面：卫生</a:t>
            </a:r>
            <a:r>
              <a:rPr lang="zh-CN" altLang="en-US" sz="2000" dirty="0" smtClean="0">
                <a:latin typeface="+mn-ea"/>
              </a:rPr>
              <a:t>较好，扔餐盘的现象有了明显的好转，提出</a:t>
            </a:r>
            <a:r>
              <a:rPr lang="zh-CN" altLang="en-US" sz="2000" dirty="0" smtClean="0">
                <a:latin typeface="+mn-ea"/>
              </a:rPr>
              <a:t>表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4</a:t>
            </a:r>
            <a:r>
              <a:rPr lang="zh-CN" altLang="en-US" sz="2000" dirty="0" smtClean="0">
                <a:latin typeface="+mn-ea"/>
              </a:rPr>
              <a:t>、上周</a:t>
            </a:r>
            <a:r>
              <a:rPr lang="zh-CN" altLang="en-US" sz="2000" dirty="0" smtClean="0">
                <a:latin typeface="+mn-ea"/>
              </a:rPr>
              <a:t>有个别班级图方便未把垃圾倒进教学楼后面指定的垃圾箱，而是倒</a:t>
            </a:r>
            <a:r>
              <a:rPr lang="zh-CN" altLang="en-US" sz="2000" dirty="0" smtClean="0">
                <a:latin typeface="+mn-ea"/>
              </a:rPr>
              <a:t>在  厕所</a:t>
            </a:r>
            <a:r>
              <a:rPr lang="zh-CN" altLang="en-US" sz="2000" dirty="0" smtClean="0">
                <a:latin typeface="+mn-ea"/>
              </a:rPr>
              <a:t>里，特对</a:t>
            </a:r>
            <a:r>
              <a:rPr lang="en-US" altLang="zh-CN" sz="2000" dirty="0" smtClean="0">
                <a:latin typeface="+mn-ea"/>
              </a:rPr>
              <a:t>3.1</a:t>
            </a:r>
            <a:r>
              <a:rPr lang="zh-CN" altLang="en-US" sz="2000" dirty="0" smtClean="0">
                <a:latin typeface="+mn-ea"/>
              </a:rPr>
              <a:t>班提出批评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5</a:t>
            </a:r>
            <a:r>
              <a:rPr lang="zh-CN" altLang="en-US" sz="2000" dirty="0" smtClean="0">
                <a:latin typeface="+mn-ea"/>
              </a:rPr>
              <a:t>、部分</a:t>
            </a:r>
            <a:r>
              <a:rPr lang="zh-CN" altLang="en-US" sz="2000" dirty="0" smtClean="0">
                <a:latin typeface="+mn-ea"/>
              </a:rPr>
              <a:t>孩子图方便，钻草丛、翻栏杆，存在极大的安全隐患，特提出批评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2000" dirty="0" smtClean="0">
                <a:latin typeface="+mn-ea"/>
              </a:rPr>
              <a:t>6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zh-CN" altLang="en-US" sz="2000" dirty="0" smtClean="0">
                <a:latin typeface="+mn-ea"/>
              </a:rPr>
              <a:t>本周</a:t>
            </a:r>
            <a:r>
              <a:rPr lang="zh-CN" altLang="en-US" sz="2000" dirty="0" smtClean="0">
                <a:latin typeface="+mn-ea"/>
              </a:rPr>
              <a:t>将厕所地面评比，对相关楼层进行表扬。</a:t>
            </a:r>
            <a:br>
              <a:rPr lang="zh-CN" altLang="en-US" sz="2000" dirty="0" smtClean="0">
                <a:latin typeface="+mn-ea"/>
              </a:rPr>
            </a:br>
            <a:r>
              <a:rPr lang="zh-CN" altLang="en-US" sz="2000" b="1" dirty="0" smtClean="0">
                <a:latin typeface="+mn-ea"/>
              </a:rPr>
              <a:t>文明班级有：</a:t>
            </a:r>
            <a:r>
              <a:rPr lang="zh-CN" altLang="en-US" sz="2000" dirty="0" smtClean="0">
                <a:latin typeface="+mn-ea"/>
              </a:rPr>
              <a:t/>
            </a:r>
            <a:br>
              <a:rPr lang="zh-CN" altLang="en-US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一年级全体</a:t>
            </a:r>
            <a:r>
              <a:rPr lang="zh-CN" altLang="en-US" sz="2000" dirty="0" smtClean="0">
                <a:latin typeface="+mn-ea"/>
              </a:rPr>
              <a:t>班级，二</a:t>
            </a:r>
            <a:r>
              <a:rPr lang="zh-CN" altLang="en-US" sz="2000" dirty="0" smtClean="0">
                <a:latin typeface="+mn-ea"/>
              </a:rPr>
              <a:t>年级全体</a:t>
            </a:r>
            <a:r>
              <a:rPr lang="zh-CN" altLang="en-US" sz="2000" dirty="0" smtClean="0">
                <a:latin typeface="+mn-ea"/>
              </a:rPr>
              <a:t>班级，三</a:t>
            </a:r>
            <a:r>
              <a:rPr lang="zh-CN" altLang="en-US" sz="2000" dirty="0" smtClean="0">
                <a:latin typeface="+mn-ea"/>
              </a:rPr>
              <a:t>年级 </a:t>
            </a:r>
            <a:r>
              <a:rPr lang="en-US" altLang="zh-CN" sz="2000" dirty="0" smtClean="0">
                <a:latin typeface="+mn-ea"/>
              </a:rPr>
              <a:t>3.2 3.3 3.4 3.6 3.8 3.9</a:t>
            </a:r>
            <a:br>
              <a:rPr lang="en-US" altLang="zh-CN" sz="2000" dirty="0" smtClean="0">
                <a:latin typeface="+mn-ea"/>
              </a:rPr>
            </a:br>
            <a:r>
              <a:rPr lang="zh-CN" altLang="en-US" sz="2000" dirty="0" smtClean="0">
                <a:latin typeface="+mn-ea"/>
              </a:rPr>
              <a:t>四年级 </a:t>
            </a:r>
            <a:r>
              <a:rPr lang="en-US" altLang="zh-CN" sz="2000" dirty="0" smtClean="0">
                <a:latin typeface="+mn-ea"/>
              </a:rPr>
              <a:t>4.2 4.3 4.4 4.5 4.6 4.7 </a:t>
            </a:r>
            <a:r>
              <a:rPr lang="en-US" altLang="zh-CN" sz="2000" dirty="0" smtClean="0">
                <a:latin typeface="+mn-ea"/>
              </a:rPr>
              <a:t>4.8</a:t>
            </a:r>
            <a:r>
              <a:rPr lang="zh-CN" altLang="en-US" sz="2000" dirty="0" smtClean="0">
                <a:latin typeface="+mn-ea"/>
              </a:rPr>
              <a:t>，五</a:t>
            </a:r>
            <a:r>
              <a:rPr lang="zh-CN" altLang="en-US" sz="2000" dirty="0" smtClean="0">
                <a:latin typeface="+mn-ea"/>
              </a:rPr>
              <a:t>年级 </a:t>
            </a:r>
            <a:r>
              <a:rPr lang="en-US" altLang="zh-CN" sz="2000" dirty="0" smtClean="0">
                <a:latin typeface="+mn-ea"/>
              </a:rPr>
              <a:t>5.1 5.2 5.4 </a:t>
            </a:r>
            <a:r>
              <a:rPr lang="en-US" altLang="zh-CN" sz="2000" dirty="0" smtClean="0">
                <a:latin typeface="+mn-ea"/>
              </a:rPr>
              <a:t>5.6</a:t>
            </a:r>
            <a:r>
              <a:rPr lang="zh-CN" altLang="en-US" sz="2000" dirty="0" smtClean="0">
                <a:latin typeface="+mn-ea"/>
              </a:rPr>
              <a:t>，六</a:t>
            </a:r>
            <a:r>
              <a:rPr lang="zh-CN" altLang="en-US" sz="2000" dirty="0" smtClean="0">
                <a:latin typeface="+mn-ea"/>
              </a:rPr>
              <a:t>年级全体班级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8488" y="383822"/>
            <a:ext cx="54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</a:t>
            </a:r>
            <a:r>
              <a:rPr lang="zh-CN" altLang="en-US" sz="3600" b="1" dirty="0" smtClean="0"/>
              <a:t>上周值周总结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u=3885625728,4189158921&amp;fm=214&amp;gp=0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4299479" cy="44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97867" y="1"/>
            <a:ext cx="50461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你</a:t>
            </a:r>
            <a:r>
              <a:rPr lang="zh-CN" altLang="en-US" sz="2400" dirty="0" smtClean="0"/>
              <a:t>，本是母亲身边一个天真的孩子。</a:t>
            </a:r>
          </a:p>
          <a:p>
            <a:r>
              <a:rPr lang="zh-CN" altLang="en-US" sz="2400" dirty="0" smtClean="0"/>
              <a:t>你，本可以依偎在母亲温暖的怀抱里。</a:t>
            </a:r>
          </a:p>
          <a:p>
            <a:r>
              <a:rPr lang="zh-CN" altLang="en-US" sz="2400" dirty="0" smtClean="0"/>
              <a:t>你，本应该和你的兄弟姐妹一样，快乐，无忧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  <a:p>
            <a:r>
              <a:rPr lang="zh-CN" altLang="en-US" sz="2400" dirty="0" smtClean="0"/>
              <a:t>但母亲在那个风云变换的年代。</a:t>
            </a:r>
          </a:p>
          <a:p>
            <a:r>
              <a:rPr lang="zh-CN" altLang="en-US" sz="2400" dirty="0" smtClean="0"/>
              <a:t>被</a:t>
            </a:r>
            <a:r>
              <a:rPr lang="zh-CN" altLang="en-US" sz="2400" dirty="0" smtClean="0"/>
              <a:t>列强蹂</a:t>
            </a:r>
            <a:r>
              <a:rPr lang="en-US" sz="2400" dirty="0" smtClean="0">
                <a:hlinkClick r:id="rId3"/>
              </a:rPr>
              <a:t>躏</a:t>
            </a:r>
            <a:r>
              <a:rPr lang="zh-CN" altLang="en-US" sz="2400" dirty="0" smtClean="0"/>
              <a:t>，</a:t>
            </a:r>
            <a:r>
              <a:rPr lang="zh-CN" altLang="en-US" sz="2400" dirty="0" smtClean="0"/>
              <a:t>伤痕累累。</a:t>
            </a:r>
          </a:p>
          <a:p>
            <a:r>
              <a:rPr lang="zh-CN" altLang="en-US" sz="2400" dirty="0" smtClean="0"/>
              <a:t>在强盗</a:t>
            </a:r>
            <a:r>
              <a:rPr lang="zh-CN" altLang="en-US" sz="2400" dirty="0" smtClean="0"/>
              <a:t>肆无忌惮的</a:t>
            </a:r>
            <a:r>
              <a:rPr lang="zh-CN" altLang="en-US" sz="2400" dirty="0" smtClean="0"/>
              <a:t>笑声中。</a:t>
            </a:r>
          </a:p>
          <a:p>
            <a:r>
              <a:rPr lang="zh-CN" altLang="en-US" sz="2400" dirty="0" smtClean="0"/>
              <a:t>看着你无助的眼神，母亲的心，在滴血。</a:t>
            </a:r>
          </a:p>
          <a:p>
            <a:r>
              <a:rPr lang="en-US" sz="2400" dirty="0" smtClean="0"/>
              <a:t> </a:t>
            </a:r>
            <a:r>
              <a:rPr lang="zh-CN" altLang="en-US" sz="2400" dirty="0" smtClean="0"/>
              <a:t>因为</a:t>
            </a:r>
            <a:r>
              <a:rPr lang="zh-CN" altLang="en-US" sz="2400" dirty="0" smtClean="0"/>
              <a:t>，你是母亲的骨肉，血脉相连的骨肉。</a:t>
            </a:r>
          </a:p>
          <a:p>
            <a:r>
              <a:rPr lang="zh-CN" altLang="en-US" sz="2400" dirty="0" smtClean="0"/>
              <a:t>坚强的母亲没有倒下，坚强的母亲也不会倒下。</a:t>
            </a:r>
          </a:p>
          <a:p>
            <a:r>
              <a:rPr lang="zh-CN" altLang="en-US" sz="2400" dirty="0" smtClean="0"/>
              <a:t>当阳光再一次，普照大地，母亲勇敢的挺起胸膛。</a:t>
            </a:r>
          </a:p>
          <a:p>
            <a:r>
              <a:rPr lang="zh-CN" altLang="en-US" sz="2400" dirty="0" smtClean="0"/>
              <a:t>雄鸡一鸣天下白。</a:t>
            </a:r>
          </a:p>
          <a:p>
            <a:r>
              <a:rPr lang="zh-CN" altLang="en-US" sz="2400" dirty="0" smtClean="0"/>
              <a:t>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52622"/>
            <a:ext cx="442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拥子入怀</a:t>
            </a:r>
            <a:r>
              <a:rPr lang="en-US" sz="2800" b="1" dirty="0" smtClean="0"/>
              <a:t>—</a:t>
            </a:r>
            <a:r>
              <a:rPr lang="zh-CN" altLang="en-US" sz="2800" b="1" dirty="0" smtClean="0"/>
              <a:t>澳门回归</a:t>
            </a:r>
            <a:r>
              <a:rPr lang="zh-CN" altLang="en-US" sz="2800" b="1" dirty="0" smtClean="0"/>
              <a:t>纪念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u=3885625728,4189158921&amp;fm=214&amp;gp=0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4299479" cy="44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91378" y="203200"/>
            <a:ext cx="456071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　</a:t>
            </a:r>
            <a:r>
              <a:rPr lang="zh-CN" altLang="en-US" sz="2400" dirty="0" smtClean="0"/>
              <a:t>我们</a:t>
            </a:r>
            <a:r>
              <a:rPr lang="zh-CN" altLang="en-US" sz="2400" dirty="0" smtClean="0"/>
              <a:t>伟大的祖国，伟大的祖国母亲。</a:t>
            </a:r>
          </a:p>
          <a:p>
            <a:r>
              <a:rPr lang="zh-CN" altLang="en-US" sz="2400" dirty="0" smtClean="0"/>
              <a:t>在血与火的洗礼后，变的更加坚强。</a:t>
            </a:r>
          </a:p>
          <a:p>
            <a:r>
              <a:rPr lang="zh-CN" altLang="en-US" sz="2400" dirty="0" smtClean="0"/>
              <a:t>祖国母亲重新焕发了青春。屹立于民族之林</a:t>
            </a:r>
            <a:r>
              <a:rPr lang="zh-CN" altLang="en-US" sz="2400" dirty="0" smtClean="0"/>
              <a:t>。</a:t>
            </a:r>
            <a:r>
              <a:rPr lang="zh-CN" altLang="en-US" sz="2400" dirty="0" smtClean="0"/>
              <a:t>　</a:t>
            </a:r>
            <a:r>
              <a:rPr lang="zh-CN" altLang="en-US" sz="2400" dirty="0" smtClean="0"/>
              <a:t>　</a:t>
            </a:r>
          </a:p>
          <a:p>
            <a:r>
              <a:rPr lang="zh-CN" altLang="en-US" sz="2400" dirty="0" smtClean="0"/>
              <a:t>你为你的母亲而骄傲，你为你的母亲而自豪。</a:t>
            </a:r>
          </a:p>
          <a:p>
            <a:r>
              <a:rPr lang="zh-CN" altLang="en-US" sz="2400" dirty="0" smtClean="0"/>
              <a:t>声声</a:t>
            </a:r>
            <a:r>
              <a:rPr lang="zh-CN" altLang="en-US" sz="2400" dirty="0" smtClean="0"/>
              <a:t>母亲的呼唤，呼唤曾经被抢走的孩子的乳名。</a:t>
            </a:r>
          </a:p>
          <a:p>
            <a:r>
              <a:rPr lang="zh-CN" altLang="en-US" sz="2400" dirty="0" smtClean="0"/>
              <a:t>澳门，澳门，澳门</a:t>
            </a:r>
            <a:r>
              <a:rPr lang="en-US" sz="2400" dirty="0" smtClean="0"/>
              <a:t>!</a:t>
            </a:r>
            <a:r>
              <a:rPr lang="zh-CN" altLang="en-US" sz="2400" dirty="0" smtClean="0"/>
              <a:t>没有什么可以阻挡，阻挡你回到母亲的怀抱。</a:t>
            </a:r>
          </a:p>
          <a:p>
            <a:r>
              <a:rPr lang="zh-CN" altLang="en-US" sz="2400" dirty="0" smtClean="0"/>
              <a:t>拥子入怀，分离了整整三个多世纪的孩子，泪流满面。我回来了，我的母亲，我伟大坚强的母亲，我挚爱强大的祖国</a:t>
            </a:r>
            <a:r>
              <a:rPr lang="en-US" sz="2400" dirty="0" smtClean="0"/>
              <a:t>!</a:t>
            </a:r>
            <a:r>
              <a:rPr lang="zh-CN" altLang="en-US" sz="2400" dirty="0" smtClean="0"/>
              <a:t>从此，不再分开！！</a:t>
            </a:r>
            <a:r>
              <a:rPr lang="zh-CN" altLang="en-US" sz="2400" dirty="0" smtClean="0"/>
              <a:t>！</a:t>
            </a:r>
            <a:endParaRPr lang="zh-CN" alt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0931" y="4752621"/>
            <a:ext cx="442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拥子入怀</a:t>
            </a:r>
            <a:r>
              <a:rPr lang="en-US" sz="2800" b="1" dirty="0" smtClean="0"/>
              <a:t>—</a:t>
            </a:r>
            <a:r>
              <a:rPr lang="zh-CN" altLang="en-US" sz="2800" b="1" dirty="0" smtClean="0"/>
              <a:t>澳门回归</a:t>
            </a:r>
            <a:r>
              <a:rPr lang="zh-CN" altLang="en-US" sz="2800" b="1" dirty="0" smtClean="0"/>
              <a:t>纪念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319</Words>
  <Application>Microsoft Office PowerPoint</Application>
  <PresentationFormat>全屏显示(4:3)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13</cp:revision>
  <dcterms:created xsi:type="dcterms:W3CDTF">2016-11-07T02:01:43Z</dcterms:created>
  <dcterms:modified xsi:type="dcterms:W3CDTF">2016-12-18T11:24:18Z</dcterms:modified>
</cp:coreProperties>
</file>