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6" r:id="rId5"/>
    <p:sldId id="265" r:id="rId6"/>
    <p:sldId id="263" r:id="rId7"/>
    <p:sldId id="264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9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9709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41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73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937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876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8455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55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211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493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94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2EA-8FE8-40AC-B981-176A4378A088}" type="datetimeFigureOut">
              <a:rPr lang="zh-CN" altLang="en-US" smtClean="0"/>
              <a:pPr/>
              <a:t>2016/12/25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9B6A-B92B-45D4-A26C-D4647AC9A6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280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0221" y="2325511"/>
            <a:ext cx="8071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棠外附小第</a:t>
            </a:r>
            <a:r>
              <a:rPr lang="en-US" altLang="zh-CN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18</a:t>
            </a:r>
            <a:r>
              <a:rPr lang="zh-CN" altLang="en-US" sz="5400" dirty="0" smtClean="0">
                <a:solidFill>
                  <a:srgbClr val="FF0000"/>
                </a:solidFill>
                <a:latin typeface="华文琥珀" pitchFamily="2" charset="-122"/>
                <a:ea typeface="华文琥珀" pitchFamily="2" charset="-122"/>
              </a:rPr>
              <a:t>周升旗仪式</a:t>
            </a:r>
            <a:endParaRPr lang="zh-CN" altLang="en-US" sz="5400" dirty="0">
              <a:solidFill>
                <a:srgbClr val="FF0000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3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99e7a8ae958327b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01181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778" y="1159580"/>
            <a:ext cx="8918222" cy="7273219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食堂用餐情况：整体用餐情况良好，有秩序。</a:t>
            </a:r>
            <a:r>
              <a:rPr lang="en-US" sz="2400" dirty="0" smtClean="0"/>
              <a:t>4.3</a:t>
            </a:r>
            <a:r>
              <a:rPr lang="zh-CN" altLang="en-US" sz="2400" dirty="0" smtClean="0"/>
              <a:t>值周中队同学认真负责。据值周同学反映，部分六年级同学和个别五年级同学未佩戴红领巾（队徽），经提醒后未引起重视。请各班班主任老师加强对红领巾（队徽）佩戴的要求。</a:t>
            </a:r>
          </a:p>
          <a:p>
            <a:r>
              <a:rPr lang="zh-CN" altLang="en-US" sz="2400" dirty="0" smtClean="0"/>
              <a:t>晚自习前，个别一年级男生在展示栏背后的草丛中嬉戏、打闹，被值周同学提醒并制止。这样的行为不仅破坏了校园的绿色环境，也对个人安全构成隐患，请同学们今后一定要注意。</a:t>
            </a:r>
          </a:p>
          <a:p>
            <a:r>
              <a:rPr lang="zh-CN" altLang="en-US" sz="2400" dirty="0" smtClean="0"/>
              <a:t>午休情况：各班排队比较迅速，女生午休室的纪律较好。男生午休室中，有个别一年级和二年级的男生自我管理能力较弱，影响他人休息，在此提出批评。（建议）下周将对午休情况进行重点检查。</a:t>
            </a:r>
          </a:p>
          <a:p>
            <a:r>
              <a:rPr lang="zh-CN" altLang="en-US" sz="2400" dirty="0" smtClean="0"/>
              <a:t>路队情况：晚自习后各班基本能做到排队有序放学。其中 </a:t>
            </a:r>
            <a:r>
              <a:rPr lang="en-US" sz="2400" dirty="0" smtClean="0"/>
              <a:t>3.4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4.3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5.6</a:t>
            </a:r>
            <a:r>
              <a:rPr lang="zh-CN" altLang="en-US" sz="2400" dirty="0" smtClean="0"/>
              <a:t>等走前门的班级路队纪律良好。</a:t>
            </a:r>
            <a:r>
              <a:rPr lang="en-US" sz="2400" dirty="0" smtClean="0"/>
              <a:t>4.2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4.5</a:t>
            </a:r>
            <a:r>
              <a:rPr lang="zh-CN" altLang="en-US" sz="2400" dirty="0" smtClean="0"/>
              <a:t>等走后门的班级路队有秩序，讲礼貌。提出表扬！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8488" y="383822"/>
            <a:ext cx="54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</a:t>
            </a:r>
            <a:r>
              <a:rPr lang="zh-CN" altLang="en-US" sz="3600" b="1" dirty="0" smtClean="0"/>
              <a:t>上周值周总结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778" y="1159580"/>
            <a:ext cx="8918222" cy="7273219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值周中队：</a:t>
            </a:r>
            <a:r>
              <a:rPr lang="en-US" sz="2400" dirty="0" smtClean="0"/>
              <a:t>4.3</a:t>
            </a:r>
            <a:endParaRPr lang="zh-CN" altLang="en-US" sz="2400" dirty="0" smtClean="0"/>
          </a:p>
          <a:p>
            <a:r>
              <a:rPr lang="zh-CN" altLang="en-US" sz="2400" dirty="0" smtClean="0"/>
              <a:t>彭嫣然</a:t>
            </a:r>
            <a:r>
              <a:rPr lang="zh-CN" altLang="en-US" sz="2400" dirty="0" smtClean="0"/>
              <a:t>、郑力豪、张琪睿、黄宇凡、唐一田、黄子睿、周继超、刘佳欣、余欣雨、杨新宇、李柠汐、崔一凡、张诗雅、陶祖柯、钱佳欣、胡舒淇等同学在值周工作中表现突出，在此表扬！</a:t>
            </a:r>
            <a:endParaRPr lang="en-US" altLang="zh-CN" sz="2400" dirty="0" smtClean="0"/>
          </a:p>
          <a:p>
            <a:r>
              <a:rPr lang="zh-CN" altLang="en-US" sz="2400" b="1" dirty="0" smtClean="0"/>
              <a:t>文明班级：</a:t>
            </a:r>
            <a:endParaRPr lang="en-US" altLang="zh-CN" sz="2400" b="1" dirty="0" smtClean="0"/>
          </a:p>
          <a:p>
            <a:r>
              <a:rPr lang="en-US" sz="2400" dirty="0" smtClean="0"/>
              <a:t>1.2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1.4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1.5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1.6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1.8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1.9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1.10</a:t>
            </a:r>
            <a:endParaRPr lang="zh-CN" altLang="en-US" sz="2400" dirty="0" smtClean="0"/>
          </a:p>
          <a:p>
            <a:r>
              <a:rPr lang="en-US" sz="2400" dirty="0" smtClean="0"/>
              <a:t>2.1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2.3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2.5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2.6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2.7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2.8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2.9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2.10</a:t>
            </a:r>
            <a:endParaRPr lang="zh-CN" altLang="en-US" sz="2400" dirty="0" smtClean="0"/>
          </a:p>
          <a:p>
            <a:r>
              <a:rPr lang="en-US" sz="2400" dirty="0" smtClean="0"/>
              <a:t>3.2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3.3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3.4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3.5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3.8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3.9</a:t>
            </a:r>
            <a:endParaRPr lang="zh-CN" altLang="en-US" sz="2400" dirty="0" smtClean="0"/>
          </a:p>
          <a:p>
            <a:r>
              <a:rPr lang="en-US" sz="2400" dirty="0" smtClean="0"/>
              <a:t>4.3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4.4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4.5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4.6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4.8</a:t>
            </a:r>
            <a:endParaRPr lang="zh-CN" altLang="en-US" sz="2400" dirty="0" smtClean="0"/>
          </a:p>
          <a:p>
            <a:r>
              <a:rPr lang="en-US" sz="2400" dirty="0" smtClean="0"/>
              <a:t>5.2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5.3</a:t>
            </a:r>
            <a:endParaRPr lang="zh-CN" altLang="en-US" sz="2400" dirty="0" smtClean="0"/>
          </a:p>
          <a:p>
            <a:r>
              <a:rPr lang="en-US" sz="2400" dirty="0" smtClean="0"/>
              <a:t>6.1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6.2</a:t>
            </a:r>
            <a:r>
              <a:rPr lang="zh-CN" altLang="en-US" sz="2400" dirty="0" smtClean="0"/>
              <a:t>、</a:t>
            </a:r>
            <a:r>
              <a:rPr lang="en-US" sz="2400" dirty="0" smtClean="0"/>
              <a:t>6.5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38488" y="383822"/>
            <a:ext cx="54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</a:t>
            </a:r>
            <a:r>
              <a:rPr lang="zh-CN" altLang="en-US" sz="3600" b="1" dirty="0" smtClean="0"/>
              <a:t>上周值周总结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3" descr="3194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123"/>
          <a:stretch>
            <a:fillRect/>
          </a:stretch>
        </p:blipFill>
        <p:spPr>
          <a:xfrm>
            <a:off x="0" y="0"/>
            <a:ext cx="9144000" cy="2731911"/>
          </a:xfrm>
        </p:spPr>
      </p:pic>
      <p:pic>
        <p:nvPicPr>
          <p:cNvPr id="8" name="图片 7" descr="319490.jpg"/>
          <p:cNvPicPr>
            <a:picLocks noChangeAspect="1"/>
          </p:cNvPicPr>
          <p:nvPr/>
        </p:nvPicPr>
        <p:blipFill>
          <a:blip r:embed="rId2"/>
          <a:srcRect b="28579"/>
          <a:stretch>
            <a:fillRect/>
          </a:stretch>
        </p:blipFill>
        <p:spPr>
          <a:xfrm>
            <a:off x="0" y="2393245"/>
            <a:ext cx="9144000" cy="4464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3733" y="476804"/>
            <a:ext cx="747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309512" y="1219200"/>
            <a:ext cx="66265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b="1" dirty="0" smtClean="0">
                <a:latin typeface="Calibri" pitchFamily="34" charset="0"/>
                <a:ea typeface="宋体" pitchFamily="2" charset="-122"/>
                <a:cs typeface="Times New Roman" pitchFamily="18" charset="0"/>
              </a:rPr>
              <a:t>沁园春  长沙</a:t>
            </a:r>
            <a:endParaRPr lang="zh-CN" altLang="en-US" sz="66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3" descr="3194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123"/>
          <a:stretch>
            <a:fillRect/>
          </a:stretch>
        </p:blipFill>
        <p:spPr>
          <a:xfrm>
            <a:off x="0" y="0"/>
            <a:ext cx="9144000" cy="2731911"/>
          </a:xfrm>
        </p:spPr>
      </p:pic>
      <p:pic>
        <p:nvPicPr>
          <p:cNvPr id="8" name="图片 7" descr="319490.jpg"/>
          <p:cNvPicPr>
            <a:picLocks noChangeAspect="1"/>
          </p:cNvPicPr>
          <p:nvPr/>
        </p:nvPicPr>
        <p:blipFill>
          <a:blip r:embed="rId2"/>
          <a:srcRect b="28579"/>
          <a:stretch>
            <a:fillRect/>
          </a:stretch>
        </p:blipFill>
        <p:spPr>
          <a:xfrm>
            <a:off x="0" y="2393245"/>
            <a:ext cx="9144000" cy="4464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44" y="205871"/>
            <a:ext cx="74732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独立寒秋，湘江北去，橘子洲头。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zh-CN" altLang="en-US" sz="4000" b="1" dirty="0" smtClean="0"/>
              <a:t>看万山红遍，层林尽染；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漫江碧透，百舸争流。</a:t>
            </a:r>
            <a:r>
              <a:rPr lang="en-US" sz="4000" b="1" dirty="0" smtClean="0"/>
              <a:t> </a:t>
            </a:r>
          </a:p>
          <a:p>
            <a:r>
              <a:rPr lang="zh-CN" altLang="en-US" sz="4000" b="1" dirty="0" smtClean="0"/>
              <a:t>鹰击长空，鱼翔浅底，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万类霜天竞自由。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zh-CN" altLang="en-US" sz="4000" b="1" dirty="0" smtClean="0"/>
              <a:t>怅寥廓，问苍茫大地，谁主沉浮？</a:t>
            </a:r>
            <a:r>
              <a:rPr lang="en-US" sz="40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3" descr="3194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123"/>
          <a:stretch>
            <a:fillRect/>
          </a:stretch>
        </p:blipFill>
        <p:spPr>
          <a:xfrm>
            <a:off x="0" y="0"/>
            <a:ext cx="9144000" cy="2302933"/>
          </a:xfrm>
        </p:spPr>
      </p:pic>
      <p:pic>
        <p:nvPicPr>
          <p:cNvPr id="8" name="图片 7" descr="319490.jpg"/>
          <p:cNvPicPr>
            <a:picLocks noChangeAspect="1"/>
          </p:cNvPicPr>
          <p:nvPr/>
        </p:nvPicPr>
        <p:blipFill>
          <a:blip r:embed="rId2"/>
          <a:srcRect b="21717"/>
          <a:stretch>
            <a:fillRect/>
          </a:stretch>
        </p:blipFill>
        <p:spPr>
          <a:xfrm>
            <a:off x="0" y="1964267"/>
            <a:ext cx="9144000" cy="4893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2694"/>
            <a:ext cx="92794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携来百侣曾游，忆往昔峥嵘岁月稠。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zh-CN" altLang="en-US" sz="4000" b="1" dirty="0" smtClean="0"/>
              <a:t>恰同学少年，风华正茂；书生意气，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挥斥方遒。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zh-CN" altLang="en-US" sz="4000" b="1" dirty="0" smtClean="0"/>
              <a:t>指点江山，激扬文字，粪土当年万户侯。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zh-CN" altLang="en-US" sz="4000" b="1" dirty="0" smtClean="0"/>
              <a:t>曾记否，到中流击水，浪遏飞舟？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371</Words>
  <Application>Microsoft Office PowerPoint</Application>
  <PresentationFormat>全屏显示(4:3)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ljh</dc:creator>
  <cp:lastModifiedBy>tw</cp:lastModifiedBy>
  <cp:revision>24</cp:revision>
  <dcterms:created xsi:type="dcterms:W3CDTF">2016-11-07T02:01:43Z</dcterms:created>
  <dcterms:modified xsi:type="dcterms:W3CDTF">2016-12-25T10:18:01Z</dcterms:modified>
</cp:coreProperties>
</file>