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6" r:id="rId3"/>
    <p:sldId id="257" r:id="rId4"/>
    <p:sldId id="258" r:id="rId5"/>
    <p:sldId id="260" r:id="rId6"/>
    <p:sldId id="261" r:id="rId7"/>
    <p:sldId id="262" r:id="rId8"/>
    <p:sldId id="263" r:id="rId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4" d="100"/>
          <a:sy n="84" d="100"/>
        </p:scale>
        <p:origin x="-115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等腰三角形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标题 7"/>
          <p:cNvSpPr>
            <a:spLocks noGrp="1"/>
          </p:cNvSpPr>
          <p:nvPr>
            <p:ph type="ctrTitle"/>
          </p:nvPr>
        </p:nvSpPr>
        <p:spPr>
          <a:xfrm>
            <a:off x="540544" y="776288"/>
            <a:ext cx="8062912" cy="1470025"/>
          </a:xfrm>
        </p:spPr>
        <p:txBody>
          <a:bodyPr anchor="b">
            <a:normAutofit/>
          </a:bodyPr>
          <a:lstStyle>
            <a:lvl1pPr algn="r">
              <a:defRPr sz="4400"/>
            </a:lvl1pPr>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a:xfrm>
            <a:off x="1371600" y="6012656"/>
            <a:ext cx="5791200" cy="365125"/>
          </a:xfrm>
        </p:spPr>
        <p:txBody>
          <a:bodyPr tIns="0" bIns="0" anchor="t"/>
          <a:lstStyle>
            <a:lvl1pPr algn="r">
              <a:defRPr sz="1000"/>
            </a:lvl1pPr>
          </a:lstStyle>
          <a:p>
            <a:fld id="{530820CF-B880-4189-942D-D702A7CBA730}" type="datetimeFigureOut">
              <a:rPr lang="zh-CN" altLang="en-US" smtClean="0"/>
              <a:pPr/>
              <a:t>2017/1/5</a:t>
            </a:fld>
            <a:endParaRPr lang="zh-CN" altLang="en-US"/>
          </a:p>
        </p:txBody>
      </p:sp>
      <p:sp>
        <p:nvSpPr>
          <p:cNvPr id="17" name="页脚占位符 16"/>
          <p:cNvSpPr>
            <a:spLocks noGrp="1"/>
          </p:cNvSpPr>
          <p:nvPr>
            <p:ph type="ftr" sz="quarter" idx="11"/>
          </p:nvPr>
        </p:nvSpPr>
        <p:spPr>
          <a:xfrm>
            <a:off x="1371600" y="5650704"/>
            <a:ext cx="5791200" cy="365125"/>
          </a:xfrm>
        </p:spPr>
        <p:txBody>
          <a:bodyPr tIns="0" bIns="0" anchor="b"/>
          <a:lstStyle>
            <a:lvl1pPr algn="r">
              <a:defRPr sz="1100"/>
            </a:lvl1pPr>
          </a:lstStyle>
          <a:p>
            <a:endParaRPr lang="zh-CN" altLang="en-US"/>
          </a:p>
        </p:txBody>
      </p:sp>
      <p:sp>
        <p:nvSpPr>
          <p:cNvPr id="29" name="灯片编号占位符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81800" y="381000"/>
            <a:ext cx="1905000" cy="5486400"/>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381000"/>
            <a:ext cx="6248400" cy="5486400"/>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67494"/>
            <a:ext cx="8229600" cy="1399032"/>
          </a:xfrm>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457200" y="1882808"/>
            <a:ext cx="82296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4791456" y="6480048"/>
            <a:ext cx="2133600" cy="301752"/>
          </a:xfrm>
        </p:spPr>
        <p:txBody>
          <a:bodyPr/>
          <a:lstStyle/>
          <a:p>
            <a:fld id="{530820CF-B880-4189-942D-D702A7CBA730}" type="datetimeFigureOut">
              <a:rPr lang="zh-CN" altLang="en-US" smtClean="0"/>
              <a:pPr/>
              <a:t>2017/1/5</a:t>
            </a:fld>
            <a:endParaRPr lang="zh-CN" altLang="en-US"/>
          </a:p>
        </p:txBody>
      </p:sp>
      <p:sp>
        <p:nvSpPr>
          <p:cNvPr id="5" name="页脚占位符 4"/>
          <p:cNvSpPr>
            <a:spLocks noGrp="1"/>
          </p:cNvSpPr>
          <p:nvPr>
            <p:ph type="ftr" sz="quarter" idx="11"/>
          </p:nvPr>
        </p:nvSpPr>
        <p:spPr>
          <a:xfrm>
            <a:off x="457200" y="6480969"/>
            <a:ext cx="4260056" cy="300831"/>
          </a:xfrm>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2">
        <a:schemeClr val="bg1"/>
      </p:bgRef>
    </p:bg>
    <p:spTree>
      <p:nvGrpSpPr>
        <p:cNvPr id="1" name=""/>
        <p:cNvGrpSpPr/>
        <p:nvPr/>
      </p:nvGrpSpPr>
      <p:grpSpPr>
        <a:xfrm>
          <a:off x="0" y="0"/>
          <a:ext cx="0" cy="0"/>
          <a:chOff x="0" y="0"/>
          <a:chExt cx="0" cy="0"/>
        </a:xfrm>
      </p:grpSpPr>
      <p:sp>
        <p:nvSpPr>
          <p:cNvPr id="9" name="直角三角形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等腰三角形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日期占位符 3"/>
          <p:cNvSpPr>
            <a:spLocks noGrp="1"/>
          </p:cNvSpPr>
          <p:nvPr>
            <p:ph type="dt" sz="half" idx="10"/>
          </p:nvPr>
        </p:nvSpPr>
        <p:spPr>
          <a:xfrm>
            <a:off x="6955632" y="6477000"/>
            <a:ext cx="2133600" cy="304800"/>
          </a:xfrm>
        </p:spPr>
        <p:txBody>
          <a:bodyPr/>
          <a:lstStyle/>
          <a:p>
            <a:fld id="{530820CF-B880-4189-942D-D702A7CBA730}" type="datetimeFigureOut">
              <a:rPr lang="zh-CN" altLang="en-US" smtClean="0"/>
              <a:pPr/>
              <a:t>2017/1/5</a:t>
            </a:fld>
            <a:endParaRPr lang="zh-CN" altLang="en-US"/>
          </a:p>
        </p:txBody>
      </p:sp>
      <p:sp>
        <p:nvSpPr>
          <p:cNvPr id="5" name="页脚占位符 4"/>
          <p:cNvSpPr>
            <a:spLocks noGrp="1"/>
          </p:cNvSpPr>
          <p:nvPr>
            <p:ph type="ftr" sz="quarter" idx="11"/>
          </p:nvPr>
        </p:nvSpPr>
        <p:spPr>
          <a:xfrm>
            <a:off x="2619376" y="6480969"/>
            <a:ext cx="4260056" cy="300831"/>
          </a:xfrm>
        </p:spPr>
        <p:txBody>
          <a:bodyPr/>
          <a:lstStyle/>
          <a:p>
            <a:endParaRPr lang="zh-CN" altLang="en-US"/>
          </a:p>
        </p:txBody>
      </p:sp>
      <p:sp>
        <p:nvSpPr>
          <p:cNvPr id="6" name="灯片编号占位符 5"/>
          <p:cNvSpPr>
            <a:spLocks noGrp="1"/>
          </p:cNvSpPr>
          <p:nvPr>
            <p:ph type="sldNum" sz="quarter" idx="12"/>
          </p:nvPr>
        </p:nvSpPr>
        <p:spPr>
          <a:xfrm>
            <a:off x="8451056" y="809624"/>
            <a:ext cx="502920" cy="300831"/>
          </a:xfrm>
        </p:spPr>
        <p:txBody>
          <a:bodyPr/>
          <a:lstStyle/>
          <a:p>
            <a:fld id="{0C913308-F349-4B6D-A68A-DD1791B4A57B}" type="slidenum">
              <a:rPr lang="zh-CN" altLang="en-US" smtClean="0"/>
              <a:pPr/>
              <a:t>‹#›</a:t>
            </a:fld>
            <a:endParaRPr lang="zh-CN" altLang="en-US"/>
          </a:p>
        </p:txBody>
      </p:sp>
      <p:cxnSp>
        <p:nvCxnSpPr>
          <p:cNvPr id="11" name="直接连接符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直接连接符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标题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marL="0" algn="l">
              <a:defRPr/>
            </a:lvl1p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a:xfrm>
            <a:off x="4791456" y="6480969"/>
            <a:ext cx="2133600" cy="301752"/>
          </a:xfrm>
        </p:spPr>
        <p:txBody>
          <a:bodyPr/>
          <a:lstStyle/>
          <a:p>
            <a:fld id="{530820CF-B880-4189-942D-D702A7CBA730}" type="datetimeFigureOut">
              <a:rPr lang="zh-CN" altLang="en-US" smtClean="0"/>
              <a:pPr/>
              <a:t>2017/1/5</a:t>
            </a:fld>
            <a:endParaRPr lang="zh-CN" altLang="en-US"/>
          </a:p>
        </p:txBody>
      </p:sp>
      <p:sp>
        <p:nvSpPr>
          <p:cNvPr id="6" name="页脚占位符 5"/>
          <p:cNvSpPr>
            <a:spLocks noGrp="1"/>
          </p:cNvSpPr>
          <p:nvPr>
            <p:ph type="ftr" sz="quarter" idx="11"/>
          </p:nvPr>
        </p:nvSpPr>
        <p:spPr>
          <a:xfrm>
            <a:off x="457200" y="6480969"/>
            <a:ext cx="4260056" cy="301752"/>
          </a:xfrm>
        </p:spPr>
        <p:txBody>
          <a:bodyPr/>
          <a:lstStyle/>
          <a:p>
            <a:endParaRPr lang="zh-CN" altLang="en-US"/>
          </a:p>
        </p:txBody>
      </p:sp>
      <p:sp>
        <p:nvSpPr>
          <p:cNvPr id="7" name="灯片编号占位符 6"/>
          <p:cNvSpPr>
            <a:spLocks noGrp="1"/>
          </p:cNvSpPr>
          <p:nvPr>
            <p:ph type="sldNum" sz="quarter" idx="12"/>
          </p:nvPr>
        </p:nvSpPr>
        <p:spPr>
          <a:xfrm>
            <a:off x="7589520" y="6480969"/>
            <a:ext cx="502920" cy="301752"/>
          </a:xfrm>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a:xfrm>
            <a:off x="4791456" y="6480969"/>
            <a:ext cx="2130552" cy="301752"/>
          </a:xfrm>
        </p:spPr>
        <p:txBody>
          <a:bodyPr/>
          <a:lstStyle/>
          <a:p>
            <a:fld id="{530820CF-B880-4189-942D-D702A7CBA730}" type="datetimeFigureOut">
              <a:rPr lang="zh-CN" altLang="en-US" smtClean="0"/>
              <a:pPr/>
              <a:t>2017/1/5</a:t>
            </a:fld>
            <a:endParaRPr lang="zh-CN" altLang="en-US"/>
          </a:p>
        </p:txBody>
      </p:sp>
      <p:sp>
        <p:nvSpPr>
          <p:cNvPr id="8" name="页脚占位符 7"/>
          <p:cNvSpPr>
            <a:spLocks noGrp="1"/>
          </p:cNvSpPr>
          <p:nvPr>
            <p:ph type="ftr" sz="quarter" idx="11"/>
          </p:nvPr>
        </p:nvSpPr>
        <p:spPr>
          <a:xfrm>
            <a:off x="457200" y="6480969"/>
            <a:ext cx="4261104" cy="301752"/>
          </a:xfrm>
        </p:spPr>
        <p:txBody>
          <a:bodyPr/>
          <a:lstStyle/>
          <a:p>
            <a:endParaRPr lang="zh-CN" altLang="en-US"/>
          </a:p>
        </p:txBody>
      </p:sp>
      <p:sp>
        <p:nvSpPr>
          <p:cNvPr id="9" name="灯片编号占位符 8"/>
          <p:cNvSpPr>
            <a:spLocks noGrp="1"/>
          </p:cNvSpPr>
          <p:nvPr>
            <p:ph type="sldNum" sz="quarter" idx="12"/>
          </p:nvPr>
        </p:nvSpPr>
        <p:spPr>
          <a:xfrm>
            <a:off x="7589520" y="6483096"/>
            <a:ext cx="502920" cy="301752"/>
          </a:xfrm>
        </p:spPr>
        <p:txBody>
          <a:bodyPr/>
          <a:lstStyle>
            <a:lvl1pPr algn="ctr">
              <a:defRPr/>
            </a:lvl1p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0"/>
            </a:lvl1p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2017/1/5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4791456" y="6480969"/>
            <a:ext cx="2133600" cy="301752"/>
          </a:xfrm>
        </p:spPr>
        <p:txBody>
          <a:bodyPr/>
          <a:lstStyle/>
          <a:p>
            <a:fld id="{530820CF-B880-4189-942D-D702A7CBA730}" type="datetimeFigureOut">
              <a:rPr lang="zh-CN" altLang="en-US" smtClean="0"/>
              <a:pPr/>
              <a:t>2017/1/5</a:t>
            </a:fld>
            <a:endParaRPr lang="zh-CN" altLang="en-US"/>
          </a:p>
        </p:txBody>
      </p:sp>
      <p:sp>
        <p:nvSpPr>
          <p:cNvPr id="3" name="页脚占位符 2"/>
          <p:cNvSpPr>
            <a:spLocks noGrp="1"/>
          </p:cNvSpPr>
          <p:nvPr>
            <p:ph type="ftr" sz="quarter" idx="11"/>
          </p:nvPr>
        </p:nvSpPr>
        <p:spPr>
          <a:xfrm>
            <a:off x="457200" y="6481890"/>
            <a:ext cx="4260056" cy="300831"/>
          </a:xfrm>
        </p:spPr>
        <p:txBody>
          <a:bodyPr/>
          <a:lstStyle/>
          <a:p>
            <a:endParaRPr lang="zh-CN" altLang="en-US"/>
          </a:p>
        </p:txBody>
      </p:sp>
      <p:sp>
        <p:nvSpPr>
          <p:cNvPr id="4" name="灯片编号占位符 3"/>
          <p:cNvSpPr>
            <a:spLocks noGrp="1"/>
          </p:cNvSpPr>
          <p:nvPr>
            <p:ph type="sldNum" sz="quarter" idx="12"/>
          </p:nvPr>
        </p:nvSpPr>
        <p:spPr>
          <a:xfrm>
            <a:off x="7589520" y="6480969"/>
            <a:ext cx="502920" cy="301752"/>
          </a:xfrm>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a:xfrm>
            <a:off x="6278976" y="6556248"/>
            <a:ext cx="2133600" cy="301752"/>
          </a:xfrm>
        </p:spPr>
        <p:txBody>
          <a:bodyPr/>
          <a:lstStyle>
            <a:lvl1pPr>
              <a:defRPr sz="900"/>
            </a:lvl1pPr>
          </a:lstStyle>
          <a:p>
            <a:fld id="{530820CF-B880-4189-942D-D702A7CBA730}" type="datetimeFigureOut">
              <a:rPr lang="zh-CN" altLang="en-US" smtClean="0"/>
              <a:pPr/>
              <a:t>2017/1/5</a:t>
            </a:fld>
            <a:endParaRPr lang="zh-CN" altLang="en-US"/>
          </a:p>
        </p:txBody>
      </p:sp>
      <p:sp>
        <p:nvSpPr>
          <p:cNvPr id="6" name="页脚占位符 5"/>
          <p:cNvSpPr>
            <a:spLocks noGrp="1"/>
          </p:cNvSpPr>
          <p:nvPr>
            <p:ph type="ftr" sz="quarter" idx="11"/>
          </p:nvPr>
        </p:nvSpPr>
        <p:spPr>
          <a:xfrm>
            <a:off x="1135856" y="6556248"/>
            <a:ext cx="5143120" cy="301752"/>
          </a:xfrm>
        </p:spPr>
        <p:txBody>
          <a:bodyPr/>
          <a:lstStyle>
            <a:lvl1pPr>
              <a:defRPr sz="900"/>
            </a:lvl1pPr>
          </a:lstStyle>
          <a:p>
            <a:endParaRPr lang="zh-CN" altLang="en-US"/>
          </a:p>
        </p:txBody>
      </p:sp>
      <p:sp>
        <p:nvSpPr>
          <p:cNvPr id="7" name="灯片编号占位符 6"/>
          <p:cNvSpPr>
            <a:spLocks noGrp="1"/>
          </p:cNvSpPr>
          <p:nvPr>
            <p:ph type="sldNum" sz="quarter" idx="12"/>
          </p:nvPr>
        </p:nvSpPr>
        <p:spPr>
          <a:xfrm>
            <a:off x="8410576" y="6556248"/>
            <a:ext cx="502920" cy="301752"/>
          </a:xfrm>
        </p:spPr>
        <p:txBody>
          <a:bodyPr/>
          <a:lstStyle>
            <a:lvl1pPr>
              <a:defRPr sz="900"/>
            </a:lvl1p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Ref idx="1002">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zh-CN" altLang="en-US" smtClean="0"/>
              <a:t>单击图标添加图片</a:t>
            </a:r>
            <a:endParaRPr kumimoji="0" lang="en-US" dirty="0"/>
          </a:p>
        </p:txBody>
      </p:sp>
      <p:sp>
        <p:nvSpPr>
          <p:cNvPr id="4" name="文本占位符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a:xfrm>
            <a:off x="6108192" y="6556248"/>
            <a:ext cx="2103120" cy="301752"/>
          </a:xfrm>
        </p:spPr>
        <p:txBody>
          <a:bodyPr/>
          <a:lstStyle>
            <a:lvl1pPr>
              <a:defRPr sz="900"/>
            </a:lvl1pPr>
          </a:lstStyle>
          <a:p>
            <a:fld id="{530820CF-B880-4189-942D-D702A7CBA730}" type="datetimeFigureOut">
              <a:rPr lang="zh-CN" altLang="en-US" smtClean="0"/>
              <a:pPr/>
              <a:t>2017/1/5</a:t>
            </a:fld>
            <a:endParaRPr lang="zh-CN" altLang="en-US"/>
          </a:p>
        </p:txBody>
      </p:sp>
      <p:sp>
        <p:nvSpPr>
          <p:cNvPr id="6" name="页脚占位符 5"/>
          <p:cNvSpPr>
            <a:spLocks noGrp="1"/>
          </p:cNvSpPr>
          <p:nvPr>
            <p:ph type="ftr" sz="quarter" idx="11"/>
          </p:nvPr>
        </p:nvSpPr>
        <p:spPr>
          <a:xfrm>
            <a:off x="1170432" y="6557169"/>
            <a:ext cx="4948072" cy="301752"/>
          </a:xfrm>
        </p:spPr>
        <p:txBody>
          <a:bodyPr/>
          <a:lstStyle>
            <a:lvl1pPr>
              <a:defRPr sz="900"/>
            </a:lvl1pPr>
          </a:lstStyle>
          <a:p>
            <a:endParaRPr lang="zh-CN" altLang="en-US"/>
          </a:p>
        </p:txBody>
      </p:sp>
      <p:sp>
        <p:nvSpPr>
          <p:cNvPr id="7" name="灯片编号占位符 6"/>
          <p:cNvSpPr>
            <a:spLocks noGrp="1"/>
          </p:cNvSpPr>
          <p:nvPr>
            <p:ph type="sldNum" sz="quarter" idx="12"/>
          </p:nvPr>
        </p:nvSpPr>
        <p:spPr>
          <a:xfrm>
            <a:off x="8217192" y="6556248"/>
            <a:ext cx="365760" cy="301752"/>
          </a:xfrm>
        </p:spPr>
        <p:txBody>
          <a:bodyPr/>
          <a:lstStyle>
            <a:lvl1pPr algn="ctr">
              <a:defRPr sz="900"/>
            </a:lvl1p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直角三角形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直接连接符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直接连接符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标题占位符 21"/>
          <p:cNvSpPr>
            <a:spLocks noGrp="1"/>
          </p:cNvSpPr>
          <p:nvPr>
            <p:ph type="title"/>
          </p:nvPr>
        </p:nvSpPr>
        <p:spPr>
          <a:xfrm>
            <a:off x="457200" y="267494"/>
            <a:ext cx="8229600" cy="1399032"/>
          </a:xfrm>
          <a:prstGeom prst="rect">
            <a:avLst/>
          </a:prstGeom>
        </p:spPr>
        <p:txBody>
          <a:bodyPr vert="horz" anchor="ctr">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30820CF-B880-4189-942D-D702A7CBA730}" type="datetimeFigureOut">
              <a:rPr lang="zh-CN" altLang="en-US" smtClean="0"/>
              <a:pPr/>
              <a:t>2017/1/5</a:t>
            </a:fld>
            <a:endParaRPr lang="zh-CN" altLang="en-US"/>
          </a:p>
        </p:txBody>
      </p:sp>
      <p:sp>
        <p:nvSpPr>
          <p:cNvPr id="3" name="页脚占位符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zh-CN" altLang="en-US"/>
          </a:p>
        </p:txBody>
      </p:sp>
      <p:sp>
        <p:nvSpPr>
          <p:cNvPr id="23" name="灯片编号占位符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0C913308-F349-4B6D-A68A-DD1791B4A57B}" type="slidenum">
              <a:rPr lang="zh-CN" altLang="en-US" smtClean="0"/>
              <a:pPr/>
              <a:t>‹#›</a:t>
            </a:fld>
            <a:endParaRPr lang="zh-CN" alt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jingyan.baidu.com/album/95c9d20da3bf5fec4f756157.html?picindex=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jingyan.baidu.com/album/95c9d20da3bf5fec4f756157.html?picindex=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jingyan.baidu.com/album/95c9d20da3bf5fec4f756157.html?picindex=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内容占位符 3" descr="16010802-47510379c1fc2493651f03438f25a0ef.jpg"/>
          <p:cNvPicPr>
            <a:picLocks noGrp="1" noChangeAspect="1"/>
          </p:cNvPicPr>
          <p:nvPr>
            <p:ph idx="1"/>
          </p:nvPr>
        </p:nvPicPr>
        <p:blipFill>
          <a:blip r:embed="rId2"/>
          <a:srcRect b="26041"/>
          <a:stretch>
            <a:fillRect/>
          </a:stretch>
        </p:blipFill>
        <p:spPr>
          <a:xfrm>
            <a:off x="0" y="0"/>
            <a:ext cx="9144000" cy="6858000"/>
          </a:xfrm>
        </p:spPr>
      </p:pic>
      <p:sp>
        <p:nvSpPr>
          <p:cNvPr id="5" name="TextBox 4"/>
          <p:cNvSpPr txBox="1"/>
          <p:nvPr/>
        </p:nvSpPr>
        <p:spPr>
          <a:xfrm>
            <a:off x="714348" y="571480"/>
            <a:ext cx="8429652" cy="830997"/>
          </a:xfrm>
          <a:prstGeom prst="rect">
            <a:avLst/>
          </a:prstGeom>
          <a:noFill/>
        </p:spPr>
        <p:txBody>
          <a:bodyPr wrap="square" rtlCol="0">
            <a:spAutoFit/>
          </a:bodyPr>
          <a:lstStyle/>
          <a:p>
            <a:r>
              <a:rPr lang="zh-CN" altLang="en-US" sz="4800" dirty="0" smtClean="0">
                <a:latin typeface="华文琥珀" pitchFamily="2" charset="-122"/>
                <a:ea typeface="华文琥珀" pitchFamily="2" charset="-122"/>
              </a:rPr>
              <a:t>棠外附小新年音乐会欣赏礼仪</a:t>
            </a:r>
            <a:endParaRPr lang="zh-CN" altLang="en-US" sz="4800" dirty="0">
              <a:latin typeface="华文琥珀" pitchFamily="2" charset="-122"/>
              <a:ea typeface="华文琥珀" pitchFamily="2"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000164" y="1071546"/>
            <a:ext cx="7929618" cy="1470025"/>
          </a:xfrm>
        </p:spPr>
        <p:txBody>
          <a:bodyPr>
            <a:normAutofit fontScale="90000"/>
          </a:bodyPr>
          <a:lstStyle/>
          <a:p>
            <a:r>
              <a:rPr lang="zh-CN" altLang="en-US" dirty="0" smtClean="0"/>
              <a:t>一、欣赏音乐会前的准备：</a:t>
            </a:r>
            <a:br>
              <a:rPr lang="zh-CN" altLang="en-US" dirty="0" smtClean="0"/>
            </a:br>
            <a:r>
              <a:rPr lang="zh-CN" altLang="en-US" dirty="0" smtClean="0"/>
              <a:t>　　</a:t>
            </a:r>
            <a:r>
              <a:rPr lang="en-US" altLang="zh-CN" dirty="0" smtClean="0"/>
              <a:t/>
            </a:r>
            <a:br>
              <a:rPr lang="en-US" altLang="zh-CN" dirty="0" smtClean="0"/>
            </a:br>
            <a:r>
              <a:rPr lang="zh-CN" altLang="en-US" sz="4000" dirty="0" smtClean="0"/>
              <a:t>欣赏音乐会前多熟悉曲目</a:t>
            </a:r>
            <a:r>
              <a:rPr lang="zh-CN" altLang="en-US" dirty="0" smtClean="0"/>
              <a:t/>
            </a:r>
            <a:br>
              <a:rPr lang="zh-CN" altLang="en-US" dirty="0" smtClean="0"/>
            </a:br>
            <a:endParaRPr lang="zh-CN" altLang="en-US" dirty="0"/>
          </a:p>
        </p:txBody>
      </p:sp>
      <p:pic>
        <p:nvPicPr>
          <p:cNvPr id="4" name="图片 3" descr="002yKJh3zy6JXqHd1kG4e&amp;690.jpg"/>
          <p:cNvPicPr>
            <a:picLocks noChangeAspect="1"/>
          </p:cNvPicPr>
          <p:nvPr/>
        </p:nvPicPr>
        <p:blipFill>
          <a:blip r:embed="rId2"/>
          <a:stretch>
            <a:fillRect/>
          </a:stretch>
        </p:blipFill>
        <p:spPr>
          <a:xfrm>
            <a:off x="0" y="3816627"/>
            <a:ext cx="4572000" cy="3041374"/>
          </a:xfrm>
          <a:prstGeom prst="rect">
            <a:avLst/>
          </a:prstGeom>
        </p:spPr>
      </p:pic>
      <p:sp>
        <p:nvSpPr>
          <p:cNvPr id="8" name="TextBox 7"/>
          <p:cNvSpPr txBox="1"/>
          <p:nvPr/>
        </p:nvSpPr>
        <p:spPr>
          <a:xfrm>
            <a:off x="4786314" y="2149019"/>
            <a:ext cx="4071934" cy="4401205"/>
          </a:xfrm>
          <a:prstGeom prst="rect">
            <a:avLst/>
          </a:prstGeom>
          <a:noFill/>
        </p:spPr>
        <p:txBody>
          <a:bodyPr wrap="square" rtlCol="0">
            <a:spAutoFit/>
          </a:bodyPr>
          <a:lstStyle/>
          <a:p>
            <a:pPr lvl="0" eaLnBrk="0" fontAlgn="base" hangingPunct="0">
              <a:spcBef>
                <a:spcPct val="0"/>
              </a:spcBef>
              <a:spcAft>
                <a:spcPct val="0"/>
              </a:spcAft>
              <a:buFontTx/>
              <a:buChar char="•"/>
            </a:pPr>
            <a:r>
              <a:rPr lang="zh-CN" altLang="en-US" sz="2000" b="1" dirty="0" smtClean="0">
                <a:latin typeface="华文楷体" pitchFamily="2" charset="-122"/>
                <a:ea typeface="华文楷体" pitchFamily="2" charset="-122"/>
                <a:cs typeface="Times New Roman" pitchFamily="18" charset="0"/>
              </a:rPr>
              <a:t>管乐合奏</a:t>
            </a:r>
            <a:r>
              <a:rPr lang="zh-CN" altLang="zh-CN" sz="2000" b="1" dirty="0" smtClean="0">
                <a:latin typeface="华文楷体" pitchFamily="2" charset="-122"/>
                <a:ea typeface="华文楷体" pitchFamily="2" charset="-122"/>
                <a:cs typeface="Times New Roman" pitchFamily="18" charset="0"/>
              </a:rPr>
              <a:t>《</a:t>
            </a:r>
            <a:r>
              <a:rPr lang="zh-CN" altLang="en-US" sz="2000" b="1" dirty="0" smtClean="0">
                <a:latin typeface="华文楷体" pitchFamily="2" charset="-122"/>
                <a:ea typeface="华文楷体" pitchFamily="2" charset="-122"/>
                <a:cs typeface="Times New Roman" pitchFamily="18" charset="0"/>
              </a:rPr>
              <a:t>铃儿响叮当</a:t>
            </a:r>
            <a:r>
              <a:rPr lang="zh-CN" altLang="zh-CN" sz="2000" b="1" dirty="0" smtClean="0">
                <a:latin typeface="华文楷体" pitchFamily="2" charset="-122"/>
                <a:ea typeface="华文楷体" pitchFamily="2" charset="-122"/>
                <a:cs typeface="Times New Roman" pitchFamily="18" charset="0"/>
              </a:rPr>
              <a:t>》</a:t>
            </a:r>
            <a:endParaRPr lang="zh-CN" altLang="zh-CN" sz="2000" b="1" dirty="0" smtClean="0">
              <a:latin typeface="华文楷体" pitchFamily="2" charset="-122"/>
              <a:ea typeface="华文楷体" pitchFamily="2" charset="-122"/>
              <a:cs typeface="宋体" pitchFamily="2" charset="-122"/>
            </a:endParaRPr>
          </a:p>
          <a:p>
            <a:pPr lvl="0" eaLnBrk="0" fontAlgn="base" hangingPunct="0">
              <a:spcBef>
                <a:spcPct val="0"/>
              </a:spcBef>
              <a:spcAft>
                <a:spcPct val="0"/>
              </a:spcAft>
              <a:buFontTx/>
              <a:buChar char="•"/>
            </a:pPr>
            <a:r>
              <a:rPr lang="zh-CN" altLang="en-US" sz="2000" b="1" dirty="0" smtClean="0">
                <a:latin typeface="华文楷体" pitchFamily="2" charset="-122"/>
                <a:ea typeface="华文楷体" pitchFamily="2" charset="-122"/>
                <a:cs typeface="Times New Roman" pitchFamily="18" charset="0"/>
              </a:rPr>
              <a:t>管乐小合奏</a:t>
            </a:r>
            <a:r>
              <a:rPr lang="zh-CN" altLang="zh-CN" sz="2000" b="1" dirty="0" smtClean="0">
                <a:latin typeface="华文楷体" pitchFamily="2" charset="-122"/>
                <a:ea typeface="华文楷体" pitchFamily="2" charset="-122"/>
                <a:cs typeface="Times New Roman" pitchFamily="18" charset="0"/>
              </a:rPr>
              <a:t>《</a:t>
            </a:r>
            <a:r>
              <a:rPr lang="zh-CN" altLang="en-US" sz="2000" b="1" dirty="0" smtClean="0">
                <a:latin typeface="华文楷体" pitchFamily="2" charset="-122"/>
                <a:ea typeface="华文楷体" pitchFamily="2" charset="-122"/>
                <a:cs typeface="Times New Roman" pitchFamily="18" charset="0"/>
              </a:rPr>
              <a:t>时间煮雨</a:t>
            </a:r>
            <a:r>
              <a:rPr lang="zh-CN" altLang="zh-CN" sz="2000" b="1" dirty="0" smtClean="0">
                <a:latin typeface="华文楷体" pitchFamily="2" charset="-122"/>
                <a:ea typeface="华文楷体" pitchFamily="2" charset="-122"/>
                <a:cs typeface="Times New Roman" pitchFamily="18" charset="0"/>
              </a:rPr>
              <a:t>》</a:t>
            </a:r>
            <a:endParaRPr lang="zh-CN" altLang="zh-CN" sz="2000" b="1" dirty="0" smtClean="0">
              <a:latin typeface="华文楷体" pitchFamily="2" charset="-122"/>
              <a:ea typeface="华文楷体" pitchFamily="2" charset="-122"/>
              <a:cs typeface="宋体" pitchFamily="2" charset="-122"/>
            </a:endParaRPr>
          </a:p>
          <a:p>
            <a:pPr lvl="0" eaLnBrk="0" fontAlgn="base" hangingPunct="0">
              <a:spcBef>
                <a:spcPct val="0"/>
              </a:spcBef>
              <a:spcAft>
                <a:spcPct val="0"/>
              </a:spcAft>
            </a:pPr>
            <a:r>
              <a:rPr lang="zh-CN" altLang="en-US" sz="2000" b="1" dirty="0" smtClean="0">
                <a:latin typeface="华文楷体" pitchFamily="2" charset="-122"/>
                <a:ea typeface="华文楷体" pitchFamily="2" charset="-122"/>
                <a:cs typeface="Times New Roman" pitchFamily="18" charset="0"/>
              </a:rPr>
              <a:t>穿插管乐团老师介绍乐器</a:t>
            </a:r>
            <a:endParaRPr lang="zh-CN" altLang="en-US" sz="2000" b="1" dirty="0" smtClean="0">
              <a:latin typeface="华文楷体" pitchFamily="2" charset="-122"/>
              <a:ea typeface="华文楷体" pitchFamily="2" charset="-122"/>
              <a:cs typeface="宋体" pitchFamily="2" charset="-122"/>
            </a:endParaRPr>
          </a:p>
          <a:p>
            <a:pPr lvl="0" eaLnBrk="0" fontAlgn="base" hangingPunct="0">
              <a:spcBef>
                <a:spcPct val="0"/>
              </a:spcBef>
              <a:spcAft>
                <a:spcPct val="0"/>
              </a:spcAft>
            </a:pPr>
            <a:r>
              <a:rPr lang="zh-CN" altLang="en-US" sz="2000" b="1" dirty="0" smtClean="0">
                <a:latin typeface="华文楷体" pitchFamily="2" charset="-122"/>
                <a:ea typeface="华文楷体" pitchFamily="2" charset="-122"/>
                <a:cs typeface="Times New Roman" pitchFamily="18" charset="0"/>
              </a:rPr>
              <a:t>    管乐老师合奏</a:t>
            </a:r>
            <a:endParaRPr lang="zh-CN" altLang="en-US" sz="2000" b="1" dirty="0" smtClean="0">
              <a:latin typeface="华文楷体" pitchFamily="2" charset="-122"/>
              <a:ea typeface="华文楷体" pitchFamily="2" charset="-122"/>
              <a:cs typeface="宋体" pitchFamily="2" charset="-122"/>
            </a:endParaRPr>
          </a:p>
          <a:p>
            <a:pPr lvl="0" eaLnBrk="0" fontAlgn="base" hangingPunct="0">
              <a:spcBef>
                <a:spcPct val="0"/>
              </a:spcBef>
              <a:spcAft>
                <a:spcPct val="0"/>
              </a:spcAft>
              <a:buFontTx/>
              <a:buChar char="•"/>
            </a:pPr>
            <a:r>
              <a:rPr lang="zh-CN" altLang="en-US" sz="2000" b="1" dirty="0" smtClean="0">
                <a:latin typeface="华文楷体" pitchFamily="2" charset="-122"/>
                <a:ea typeface="华文楷体" pitchFamily="2" charset="-122"/>
                <a:cs typeface="Times New Roman" pitchFamily="18" charset="0"/>
              </a:rPr>
              <a:t>二胡</a:t>
            </a:r>
            <a:r>
              <a:rPr lang="en-US" altLang="zh-CN" sz="2000" b="1" dirty="0" smtClean="0">
                <a:latin typeface="华文楷体" pitchFamily="2" charset="-122"/>
                <a:ea typeface="华文楷体" pitchFamily="2" charset="-122"/>
                <a:cs typeface="Times New Roman" pitchFamily="18" charset="0"/>
              </a:rPr>
              <a:t>《</a:t>
            </a:r>
            <a:r>
              <a:rPr lang="zh-CN" altLang="en-US" sz="2000" b="1" dirty="0" smtClean="0">
                <a:latin typeface="华文楷体" pitchFamily="2" charset="-122"/>
                <a:ea typeface="华文楷体" pitchFamily="2" charset="-122"/>
                <a:cs typeface="Times New Roman" pitchFamily="18" charset="0"/>
              </a:rPr>
              <a:t>赛马</a:t>
            </a:r>
            <a:r>
              <a:rPr lang="en-US" altLang="zh-CN" sz="2000" b="1" dirty="0" smtClean="0">
                <a:latin typeface="华文楷体" pitchFamily="2" charset="-122"/>
                <a:ea typeface="华文楷体" pitchFamily="2" charset="-122"/>
                <a:cs typeface="Times New Roman" pitchFamily="18" charset="0"/>
              </a:rPr>
              <a:t>》</a:t>
            </a:r>
            <a:endParaRPr lang="en-US" altLang="zh-CN" sz="2000" b="1" dirty="0" smtClean="0">
              <a:latin typeface="华文楷体" pitchFamily="2" charset="-122"/>
              <a:ea typeface="华文楷体" pitchFamily="2" charset="-122"/>
              <a:cs typeface="宋体" pitchFamily="2" charset="-122"/>
            </a:endParaRPr>
          </a:p>
          <a:p>
            <a:pPr lvl="0" eaLnBrk="0" fontAlgn="base" hangingPunct="0">
              <a:spcBef>
                <a:spcPct val="0"/>
              </a:spcBef>
              <a:spcAft>
                <a:spcPct val="0"/>
              </a:spcAft>
              <a:buFontTx/>
              <a:buChar char="•"/>
            </a:pPr>
            <a:r>
              <a:rPr lang="zh-CN" altLang="en-US" sz="2000" b="1" dirty="0" smtClean="0">
                <a:latin typeface="华文楷体" pitchFamily="2" charset="-122"/>
                <a:ea typeface="华文楷体" pitchFamily="2" charset="-122"/>
                <a:cs typeface="Times New Roman" pitchFamily="18" charset="0"/>
              </a:rPr>
              <a:t>管乐合奏</a:t>
            </a:r>
            <a:r>
              <a:rPr lang="en-US" altLang="zh-CN" sz="2000" b="1" dirty="0" smtClean="0">
                <a:latin typeface="华文楷体" pitchFamily="2" charset="-122"/>
                <a:ea typeface="华文楷体" pitchFamily="2" charset="-122"/>
                <a:cs typeface="Times New Roman" pitchFamily="18" charset="0"/>
              </a:rPr>
              <a:t>《</a:t>
            </a:r>
            <a:r>
              <a:rPr lang="zh-CN" altLang="en-US" sz="2000" b="1" dirty="0" smtClean="0">
                <a:latin typeface="华文楷体" pitchFamily="2" charset="-122"/>
                <a:ea typeface="华文楷体" pitchFamily="2" charset="-122"/>
                <a:cs typeface="Times New Roman" pitchFamily="18" charset="0"/>
              </a:rPr>
              <a:t>表现力</a:t>
            </a:r>
            <a:r>
              <a:rPr lang="en-US" altLang="zh-CN" sz="2000" b="1" dirty="0" smtClean="0">
                <a:latin typeface="华文楷体" pitchFamily="2" charset="-122"/>
                <a:ea typeface="华文楷体" pitchFamily="2" charset="-122"/>
                <a:cs typeface="Times New Roman" pitchFamily="18" charset="0"/>
              </a:rPr>
              <a:t>》</a:t>
            </a:r>
            <a:endParaRPr lang="en-US" altLang="zh-CN" sz="2000" b="1" dirty="0" smtClean="0">
              <a:latin typeface="华文楷体" pitchFamily="2" charset="-122"/>
              <a:ea typeface="华文楷体" pitchFamily="2" charset="-122"/>
              <a:cs typeface="宋体" pitchFamily="2" charset="-122"/>
            </a:endParaRPr>
          </a:p>
          <a:p>
            <a:pPr lvl="0" eaLnBrk="0" fontAlgn="base" hangingPunct="0">
              <a:spcBef>
                <a:spcPct val="0"/>
              </a:spcBef>
              <a:spcAft>
                <a:spcPct val="0"/>
              </a:spcAft>
            </a:pPr>
            <a:r>
              <a:rPr lang="zh-CN" altLang="en-US" sz="2000" b="1" dirty="0" smtClean="0">
                <a:latin typeface="华文楷体" pitchFamily="2" charset="-122"/>
                <a:ea typeface="华文楷体" pitchFamily="2" charset="-122"/>
                <a:cs typeface="Times New Roman" pitchFamily="18" charset="0"/>
              </a:rPr>
              <a:t>穿插管乐团老师介绍乐器</a:t>
            </a:r>
            <a:endParaRPr lang="zh-CN" altLang="en-US" sz="2000" b="1" dirty="0" smtClean="0">
              <a:latin typeface="华文楷体" pitchFamily="2" charset="-122"/>
              <a:ea typeface="华文楷体" pitchFamily="2" charset="-122"/>
              <a:cs typeface="宋体" pitchFamily="2" charset="-122"/>
            </a:endParaRPr>
          </a:p>
          <a:p>
            <a:pPr lvl="0" eaLnBrk="0" fontAlgn="base" hangingPunct="0">
              <a:spcBef>
                <a:spcPct val="0"/>
              </a:spcBef>
              <a:spcAft>
                <a:spcPct val="0"/>
              </a:spcAft>
            </a:pPr>
            <a:r>
              <a:rPr lang="zh-CN" altLang="en-US" sz="2000" b="1" dirty="0" smtClean="0">
                <a:latin typeface="华文楷体" pitchFamily="2" charset="-122"/>
                <a:ea typeface="华文楷体" pitchFamily="2" charset="-122"/>
                <a:cs typeface="Times New Roman" pitchFamily="18" charset="0"/>
              </a:rPr>
              <a:t>管乐老师合奏</a:t>
            </a:r>
            <a:endParaRPr lang="zh-CN" altLang="en-US" sz="2000" b="1" dirty="0" smtClean="0">
              <a:latin typeface="华文楷体" pitchFamily="2" charset="-122"/>
              <a:ea typeface="华文楷体" pitchFamily="2" charset="-122"/>
              <a:cs typeface="宋体" pitchFamily="2" charset="-122"/>
            </a:endParaRPr>
          </a:p>
          <a:p>
            <a:pPr lvl="0" eaLnBrk="0" fontAlgn="base" hangingPunct="0">
              <a:spcBef>
                <a:spcPct val="0"/>
              </a:spcBef>
              <a:spcAft>
                <a:spcPct val="0"/>
              </a:spcAft>
              <a:buFontTx/>
              <a:buChar char="•"/>
            </a:pPr>
            <a:r>
              <a:rPr lang="zh-CN" altLang="en-US" sz="2000" b="1" dirty="0" smtClean="0">
                <a:latin typeface="华文楷体" pitchFamily="2" charset="-122"/>
                <a:ea typeface="华文楷体" pitchFamily="2" charset="-122"/>
                <a:cs typeface="Times New Roman" pitchFamily="18" charset="0"/>
              </a:rPr>
              <a:t>架子鼓</a:t>
            </a:r>
            <a:r>
              <a:rPr lang="en-US" altLang="zh-CN" sz="2000" b="1" dirty="0" smtClean="0">
                <a:latin typeface="华文楷体" pitchFamily="2" charset="-122"/>
                <a:ea typeface="华文楷体" pitchFamily="2" charset="-122"/>
                <a:cs typeface="Times New Roman" pitchFamily="18" charset="0"/>
              </a:rPr>
              <a:t>《</a:t>
            </a:r>
            <a:r>
              <a:rPr lang="en-US" altLang="zh-CN" sz="2000" b="1" dirty="0" err="1" smtClean="0">
                <a:latin typeface="华文楷体" pitchFamily="2" charset="-122"/>
                <a:ea typeface="华文楷体" pitchFamily="2" charset="-122"/>
                <a:cs typeface="Times New Roman" pitchFamily="18" charset="0"/>
              </a:rPr>
              <a:t>Tik</a:t>
            </a:r>
            <a:r>
              <a:rPr lang="en-US" altLang="zh-CN" sz="2000" b="1" dirty="0" smtClean="0">
                <a:latin typeface="华文楷体" pitchFamily="2" charset="-122"/>
                <a:ea typeface="华文楷体" pitchFamily="2" charset="-122"/>
                <a:cs typeface="Times New Roman" pitchFamily="18" charset="0"/>
              </a:rPr>
              <a:t>   </a:t>
            </a:r>
            <a:r>
              <a:rPr lang="en-US" altLang="zh-CN" sz="2000" b="1" dirty="0" err="1" smtClean="0">
                <a:latin typeface="华文楷体" pitchFamily="2" charset="-122"/>
                <a:ea typeface="华文楷体" pitchFamily="2" charset="-122"/>
                <a:cs typeface="Times New Roman" pitchFamily="18" charset="0"/>
              </a:rPr>
              <a:t>Tok</a:t>
            </a:r>
            <a:r>
              <a:rPr lang="en-US" altLang="zh-CN" sz="2000" b="1" dirty="0" smtClean="0">
                <a:latin typeface="华文楷体" pitchFamily="2" charset="-122"/>
                <a:ea typeface="华文楷体" pitchFamily="2" charset="-122"/>
                <a:cs typeface="Times New Roman" pitchFamily="18" charset="0"/>
              </a:rPr>
              <a:t>》</a:t>
            </a:r>
            <a:endParaRPr lang="en-US" altLang="zh-CN" sz="2000" b="1" dirty="0" smtClean="0">
              <a:latin typeface="华文楷体" pitchFamily="2" charset="-122"/>
              <a:ea typeface="华文楷体" pitchFamily="2" charset="-122"/>
              <a:cs typeface="宋体" pitchFamily="2" charset="-122"/>
            </a:endParaRPr>
          </a:p>
          <a:p>
            <a:pPr lvl="0" eaLnBrk="0" fontAlgn="base" hangingPunct="0">
              <a:spcBef>
                <a:spcPct val="0"/>
              </a:spcBef>
              <a:spcAft>
                <a:spcPct val="0"/>
              </a:spcAft>
              <a:buFontTx/>
              <a:buChar char="•"/>
            </a:pPr>
            <a:r>
              <a:rPr lang="zh-CN" altLang="en-US" sz="2000" b="1" dirty="0" smtClean="0">
                <a:latin typeface="华文楷体" pitchFamily="2" charset="-122"/>
                <a:ea typeface="华文楷体" pitchFamily="2" charset="-122"/>
                <a:cs typeface="Times New Roman" pitchFamily="18" charset="0"/>
              </a:rPr>
              <a:t>钢琴</a:t>
            </a:r>
            <a:r>
              <a:rPr lang="en-US" altLang="zh-CN" sz="2000" b="1" dirty="0" smtClean="0">
                <a:latin typeface="华文楷体" pitchFamily="2" charset="-122"/>
                <a:ea typeface="华文楷体" pitchFamily="2" charset="-122"/>
                <a:cs typeface="Times New Roman" pitchFamily="18" charset="0"/>
              </a:rPr>
              <a:t>《</a:t>
            </a:r>
            <a:r>
              <a:rPr lang="zh-CN" altLang="en-US" sz="2000" b="1" dirty="0" smtClean="0">
                <a:latin typeface="华文楷体" pitchFamily="2" charset="-122"/>
                <a:ea typeface="华文楷体" pitchFamily="2" charset="-122"/>
                <a:cs typeface="Times New Roman" pitchFamily="18" charset="0"/>
              </a:rPr>
              <a:t>野蜂飞舞</a:t>
            </a:r>
            <a:r>
              <a:rPr lang="en-US" altLang="zh-CN" sz="2000" b="1" dirty="0" smtClean="0">
                <a:latin typeface="华文楷体" pitchFamily="2" charset="-122"/>
                <a:ea typeface="华文楷体" pitchFamily="2" charset="-122"/>
                <a:cs typeface="Times New Roman" pitchFamily="18" charset="0"/>
              </a:rPr>
              <a:t>》</a:t>
            </a:r>
            <a:endParaRPr lang="en-US" altLang="zh-CN" sz="2000" b="1" dirty="0" smtClean="0">
              <a:latin typeface="华文楷体" pitchFamily="2" charset="-122"/>
              <a:ea typeface="华文楷体" pitchFamily="2" charset="-122"/>
              <a:cs typeface="宋体" pitchFamily="2" charset="-122"/>
            </a:endParaRPr>
          </a:p>
          <a:p>
            <a:pPr lvl="0" eaLnBrk="0" fontAlgn="base" hangingPunct="0">
              <a:spcBef>
                <a:spcPct val="0"/>
              </a:spcBef>
              <a:spcAft>
                <a:spcPct val="0"/>
              </a:spcAft>
            </a:pPr>
            <a:r>
              <a:rPr lang="zh-CN" altLang="en-US" sz="2000" b="1" dirty="0" smtClean="0">
                <a:latin typeface="华文楷体" pitchFamily="2" charset="-122"/>
                <a:ea typeface="华文楷体" pitchFamily="2" charset="-122"/>
                <a:cs typeface="Times New Roman" pitchFamily="18" charset="0"/>
              </a:rPr>
              <a:t>穿插管乐团老师介绍乐器</a:t>
            </a:r>
            <a:endParaRPr lang="zh-CN" altLang="en-US" sz="2000" b="1" dirty="0" smtClean="0">
              <a:latin typeface="华文楷体" pitchFamily="2" charset="-122"/>
              <a:ea typeface="华文楷体" pitchFamily="2" charset="-122"/>
              <a:cs typeface="宋体" pitchFamily="2" charset="-122"/>
            </a:endParaRPr>
          </a:p>
          <a:p>
            <a:pPr lvl="0" eaLnBrk="0" fontAlgn="base" hangingPunct="0">
              <a:spcBef>
                <a:spcPct val="0"/>
              </a:spcBef>
              <a:spcAft>
                <a:spcPct val="0"/>
              </a:spcAft>
            </a:pPr>
            <a:r>
              <a:rPr lang="zh-CN" altLang="en-US" sz="2000" b="1" dirty="0" smtClean="0">
                <a:latin typeface="华文楷体" pitchFamily="2" charset="-122"/>
                <a:ea typeface="华文楷体" pitchFamily="2" charset="-122"/>
                <a:cs typeface="Times New Roman" pitchFamily="18" charset="0"/>
              </a:rPr>
              <a:t>管乐老师合奏</a:t>
            </a:r>
            <a:endParaRPr lang="zh-CN" altLang="en-US" sz="2000" b="1" dirty="0" smtClean="0">
              <a:latin typeface="华文楷体" pitchFamily="2" charset="-122"/>
              <a:ea typeface="华文楷体" pitchFamily="2" charset="-122"/>
              <a:cs typeface="宋体" pitchFamily="2" charset="-122"/>
            </a:endParaRPr>
          </a:p>
          <a:p>
            <a:pPr lvl="0" eaLnBrk="0" fontAlgn="base" hangingPunct="0">
              <a:spcBef>
                <a:spcPct val="0"/>
              </a:spcBef>
              <a:spcAft>
                <a:spcPct val="0"/>
              </a:spcAft>
              <a:buFontTx/>
              <a:buChar char="•"/>
            </a:pPr>
            <a:r>
              <a:rPr lang="zh-CN" altLang="en-US" sz="2000" b="1" dirty="0" smtClean="0">
                <a:latin typeface="华文楷体" pitchFamily="2" charset="-122"/>
                <a:ea typeface="华文楷体" pitchFamily="2" charset="-122"/>
                <a:cs typeface="Times New Roman" pitchFamily="18" charset="0"/>
              </a:rPr>
              <a:t>管乐小合奏</a:t>
            </a:r>
            <a:r>
              <a:rPr lang="en-US" altLang="zh-CN" sz="2000" b="1" dirty="0" smtClean="0">
                <a:latin typeface="华文楷体" pitchFamily="2" charset="-122"/>
                <a:ea typeface="华文楷体" pitchFamily="2" charset="-122"/>
                <a:cs typeface="Times New Roman" pitchFamily="18" charset="0"/>
              </a:rPr>
              <a:t>《</a:t>
            </a:r>
            <a:r>
              <a:rPr lang="zh-CN" altLang="en-US" sz="2000" b="1" dirty="0" smtClean="0">
                <a:latin typeface="华文楷体" pitchFamily="2" charset="-122"/>
                <a:ea typeface="华文楷体" pitchFamily="2" charset="-122"/>
                <a:cs typeface="Times New Roman" pitchFamily="18" charset="0"/>
              </a:rPr>
              <a:t>送别</a:t>
            </a:r>
            <a:r>
              <a:rPr lang="en-US" altLang="zh-CN" sz="2000" b="1" dirty="0" smtClean="0">
                <a:latin typeface="华文楷体" pitchFamily="2" charset="-122"/>
                <a:ea typeface="华文楷体" pitchFamily="2" charset="-122"/>
                <a:cs typeface="Times New Roman" pitchFamily="18" charset="0"/>
              </a:rPr>
              <a:t>》</a:t>
            </a:r>
            <a:endParaRPr lang="en-US" altLang="zh-CN" sz="2000" b="1" dirty="0" smtClean="0">
              <a:latin typeface="华文楷体" pitchFamily="2" charset="-122"/>
              <a:ea typeface="华文楷体" pitchFamily="2" charset="-122"/>
              <a:cs typeface="宋体" pitchFamily="2" charset="-122"/>
            </a:endParaRPr>
          </a:p>
          <a:p>
            <a:pPr lvl="0" eaLnBrk="0" fontAlgn="base" hangingPunct="0">
              <a:spcBef>
                <a:spcPct val="0"/>
              </a:spcBef>
              <a:spcAft>
                <a:spcPct val="0"/>
              </a:spcAft>
              <a:buFontTx/>
              <a:buChar char="•"/>
            </a:pPr>
            <a:r>
              <a:rPr lang="zh-CN" altLang="en-US" sz="2000" b="1" dirty="0" smtClean="0">
                <a:latin typeface="华文楷体" pitchFamily="2" charset="-122"/>
                <a:ea typeface="华文楷体" pitchFamily="2" charset="-122"/>
                <a:cs typeface="Times New Roman" pitchFamily="18" charset="0"/>
              </a:rPr>
              <a:t>管乐合奏</a:t>
            </a:r>
            <a:r>
              <a:rPr lang="en-US" altLang="zh-CN" sz="2000" b="1" dirty="0" smtClean="0">
                <a:latin typeface="华文楷体" pitchFamily="2" charset="-122"/>
                <a:ea typeface="华文楷体" pitchFamily="2" charset="-122"/>
                <a:cs typeface="Times New Roman" pitchFamily="18" charset="0"/>
              </a:rPr>
              <a:t>《</a:t>
            </a:r>
            <a:r>
              <a:rPr lang="zh-CN" altLang="en-US" sz="2000" b="1" dirty="0" smtClean="0">
                <a:latin typeface="华文楷体" pitchFamily="2" charset="-122"/>
                <a:ea typeface="华文楷体" pitchFamily="2" charset="-122"/>
                <a:cs typeface="Times New Roman" pitchFamily="18" charset="0"/>
              </a:rPr>
              <a:t>贝武德序曲</a:t>
            </a:r>
            <a:r>
              <a:rPr lang="en-US" altLang="zh-CN" sz="2000" b="1" dirty="0" smtClean="0">
                <a:latin typeface="华文楷体" pitchFamily="2" charset="-122"/>
                <a:ea typeface="华文楷体" pitchFamily="2" charset="-122"/>
                <a:cs typeface="Times New Roman" pitchFamily="18" charset="0"/>
              </a:rPr>
              <a:t>》</a:t>
            </a:r>
            <a:endParaRPr lang="en-US" altLang="zh-CN" sz="2000" b="1" dirty="0" smtClean="0">
              <a:latin typeface="华文楷体" pitchFamily="2" charset="-122"/>
              <a:ea typeface="华文楷体" pitchFamily="2" charset="-122"/>
              <a:cs typeface="宋体" pitchFamily="2"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二、音乐会的穿着礼仪：</a:t>
            </a:r>
            <a:br>
              <a:rPr lang="zh-CN" altLang="en-US" dirty="0" smtClean="0"/>
            </a:br>
            <a:endParaRPr lang="zh-CN" altLang="en-US" dirty="0"/>
          </a:p>
        </p:txBody>
      </p:sp>
      <p:sp>
        <p:nvSpPr>
          <p:cNvPr id="3" name="内容占位符 2"/>
          <p:cNvSpPr>
            <a:spLocks noGrp="1"/>
          </p:cNvSpPr>
          <p:nvPr>
            <p:ph idx="1"/>
          </p:nvPr>
        </p:nvSpPr>
        <p:spPr>
          <a:xfrm>
            <a:off x="571472" y="1428736"/>
            <a:ext cx="8229600" cy="4572000"/>
          </a:xfrm>
        </p:spPr>
        <p:txBody>
          <a:bodyPr>
            <a:normAutofit/>
          </a:bodyPr>
          <a:lstStyle/>
          <a:p>
            <a:r>
              <a:rPr lang="zh-CN" altLang="en-US" sz="2400" b="1" dirty="0" smtClean="0"/>
              <a:t>男性着西装，女性着洋装</a:t>
            </a:r>
            <a:r>
              <a:rPr lang="en-US" sz="2400" b="1" dirty="0" smtClean="0"/>
              <a:t>(</a:t>
            </a:r>
            <a:r>
              <a:rPr lang="zh-CN" altLang="en-US" sz="2400" b="1" dirty="0" smtClean="0"/>
              <a:t>裙装</a:t>
            </a:r>
            <a:r>
              <a:rPr lang="en-US" sz="2400" b="1" dirty="0" smtClean="0"/>
              <a:t>)</a:t>
            </a:r>
            <a:r>
              <a:rPr lang="zh-CN" altLang="en-US" sz="2400" b="1" dirty="0" smtClean="0"/>
              <a:t>或小礼服</a:t>
            </a:r>
            <a:endParaRPr lang="en-US" altLang="zh-CN" sz="2400" b="1" dirty="0" smtClean="0"/>
          </a:p>
          <a:p>
            <a:r>
              <a:rPr lang="zh-CN" altLang="en-US" sz="2400" b="1" dirty="0" smtClean="0"/>
              <a:t>（对于我们附小的同学们来说，需要穿着整洁的黄色校服，佩戴鲜艳的红领巾，方可入场）</a:t>
            </a:r>
            <a:endParaRPr lang="zh-CN" altLang="en-US" sz="2400" b="1" dirty="0"/>
          </a:p>
        </p:txBody>
      </p:sp>
      <p:pic>
        <p:nvPicPr>
          <p:cNvPr id="4" name="图片 3" descr="欣赏音乐会需要注意些什么？">
            <a:hlinkClick r:id="rId2" tgtFrame="&quot;_self&quot;"/>
          </p:cNvPr>
          <p:cNvPicPr/>
          <p:nvPr/>
        </p:nvPicPr>
        <p:blipFill>
          <a:blip r:embed="rId3"/>
          <a:srcRect b="18519"/>
          <a:stretch>
            <a:fillRect/>
          </a:stretch>
        </p:blipFill>
        <p:spPr bwMode="auto">
          <a:xfrm>
            <a:off x="1571604" y="3429000"/>
            <a:ext cx="6429420" cy="31432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714356"/>
            <a:ext cx="8229600" cy="1399032"/>
          </a:xfrm>
        </p:spPr>
        <p:txBody>
          <a:bodyPr>
            <a:normAutofit fontScale="90000"/>
          </a:bodyPr>
          <a:lstStyle/>
          <a:p>
            <a:r>
              <a:rPr lang="zh-CN" altLang="en-US" dirty="0" smtClean="0"/>
              <a:t>三、请准时入场</a:t>
            </a:r>
            <a:br>
              <a:rPr lang="zh-CN" altLang="en-US" dirty="0" smtClean="0"/>
            </a:br>
            <a:r>
              <a:rPr lang="zh-CN" altLang="en-US" dirty="0" smtClean="0"/>
              <a:t> </a:t>
            </a:r>
            <a:br>
              <a:rPr lang="zh-CN" altLang="en-US" dirty="0" smtClean="0"/>
            </a:br>
            <a:r>
              <a:rPr lang="zh-CN" altLang="en-US" dirty="0" smtClean="0"/>
              <a:t>　　</a:t>
            </a:r>
            <a:endParaRPr lang="zh-CN" altLang="en-US" dirty="0"/>
          </a:p>
        </p:txBody>
      </p:sp>
      <p:sp>
        <p:nvSpPr>
          <p:cNvPr id="3" name="内容占位符 2"/>
          <p:cNvSpPr>
            <a:spLocks noGrp="1"/>
          </p:cNvSpPr>
          <p:nvPr>
            <p:ph idx="1"/>
          </p:nvPr>
        </p:nvSpPr>
        <p:spPr/>
        <p:txBody>
          <a:bodyPr/>
          <a:lstStyle/>
          <a:p>
            <a:r>
              <a:rPr lang="zh-CN" altLang="en-US" b="1" dirty="0" smtClean="0"/>
              <a:t>不论哪种场合，迟到都是很不礼貌的行为。所以最好能于开演前</a:t>
            </a:r>
            <a:r>
              <a:rPr lang="en-US" altLang="zh-CN" b="1" dirty="0" smtClean="0"/>
              <a:t>15</a:t>
            </a:r>
            <a:r>
              <a:rPr lang="zh-CN" altLang="en-US" b="1" dirty="0" smtClean="0"/>
              <a:t>分钟左右到场 。音乐厅严格限制迟到的入场者，演出一开始即将入场的大门关上，迟到的人只能等到中场休息才可以进入了。不允许中途退场。有特殊情况要提前退场的，应在一首乐曲结束时，指挥谢幕观众鼓掌的时候悄悄的离开。</a:t>
            </a:r>
            <a:endParaRPr lang="zh-CN" alt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四、不要制造噪音</a:t>
            </a:r>
            <a:br>
              <a:rPr lang="zh-CN" altLang="en-US" dirty="0" smtClean="0"/>
            </a:br>
            <a:endParaRPr lang="zh-CN" altLang="en-US" dirty="0"/>
          </a:p>
        </p:txBody>
      </p:sp>
      <p:sp>
        <p:nvSpPr>
          <p:cNvPr id="3" name="内容占位符 2"/>
          <p:cNvSpPr>
            <a:spLocks noGrp="1"/>
          </p:cNvSpPr>
          <p:nvPr>
            <p:ph idx="1"/>
          </p:nvPr>
        </p:nvSpPr>
        <p:spPr>
          <a:xfrm>
            <a:off x="571472" y="714356"/>
            <a:ext cx="8229600" cy="4572000"/>
          </a:xfrm>
        </p:spPr>
        <p:txBody>
          <a:bodyPr>
            <a:normAutofit/>
          </a:bodyPr>
          <a:lstStyle/>
          <a:p>
            <a:pPr>
              <a:buNone/>
            </a:pPr>
            <a:r>
              <a:rPr lang="zh-CN" altLang="en-US" dirty="0" smtClean="0"/>
              <a:t> </a:t>
            </a:r>
          </a:p>
          <a:p>
            <a:r>
              <a:rPr lang="zh-CN" altLang="en-US" dirty="0" smtClean="0"/>
              <a:t>在音乐会中发出噪音是很不礼貌的。一定要事先关闭移动电话等会发出声响的电子产品。演出进行中应保持肃静，不可交谈、打瞌睡、喝水</a:t>
            </a:r>
            <a:r>
              <a:rPr lang="en-US" altLang="zh-CN" dirty="0" smtClean="0"/>
              <a:t>(</a:t>
            </a:r>
            <a:r>
              <a:rPr lang="zh-CN" altLang="en-US" dirty="0" smtClean="0"/>
              <a:t>饮料</a:t>
            </a:r>
            <a:r>
              <a:rPr lang="en-US" altLang="zh-CN" dirty="0" smtClean="0"/>
              <a:t>)</a:t>
            </a:r>
            <a:r>
              <a:rPr lang="zh-CN" altLang="en-US" dirty="0" smtClean="0"/>
              <a:t>、吃东西、走动等。</a:t>
            </a:r>
          </a:p>
          <a:p>
            <a:endParaRPr lang="zh-CN" altLang="en-US" dirty="0"/>
          </a:p>
        </p:txBody>
      </p:sp>
      <p:pic>
        <p:nvPicPr>
          <p:cNvPr id="4" name="图片 3" descr="欣赏音乐会需要注意些什么？">
            <a:hlinkClick r:id="rId2" tgtFrame="&quot;_self&quot;"/>
          </p:cNvPr>
          <p:cNvPicPr/>
          <p:nvPr/>
        </p:nvPicPr>
        <p:blipFill>
          <a:blip r:embed="rId3"/>
          <a:srcRect/>
          <a:stretch>
            <a:fillRect/>
          </a:stretch>
        </p:blipFill>
        <p:spPr bwMode="auto">
          <a:xfrm>
            <a:off x="1785918" y="3429000"/>
            <a:ext cx="5929354" cy="314327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五、不能随意鼓掌</a:t>
            </a:r>
            <a:endParaRPr lang="zh-CN" altLang="en-US" dirty="0"/>
          </a:p>
        </p:txBody>
      </p:sp>
      <p:sp>
        <p:nvSpPr>
          <p:cNvPr id="3" name="内容占位符 2"/>
          <p:cNvSpPr>
            <a:spLocks noGrp="1"/>
          </p:cNvSpPr>
          <p:nvPr>
            <p:ph idx="1"/>
          </p:nvPr>
        </p:nvSpPr>
        <p:spPr>
          <a:xfrm>
            <a:off x="457200" y="1882808"/>
            <a:ext cx="8229600" cy="3617894"/>
          </a:xfrm>
        </p:spPr>
        <p:txBody>
          <a:bodyPr>
            <a:normAutofit fontScale="92500"/>
          </a:bodyPr>
          <a:lstStyle/>
          <a:p>
            <a:r>
              <a:rPr lang="zh-CN" altLang="en-US" dirty="0" smtClean="0"/>
              <a:t>中国人鼓掌的习惯是，只要觉着不同凡响就会献出热烈掌声，可西方的音乐会</a:t>
            </a:r>
            <a:r>
              <a:rPr lang="zh-CN" altLang="en-US" dirty="0" smtClean="0"/>
              <a:t>却不是</a:t>
            </a:r>
            <a:r>
              <a:rPr lang="zh-CN" altLang="en-US" dirty="0" smtClean="0"/>
              <a:t>如此习惯。西洋的古典音乐一般都是分乐章、乐段的，段与段间，章与章之间有停顿和休整。这时，不要盲目的鼓掌，要等到几个乐章全部结束后再鼓掌</a:t>
            </a:r>
            <a:r>
              <a:rPr lang="zh-CN" altLang="en-US" dirty="0" smtClean="0"/>
              <a:t>。</a:t>
            </a:r>
            <a:endParaRPr lang="en-US" altLang="zh-CN" dirty="0" smtClean="0"/>
          </a:p>
          <a:p>
            <a:r>
              <a:rPr lang="zh-CN" altLang="en-US" dirty="0" smtClean="0"/>
              <a:t>对于我们附小的新年音乐会，我们在每首乐曲演奏完了以后就可以为演出者献出热烈的掌声了。</a:t>
            </a: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14282" y="285728"/>
            <a:ext cx="8229600" cy="1399032"/>
          </a:xfrm>
        </p:spPr>
        <p:txBody>
          <a:bodyPr>
            <a:normAutofit/>
          </a:bodyPr>
          <a:lstStyle/>
          <a:p>
            <a:r>
              <a:rPr lang="zh-CN" altLang="en-US" dirty="0" smtClean="0"/>
              <a:t>六、不要随意用照相机、摄像机</a:t>
            </a:r>
            <a:br>
              <a:rPr lang="zh-CN" altLang="en-US" dirty="0" smtClean="0"/>
            </a:br>
            <a:endParaRPr lang="zh-CN" altLang="en-US" dirty="0"/>
          </a:p>
        </p:txBody>
      </p:sp>
      <p:sp>
        <p:nvSpPr>
          <p:cNvPr id="3" name="内容占位符 2"/>
          <p:cNvSpPr>
            <a:spLocks noGrp="1"/>
          </p:cNvSpPr>
          <p:nvPr>
            <p:ph idx="1"/>
          </p:nvPr>
        </p:nvSpPr>
        <p:spPr/>
        <p:txBody>
          <a:bodyPr/>
          <a:lstStyle/>
          <a:p>
            <a:r>
              <a:rPr lang="zh-CN" altLang="en-US" dirty="0" smtClean="0"/>
              <a:t>不</a:t>
            </a:r>
            <a:r>
              <a:rPr lang="zh-CN" altLang="en-US" dirty="0" smtClean="0"/>
              <a:t>要</a:t>
            </a:r>
            <a:r>
              <a:rPr lang="zh-CN" altLang="en-US" dirty="0" smtClean="0"/>
              <a:t>随意用照相机、摄像机，特别是带有快门声和闪光灯的照相机。</a:t>
            </a:r>
            <a:r>
              <a:rPr lang="zh-CN" altLang="en-US" dirty="0" smtClean="0"/>
              <a:t>更不要</a:t>
            </a:r>
            <a:r>
              <a:rPr lang="zh-CN" altLang="en-US" dirty="0" smtClean="0"/>
              <a:t>跑到台前或登舞台去拍摄，这样十分影响他人欣赏。</a:t>
            </a:r>
            <a:endParaRPr lang="zh-CN" altLang="en-US" dirty="0"/>
          </a:p>
        </p:txBody>
      </p:sp>
      <p:pic>
        <p:nvPicPr>
          <p:cNvPr id="4" name="图片 3" descr="欣赏音乐会需要注意些什么？">
            <a:hlinkClick r:id="rId2" tgtFrame="&quot;_self&quot;"/>
          </p:cNvPr>
          <p:cNvPicPr/>
          <p:nvPr/>
        </p:nvPicPr>
        <p:blipFill>
          <a:blip r:embed="rId3"/>
          <a:srcRect/>
          <a:stretch>
            <a:fillRect/>
          </a:stretch>
        </p:blipFill>
        <p:spPr bwMode="auto">
          <a:xfrm>
            <a:off x="1428728" y="3357562"/>
            <a:ext cx="6215106" cy="30718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七、曲终时的离场</a:t>
            </a:r>
            <a:r>
              <a:rPr lang="zh-CN" altLang="en-US" dirty="0" smtClean="0"/>
              <a:t/>
            </a:r>
            <a:br>
              <a:rPr lang="zh-CN" altLang="en-US" dirty="0" smtClean="0"/>
            </a:br>
            <a:endParaRPr lang="zh-CN" altLang="en-US" dirty="0"/>
          </a:p>
        </p:txBody>
      </p:sp>
      <p:sp>
        <p:nvSpPr>
          <p:cNvPr id="3" name="内容占位符 2"/>
          <p:cNvSpPr>
            <a:spLocks noGrp="1"/>
          </p:cNvSpPr>
          <p:nvPr>
            <p:ph idx="1"/>
          </p:nvPr>
        </p:nvSpPr>
        <p:spPr>
          <a:xfrm>
            <a:off x="500034" y="1500174"/>
            <a:ext cx="8229600" cy="4572000"/>
          </a:xfrm>
        </p:spPr>
        <p:txBody>
          <a:bodyPr/>
          <a:lstStyle/>
          <a:p>
            <a:r>
              <a:rPr lang="zh-CN" altLang="en-US" dirty="0" smtClean="0"/>
              <a:t>乐曲结束后，要观察指挥的双手是否完全放下并转身致谢，这时候再给予热烈的掌声表示对演奏者成功演出的祝贺和辛勤劳动的感谢。</a:t>
            </a:r>
            <a:endParaRPr lang="en-US" altLang="zh-CN" dirty="0" smtClean="0"/>
          </a:p>
          <a:p>
            <a:r>
              <a:rPr lang="zh-CN" altLang="en-US" dirty="0" smtClean="0"/>
              <a:t>演奏者还可能因为热烈的掌声而返场加演曲目，也就是通俗上讲的“</a:t>
            </a:r>
            <a:r>
              <a:rPr lang="en-US" altLang="zh-CN" dirty="0" smtClean="0"/>
              <a:t>encore”</a:t>
            </a:r>
            <a:r>
              <a:rPr lang="zh-CN" altLang="en-US" dirty="0" smtClean="0"/>
              <a:t>。出于礼节考虑，乐队首席（坐在第一小提琴最前面的那一位）起身退场时，观众才可以起身退场。</a:t>
            </a:r>
          </a:p>
          <a:p>
            <a:endParaRPr lang="zh-CN"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活力">
  <a:themeElements>
    <a:clrScheme name="活力">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活力">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活力">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111</TotalTime>
  <Words>500</Words>
  <PresentationFormat>全屏显示(4:3)</PresentationFormat>
  <Paragraphs>32</Paragraphs>
  <Slides>8</Slides>
  <Notes>0</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活力</vt:lpstr>
      <vt:lpstr>幻灯片 1</vt:lpstr>
      <vt:lpstr>一、欣赏音乐会前的准备： 　　 欣赏音乐会前多熟悉曲目 </vt:lpstr>
      <vt:lpstr>二、音乐会的穿着礼仪： </vt:lpstr>
      <vt:lpstr>三、请准时入场   　　</vt:lpstr>
      <vt:lpstr>四、不要制造噪音 </vt:lpstr>
      <vt:lpstr>五、不能随意鼓掌</vt:lpstr>
      <vt:lpstr>六、不要随意用照相机、摄像机 </vt:lpstr>
      <vt:lpstr>七、曲终时的离场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tw</dc:creator>
  <cp:lastModifiedBy>tw</cp:lastModifiedBy>
  <cp:revision>25</cp:revision>
  <dcterms:created xsi:type="dcterms:W3CDTF">2017-01-03T09:24:54Z</dcterms:created>
  <dcterms:modified xsi:type="dcterms:W3CDTF">2017-01-05T04:15:30Z</dcterms:modified>
</cp:coreProperties>
</file>