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9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709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4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73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37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87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45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5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11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93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9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pPr/>
              <a:t>2017/5/15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14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升旗仪式</a:t>
            </a: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3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181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</Words>
  <Application>Microsoft Office PowerPoint</Application>
  <PresentationFormat>全屏显示(4:3)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5</cp:revision>
  <dcterms:created xsi:type="dcterms:W3CDTF">2016-11-07T02:01:43Z</dcterms:created>
  <dcterms:modified xsi:type="dcterms:W3CDTF">2017-05-14T23:53:08Z</dcterms:modified>
</cp:coreProperties>
</file>