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60" r:id="rId4"/>
    <p:sldId id="262" r:id="rId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2018/12/21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0958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2018/12/21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9709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2018/12/21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341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2018/12/21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5739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2018/12/21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93796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2018/12/21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48767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2018/12/21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84553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2018/12/21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5570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2018/12/21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21112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2018/12/21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493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2018/12/21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2944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162EA-8FE8-40AC-B981-176A4378A088}" type="datetimeFigureOut">
              <a:rPr lang="zh-CN" altLang="en-US" smtClean="0"/>
              <a:pPr/>
              <a:t>2018/12/21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280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0221" y="2325511"/>
            <a:ext cx="80715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棠外附小第</a:t>
            </a:r>
            <a:r>
              <a:rPr lang="en-US" altLang="zh-CN" sz="540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17</a:t>
            </a:r>
            <a:r>
              <a:rPr lang="zh-CN" altLang="en-US" sz="540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周升旗</a:t>
            </a:r>
            <a:r>
              <a:rPr lang="zh-CN" altLang="en-US" sz="540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仪式</a:t>
            </a:r>
            <a:endParaRPr lang="en-US" altLang="zh-CN" sz="5400" dirty="0" smtClean="0">
              <a:solidFill>
                <a:srgbClr val="FF0000"/>
              </a:solidFill>
              <a:latin typeface="华文琥珀" pitchFamily="2" charset="-122"/>
              <a:ea typeface="华文琥珀" pitchFamily="2" charset="-122"/>
            </a:endParaRPr>
          </a:p>
          <a:p>
            <a:endParaRPr lang="en-US" altLang="zh-CN" sz="36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en-US" altLang="zh-CN" sz="36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en-US" altLang="zh-CN" sz="36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36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                      </a:t>
            </a:r>
            <a:r>
              <a:rPr lang="zh-CN" altLang="en-US" sz="36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本周值周中队：</a:t>
            </a:r>
            <a:r>
              <a:rPr lang="en-US" altLang="zh-CN" sz="36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4.7</a:t>
            </a:r>
            <a:r>
              <a:rPr lang="zh-CN" altLang="en-US" sz="36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中队</a:t>
            </a:r>
            <a:endParaRPr lang="zh-CN" altLang="en-US" sz="36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936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0221" y="2325511"/>
            <a:ext cx="80715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棠外附小第</a:t>
            </a:r>
            <a:r>
              <a:rPr lang="en-US" altLang="zh-CN" sz="540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17</a:t>
            </a:r>
            <a:r>
              <a:rPr lang="zh-CN" altLang="en-US" sz="540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周升旗</a:t>
            </a:r>
            <a:r>
              <a:rPr lang="zh-CN" altLang="en-US" sz="540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仪式</a:t>
            </a:r>
            <a:endParaRPr lang="en-US" altLang="zh-CN" sz="5400" dirty="0" smtClean="0">
              <a:solidFill>
                <a:srgbClr val="FF0000"/>
              </a:solidFill>
              <a:latin typeface="华文琥珀" pitchFamily="2" charset="-122"/>
              <a:ea typeface="华文琥珀" pitchFamily="2" charset="-122"/>
            </a:endParaRPr>
          </a:p>
          <a:p>
            <a:endParaRPr lang="en-US" altLang="zh-CN" sz="36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en-US" altLang="zh-CN" sz="36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en-US" altLang="zh-CN" sz="36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36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                      </a:t>
            </a:r>
            <a:r>
              <a:rPr lang="zh-CN" altLang="en-US" sz="36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本周值周中队：</a:t>
            </a:r>
            <a:r>
              <a:rPr lang="en-US" altLang="zh-CN" sz="36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4.7</a:t>
            </a:r>
            <a:r>
              <a:rPr lang="zh-CN" altLang="en-US" sz="36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中队</a:t>
            </a:r>
            <a:endParaRPr lang="zh-CN" altLang="en-US" sz="36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9360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99e7a8ae958327b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201181" cy="6572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1867" y="1148292"/>
            <a:ext cx="8918222" cy="7273219"/>
          </a:xfrm>
        </p:spPr>
        <p:txBody>
          <a:bodyPr>
            <a:noAutofit/>
          </a:bodyPr>
          <a:lstStyle/>
          <a:p>
            <a:pPr>
              <a:lnSpc>
                <a:spcPts val="2200"/>
              </a:lnSpc>
              <a:buNone/>
            </a:pPr>
            <a:endParaRPr lang="en-US" altLang="zh-CN" sz="2400" dirty="0" smtClean="0"/>
          </a:p>
          <a:p>
            <a:pPr>
              <a:lnSpc>
                <a:spcPts val="2200"/>
              </a:lnSpc>
              <a:buNone/>
            </a:pPr>
            <a:endParaRPr lang="en-US" altLang="zh-CN" sz="2400" dirty="0" smtClean="0"/>
          </a:p>
          <a:p>
            <a:pPr>
              <a:lnSpc>
                <a:spcPts val="2200"/>
              </a:lnSpc>
              <a:buNone/>
            </a:pPr>
            <a:r>
              <a:rPr lang="zh-CN" altLang="en-US" sz="3200" b="1" dirty="0" smtClean="0">
                <a:solidFill>
                  <a:srgbClr val="FF0000"/>
                </a:solidFill>
              </a:rPr>
              <a:t>第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16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周值周行政：刘明辉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pPr>
              <a:lnSpc>
                <a:spcPts val="2200"/>
              </a:lnSpc>
              <a:buNone/>
            </a:pPr>
            <a:endParaRPr lang="en-US" altLang="zh-CN" sz="3200" b="1" dirty="0" smtClean="0">
              <a:solidFill>
                <a:srgbClr val="FF0000"/>
              </a:solidFill>
            </a:endParaRPr>
          </a:p>
          <a:p>
            <a:pPr>
              <a:lnSpc>
                <a:spcPts val="2200"/>
              </a:lnSpc>
              <a:buNone/>
            </a:pPr>
            <a:endParaRPr lang="en-US" altLang="zh-CN" sz="3200" b="1" dirty="0" smtClean="0">
              <a:solidFill>
                <a:srgbClr val="FF0000"/>
              </a:solidFill>
            </a:endParaRPr>
          </a:p>
          <a:p>
            <a:pPr>
              <a:lnSpc>
                <a:spcPts val="2200"/>
              </a:lnSpc>
              <a:buNone/>
            </a:pPr>
            <a:r>
              <a:rPr lang="zh-CN" altLang="en-US" sz="3200" b="1" dirty="0" smtClean="0">
                <a:solidFill>
                  <a:srgbClr val="FF0000"/>
                </a:solidFill>
              </a:rPr>
              <a:t>值周教师：周春华、  覃艳霞、    马健梅、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pPr>
              <a:lnSpc>
                <a:spcPts val="2200"/>
              </a:lnSpc>
              <a:buNone/>
            </a:pPr>
            <a:r>
              <a:rPr lang="en-US" altLang="zh-CN" sz="32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                     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徐敬蓉、   张    婷、    赵彬彬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7510" y="835377"/>
            <a:ext cx="5463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                 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上周值周总结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65</Words>
  <Application>Microsoft Office PowerPoint</Application>
  <PresentationFormat>全屏显示(4:3)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5" baseType="lpstr">
      <vt:lpstr>Office 主题</vt:lpstr>
      <vt:lpstr>幻灯片 1</vt:lpstr>
      <vt:lpstr>幻灯片 2</vt:lpstr>
      <vt:lpstr>幻灯片 3</vt:lpstr>
      <vt:lpstr>幻灯片 4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ljh</dc:creator>
  <cp:lastModifiedBy>tw</cp:lastModifiedBy>
  <cp:revision>15</cp:revision>
  <dcterms:created xsi:type="dcterms:W3CDTF">2016-11-07T02:01:43Z</dcterms:created>
  <dcterms:modified xsi:type="dcterms:W3CDTF">2018-12-21T05:59:39Z</dcterms:modified>
</cp:coreProperties>
</file>