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7" r:id="rId3"/>
    <p:sldId id="288" r:id="rId4"/>
    <p:sldId id="290" r:id="rId5"/>
    <p:sldId id="291" r:id="rId6"/>
    <p:sldId id="292" r:id="rId7"/>
    <p:sldId id="293" r:id="rId8"/>
    <p:sldId id="287" r:id="rId9"/>
    <p:sldId id="276" r:id="rId10"/>
    <p:sldId id="274" r:id="rId11"/>
    <p:sldId id="275" r:id="rId12"/>
    <p:sldId id="295" r:id="rId13"/>
    <p:sldId id="266" r:id="rId14"/>
    <p:sldId id="257" r:id="rId15"/>
    <p:sldId id="258" r:id="rId16"/>
    <p:sldId id="259" r:id="rId17"/>
    <p:sldId id="289" r:id="rId18"/>
    <p:sldId id="296" r:id="rId19"/>
    <p:sldId id="297" r:id="rId20"/>
    <p:sldId id="298" r:id="rId21"/>
    <p:sldId id="299" r:id="rId22"/>
    <p:sldId id="277" r:id="rId23"/>
    <p:sldId id="29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AA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14" d="100"/>
          <a:sy n="114" d="100"/>
        </p:scale>
        <p:origin x="-42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1370013" y="1141413"/>
            <a:ext cx="4114800" cy="3086100"/>
          </a:xfrm>
          <a:ln cap="flat" cmpd="sng">
            <a:solidFill>
              <a:srgbClr val="000000"/>
            </a:solidFill>
            <a:prstDash val="solid"/>
            <a:headEnd type="none" w="med" len="med"/>
            <a:tailEnd type="none" w="med" len="med"/>
          </a:ln>
        </p:spPr>
        <p:txBody>
          <a:bodyPr/>
          <a:lstStyle/>
          <a:p>
            <a:endParaRPr lang="zh-CN" altLang="en-US"/>
          </a:p>
        </p:txBody>
      </p:sp>
      <p:sp>
        <p:nvSpPr>
          <p:cNvPr id="48131" name="备注占位符 2"/>
          <p:cNvSpPr>
            <a:spLocks noGrp="1"/>
          </p:cNvSpPr>
          <p:nvPr>
            <p:ph type="body" idx="1"/>
          </p:nvPr>
        </p:nvSpPr>
        <p:spPr>
          <a:xfrm>
            <a:off x="684213" y="4398963"/>
            <a:ext cx="5486400" cy="3600450"/>
          </a:xfrm>
        </p:spPr>
        <p:txBody>
          <a:bodyPr vert="horz" wrap="square" anchor="t"/>
          <a:lstStyle/>
          <a:p>
            <a:pPr lvl="0" eaLnBrk="1" hangingPunct="1">
              <a:spcBef>
                <a:spcPct val="0"/>
              </a:spcBef>
            </a:pPr>
            <a:r>
              <a:rPr lang="zh-CN" altLang="en-US" dirty="0"/>
              <a:t>模板来自于 </a:t>
            </a:r>
            <a:r>
              <a:rPr lang="en-US" altLang="x-none" dirty="0"/>
              <a:t>http://docer.wps.cn</a:t>
            </a:r>
            <a:endParaRPr lang="zh-CN" altLang="en-US" dirty="0"/>
          </a:p>
        </p:txBody>
      </p:sp>
      <p:sp>
        <p:nvSpPr>
          <p:cNvPr id="48132" name="灯片编号占位符 3"/>
          <p:cNvSpPr txBox="1">
            <a:spLocks noGrp="1"/>
          </p:cNvSpPr>
          <p:nvPr/>
        </p:nvSpPr>
        <p:spPr>
          <a:xfrm>
            <a:off x="3883025" y="8683625"/>
            <a:ext cx="2971800" cy="458788"/>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ea typeface="宋体" charset="-122"/>
              </a:rPr>
              <a:pPr lvl="0" algn="r" eaLnBrk="1" hangingPunct="1"/>
              <a:t>23</a:t>
            </a:fld>
            <a:endParaRPr lang="zh-CN" altLang="en-US" sz="1200" dirty="0">
              <a:latin typeface="Calibri" pitchFamily="34" charset="0"/>
              <a:ea typeface="宋体"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66901" y="0"/>
            <a:ext cx="10325100" cy="6883400"/>
          </a:xfrm>
          <a:prstGeom prst="rect">
            <a:avLst/>
          </a:prstGeom>
        </p:spPr>
      </p:pic>
      <p:sp>
        <p:nvSpPr>
          <p:cNvPr id="3074" name="Rectangle 2"/>
          <p:cNvSpPr>
            <a:spLocks noGrp="1" noChangeArrowheads="1"/>
          </p:cNvSpPr>
          <p:nvPr>
            <p:ph type="ctrTitle"/>
          </p:nvPr>
        </p:nvSpPr>
        <p:spPr>
          <a:xfrm>
            <a:off x="431802" y="2606677"/>
            <a:ext cx="6144684" cy="1114424"/>
          </a:xfrm>
        </p:spPr>
        <p:txBody>
          <a:bodyPr/>
          <a:lstStyle>
            <a:lvl1pPr algn="ctr">
              <a:lnSpc>
                <a:spcPct val="120000"/>
              </a:lnSpc>
              <a:defRPr sz="3200">
                <a:solidFill>
                  <a:schemeClr val="accent1">
                    <a:lumMod val="75000"/>
                  </a:schemeClr>
                </a:solidFill>
              </a:defRPr>
            </a:lvl1pPr>
          </a:lstStyle>
          <a:p>
            <a:pPr lvl="0"/>
            <a:r>
              <a:rPr lang="zh-CN" altLang="en-US" noProof="0" smtClean="0"/>
              <a:t>单击此处编辑母版标题样式</a:t>
            </a:r>
            <a:endParaRPr lang="zh-CN" altLang="en-US" noProof="0" dirty="0" smtClean="0"/>
          </a:p>
        </p:txBody>
      </p:sp>
      <p:sp>
        <p:nvSpPr>
          <p:cNvPr id="3075" name="Rectangle 3"/>
          <p:cNvSpPr>
            <a:spLocks noGrp="1" noChangeArrowheads="1"/>
          </p:cNvSpPr>
          <p:nvPr>
            <p:ph type="subTitle" idx="1"/>
          </p:nvPr>
        </p:nvSpPr>
        <p:spPr>
          <a:xfrm>
            <a:off x="431800" y="3933826"/>
            <a:ext cx="6047317" cy="431279"/>
          </a:xfrm>
        </p:spPr>
        <p:txBody>
          <a:bodyPr/>
          <a:lstStyle>
            <a:lvl1pPr marL="0" indent="0" algn="ctr">
              <a:buFontTx/>
              <a:buNone/>
              <a:defRPr sz="1865"/>
            </a:lvl1pPr>
          </a:lstStyle>
          <a:p>
            <a:pPr lvl="0"/>
            <a:r>
              <a:rPr lang="zh-CN" altLang="en-US" noProof="0" smtClean="0"/>
              <a:t>单击此处编辑母版副标题样式</a:t>
            </a:r>
          </a:p>
        </p:txBody>
      </p:sp>
      <p:sp>
        <p:nvSpPr>
          <p:cNvPr id="3" name="日期占位符 2"/>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19BDD9-255D-45E7-AF06-38BC945D1BC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19BDD9-255D-45E7-AF06-38BC945D1BCD}" type="slidenum">
              <a:rPr lang="zh-CN" altLang="en-US" smtClean="0"/>
              <a:pPr/>
              <a:t>‹#›</a:t>
            </a:fld>
            <a:endParaRPr lang="zh-CN" altLang="en-US"/>
          </a:p>
        </p:txBody>
      </p:sp>
      <p:sp>
        <p:nvSpPr>
          <p:cNvPr id="7" name="内容占位符 6"/>
          <p:cNvSpPr>
            <a:spLocks noGrp="1"/>
          </p:cNvSpPr>
          <p:nvPr>
            <p:ph sz="quarter" idx="13"/>
          </p:nvPr>
        </p:nvSpPr>
        <p:spPr>
          <a:xfrm>
            <a:off x="231775" y="231775"/>
            <a:ext cx="11682413" cy="6124575"/>
          </a:xfrm>
        </p:spPr>
        <p:txBody>
          <a:bodyPr/>
          <a:lstStyle>
            <a:lvl1pPr>
              <a:spcBef>
                <a:spcPts val="300"/>
              </a:spcBef>
              <a:spcAft>
                <a:spcPts val="300"/>
              </a:spcAft>
              <a:defRPr sz="2400">
                <a:solidFill>
                  <a:srgbClr val="000000"/>
                </a:solidFill>
              </a:defRPr>
            </a:lvl1pPr>
            <a:lvl2pPr marL="482600" indent="-482600">
              <a:buFont typeface="Arial" pitchFamily="34" charset="0"/>
              <a:buChar char="•"/>
              <a:defRPr>
                <a:solidFill>
                  <a:srgbClr val="000000"/>
                </a:solidFill>
              </a:defRPr>
            </a:lvl2pPr>
            <a:lvl3pPr marL="720090">
              <a:spcBef>
                <a:spcPts val="300"/>
              </a:spcBef>
              <a:spcAft>
                <a:spcPts val="300"/>
              </a:spcAft>
              <a:defRPr sz="2000">
                <a:solidFill>
                  <a:srgbClr val="000000"/>
                </a:solidFill>
              </a:defRPr>
            </a:lvl3pPr>
            <a:lvl4pPr marL="899795">
              <a:spcBef>
                <a:spcPts val="300"/>
              </a:spcBef>
              <a:spcAft>
                <a:spcPts val="300"/>
              </a:spcAft>
              <a:defRPr sz="1800">
                <a:solidFill>
                  <a:srgbClr val="000000"/>
                </a:solidFill>
              </a:defRPr>
            </a:lvl4pPr>
            <a:lvl5pPr marL="1080135">
              <a:spcBef>
                <a:spcPts val="300"/>
              </a:spcBef>
              <a:spcAft>
                <a:spcPts val="300"/>
              </a:spcAft>
              <a:defRPr sz="1800">
                <a:solidFill>
                  <a:srgbClr val="000000"/>
                </a:solidFill>
              </a:defRPr>
            </a:lvl5pPr>
            <a:lvl6pPr marL="1259840">
              <a:spcBef>
                <a:spcPts val="300"/>
              </a:spcBef>
              <a:spcAft>
                <a:spcPts val="300"/>
              </a:spcAft>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382400" y="2203200"/>
            <a:ext cx="7851600" cy="3099600"/>
          </a:xfrm>
        </p:spPr>
        <p:txBody>
          <a:bodyPr/>
          <a:lstStyle>
            <a:lvl1pPr marL="285750" indent="-285750">
              <a:buClrTx/>
              <a:buSzPct val="100000"/>
              <a:buFont typeface="Arial" pitchFamily="34" charset="0"/>
              <a:buChar char="•"/>
              <a:defRPr sz="2400">
                <a:solidFill>
                  <a:srgbClr val="000000"/>
                </a:solidFill>
              </a:defRPr>
            </a:lvl1pPr>
            <a:lvl2pPr marL="0" indent="0">
              <a:buFontTx/>
              <a:buNone/>
              <a:defRPr sz="1800"/>
            </a:lvl2pPr>
            <a:lvl3pPr>
              <a:defRPr/>
            </a:lvl3pPr>
            <a:lvl4pPr>
              <a:defRPr sz="1800"/>
            </a:lvl4pPr>
            <a:lvl5pPr>
              <a:defRPr sz="1800"/>
            </a:lvl5pPr>
            <a:lvl6pPr>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19BDD9-255D-45E7-AF06-38BC945D1BC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355200" y="2379600"/>
            <a:ext cx="6411600" cy="1213200"/>
          </a:xfrm>
        </p:spPr>
        <p:txBody>
          <a:bodyPr anchor="ctr" anchorCtr="0">
            <a:normAutofit/>
          </a:bodyPr>
          <a:lstStyle>
            <a:lvl1pPr>
              <a:defRPr sz="3200">
                <a:solidFill>
                  <a:schemeClr val="accent2"/>
                </a:solidFill>
              </a:defRPr>
            </a:lvl1pPr>
          </a:lstStyle>
          <a:p>
            <a:r>
              <a:rPr lang="zh-CN" altLang="en-US" dirty="0" smtClean="0"/>
              <a:t>单击此处编辑标题</a:t>
            </a:r>
            <a:endParaRPr lang="zh-CN" altLang="en-US" dirty="0"/>
          </a:p>
        </p:txBody>
      </p:sp>
      <p:sp>
        <p:nvSpPr>
          <p:cNvPr id="3" name="文本占位符 2"/>
          <p:cNvSpPr>
            <a:spLocks noGrp="1"/>
          </p:cNvSpPr>
          <p:nvPr>
            <p:ph type="body" idx="1"/>
          </p:nvPr>
        </p:nvSpPr>
        <p:spPr>
          <a:xfrm>
            <a:off x="855298" y="3768848"/>
            <a:ext cx="8911502" cy="1500187"/>
          </a:xfrm>
        </p:spPr>
        <p:txBody>
          <a:bodyPr/>
          <a:lstStyle>
            <a:lvl1pPr marL="0" indent="0">
              <a:buNone/>
              <a:defRPr sz="1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19BDD9-255D-45E7-AF06-38BC945D1BC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1198800" y="2106000"/>
            <a:ext cx="3877200" cy="3099600"/>
          </a:xfrm>
        </p:spPr>
        <p:txBody>
          <a:bodyPr/>
          <a:lstStyle>
            <a:lvl1pPr marL="0" indent="0" defTabSz="492125">
              <a:buFontTx/>
              <a:buNone/>
              <a:tabLst>
                <a:tab pos="266700" algn="l"/>
                <a:tab pos="984250" algn="l"/>
              </a:tabLst>
              <a:defRPr sz="2400">
                <a:solidFill>
                  <a:srgbClr val="000000"/>
                </a:solidFill>
              </a:defRPr>
            </a:lvl1pPr>
            <a:lvl2pPr marL="720090" indent="0">
              <a:spcBef>
                <a:spcPts val="0"/>
              </a:spcBef>
              <a:buFontTx/>
              <a:buNone/>
              <a:defRPr sz="2000">
                <a:solidFill>
                  <a:srgbClr val="000000"/>
                </a:solidFill>
              </a:defRPr>
            </a:lvl2pPr>
            <a:lvl3pPr marL="914400" indent="0">
              <a:buFontTx/>
              <a:buNone/>
              <a:defRPr sz="1800">
                <a:solidFill>
                  <a:srgbClr val="000000"/>
                </a:solidFill>
              </a:defRPr>
            </a:lvl3pPr>
            <a:lvl4pPr marL="1371600" indent="0">
              <a:buFontTx/>
              <a:buNone/>
              <a:defRPr sz="1800">
                <a:solidFill>
                  <a:srgbClr val="000000"/>
                </a:solidFill>
              </a:defRPr>
            </a:lvl4pPr>
            <a:lvl5pPr marL="1828800" indent="0">
              <a:buFontTx/>
              <a:buNone/>
              <a:defRPr sz="1800">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内容占位符 3"/>
          <p:cNvSpPr>
            <a:spLocks noGrp="1"/>
          </p:cNvSpPr>
          <p:nvPr>
            <p:ph sz="half" idx="2"/>
          </p:nvPr>
        </p:nvSpPr>
        <p:spPr>
          <a:xfrm>
            <a:off x="5914800" y="2106000"/>
            <a:ext cx="3877200" cy="3099600"/>
          </a:xfrm>
        </p:spPr>
        <p:txBody>
          <a:bodyPr/>
          <a:lstStyle>
            <a:lvl1pPr marL="0" indent="0">
              <a:buFontTx/>
              <a:buNone/>
              <a:defRPr sz="2400">
                <a:solidFill>
                  <a:srgbClr val="000000"/>
                </a:solidFill>
              </a:defRPr>
            </a:lvl1pPr>
            <a:lvl2pPr marL="539750" indent="0" defTabSz="-635">
              <a:spcBef>
                <a:spcPts val="0"/>
              </a:spcBef>
              <a:buFontTx/>
              <a:buNone/>
              <a:tabLst>
                <a:tab pos="899795" algn="l"/>
              </a:tabLst>
              <a:defRPr sz="2000">
                <a:solidFill>
                  <a:srgbClr val="000000"/>
                </a:solidFill>
              </a:defRPr>
            </a:lvl2pPr>
            <a:lvl3pPr marL="914400" indent="0">
              <a:buFontTx/>
              <a:buNone/>
              <a:defRPr sz="1800">
                <a:solidFill>
                  <a:srgbClr val="000000"/>
                </a:solidFill>
              </a:defRPr>
            </a:lvl3pPr>
            <a:lvl4pPr marL="1371600" indent="0">
              <a:buFontTx/>
              <a:buNone/>
              <a:defRPr sz="1800">
                <a:solidFill>
                  <a:srgbClr val="000000"/>
                </a:solidFill>
              </a:defRPr>
            </a:lvl4pPr>
            <a:lvl5pPr marL="1828800" indent="0">
              <a:buFontTx/>
              <a:buNone/>
              <a:defRPr sz="1800">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19BDD9-255D-45E7-AF06-38BC945D1BC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xmlns="" val="0"/>
              </a:ext>
            </a:extLst>
          </a:blip>
          <a:srcRect l="781" r="78286"/>
          <a:stretch>
            <a:fillRect/>
          </a:stretch>
        </p:blipFill>
        <p:spPr>
          <a:xfrm>
            <a:off x="1" y="0"/>
            <a:ext cx="1905001" cy="6858000"/>
          </a:xfrm>
          <a:prstGeom prst="rect">
            <a:avLst/>
          </a:prstGeom>
        </p:spPr>
      </p:pic>
      <p:sp>
        <p:nvSpPr>
          <p:cNvPr id="2" name="标题 1"/>
          <p:cNvSpPr>
            <a:spLocks noGrp="1"/>
          </p:cNvSpPr>
          <p:nvPr>
            <p:ph type="title"/>
          </p:nvPr>
        </p:nvSpPr>
        <p:spPr>
          <a:xfrm>
            <a:off x="840317" y="365126"/>
            <a:ext cx="10515600" cy="94786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9" y="1681163"/>
            <a:ext cx="4974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9" y="2505075"/>
            <a:ext cx="4974327" cy="3684588"/>
          </a:xfrm>
        </p:spPr>
        <p:txBody>
          <a:bodyPr/>
          <a:lstStyle>
            <a:lvl1pPr>
              <a:defRPr sz="2400">
                <a:solidFill>
                  <a:srgbClr val="000000"/>
                </a:solidFill>
              </a:defRPr>
            </a:lvl1pPr>
            <a:lvl2pPr marL="720090" indent="-179705">
              <a:spcBef>
                <a:spcPts val="0"/>
              </a:spcBef>
              <a:buFont typeface="Arial" pitchFamily="34" charset="0"/>
              <a:buChar char="•"/>
              <a:defRPr sz="20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zh-CN" altLang="en-US" dirty="0" smtClean="0"/>
              <a:t>单击此处编辑母版文本样式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5" name="文本占位符 4"/>
          <p:cNvSpPr>
            <a:spLocks noGrp="1"/>
          </p:cNvSpPr>
          <p:nvPr>
            <p:ph type="body" sz="quarter" idx="3"/>
          </p:nvPr>
        </p:nvSpPr>
        <p:spPr>
          <a:xfrm>
            <a:off x="6330462" y="1681163"/>
            <a:ext cx="50254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330462" y="2505075"/>
            <a:ext cx="5025455" cy="3684588"/>
          </a:xfrm>
        </p:spPr>
        <p:txBody>
          <a:bodyPr/>
          <a:lstStyle>
            <a:lvl1pPr>
              <a:defRPr sz="2400">
                <a:solidFill>
                  <a:srgbClr val="000000"/>
                </a:solidFill>
              </a:defRPr>
            </a:lvl1pPr>
            <a:lvl2pPr marL="720090" indent="-179705">
              <a:spcBef>
                <a:spcPts val="0"/>
              </a:spcBef>
              <a:buFont typeface="Arial" pitchFamily="34" charset="0"/>
              <a:buChar char="•"/>
              <a:defRPr sz="20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zh-CN" altLang="en-US" dirty="0" smtClean="0"/>
              <a:t>单击此处编辑母版文本样式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19BDD9-255D-45E7-AF06-38BC945D1BC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160000" y="2451600"/>
            <a:ext cx="4888800" cy="957600"/>
          </a:xfrm>
          <a:solidFill>
            <a:schemeClr val="accent1"/>
          </a:solidFill>
        </p:spPr>
        <p:txBody>
          <a:bodyPr/>
          <a:lstStyle>
            <a:lvl1pPr algn="ctr">
              <a:defRPr sz="4800" b="1">
                <a:solidFill>
                  <a:srgbClr val="FFFFFF"/>
                </a:solidFill>
              </a:defRPr>
            </a:lvl1pPr>
          </a:lstStyle>
          <a:p>
            <a:r>
              <a:rPr lang="zh-CN" altLang="en-US" dirty="0" smtClean="0"/>
              <a:t>编辑标题</a:t>
            </a:r>
            <a:endParaRPr lang="zh-CN" altLang="en-US" dirty="0"/>
          </a:p>
        </p:txBody>
      </p:sp>
      <p:sp>
        <p:nvSpPr>
          <p:cNvPr id="3" name="平行四边形 3"/>
          <p:cNvSpPr>
            <a:spLocks noChangeArrowheads="1"/>
          </p:cNvSpPr>
          <p:nvPr/>
        </p:nvSpPr>
        <p:spPr bwMode="auto">
          <a:xfrm>
            <a:off x="2779713" y="3460750"/>
            <a:ext cx="6402387" cy="336550"/>
          </a:xfrm>
          <a:prstGeom prst="parallelogram">
            <a:avLst>
              <a:gd name="adj" fmla="val 0"/>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ormAutofit fontScale="62500" lnSpcReduction="20000"/>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endParaRPr lang="zh-CN" altLang="en-US">
              <a:solidFill>
                <a:schemeClr val="bg1"/>
              </a:solidFill>
              <a:latin typeface="Arial" pitchFamily="34" charset="0"/>
              <a:ea typeface="黑体" pitchFamily="49" charset="-122"/>
            </a:endParaRPr>
          </a:p>
        </p:txBody>
      </p:sp>
      <p:sp>
        <p:nvSpPr>
          <p:cNvPr id="4" name="日期占位符 3"/>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19BDD9-255D-45E7-AF06-38BC945D1BC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19BDD9-255D-45E7-AF06-38BC945D1BC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xmlns="" val="0"/>
              </a:ext>
            </a:extLst>
          </a:blip>
          <a:srcRect l="781" r="78286"/>
          <a:stretch>
            <a:fillRect/>
          </a:stretch>
        </p:blipFill>
        <p:spPr>
          <a:xfrm>
            <a:off x="1" y="0"/>
            <a:ext cx="1905001" cy="6858000"/>
          </a:xfrm>
          <a:prstGeom prst="rect">
            <a:avLst/>
          </a:prstGeom>
        </p:spPr>
      </p:pic>
      <p:sp>
        <p:nvSpPr>
          <p:cNvPr id="2" name="标题 1"/>
          <p:cNvSpPr>
            <a:spLocks noGrp="1"/>
          </p:cNvSpPr>
          <p:nvPr>
            <p:ph type="title"/>
          </p:nvPr>
        </p:nvSpPr>
        <p:spPr>
          <a:xfrm>
            <a:off x="1200000" y="272848"/>
            <a:ext cx="9792000" cy="7920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201276" y="1281837"/>
            <a:ext cx="9789448" cy="4122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200638" y="5624235"/>
            <a:ext cx="9790724" cy="732115"/>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19BDD9-255D-45E7-AF06-38BC945D1BC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126635" y="260351"/>
            <a:ext cx="1265862" cy="5865813"/>
          </a:xfrm>
        </p:spPr>
        <p:txBody>
          <a:bodyPr vert="eaVert"/>
          <a:lstStyle>
            <a:lvl1pPr>
              <a:defRPr sz="38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10904" y="260351"/>
            <a:ext cx="8974540" cy="5865813"/>
          </a:xfrm>
        </p:spPr>
        <p:txBody>
          <a:bodyPr vert="eaVert"/>
          <a:lstStyle>
            <a:lvl1pPr>
              <a:defRPr sz="2400"/>
            </a:lvl1pPr>
            <a:lvl2pPr>
              <a:defRPr sz="1800"/>
            </a:lvl2pPr>
            <a:lvl3pPr>
              <a:defRPr sz="2000"/>
            </a:lvl3pPr>
            <a:lvl4pPr>
              <a:defRPr sz="1800"/>
            </a:lvl4pPr>
            <a:lvl5pPr>
              <a:defRPr sz="1800"/>
            </a:lvl5pPr>
            <a:lvl6pPr>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ABFA14F-DE9C-4D83-8C58-D4C03BB9FF78}" type="datetimeFigureOut">
              <a:rPr lang="zh-CN" altLang="en-US" smtClean="0"/>
              <a:pPr/>
              <a:t>2018/9/4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19BDD9-255D-45E7-AF06-38BC945D1BC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2">
            <a:extLst>
              <a:ext uri="{28A0092B-C50C-407E-A947-70E740481C1C}">
                <a14:useLocalDpi xmlns:a14="http://schemas.microsoft.com/office/drawing/2010/main" xmlns="" val="0"/>
              </a:ext>
            </a:extLst>
          </a:blip>
          <a:srcRect l="40831"/>
          <a:stretch>
            <a:fillRect/>
          </a:stretch>
        </p:blipFill>
        <p:spPr>
          <a:xfrm>
            <a:off x="6807200" y="0"/>
            <a:ext cx="5384800" cy="6858000"/>
          </a:xfrm>
          <a:prstGeom prst="rect">
            <a:avLst/>
          </a:prstGeom>
        </p:spPr>
      </p:pic>
      <p:pic>
        <p:nvPicPr>
          <p:cNvPr id="5" name="图片 4"/>
          <p:cNvPicPr>
            <a:picLocks noChangeAspect="1"/>
          </p:cNvPicPr>
          <p:nvPr/>
        </p:nvPicPr>
        <p:blipFill rotWithShape="1">
          <a:blip r:embed="rId12">
            <a:extLst>
              <a:ext uri="{28A0092B-C50C-407E-A947-70E740481C1C}">
                <a14:useLocalDpi xmlns:a14="http://schemas.microsoft.com/office/drawing/2010/main" xmlns="" val="0"/>
              </a:ext>
            </a:extLst>
          </a:blip>
          <a:srcRect l="781" r="78286"/>
          <a:stretch>
            <a:fillRect/>
          </a:stretch>
        </p:blipFill>
        <p:spPr>
          <a:xfrm>
            <a:off x="1" y="0"/>
            <a:ext cx="1905001" cy="6858000"/>
          </a:xfrm>
          <a:prstGeom prst="rect">
            <a:avLst/>
          </a:prstGeom>
        </p:spPr>
      </p:pic>
      <p:sp>
        <p:nvSpPr>
          <p:cNvPr id="1026" name="Rectangle 2"/>
          <p:cNvSpPr>
            <a:spLocks noGrp="1" noChangeArrowheads="1"/>
          </p:cNvSpPr>
          <p:nvPr>
            <p:ph type="title"/>
          </p:nvPr>
        </p:nvSpPr>
        <p:spPr bwMode="auto">
          <a:xfrm>
            <a:off x="624417" y="260351"/>
            <a:ext cx="9791700"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smtClean="0"/>
              <a:t>单击此处编辑母版标题样式</a:t>
            </a:r>
          </a:p>
        </p:txBody>
      </p:sp>
      <p:sp>
        <p:nvSpPr>
          <p:cNvPr id="1027" name="Rectangle 3"/>
          <p:cNvSpPr>
            <a:spLocks noGrp="1" noChangeArrowheads="1"/>
          </p:cNvSpPr>
          <p:nvPr>
            <p:ph type="body" idx="1"/>
          </p:nvPr>
        </p:nvSpPr>
        <p:spPr bwMode="auto">
          <a:xfrm>
            <a:off x="609599" y="1196975"/>
            <a:ext cx="9791700" cy="4929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3"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FA14F-DE9C-4D83-8C58-D4C03BB9FF78}" type="datetimeFigureOut">
              <a:rPr lang="zh-CN" altLang="en-US" smtClean="0"/>
              <a:pPr/>
              <a:t>2018/9/4</a:t>
            </a:fld>
            <a:endParaRPr lang="zh-CN" altLang="en-US"/>
          </a:p>
        </p:txBody>
      </p:sp>
      <p:sp>
        <p:nvSpPr>
          <p:cNvPr id="4"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9BDD9-255D-45E7-AF06-38BC945D1BC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1" fontAlgn="base" hangingPunct="1">
        <a:spcBef>
          <a:spcPct val="0"/>
        </a:spcBef>
        <a:spcAft>
          <a:spcPct val="0"/>
        </a:spcAft>
        <a:defRPr sz="2800" kern="1200">
          <a:solidFill>
            <a:srgbClr val="3376AD"/>
          </a:solidFill>
          <a:latin typeface="+mj-lt"/>
          <a:ea typeface="+mj-ea"/>
          <a:cs typeface="+mj-cs"/>
        </a:defRPr>
      </a:lvl1pPr>
      <a:lvl2pPr algn="l" rtl="0" eaLnBrk="1" fontAlgn="base" hangingPunct="1">
        <a:spcBef>
          <a:spcPct val="0"/>
        </a:spcBef>
        <a:spcAft>
          <a:spcPct val="0"/>
        </a:spcAft>
        <a:defRPr sz="3200">
          <a:solidFill>
            <a:srgbClr val="3376AD"/>
          </a:solidFill>
          <a:latin typeface="Britannic Bold" pitchFamily="34" charset="0"/>
          <a:ea typeface="微软雅黑" pitchFamily="34" charset="-122"/>
          <a:cs typeface="宋体" pitchFamily="2" charset="-122"/>
        </a:defRPr>
      </a:lvl2pPr>
      <a:lvl3pPr algn="l" rtl="0" eaLnBrk="1" fontAlgn="base" hangingPunct="1">
        <a:spcBef>
          <a:spcPct val="0"/>
        </a:spcBef>
        <a:spcAft>
          <a:spcPct val="0"/>
        </a:spcAft>
        <a:defRPr sz="3200">
          <a:solidFill>
            <a:srgbClr val="3376AD"/>
          </a:solidFill>
          <a:latin typeface="Britannic Bold" pitchFamily="34" charset="0"/>
          <a:ea typeface="微软雅黑" pitchFamily="34" charset="-122"/>
          <a:cs typeface="宋体" pitchFamily="2" charset="-122"/>
        </a:defRPr>
      </a:lvl3pPr>
      <a:lvl4pPr algn="l" rtl="0" eaLnBrk="1" fontAlgn="base" hangingPunct="1">
        <a:spcBef>
          <a:spcPct val="0"/>
        </a:spcBef>
        <a:spcAft>
          <a:spcPct val="0"/>
        </a:spcAft>
        <a:defRPr sz="3200">
          <a:solidFill>
            <a:srgbClr val="3376AD"/>
          </a:solidFill>
          <a:latin typeface="Britannic Bold" pitchFamily="34" charset="0"/>
          <a:ea typeface="微软雅黑" pitchFamily="34" charset="-122"/>
          <a:cs typeface="宋体" pitchFamily="2" charset="-122"/>
        </a:defRPr>
      </a:lvl4pPr>
      <a:lvl5pPr algn="l" rtl="0" eaLnBrk="1" fontAlgn="base" hangingPunct="1">
        <a:spcBef>
          <a:spcPct val="0"/>
        </a:spcBef>
        <a:spcAft>
          <a:spcPct val="0"/>
        </a:spcAft>
        <a:defRPr sz="3200">
          <a:solidFill>
            <a:srgbClr val="3376AD"/>
          </a:solidFill>
          <a:latin typeface="Britannic Bold" pitchFamily="34" charset="0"/>
          <a:ea typeface="微软雅黑" pitchFamily="34" charset="-122"/>
          <a:cs typeface="宋体" pitchFamily="2" charset="-122"/>
        </a:defRPr>
      </a:lvl5pPr>
      <a:lvl6pPr marL="457200" algn="ctr" rtl="0" eaLnBrk="1" fontAlgn="base" hangingPunct="1">
        <a:spcBef>
          <a:spcPct val="0"/>
        </a:spcBef>
        <a:spcAft>
          <a:spcPct val="0"/>
        </a:spcAft>
        <a:defRPr sz="3200">
          <a:solidFill>
            <a:schemeClr val="tx2"/>
          </a:solidFill>
          <a:latin typeface="Arial" pitchFamily="34" charset="0"/>
          <a:ea typeface="微软雅黑" pitchFamily="34" charset="-122"/>
          <a:cs typeface="宋体" pitchFamily="2" charset="-122"/>
        </a:defRPr>
      </a:lvl6pPr>
      <a:lvl7pPr marL="914400" algn="ctr" rtl="0" eaLnBrk="1" fontAlgn="base" hangingPunct="1">
        <a:spcBef>
          <a:spcPct val="0"/>
        </a:spcBef>
        <a:spcAft>
          <a:spcPct val="0"/>
        </a:spcAft>
        <a:defRPr sz="3200">
          <a:solidFill>
            <a:schemeClr val="tx2"/>
          </a:solidFill>
          <a:latin typeface="Arial" pitchFamily="34" charset="0"/>
          <a:ea typeface="微软雅黑" pitchFamily="34" charset="-122"/>
          <a:cs typeface="宋体" pitchFamily="2" charset="-122"/>
        </a:defRPr>
      </a:lvl7pPr>
      <a:lvl8pPr marL="1371600" algn="ctr" rtl="0" eaLnBrk="1" fontAlgn="base" hangingPunct="1">
        <a:spcBef>
          <a:spcPct val="0"/>
        </a:spcBef>
        <a:spcAft>
          <a:spcPct val="0"/>
        </a:spcAft>
        <a:defRPr sz="3200">
          <a:solidFill>
            <a:schemeClr val="tx2"/>
          </a:solidFill>
          <a:latin typeface="Arial" pitchFamily="34" charset="0"/>
          <a:ea typeface="微软雅黑" pitchFamily="34" charset="-122"/>
          <a:cs typeface="宋体" pitchFamily="2" charset="-122"/>
        </a:defRPr>
      </a:lvl8pPr>
      <a:lvl9pPr marL="1828800" algn="ctr" rtl="0" eaLnBrk="1" fontAlgn="base" hangingPunct="1">
        <a:spcBef>
          <a:spcPct val="0"/>
        </a:spcBef>
        <a:spcAft>
          <a:spcPct val="0"/>
        </a:spcAft>
        <a:defRPr sz="3200">
          <a:solidFill>
            <a:schemeClr val="tx2"/>
          </a:solidFill>
          <a:latin typeface="Arial" pitchFamily="34" charset="0"/>
          <a:ea typeface="微软雅黑" pitchFamily="34" charset="-122"/>
          <a:cs typeface="宋体" pitchFamily="2" charset="-122"/>
        </a:defRPr>
      </a:lvl9pPr>
    </p:titleStyle>
    <p:bodyStyle>
      <a:lvl1pPr marL="482600" indent="-482600" algn="l" rtl="0" eaLnBrk="1" fontAlgn="base" hangingPunct="1">
        <a:spcBef>
          <a:spcPts val="300"/>
        </a:spcBef>
        <a:spcAft>
          <a:spcPts val="300"/>
        </a:spcAft>
        <a:buClr>
          <a:schemeClr val="accent1">
            <a:lumMod val="75000"/>
          </a:schemeClr>
        </a:buClr>
        <a:buSzPct val="110000"/>
        <a:buFontTx/>
        <a:buBlip>
          <a:blip r:embed="rId13"/>
        </a:buBlip>
        <a:defRPr sz="2400" kern="1200">
          <a:solidFill>
            <a:schemeClr val="tx1"/>
          </a:solidFill>
          <a:latin typeface="+mn-lt"/>
          <a:ea typeface="+mn-ea"/>
          <a:cs typeface="+mn-cs"/>
        </a:defRPr>
      </a:lvl1pPr>
      <a:lvl2pPr marL="482600" indent="-482600" algn="l" rtl="0" eaLnBrk="1" fontAlgn="base" hangingPunct="1">
        <a:lnSpc>
          <a:spcPct val="130000"/>
        </a:lnSpc>
        <a:spcBef>
          <a:spcPct val="20000"/>
        </a:spcBef>
        <a:spcAft>
          <a:spcPct val="0"/>
        </a:spcAft>
        <a:buFont typeface="Calibri" pitchFamily="34" charset="0"/>
        <a:buChar char=" "/>
        <a:defRPr sz="1600" kern="1200">
          <a:solidFill>
            <a:schemeClr val="bg1">
              <a:lumMod val="50000"/>
            </a:schemeClr>
          </a:solidFill>
          <a:latin typeface="+mn-lt"/>
          <a:ea typeface="+mn-ea"/>
          <a:cs typeface="+mn-cs"/>
        </a:defRPr>
      </a:lvl2pPr>
      <a:lvl3pPr marL="720090" indent="-228600" algn="l" rtl="0" eaLnBrk="1" fontAlgn="base" hangingPunct="1">
        <a:spcBef>
          <a:spcPts val="300"/>
        </a:spcBef>
        <a:spcAft>
          <a:spcPts val="300"/>
        </a:spcAft>
        <a:buChar char="•"/>
        <a:defRPr sz="2000" kern="1200">
          <a:solidFill>
            <a:schemeClr val="tx1"/>
          </a:solidFill>
          <a:latin typeface="+mn-lt"/>
          <a:ea typeface="+mn-ea"/>
          <a:cs typeface="+mn-cs"/>
        </a:defRPr>
      </a:lvl3pPr>
      <a:lvl4pPr marL="899795" indent="-228600" algn="l" rtl="0" eaLnBrk="1" fontAlgn="base" hangingPunct="1">
        <a:spcBef>
          <a:spcPts val="300"/>
        </a:spcBef>
        <a:spcAft>
          <a:spcPts val="300"/>
        </a:spcAft>
        <a:buChar char="–"/>
        <a:defRPr sz="1800" kern="1200">
          <a:solidFill>
            <a:schemeClr val="tx1"/>
          </a:solidFill>
          <a:latin typeface="+mn-lt"/>
          <a:ea typeface="+mn-ea"/>
          <a:cs typeface="+mn-cs"/>
        </a:defRPr>
      </a:lvl4pPr>
      <a:lvl5pPr marL="1080135" indent="-228600" algn="l" rtl="0" eaLnBrk="1" fontAlgn="base" hangingPunct="1">
        <a:spcBef>
          <a:spcPts val="300"/>
        </a:spcBef>
        <a:spcAft>
          <a:spcPts val="300"/>
        </a:spcAft>
        <a:buChar char="»"/>
        <a:defRPr sz="1800" kern="1200">
          <a:solidFill>
            <a:schemeClr val="tx1"/>
          </a:solidFill>
          <a:latin typeface="+mn-lt"/>
          <a:ea typeface="+mn-ea"/>
          <a:cs typeface="+mn-cs"/>
        </a:defRPr>
      </a:lvl5pPr>
      <a:lvl6pPr marL="1259840" indent="-228600" algn="l" defTabSz="913765" rtl="0" eaLnBrk="1" latinLnBrk="0" hangingPunct="1">
        <a:spcBef>
          <a:spcPts val="300"/>
        </a:spcBef>
        <a:spcAft>
          <a:spcPts val="300"/>
        </a:spcAft>
        <a:buFont typeface="Arial"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7790" y="232410"/>
            <a:ext cx="9144000" cy="1543685"/>
          </a:xfrm>
        </p:spPr>
        <p:txBody>
          <a:bodyPr/>
          <a:lstStyle/>
          <a:p>
            <a:pPr algn="l"/>
            <a:r>
              <a:rPr lang="zh-CN" altLang="en-US" sz="3200">
                <a:solidFill>
                  <a:srgbClr val="05AA2C"/>
                </a:solidFill>
                <a:effectLst>
                  <a:outerShdw blurRad="38100" dist="19050" dir="2700000" algn="tl" rotWithShape="0">
                    <a:schemeClr val="dk1">
                      <a:alpha val="40000"/>
                    </a:schemeClr>
                  </a:outerShdw>
                </a:effectLst>
                <a:sym typeface="+mn-ea"/>
              </a:rPr>
              <a:t>。</a:t>
            </a:r>
          </a:p>
        </p:txBody>
      </p:sp>
      <p:sp>
        <p:nvSpPr>
          <p:cNvPr id="3" name="副标题 2"/>
          <p:cNvSpPr>
            <a:spLocks noGrp="1"/>
          </p:cNvSpPr>
          <p:nvPr>
            <p:ph type="subTitle" idx="1"/>
          </p:nvPr>
        </p:nvSpPr>
        <p:spPr>
          <a:xfrm>
            <a:off x="594360" y="1962150"/>
            <a:ext cx="5424170" cy="1631950"/>
          </a:xfrm>
        </p:spPr>
        <p:txBody>
          <a:bodyPr/>
          <a:lstStyle/>
          <a:p>
            <a:r>
              <a:rPr lang="zh-CN" alt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创意彩陶</a:t>
            </a:r>
          </a:p>
        </p:txBody>
      </p:sp>
    </p:spTree>
    <p:custDataLst>
      <p:tags r:id="rId1"/>
    </p:custData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4400" b="1"/>
              <a:t>创意彩陶作品</a:t>
            </a:r>
            <a:r>
              <a:rPr lang="en-US" altLang="zh-CN" sz="4400" b="1"/>
              <a:t>——</a:t>
            </a:r>
            <a:r>
              <a:rPr lang="zh-CN" altLang="en-US" sz="4400" b="1"/>
              <a:t>玩偶</a:t>
            </a:r>
          </a:p>
        </p:txBody>
      </p:sp>
      <p:sp>
        <p:nvSpPr>
          <p:cNvPr id="3" name="内容占位符 2"/>
          <p:cNvSpPr>
            <a:spLocks noGrp="1"/>
          </p:cNvSpPr>
          <p:nvPr>
            <p:ph idx="1"/>
          </p:nvPr>
        </p:nvSpPr>
        <p:spPr/>
        <p:txBody>
          <a:bodyPr/>
          <a:lstStyle/>
          <a:p>
            <a:endParaRPr lang="zh-CN" altLang="en-US"/>
          </a:p>
        </p:txBody>
      </p:sp>
      <p:pic>
        <p:nvPicPr>
          <p:cNvPr id="4" name="图片 3" descr="各式"/>
          <p:cNvPicPr>
            <a:picLocks noChangeAspect="1"/>
          </p:cNvPicPr>
          <p:nvPr/>
        </p:nvPicPr>
        <p:blipFill>
          <a:blip r:embed="rId2"/>
          <a:stretch>
            <a:fillRect/>
          </a:stretch>
        </p:blipFill>
        <p:spPr>
          <a:xfrm>
            <a:off x="1209040" y="1014095"/>
            <a:ext cx="8143875" cy="5429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4800" b="1">
                <a:sym typeface="+mn-ea"/>
              </a:rPr>
              <a:t>创意彩陶作品</a:t>
            </a:r>
            <a:r>
              <a:rPr lang="en-US" altLang="zh-CN" sz="4800" b="1">
                <a:sym typeface="+mn-ea"/>
              </a:rPr>
              <a:t>——</a:t>
            </a:r>
            <a:r>
              <a:rPr lang="zh-CN" altLang="en-US" sz="4800" b="1">
                <a:sym typeface="+mn-ea"/>
              </a:rPr>
              <a:t>挂件饰品</a:t>
            </a:r>
          </a:p>
        </p:txBody>
      </p:sp>
      <p:pic>
        <p:nvPicPr>
          <p:cNvPr id="5" name="图片 4" descr="植物大战僵尸"/>
          <p:cNvPicPr>
            <a:picLocks noChangeAspect="1"/>
          </p:cNvPicPr>
          <p:nvPr/>
        </p:nvPicPr>
        <p:blipFill>
          <a:blip r:embed="rId2"/>
          <a:stretch>
            <a:fillRect/>
          </a:stretch>
        </p:blipFill>
        <p:spPr>
          <a:xfrm>
            <a:off x="1378585" y="1226185"/>
            <a:ext cx="7851775" cy="48914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a:solidFill>
                  <a:srgbClr val="0070C0"/>
                </a:solidFill>
                <a:latin typeface="微软雅黑" charset="0"/>
                <a:ea typeface="微软雅黑" charset="0"/>
                <a:cs typeface="+mn-cs"/>
              </a:rPr>
              <a:t>我们今天的作品——小猴子</a:t>
            </a:r>
            <a:endParaRPr lang="zh-CN" altLang="en-US" sz="3200" b="1"/>
          </a:p>
        </p:txBody>
      </p:sp>
      <p:pic>
        <p:nvPicPr>
          <p:cNvPr id="5" name="内容占位符 4"/>
          <p:cNvPicPr>
            <a:picLocks noGrp="1" noChangeAspect="1"/>
          </p:cNvPicPr>
          <p:nvPr>
            <p:ph idx="1"/>
          </p:nvPr>
        </p:nvPicPr>
        <p:blipFill>
          <a:blip r:embed="rId2"/>
          <a:srcRect l="12957" r="26702"/>
          <a:stretch>
            <a:fillRect/>
          </a:stretch>
        </p:blipFill>
        <p:spPr>
          <a:xfrm>
            <a:off x="3296920" y="1621155"/>
            <a:ext cx="4534535" cy="47434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365" y="789305"/>
            <a:ext cx="9791700" cy="1419225"/>
          </a:xfrm>
        </p:spPr>
        <p:txBody>
          <a:bodyPr/>
          <a:lstStyle/>
          <a:p>
            <a:r>
              <a:rPr lang="en-US" altLang="zh-CN" sz="2400" b="1">
                <a:solidFill>
                  <a:schemeClr val="tx1"/>
                </a:solidFill>
                <a:latin typeface="微软雅黑" charset="0"/>
                <a:ea typeface="微软雅黑" charset="0"/>
                <a:cs typeface="+mn-cs"/>
                <a:sym typeface="+mn-ea"/>
              </a:rPr>
              <a:t>1、选用1号色制作身体，上窄下宽。</a:t>
            </a:r>
            <a:br>
              <a:rPr lang="en-US" altLang="zh-CN" sz="2400" b="1">
                <a:solidFill>
                  <a:schemeClr val="tx1"/>
                </a:solidFill>
                <a:latin typeface="微软雅黑" charset="0"/>
                <a:ea typeface="微软雅黑" charset="0"/>
                <a:cs typeface="+mn-cs"/>
                <a:sym typeface="+mn-ea"/>
              </a:rPr>
            </a:br>
            <a:r>
              <a:rPr lang="en-US" altLang="zh-CN" sz="2400" b="1">
                <a:solidFill>
                  <a:schemeClr val="tx1"/>
                </a:solidFill>
                <a:latin typeface="微软雅黑" charset="0"/>
                <a:ea typeface="微软雅黑" charset="0"/>
                <a:cs typeface="+mn-cs"/>
                <a:sym typeface="+mn-ea"/>
              </a:rPr>
              <a:t>2、加上尾巴。后方要卷起來。</a:t>
            </a:r>
            <a:br>
              <a:rPr lang="en-US" altLang="zh-CN" sz="2400" b="1">
                <a:solidFill>
                  <a:schemeClr val="tx1"/>
                </a:solidFill>
                <a:latin typeface="微软雅黑" charset="0"/>
                <a:ea typeface="微软雅黑" charset="0"/>
                <a:cs typeface="+mn-cs"/>
                <a:sym typeface="+mn-ea"/>
              </a:rPr>
            </a:br>
            <a:r>
              <a:rPr lang="en-US" altLang="zh-CN" sz="2400" b="1">
                <a:solidFill>
                  <a:schemeClr val="tx1"/>
                </a:solidFill>
                <a:latin typeface="微软雅黑" charset="0"/>
                <a:ea typeface="微软雅黑" charset="0"/>
                <a:cs typeface="+mn-cs"/>
                <a:sym typeface="+mn-ea"/>
              </a:rPr>
              <a:t>4、用2号色加上肚子，拳头以及脚板</a:t>
            </a:r>
            <a:r>
              <a:rPr lang="zh-CN" altLang="en-US" sz="2400" b="1">
                <a:solidFill>
                  <a:schemeClr val="tx1"/>
                </a:solidFill>
                <a:latin typeface="微软雅黑" charset="0"/>
                <a:ea typeface="微软雅黑" charset="0"/>
                <a:cs typeface="+mn-cs"/>
                <a:sym typeface="+mn-ea"/>
              </a:rPr>
              <a:t>。</a:t>
            </a:r>
          </a:p>
        </p:txBody>
      </p:sp>
      <p:pic>
        <p:nvPicPr>
          <p:cNvPr id="4" name="内容占位符 3"/>
          <p:cNvPicPr>
            <a:picLocks noGrp="1" noChangeAspect="1"/>
          </p:cNvPicPr>
          <p:nvPr>
            <p:ph idx="1"/>
          </p:nvPr>
        </p:nvPicPr>
        <p:blipFill>
          <a:blip r:embed="rId2"/>
          <a:stretch>
            <a:fillRect/>
          </a:stretch>
        </p:blipFill>
        <p:spPr>
          <a:xfrm>
            <a:off x="2149475" y="2303780"/>
            <a:ext cx="5962650" cy="4194175"/>
          </a:xfrm>
          <a:prstGeom prst="rect">
            <a:avLst/>
          </a:prstGeom>
        </p:spPr>
      </p:pic>
      <p:sp>
        <p:nvSpPr>
          <p:cNvPr id="3" name="文本框 2"/>
          <p:cNvSpPr txBox="1"/>
          <p:nvPr/>
        </p:nvSpPr>
        <p:spPr>
          <a:xfrm>
            <a:off x="3988435" y="112395"/>
            <a:ext cx="2546985" cy="743585"/>
          </a:xfrm>
          <a:prstGeom prst="rect">
            <a:avLst/>
          </a:prstGeom>
          <a:noFill/>
        </p:spPr>
        <p:txBody>
          <a:bodyPr wrap="square" rtlCol="0">
            <a:spAutoFit/>
          </a:bodyPr>
          <a:lstStyle/>
          <a:p>
            <a:pPr algn="ctr"/>
            <a:r>
              <a:rPr lang="zh-CN" altLang="en-US" sz="4000" b="1">
                <a:solidFill>
                  <a:srgbClr val="0070C0"/>
                </a:solidFill>
                <a:latin typeface="微软雅黑" charset="0"/>
                <a:ea typeface="微软雅黑" charset="0"/>
                <a:sym typeface="+mn-ea"/>
              </a:rPr>
              <a:t>制作身体</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41140" y="167005"/>
            <a:ext cx="2703195" cy="792480"/>
          </a:xfrm>
        </p:spPr>
        <p:txBody>
          <a:bodyPr/>
          <a:lstStyle/>
          <a:p>
            <a:pPr algn="ctr"/>
            <a:r>
              <a:rPr lang="zh-CN" altLang="en-US" sz="4000" b="1">
                <a:solidFill>
                  <a:srgbClr val="0070C0"/>
                </a:solidFill>
                <a:latin typeface="微软雅黑" charset="0"/>
                <a:ea typeface="微软雅黑" charset="0"/>
                <a:cs typeface="+mn-cs"/>
                <a:sym typeface="+mn-ea"/>
              </a:rPr>
              <a:t>制作头部</a:t>
            </a:r>
          </a:p>
        </p:txBody>
      </p:sp>
      <p:pic>
        <p:nvPicPr>
          <p:cNvPr id="4" name="内容占位符 3"/>
          <p:cNvPicPr>
            <a:picLocks noGrp="1" noChangeAspect="1"/>
          </p:cNvPicPr>
          <p:nvPr>
            <p:ph idx="1"/>
          </p:nvPr>
        </p:nvPicPr>
        <p:blipFill>
          <a:blip r:embed="rId3"/>
          <a:srcRect r="1142"/>
          <a:stretch>
            <a:fillRect/>
          </a:stretch>
        </p:blipFill>
        <p:spPr>
          <a:xfrm>
            <a:off x="2635250" y="2728595"/>
            <a:ext cx="5054600" cy="3848100"/>
          </a:xfrm>
          <a:prstGeom prst="rect">
            <a:avLst/>
          </a:prstGeom>
        </p:spPr>
      </p:pic>
      <p:sp>
        <p:nvSpPr>
          <p:cNvPr id="5" name="文本框 4"/>
          <p:cNvSpPr txBox="1"/>
          <p:nvPr/>
        </p:nvSpPr>
        <p:spPr>
          <a:xfrm>
            <a:off x="207645" y="1039495"/>
            <a:ext cx="11633200" cy="1580515"/>
          </a:xfrm>
          <a:prstGeom prst="rect">
            <a:avLst/>
          </a:prstGeom>
          <a:noFill/>
        </p:spPr>
        <p:txBody>
          <a:bodyPr wrap="square" rtlCol="0">
            <a:spAutoFit/>
          </a:bodyPr>
          <a:lstStyle/>
          <a:p>
            <a:r>
              <a:rPr lang="en-US" altLang="zh-CN" sz="2400" b="1">
                <a:solidFill>
                  <a:schemeClr val="tx1"/>
                </a:solidFill>
                <a:latin typeface="微软雅黑" charset="0"/>
                <a:ea typeface="微软雅黑" charset="0"/>
                <a:sym typeface="+mn-ea"/>
              </a:rPr>
              <a:t>5、好了，可以开始制作头部，首先是要制作一个1号色的圆形，  轻轻压一下，做成   </a:t>
            </a:r>
          </a:p>
          <a:p>
            <a:r>
              <a:rPr lang="en-US" altLang="zh-CN" sz="2400" b="1">
                <a:solidFill>
                  <a:schemeClr val="tx1"/>
                </a:solidFill>
                <a:latin typeface="微软雅黑" charset="0"/>
                <a:ea typeface="微软雅黑" charset="0"/>
                <a:sym typeface="+mn-ea"/>
              </a:rPr>
              <a:t>     一个椭圆，接下来把 2号色的面部贴上。</a:t>
            </a:r>
            <a:br>
              <a:rPr lang="en-US" altLang="zh-CN" sz="2400" b="1">
                <a:solidFill>
                  <a:schemeClr val="tx1"/>
                </a:solidFill>
                <a:latin typeface="微软雅黑" charset="0"/>
                <a:ea typeface="微软雅黑" charset="0"/>
                <a:sym typeface="+mn-ea"/>
              </a:rPr>
            </a:br>
            <a:r>
              <a:rPr lang="en-US" altLang="zh-CN" sz="2400" b="1">
                <a:solidFill>
                  <a:schemeClr val="tx1"/>
                </a:solidFill>
                <a:latin typeface="微软雅黑" charset="0"/>
                <a:ea typeface="微软雅黑" charset="0"/>
                <a:sym typeface="+mn-ea"/>
              </a:rPr>
              <a:t>6、制作耳朵，用一个较大的1号色，上面加上少一点的1号色圆片，压一下即可完成。</a:t>
            </a:r>
            <a:br>
              <a:rPr lang="en-US" altLang="zh-CN" sz="2400" b="1">
                <a:solidFill>
                  <a:schemeClr val="tx1"/>
                </a:solidFill>
                <a:latin typeface="微软雅黑" charset="0"/>
                <a:ea typeface="微软雅黑" charset="0"/>
                <a:sym typeface="+mn-ea"/>
              </a:rPr>
            </a:br>
            <a:r>
              <a:rPr lang="en-US" altLang="zh-CN" sz="2400" b="1">
                <a:solidFill>
                  <a:schemeClr val="tx1"/>
                </a:solidFill>
                <a:latin typeface="微软雅黑" charset="0"/>
                <a:ea typeface="微软雅黑" charset="0"/>
                <a:sym typeface="+mn-ea"/>
              </a:rPr>
              <a:t>7、把完成的一对耳朵贴上，钻出眼洞。用工具压出嘴巴。</a:t>
            </a:r>
          </a:p>
        </p:txBody>
      </p:sp>
    </p:spTree>
    <p:custDataLst>
      <p:tags r:id="rId1"/>
    </p:custData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34840" y="162560"/>
            <a:ext cx="3128010" cy="792480"/>
          </a:xfrm>
        </p:spPr>
        <p:txBody>
          <a:bodyPr/>
          <a:lstStyle/>
          <a:p>
            <a:pPr algn="ctr"/>
            <a:r>
              <a:rPr lang="zh-CN" altLang="en-US" sz="4000" b="1">
                <a:solidFill>
                  <a:srgbClr val="0070C0"/>
                </a:solidFill>
                <a:latin typeface="微软雅黑" charset="0"/>
                <a:ea typeface="微软雅黑" charset="0"/>
                <a:cs typeface="+mn-cs"/>
                <a:sym typeface="+mn-ea"/>
              </a:rPr>
              <a:t>脸部、连接</a:t>
            </a:r>
          </a:p>
        </p:txBody>
      </p:sp>
      <p:pic>
        <p:nvPicPr>
          <p:cNvPr id="4" name="内容占位符 3"/>
          <p:cNvPicPr>
            <a:picLocks noGrp="1" noChangeAspect="1"/>
          </p:cNvPicPr>
          <p:nvPr>
            <p:ph idx="1"/>
          </p:nvPr>
        </p:nvPicPr>
        <p:blipFill>
          <a:blip r:embed="rId3"/>
          <a:stretch>
            <a:fillRect/>
          </a:stretch>
        </p:blipFill>
        <p:spPr>
          <a:xfrm>
            <a:off x="1538605" y="2542540"/>
            <a:ext cx="7740015" cy="3879215"/>
          </a:xfrm>
          <a:prstGeom prst="rect">
            <a:avLst/>
          </a:prstGeom>
        </p:spPr>
      </p:pic>
      <p:sp>
        <p:nvSpPr>
          <p:cNvPr id="5" name="文本框 4"/>
          <p:cNvSpPr txBox="1"/>
          <p:nvPr/>
        </p:nvSpPr>
        <p:spPr>
          <a:xfrm>
            <a:off x="262255" y="1033780"/>
            <a:ext cx="11839575" cy="1214755"/>
          </a:xfrm>
          <a:prstGeom prst="rect">
            <a:avLst/>
          </a:prstGeom>
          <a:noFill/>
        </p:spPr>
        <p:txBody>
          <a:bodyPr wrap="square" rtlCol="0">
            <a:spAutoFit/>
          </a:bodyPr>
          <a:lstStyle/>
          <a:p>
            <a:r>
              <a:rPr lang="zh-CN" altLang="en-US" sz="2400" b="1">
                <a:latin typeface="微软雅黑" charset="0"/>
                <a:ea typeface="微软雅黑" charset="0"/>
                <a:sym typeface="+mn-ea"/>
              </a:rPr>
              <a:t>8、用朱古力色制作鼻子。</a:t>
            </a:r>
            <a:br>
              <a:rPr lang="zh-CN" altLang="en-US" sz="2400" b="1">
                <a:latin typeface="微软雅黑" charset="0"/>
                <a:ea typeface="微软雅黑" charset="0"/>
                <a:sym typeface="+mn-ea"/>
              </a:rPr>
            </a:br>
            <a:r>
              <a:rPr lang="zh-CN" altLang="en-US" sz="2400" b="1">
                <a:latin typeface="微软雅黑" charset="0"/>
                <a:ea typeface="微软雅黑" charset="0"/>
                <a:sym typeface="+mn-ea"/>
              </a:rPr>
              <a:t>9、揉加上眼睛，一边用黑色，一边用白色，白色那边再加上黑眼珠。把身体和头接上。</a:t>
            </a:r>
            <a:br>
              <a:rPr lang="zh-CN" altLang="en-US" sz="2400" b="1">
                <a:latin typeface="微软雅黑" charset="0"/>
                <a:ea typeface="微软雅黑" charset="0"/>
                <a:sym typeface="+mn-ea"/>
              </a:rPr>
            </a:br>
            <a:r>
              <a:rPr lang="zh-CN" altLang="en-US" sz="2400" b="1">
                <a:latin typeface="微软雅黑" charset="0"/>
                <a:ea typeface="微软雅黑" charset="0"/>
                <a:sym typeface="+mn-ea"/>
              </a:rPr>
              <a:t>10、最后加上左右两边的牙齿。完成了啦！</a:t>
            </a:r>
          </a:p>
        </p:txBody>
      </p:sp>
    </p:spTree>
    <p:custDataLst>
      <p:tags r:id="rId1"/>
    </p:custData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a:solidFill>
                  <a:srgbClr val="0070C0"/>
                </a:solidFill>
                <a:latin typeface="微软雅黑" charset="0"/>
                <a:ea typeface="微软雅黑" charset="0"/>
                <a:cs typeface="+mn-cs"/>
              </a:rPr>
              <a:t>制作完成</a:t>
            </a:r>
          </a:p>
        </p:txBody>
      </p:sp>
      <p:pic>
        <p:nvPicPr>
          <p:cNvPr id="5" name="内容占位符 4"/>
          <p:cNvPicPr>
            <a:picLocks noGrp="1" noChangeAspect="1"/>
          </p:cNvPicPr>
          <p:nvPr>
            <p:ph idx="1"/>
          </p:nvPr>
        </p:nvPicPr>
        <p:blipFill>
          <a:blip r:embed="rId3"/>
          <a:srcRect l="12957" r="26702"/>
          <a:stretch>
            <a:fillRect/>
          </a:stretch>
        </p:blipFill>
        <p:spPr>
          <a:xfrm>
            <a:off x="2891155" y="1209675"/>
            <a:ext cx="4753610" cy="4973320"/>
          </a:xfrm>
          <a:prstGeom prst="rect">
            <a:avLst/>
          </a:prstGeom>
        </p:spPr>
      </p:pic>
    </p:spTree>
    <p:custDataLst>
      <p:tags r:id="rId1"/>
    </p:custData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H_PageTitle"/>
          <p:cNvSpPr>
            <a:spLocks noGrp="1"/>
          </p:cNvSpPr>
          <p:nvPr>
            <p:ph type="title"/>
          </p:nvPr>
        </p:nvSpPr>
        <p:spPr>
          <a:xfrm>
            <a:off x="2163445" y="280035"/>
            <a:ext cx="7886700" cy="721360"/>
          </a:xfrm>
        </p:spPr>
        <p:txBody>
          <a:bodyPr vert="horz" wrap="square" anchor="ctr"/>
          <a:lstStyle/>
          <a:p>
            <a:pPr marL="0" lvl="0" indent="0" algn="ctr" eaLnBrk="1" hangingPunct="1"/>
            <a:r>
              <a:rPr lang="zh-CN" altLang="en-US" sz="4000" b="1">
                <a:solidFill>
                  <a:srgbClr val="0070C0"/>
                </a:solidFill>
                <a:latin typeface="微软雅黑" charset="0"/>
                <a:ea typeface="微软雅黑" charset="0"/>
                <a:cs typeface="+mn-cs"/>
                <a:sym typeface="Arial" charset="0"/>
              </a:rPr>
              <a:t>给家长的四个建议</a:t>
            </a:r>
          </a:p>
        </p:txBody>
      </p:sp>
      <p:cxnSp>
        <p:nvCxnSpPr>
          <p:cNvPr id="46083" name="MH_Other_1"/>
          <p:cNvCxnSpPr/>
          <p:nvPr/>
        </p:nvCxnSpPr>
        <p:spPr>
          <a:xfrm>
            <a:off x="6123940" y="1050290"/>
            <a:ext cx="3175" cy="5486400"/>
          </a:xfrm>
          <a:prstGeom prst="line">
            <a:avLst/>
          </a:prstGeom>
          <a:ln w="12700" cap="flat" cmpd="sng">
            <a:solidFill>
              <a:srgbClr val="C4C5C6"/>
            </a:solidFill>
            <a:prstDash val="sysDot"/>
            <a:miter/>
            <a:headEnd type="diamond" w="med" len="med"/>
            <a:tailEnd type="stealth" w="med" len="med"/>
          </a:ln>
        </p:spPr>
      </p:cxnSp>
      <p:cxnSp>
        <p:nvCxnSpPr>
          <p:cNvPr id="46084" name="MH_Other_2"/>
          <p:cNvCxnSpPr/>
          <p:nvPr/>
        </p:nvCxnSpPr>
        <p:spPr>
          <a:xfrm>
            <a:off x="6155055" y="1827213"/>
            <a:ext cx="787400" cy="0"/>
          </a:xfrm>
          <a:prstGeom prst="line">
            <a:avLst/>
          </a:prstGeom>
          <a:ln w="6350" cap="flat" cmpd="sng">
            <a:solidFill>
              <a:srgbClr val="90C413"/>
            </a:solidFill>
            <a:prstDash val="solid"/>
            <a:miter/>
            <a:headEnd type="oval" w="med" len="med"/>
            <a:tailEnd type="none" w="med" len="med"/>
          </a:ln>
        </p:spPr>
      </p:cxnSp>
      <p:sp>
        <p:nvSpPr>
          <p:cNvPr id="46085" name="MH_SubTitle_1"/>
          <p:cNvSpPr/>
          <p:nvPr/>
        </p:nvSpPr>
        <p:spPr>
          <a:xfrm>
            <a:off x="6765290" y="1483995"/>
            <a:ext cx="3981450" cy="666750"/>
          </a:xfrm>
          <a:prstGeom prst="rect">
            <a:avLst/>
          </a:prstGeom>
          <a:solidFill>
            <a:srgbClr val="90C413"/>
          </a:solidFill>
          <a:ln w="3175" cap="flat" cmpd="sng">
            <a:solidFill>
              <a:srgbClr val="90C413"/>
            </a:solidFill>
            <a:prstDash val="solid"/>
            <a:miter/>
            <a:headEnd type="none" w="med" len="med"/>
            <a:tailEnd type="none" w="med" len="med"/>
          </a:ln>
        </p:spPr>
        <p:txBody>
          <a:bodyPr anchor="ctr"/>
          <a:lstStyle/>
          <a:p>
            <a:pPr lvl="0" algn="ctr" eaLnBrk="1" hangingPunct="1"/>
            <a:r>
              <a:rPr lang="zh-CN" altLang="en-US" sz="2800" b="1" dirty="0">
                <a:solidFill>
                  <a:srgbClr val="C00000"/>
                </a:solidFill>
                <a:latin typeface="微软雅黑" charset="0"/>
                <a:ea typeface="微软雅黑" charset="0"/>
              </a:rPr>
              <a:t>以建议的口吻提出建议！</a:t>
            </a:r>
          </a:p>
        </p:txBody>
      </p:sp>
      <p:sp>
        <p:nvSpPr>
          <p:cNvPr id="46086" name="MH_Text_1"/>
          <p:cNvSpPr/>
          <p:nvPr/>
        </p:nvSpPr>
        <p:spPr>
          <a:xfrm>
            <a:off x="6755765" y="2165985"/>
            <a:ext cx="3980180" cy="711200"/>
          </a:xfrm>
          <a:prstGeom prst="rect">
            <a:avLst/>
          </a:prstGeom>
          <a:noFill/>
          <a:ln w="3175" cap="flat" cmpd="sng">
            <a:solidFill>
              <a:srgbClr val="90C413"/>
            </a:solidFill>
            <a:prstDash val="solid"/>
            <a:miter/>
            <a:headEnd type="none" w="med" len="med"/>
            <a:tailEnd type="none" w="med" len="med"/>
          </a:ln>
        </p:spPr>
        <p:txBody>
          <a:bodyPr anchor="ctr"/>
          <a:lstStyle/>
          <a:p>
            <a:pPr lvl="0" algn="l" eaLnBrk="1" hangingPunct="1"/>
            <a:r>
              <a:rPr lang="en-US" altLang="zh-CN" sz="1600" b="1" dirty="0">
                <a:solidFill>
                  <a:srgbClr val="0070C0"/>
                </a:solidFill>
                <a:latin typeface="微软雅黑" charset="0"/>
                <a:ea typeface="微软雅黑" charset="0"/>
              </a:rPr>
              <a:t>       </a:t>
            </a:r>
            <a:r>
              <a:rPr lang="zh-CN" altLang="en-US" b="1" dirty="0">
                <a:latin typeface="微软雅黑" charset="0"/>
                <a:ea typeface="微软雅黑" charset="0"/>
              </a:rPr>
              <a:t>以表扬为主，不加任何附加条件，增强自信心，自己与人的不同之处。</a:t>
            </a:r>
            <a:endParaRPr lang="zh-CN" altLang="en-US" b="1" dirty="0">
              <a:solidFill>
                <a:srgbClr val="0070C0"/>
              </a:solidFill>
              <a:latin typeface="微软雅黑" charset="0"/>
              <a:ea typeface="微软雅黑" charset="0"/>
            </a:endParaRPr>
          </a:p>
        </p:txBody>
      </p:sp>
      <p:cxnSp>
        <p:nvCxnSpPr>
          <p:cNvPr id="46087" name="MH_Other_4"/>
          <p:cNvCxnSpPr/>
          <p:nvPr/>
        </p:nvCxnSpPr>
        <p:spPr>
          <a:xfrm>
            <a:off x="5315585" y="2665730"/>
            <a:ext cx="787400" cy="0"/>
          </a:xfrm>
          <a:prstGeom prst="line">
            <a:avLst/>
          </a:prstGeom>
          <a:ln w="6350" cap="flat" cmpd="sng">
            <a:solidFill>
              <a:srgbClr val="BABD3D"/>
            </a:solidFill>
            <a:prstDash val="solid"/>
            <a:miter/>
            <a:headEnd type="none" w="med" len="med"/>
            <a:tailEnd type="oval" w="med" len="med"/>
          </a:ln>
        </p:spPr>
      </p:cxnSp>
      <p:sp>
        <p:nvSpPr>
          <p:cNvPr id="46088" name="MH_SubTitle_2"/>
          <p:cNvSpPr/>
          <p:nvPr/>
        </p:nvSpPr>
        <p:spPr>
          <a:xfrm>
            <a:off x="1544955" y="2379345"/>
            <a:ext cx="3870960" cy="693420"/>
          </a:xfrm>
          <a:prstGeom prst="rect">
            <a:avLst/>
          </a:prstGeom>
          <a:solidFill>
            <a:srgbClr val="BABD3D"/>
          </a:solidFill>
          <a:ln w="3175" cap="flat" cmpd="sng">
            <a:solidFill>
              <a:srgbClr val="BABD3D"/>
            </a:solidFill>
            <a:prstDash val="solid"/>
            <a:miter/>
            <a:headEnd type="none" w="med" len="med"/>
            <a:tailEnd type="none" w="med" len="med"/>
          </a:ln>
        </p:spPr>
        <p:txBody>
          <a:bodyPr anchor="ctr"/>
          <a:lstStyle/>
          <a:p>
            <a:pPr lvl="0" algn="ctr" eaLnBrk="1" hangingPunct="1"/>
            <a:r>
              <a:rPr lang="zh-CN" altLang="en-US" sz="2800" b="1" dirty="0">
                <a:solidFill>
                  <a:srgbClr val="C00000"/>
                </a:solidFill>
                <a:latin typeface="微软雅黑" charset="0"/>
                <a:ea typeface="微软雅黑" charset="0"/>
              </a:rPr>
              <a:t>避免不愉快争吵！</a:t>
            </a:r>
          </a:p>
        </p:txBody>
      </p:sp>
      <p:sp>
        <p:nvSpPr>
          <p:cNvPr id="46089" name="MH_Text_2"/>
          <p:cNvSpPr/>
          <p:nvPr/>
        </p:nvSpPr>
        <p:spPr>
          <a:xfrm>
            <a:off x="1566545" y="3077845"/>
            <a:ext cx="3797935" cy="715010"/>
          </a:xfrm>
          <a:prstGeom prst="rect">
            <a:avLst/>
          </a:prstGeom>
          <a:noFill/>
          <a:ln w="3175" cap="flat" cmpd="sng">
            <a:solidFill>
              <a:srgbClr val="BABD3D"/>
            </a:solidFill>
            <a:prstDash val="solid"/>
            <a:miter/>
            <a:headEnd type="none" w="med" len="med"/>
            <a:tailEnd type="none" w="med" len="med"/>
          </a:ln>
        </p:spPr>
        <p:txBody>
          <a:bodyPr anchor="ctr"/>
          <a:lstStyle/>
          <a:p>
            <a:pPr lvl="0" algn="l" eaLnBrk="1" hangingPunct="1"/>
            <a:r>
              <a:rPr lang="en-US" altLang="zh-CN" sz="1600" b="1" dirty="0">
                <a:solidFill>
                  <a:srgbClr val="0070C0"/>
                </a:solidFill>
                <a:latin typeface="微软雅黑" charset="0"/>
                <a:ea typeface="微软雅黑" charset="0"/>
              </a:rPr>
              <a:t>       </a:t>
            </a:r>
            <a:r>
              <a:rPr lang="zh-CN" altLang="en-US" b="1" dirty="0">
                <a:latin typeface="微软雅黑" charset="0"/>
                <a:ea typeface="微软雅黑" charset="0"/>
              </a:rPr>
              <a:t>开辟一个角落供孩子尽情创作，活动完毕让孩子学会自己收拾打扫。</a:t>
            </a:r>
            <a:endParaRPr lang="zh-CN" altLang="en-US" b="1" dirty="0">
              <a:solidFill>
                <a:srgbClr val="0070C0"/>
              </a:solidFill>
              <a:latin typeface="微软雅黑" charset="0"/>
              <a:ea typeface="微软雅黑" charset="0"/>
            </a:endParaRPr>
          </a:p>
        </p:txBody>
      </p:sp>
      <p:cxnSp>
        <p:nvCxnSpPr>
          <p:cNvPr id="46090" name="MH_Other_6"/>
          <p:cNvCxnSpPr/>
          <p:nvPr/>
        </p:nvCxnSpPr>
        <p:spPr>
          <a:xfrm>
            <a:off x="6164580" y="3910330"/>
            <a:ext cx="789940" cy="5080"/>
          </a:xfrm>
          <a:prstGeom prst="line">
            <a:avLst/>
          </a:prstGeom>
          <a:ln w="6350" cap="flat" cmpd="sng">
            <a:solidFill>
              <a:srgbClr val="90C413"/>
            </a:solidFill>
            <a:prstDash val="solid"/>
            <a:miter/>
            <a:headEnd type="oval" w="med" len="med"/>
            <a:tailEnd type="none" w="med" len="med"/>
          </a:ln>
        </p:spPr>
      </p:cxnSp>
      <p:sp>
        <p:nvSpPr>
          <p:cNvPr id="46091" name="MH_SubTitle_3"/>
          <p:cNvSpPr/>
          <p:nvPr/>
        </p:nvSpPr>
        <p:spPr>
          <a:xfrm>
            <a:off x="6851015" y="3499485"/>
            <a:ext cx="3846830" cy="624840"/>
          </a:xfrm>
          <a:prstGeom prst="rect">
            <a:avLst/>
          </a:prstGeom>
          <a:solidFill>
            <a:srgbClr val="90C413"/>
          </a:solidFill>
          <a:ln w="3175" cap="flat" cmpd="sng">
            <a:solidFill>
              <a:srgbClr val="90C413"/>
            </a:solidFill>
            <a:prstDash val="solid"/>
            <a:miter/>
            <a:headEnd type="none" w="med" len="med"/>
            <a:tailEnd type="none" w="med" len="med"/>
          </a:ln>
        </p:spPr>
        <p:txBody>
          <a:bodyPr anchor="ctr"/>
          <a:lstStyle/>
          <a:p>
            <a:pPr lvl="0" algn="ctr" eaLnBrk="1" hangingPunct="1"/>
            <a:r>
              <a:rPr lang="zh-CN" altLang="en-US" sz="2800" b="1" dirty="0">
                <a:solidFill>
                  <a:srgbClr val="C00000"/>
                </a:solidFill>
                <a:latin typeface="微软雅黑" charset="0"/>
                <a:ea typeface="微软雅黑" charset="0"/>
              </a:rPr>
              <a:t>表示对孩子的尊重！</a:t>
            </a:r>
          </a:p>
        </p:txBody>
      </p:sp>
      <p:sp>
        <p:nvSpPr>
          <p:cNvPr id="46092" name="MH_Text_3"/>
          <p:cNvSpPr/>
          <p:nvPr/>
        </p:nvSpPr>
        <p:spPr>
          <a:xfrm>
            <a:off x="6871970" y="4114800"/>
            <a:ext cx="3823335" cy="1254760"/>
          </a:xfrm>
          <a:prstGeom prst="rect">
            <a:avLst/>
          </a:prstGeom>
          <a:noFill/>
          <a:ln w="3175" cap="flat" cmpd="sng">
            <a:solidFill>
              <a:srgbClr val="90C413"/>
            </a:solidFill>
            <a:prstDash val="solid"/>
            <a:miter/>
            <a:headEnd type="none" w="med" len="med"/>
            <a:tailEnd type="none" w="med" len="med"/>
          </a:ln>
        </p:spPr>
        <p:txBody>
          <a:bodyPr anchor="ctr"/>
          <a:lstStyle/>
          <a:p>
            <a:pPr lvl="0" algn="l" eaLnBrk="1" hangingPunct="1"/>
            <a:r>
              <a:rPr lang="en-US" altLang="zh-CN" sz="1600" b="1" dirty="0">
                <a:solidFill>
                  <a:srgbClr val="0070C0"/>
                </a:solidFill>
                <a:latin typeface="微软雅黑" charset="0"/>
                <a:ea typeface="微软雅黑" charset="0"/>
              </a:rPr>
              <a:t>      </a:t>
            </a:r>
            <a:r>
              <a:rPr lang="en-US" altLang="zh-CN" b="1" dirty="0">
                <a:solidFill>
                  <a:srgbClr val="0070C0"/>
                </a:solidFill>
                <a:latin typeface="微软雅黑" charset="0"/>
                <a:ea typeface="微软雅黑" charset="0"/>
              </a:rPr>
              <a:t> </a:t>
            </a:r>
            <a:r>
              <a:rPr lang="zh-CN" altLang="en-US" b="1" dirty="0">
                <a:solidFill>
                  <a:schemeClr val="tx1"/>
                </a:solidFill>
                <a:latin typeface="微软雅黑" charset="0"/>
                <a:ea typeface="微软雅黑" charset="0"/>
              </a:rPr>
              <a:t>当孩子解释自己的画注意倾听，遇到不解及时提问。当孩子无法讲清自我感受或过于紧张，可以用画与其沟通。</a:t>
            </a:r>
          </a:p>
        </p:txBody>
      </p:sp>
      <p:cxnSp>
        <p:nvCxnSpPr>
          <p:cNvPr id="46093" name="MH_Other_8"/>
          <p:cNvCxnSpPr/>
          <p:nvPr/>
        </p:nvCxnSpPr>
        <p:spPr>
          <a:xfrm>
            <a:off x="5321300" y="4917440"/>
            <a:ext cx="787400" cy="0"/>
          </a:xfrm>
          <a:prstGeom prst="line">
            <a:avLst/>
          </a:prstGeom>
          <a:ln w="6350" cap="flat" cmpd="sng">
            <a:solidFill>
              <a:srgbClr val="BABD3D"/>
            </a:solidFill>
            <a:prstDash val="solid"/>
            <a:miter/>
            <a:headEnd type="none" w="med" len="med"/>
            <a:tailEnd type="oval" w="med" len="med"/>
          </a:ln>
        </p:spPr>
      </p:cxnSp>
      <p:sp>
        <p:nvSpPr>
          <p:cNvPr id="46094" name="MH_SubTitle_4"/>
          <p:cNvSpPr/>
          <p:nvPr/>
        </p:nvSpPr>
        <p:spPr>
          <a:xfrm>
            <a:off x="1143635" y="4511040"/>
            <a:ext cx="4253865" cy="689610"/>
          </a:xfrm>
          <a:prstGeom prst="rect">
            <a:avLst/>
          </a:prstGeom>
          <a:solidFill>
            <a:srgbClr val="BABD3D"/>
          </a:solidFill>
          <a:ln w="3175" cap="flat" cmpd="sng">
            <a:solidFill>
              <a:srgbClr val="BABD3D"/>
            </a:solidFill>
            <a:prstDash val="solid"/>
            <a:miter/>
            <a:headEnd type="none" w="med" len="med"/>
            <a:tailEnd type="none" w="med" len="med"/>
          </a:ln>
        </p:spPr>
        <p:txBody>
          <a:bodyPr anchor="ctr"/>
          <a:lstStyle/>
          <a:p>
            <a:pPr lvl="0" algn="ctr" eaLnBrk="1" hangingPunct="1"/>
            <a:r>
              <a:rPr lang="zh-CN" altLang="en-US" sz="2800" b="1" dirty="0">
                <a:solidFill>
                  <a:srgbClr val="C00000"/>
                </a:solidFill>
                <a:latin typeface="微软雅黑" charset="0"/>
                <a:ea typeface="微软雅黑" charset="0"/>
              </a:rPr>
              <a:t>记录孩子精神成长的财富！</a:t>
            </a:r>
            <a:endParaRPr lang="zh-CN" altLang="en-US" sz="2000" b="1" dirty="0">
              <a:solidFill>
                <a:srgbClr val="C00000"/>
              </a:solidFill>
              <a:latin typeface="微软雅黑" charset="0"/>
              <a:ea typeface="微软雅黑" charset="0"/>
            </a:endParaRPr>
          </a:p>
        </p:txBody>
      </p:sp>
      <p:sp>
        <p:nvSpPr>
          <p:cNvPr id="46095" name="MH_Text_4"/>
          <p:cNvSpPr/>
          <p:nvPr/>
        </p:nvSpPr>
        <p:spPr>
          <a:xfrm>
            <a:off x="1102360" y="5190490"/>
            <a:ext cx="4284980" cy="1130300"/>
          </a:xfrm>
          <a:prstGeom prst="rect">
            <a:avLst/>
          </a:prstGeom>
          <a:noFill/>
          <a:ln w="3175" cap="flat" cmpd="sng">
            <a:solidFill>
              <a:srgbClr val="BABD3D"/>
            </a:solidFill>
            <a:prstDash val="solid"/>
            <a:miter/>
            <a:headEnd type="none" w="med" len="med"/>
            <a:tailEnd type="none" w="med" len="med"/>
          </a:ln>
        </p:spPr>
        <p:txBody>
          <a:bodyPr anchor="ctr"/>
          <a:lstStyle/>
          <a:p>
            <a:pPr lvl="0" algn="l" eaLnBrk="1" hangingPunct="1"/>
            <a:r>
              <a:rPr lang="en-US" altLang="zh-CN" sz="1600" b="1" dirty="0">
                <a:solidFill>
                  <a:srgbClr val="0070C0"/>
                </a:solidFill>
                <a:latin typeface="微软雅黑" charset="0"/>
                <a:ea typeface="微软雅黑" charset="0"/>
              </a:rPr>
              <a:t>       </a:t>
            </a:r>
            <a:r>
              <a:rPr lang="zh-CN" altLang="en-US" sz="1800" b="1" dirty="0">
                <a:latin typeface="微软雅黑" charset="0"/>
                <a:ea typeface="微软雅黑" charset="0"/>
              </a:rPr>
              <a:t>挑选孩子的作品进行收藏，每逢家长有亲戚朋友过生日鼓励孩子以作品相送，以用心的创作代替购买的礼物。</a:t>
            </a:r>
            <a:endParaRPr lang="zh-CN" altLang="en-US" sz="1600" b="1" dirty="0">
              <a:solidFill>
                <a:srgbClr val="0070C0"/>
              </a:solidFill>
              <a:latin typeface="微软雅黑" charset="0"/>
              <a:ea typeface="微软雅黑"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两个"/>
          <p:cNvPicPr>
            <a:picLocks noChangeAspect="1"/>
          </p:cNvPicPr>
          <p:nvPr/>
        </p:nvPicPr>
        <p:blipFill>
          <a:blip r:embed="rId2"/>
          <a:stretch>
            <a:fillRect/>
          </a:stretch>
        </p:blipFill>
        <p:spPr>
          <a:xfrm>
            <a:off x="1172845" y="869315"/>
            <a:ext cx="8677910" cy="51365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a:solidFill>
                  <a:srgbClr val="00B050"/>
                </a:solidFill>
              </a:rPr>
              <a:t>团体优秀作品展</a:t>
            </a:r>
            <a:r>
              <a:rPr lang="en-US" altLang="zh-CN" sz="4000" b="1">
                <a:solidFill>
                  <a:srgbClr val="00B050"/>
                </a:solidFill>
              </a:rPr>
              <a:t>——</a:t>
            </a:r>
            <a:r>
              <a:rPr lang="zh-CN" altLang="en-US" sz="4000" b="1">
                <a:solidFill>
                  <a:srgbClr val="00B050"/>
                </a:solidFill>
              </a:rPr>
              <a:t>游戏的小兔子</a:t>
            </a:r>
          </a:p>
        </p:txBody>
      </p:sp>
      <p:pic>
        <p:nvPicPr>
          <p:cNvPr id="4" name="图片 3" descr="小兔子"/>
          <p:cNvPicPr>
            <a:picLocks noChangeAspect="1"/>
          </p:cNvPicPr>
          <p:nvPr/>
        </p:nvPicPr>
        <p:blipFill>
          <a:blip r:embed="rId2"/>
          <a:stretch>
            <a:fillRect/>
          </a:stretch>
        </p:blipFill>
        <p:spPr>
          <a:xfrm>
            <a:off x="1634490" y="1125220"/>
            <a:ext cx="7875270" cy="52235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4417" y="527686"/>
            <a:ext cx="9791700" cy="792163"/>
          </a:xfrm>
        </p:spPr>
        <p:txBody>
          <a:bodyPr/>
          <a:lstStyle/>
          <a:p>
            <a:r>
              <a:rPr lang="zh-CN" altLang="zh-CN" sz="4800" b="1"/>
              <a:t>关于彩色软陶</a:t>
            </a:r>
          </a:p>
        </p:txBody>
      </p:sp>
      <p:sp>
        <p:nvSpPr>
          <p:cNvPr id="3" name="内容占位符 2"/>
          <p:cNvSpPr>
            <a:spLocks noGrp="1"/>
          </p:cNvSpPr>
          <p:nvPr>
            <p:ph idx="1"/>
          </p:nvPr>
        </p:nvSpPr>
        <p:spPr>
          <a:xfrm>
            <a:off x="1087120" y="2203450"/>
            <a:ext cx="8938895" cy="3099435"/>
          </a:xfrm>
        </p:spPr>
        <p:txBody>
          <a:bodyPr/>
          <a:lstStyle/>
          <a:p>
            <a:pPr marL="0" indent="0">
              <a:buNone/>
            </a:pPr>
            <a:r>
              <a:rPr lang="en-US" altLang="zh-CN"/>
              <a:t>     </a:t>
            </a:r>
            <a:r>
              <a:rPr lang="zh-CN" altLang="en-US" sz="3200" b="1"/>
              <a:t>“软陶”其实并不是陶，而是一种人工的低温聚合粘土。又叫“彩陶”，也称“烧烤粘土”。从外形上看，这种粘土的小包装极其类似橡皮泥，而在烘烤之前的玩法上也与橡皮泥有很多接近的地方。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a:solidFill>
                  <a:srgbClr val="00B050"/>
                </a:solidFill>
                <a:sym typeface="+mn-ea"/>
              </a:rPr>
              <a:t>团体优秀作品展</a:t>
            </a:r>
            <a:r>
              <a:rPr lang="en-US" altLang="zh-CN" sz="4000" b="1">
                <a:solidFill>
                  <a:srgbClr val="00B050"/>
                </a:solidFill>
                <a:sym typeface="+mn-ea"/>
              </a:rPr>
              <a:t>——</a:t>
            </a:r>
            <a:r>
              <a:rPr lang="zh-CN" altLang="en-US" sz="4000" b="1">
                <a:solidFill>
                  <a:srgbClr val="00B050"/>
                </a:solidFill>
                <a:sym typeface="+mn-ea"/>
              </a:rPr>
              <a:t>雪人</a:t>
            </a:r>
          </a:p>
        </p:txBody>
      </p:sp>
      <p:pic>
        <p:nvPicPr>
          <p:cNvPr id="4" name="图片 3" descr="雪人"/>
          <p:cNvPicPr>
            <a:picLocks noChangeAspect="1"/>
          </p:cNvPicPr>
          <p:nvPr/>
        </p:nvPicPr>
        <p:blipFill>
          <a:blip r:embed="rId2"/>
          <a:stretch>
            <a:fillRect/>
          </a:stretch>
        </p:blipFill>
        <p:spPr>
          <a:xfrm>
            <a:off x="1748790" y="1303020"/>
            <a:ext cx="7604760" cy="5045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a:solidFill>
                  <a:srgbClr val="00B050"/>
                </a:solidFill>
              </a:rPr>
              <a:t>团体优秀作品展——螃蟹</a:t>
            </a:r>
          </a:p>
        </p:txBody>
      </p:sp>
      <p:pic>
        <p:nvPicPr>
          <p:cNvPr id="4" name="图片 3" descr="螃蟹"/>
          <p:cNvPicPr>
            <a:picLocks noChangeAspect="1"/>
          </p:cNvPicPr>
          <p:nvPr/>
        </p:nvPicPr>
        <p:blipFill>
          <a:blip r:embed="rId2"/>
          <a:stretch>
            <a:fillRect/>
          </a:stretch>
        </p:blipFill>
        <p:spPr>
          <a:xfrm>
            <a:off x="2488565" y="1583690"/>
            <a:ext cx="5943600" cy="44583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0570" y="2189480"/>
            <a:ext cx="9791700" cy="2101850"/>
          </a:xfrm>
        </p:spPr>
        <p:txBody>
          <a:bodyPr/>
          <a:lstStyle/>
          <a:p>
            <a:r>
              <a:rPr lang="zh-CN" altLang="en-US" sz="6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蒸烤</a:t>
            </a:r>
            <a:r>
              <a:rPr lang="en-US" altLang="zh-CN" sz="6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10</a:t>
            </a:r>
            <a:r>
              <a:rPr lang="zh-CN" altLang="en-US" sz="6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分钟 </a:t>
            </a:r>
            <a:r>
              <a:rPr lang="en-US" altLang="zh-CN" sz="6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br>
              <a:rPr lang="en-US" altLang="zh-CN" sz="6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zh-CN" altLang="en-US" sz="6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等待成品出炉咯！！！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23"/>
          <p:cNvSpPr txBox="1"/>
          <p:nvPr/>
        </p:nvSpPr>
        <p:spPr>
          <a:xfrm>
            <a:off x="2583180" y="3241675"/>
            <a:ext cx="6936740" cy="462280"/>
          </a:xfrm>
          <a:prstGeom prst="rect">
            <a:avLst/>
          </a:prstGeom>
          <a:noFill/>
          <a:ln w="9525">
            <a:noFill/>
            <a:miter/>
          </a:ln>
        </p:spPr>
        <p:txBody>
          <a:bodyPr anchor="ctr"/>
          <a:lstStyle/>
          <a:p>
            <a:pPr marL="0" lvl="0" indent="0" algn="ctr" eaLnBrk="1" hangingPunct="1"/>
            <a:r>
              <a:rPr lang="zh-CN" altLang="en-US" sz="2000" b="1" dirty="0">
                <a:solidFill>
                  <a:srgbClr val="286991"/>
                </a:solidFill>
                <a:latin typeface="幼圆" pitchFamily="1" charset="-122"/>
                <a:ea typeface="微软雅黑" pitchFamily="34" charset="-122"/>
                <a:sym typeface="Arial" charset="0"/>
              </a:rPr>
              <a:t>  </a:t>
            </a:r>
            <a:r>
              <a:rPr lang="zh-CN" altLang="en-US" sz="2400" b="1" dirty="0">
                <a:solidFill>
                  <a:srgbClr val="286991"/>
                </a:solidFill>
                <a:latin typeface="幼圆" pitchFamily="1" charset="-122"/>
                <a:ea typeface="微软雅黑" pitchFamily="34" charset="-122"/>
                <a:sym typeface="Arial" charset="0"/>
              </a:rPr>
              <a:t>一双手，一块陶泥，给孩子一片自由创作的天空！</a:t>
            </a:r>
          </a:p>
        </p:txBody>
      </p:sp>
      <p:sp>
        <p:nvSpPr>
          <p:cNvPr id="47107" name="矩形 2"/>
          <p:cNvSpPr/>
          <p:nvPr/>
        </p:nvSpPr>
        <p:spPr>
          <a:xfrm>
            <a:off x="3536950" y="2298700"/>
            <a:ext cx="876300" cy="876300"/>
          </a:xfrm>
          <a:prstGeom prst="rect">
            <a:avLst/>
          </a:prstGeom>
          <a:solidFill>
            <a:srgbClr val="00B2F7"/>
          </a:solid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08" name="矩形 7"/>
          <p:cNvSpPr/>
          <p:nvPr/>
        </p:nvSpPr>
        <p:spPr>
          <a:xfrm>
            <a:off x="4603750" y="2298700"/>
            <a:ext cx="876300" cy="876300"/>
          </a:xfrm>
          <a:prstGeom prst="rect">
            <a:avLst/>
          </a:prstGeom>
          <a:solidFill>
            <a:srgbClr val="F8908F"/>
          </a:solid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09" name="矩形 8"/>
          <p:cNvSpPr/>
          <p:nvPr/>
        </p:nvSpPr>
        <p:spPr>
          <a:xfrm>
            <a:off x="5670550" y="2301875"/>
            <a:ext cx="876300" cy="876300"/>
          </a:xfrm>
          <a:prstGeom prst="rect">
            <a:avLst/>
          </a:prstGeom>
          <a:solidFill>
            <a:srgbClr val="AAE151"/>
          </a:solid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10" name="矩形 9"/>
          <p:cNvSpPr/>
          <p:nvPr/>
        </p:nvSpPr>
        <p:spPr>
          <a:xfrm>
            <a:off x="6737350" y="2298700"/>
            <a:ext cx="876300" cy="876300"/>
          </a:xfrm>
          <a:prstGeom prst="rect">
            <a:avLst/>
          </a:prstGeom>
          <a:solidFill>
            <a:srgbClr val="FEC600"/>
          </a:solid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11" name="矩形 10"/>
          <p:cNvSpPr/>
          <p:nvPr/>
        </p:nvSpPr>
        <p:spPr>
          <a:xfrm>
            <a:off x="7804150" y="2298700"/>
            <a:ext cx="876300" cy="876300"/>
          </a:xfrm>
          <a:prstGeom prst="rect">
            <a:avLst/>
          </a:prstGeom>
          <a:solidFill>
            <a:srgbClr val="D663FE"/>
          </a:solid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12" name="矩形 11"/>
          <p:cNvSpPr/>
          <p:nvPr/>
        </p:nvSpPr>
        <p:spPr>
          <a:xfrm>
            <a:off x="3536950" y="2301875"/>
            <a:ext cx="876300" cy="876300"/>
          </a:xfrm>
          <a:prstGeom prst="rect">
            <a:avLst/>
          </a:prstGeom>
          <a:no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13" name="矩形 13"/>
          <p:cNvSpPr/>
          <p:nvPr/>
        </p:nvSpPr>
        <p:spPr>
          <a:xfrm>
            <a:off x="5670550" y="2298700"/>
            <a:ext cx="876300" cy="876300"/>
          </a:xfrm>
          <a:prstGeom prst="rect">
            <a:avLst/>
          </a:prstGeom>
          <a:no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14" name="矩形 15"/>
          <p:cNvSpPr/>
          <p:nvPr/>
        </p:nvSpPr>
        <p:spPr>
          <a:xfrm>
            <a:off x="7804150" y="2286000"/>
            <a:ext cx="876300" cy="876300"/>
          </a:xfrm>
          <a:prstGeom prst="rect">
            <a:avLst/>
          </a:prstGeom>
          <a:no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15" name="矩形 12"/>
          <p:cNvSpPr/>
          <p:nvPr/>
        </p:nvSpPr>
        <p:spPr>
          <a:xfrm>
            <a:off x="4603750" y="2298700"/>
            <a:ext cx="876300" cy="876300"/>
          </a:xfrm>
          <a:prstGeom prst="rect">
            <a:avLst/>
          </a:prstGeom>
          <a:no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16" name="矩形 14"/>
          <p:cNvSpPr/>
          <p:nvPr/>
        </p:nvSpPr>
        <p:spPr>
          <a:xfrm>
            <a:off x="6737350" y="2298700"/>
            <a:ext cx="876300" cy="876300"/>
          </a:xfrm>
          <a:prstGeom prst="rect">
            <a:avLst/>
          </a:prstGeom>
          <a:noFill/>
          <a:ln w="9525">
            <a:noFill/>
            <a:miter/>
          </a:ln>
        </p:spPr>
        <p:txBody>
          <a:bodyPr lIns="0" tIns="0" rIns="0" bIns="0" anchor="ctr"/>
          <a:lstStyle/>
          <a:p>
            <a:pPr lvl="0" algn="ctr" eaLnBrk="1" hangingPunct="1"/>
            <a:endParaRPr lang="zh-CN" altLang="en-US" sz="5400" dirty="0">
              <a:solidFill>
                <a:srgbClr val="FFFFFF"/>
              </a:solidFill>
              <a:latin typeface="Eras Bold ITC" pitchFamily="2" charset="0"/>
              <a:ea typeface="GungsuhChe" pitchFamily="1" charset="-127"/>
            </a:endParaRPr>
          </a:p>
        </p:txBody>
      </p:sp>
      <p:sp>
        <p:nvSpPr>
          <p:cNvPr id="47117" name="任意多边形 35"/>
          <p:cNvSpPr/>
          <p:nvPr/>
        </p:nvSpPr>
        <p:spPr>
          <a:xfrm>
            <a:off x="3894138" y="2474913"/>
            <a:ext cx="517525" cy="700087"/>
          </a:xfrm>
          <a:custGeom>
            <a:avLst/>
            <a:gdLst/>
            <a:ahLst/>
            <a:cxnLst>
              <a:cxn ang="0">
                <a:pos x="0" y="500740"/>
              </a:cxn>
              <a:cxn ang="0">
                <a:pos x="78341" y="700087"/>
              </a:cxn>
              <a:cxn ang="0">
                <a:pos x="515151" y="697718"/>
              </a:cxn>
              <a:cxn ang="0">
                <a:pos x="517525" y="272915"/>
              </a:cxn>
              <a:cxn ang="0">
                <a:pos x="339478" y="0"/>
              </a:cxn>
              <a:cxn ang="0">
                <a:pos x="97333" y="104420"/>
              </a:cxn>
              <a:cxn ang="0">
                <a:pos x="0" y="500740"/>
              </a:cxn>
            </a:cxnLst>
            <a:rect l="0" t="0" r="0" b="0"/>
            <a:pathLst>
              <a:path w="519112" h="702469">
                <a:moveTo>
                  <a:pt x="0" y="502444"/>
                </a:moveTo>
                <a:lnTo>
                  <a:pt x="78581" y="702469"/>
                </a:lnTo>
                <a:lnTo>
                  <a:pt x="516731" y="700092"/>
                </a:lnTo>
                <a:cubicBezTo>
                  <a:pt x="517525" y="558805"/>
                  <a:pt x="518318" y="415131"/>
                  <a:pt x="519112" y="273844"/>
                </a:cubicBezTo>
                <a:lnTo>
                  <a:pt x="340519" y="0"/>
                </a:lnTo>
                <a:lnTo>
                  <a:pt x="97631" y="104775"/>
                </a:lnTo>
                <a:lnTo>
                  <a:pt x="0" y="502444"/>
                </a:lnTo>
                <a:close/>
              </a:path>
            </a:pathLst>
          </a:custGeom>
          <a:solidFill>
            <a:srgbClr val="0096D2">
              <a:alpha val="100000"/>
            </a:srgbClr>
          </a:solidFill>
          <a:ln w="9525">
            <a:noFill/>
          </a:ln>
        </p:spPr>
        <p:txBody>
          <a:bodyPr/>
          <a:lstStyle/>
          <a:p>
            <a:endParaRPr lang="zh-CN" altLang="en-US"/>
          </a:p>
        </p:txBody>
      </p:sp>
      <p:sp>
        <p:nvSpPr>
          <p:cNvPr id="47118" name="Freeform 5"/>
          <p:cNvSpPr/>
          <p:nvPr/>
        </p:nvSpPr>
        <p:spPr>
          <a:xfrm>
            <a:off x="3756660" y="2510473"/>
            <a:ext cx="481013" cy="506412"/>
          </a:xfrm>
          <a:custGeom>
            <a:avLst/>
            <a:gdLst/>
            <a:ahLst/>
            <a:cxnLst>
              <a:cxn ang="0">
                <a:pos x="2147483646" y="0"/>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rect l="0" t="0" r="0" b="0"/>
            <a:pathLst>
              <a:path w="2408" h="2527">
                <a:moveTo>
                  <a:pt x="20" y="0"/>
                </a:moveTo>
                <a:cubicBezTo>
                  <a:pt x="374" y="2"/>
                  <a:pt x="786" y="3"/>
                  <a:pt x="1256" y="3"/>
                </a:cubicBezTo>
                <a:cubicBezTo>
                  <a:pt x="1410" y="3"/>
                  <a:pt x="1564" y="2"/>
                  <a:pt x="1717" y="1"/>
                </a:cubicBezTo>
                <a:cubicBezTo>
                  <a:pt x="1867" y="1"/>
                  <a:pt x="2016" y="1"/>
                  <a:pt x="2165" y="1"/>
                </a:cubicBezTo>
                <a:cubicBezTo>
                  <a:pt x="2246" y="1"/>
                  <a:pt x="2327" y="0"/>
                  <a:pt x="2408" y="0"/>
                </a:cubicBezTo>
                <a:cubicBezTo>
                  <a:pt x="2404" y="60"/>
                  <a:pt x="2401" y="120"/>
                  <a:pt x="2397" y="181"/>
                </a:cubicBezTo>
                <a:cubicBezTo>
                  <a:pt x="2392" y="278"/>
                  <a:pt x="2389" y="359"/>
                  <a:pt x="2387" y="422"/>
                </a:cubicBezTo>
                <a:cubicBezTo>
                  <a:pt x="2385" y="486"/>
                  <a:pt x="2384" y="534"/>
                  <a:pt x="2384" y="566"/>
                </a:cubicBezTo>
                <a:cubicBezTo>
                  <a:pt x="2118" y="553"/>
                  <a:pt x="1898" y="546"/>
                  <a:pt x="1725" y="546"/>
                </a:cubicBezTo>
                <a:cubicBezTo>
                  <a:pt x="1682" y="546"/>
                  <a:pt x="1638" y="546"/>
                  <a:pt x="1595" y="546"/>
                </a:cubicBezTo>
                <a:cubicBezTo>
                  <a:pt x="1576" y="764"/>
                  <a:pt x="1561" y="965"/>
                  <a:pt x="1551" y="1150"/>
                </a:cubicBezTo>
                <a:cubicBezTo>
                  <a:pt x="1538" y="1415"/>
                  <a:pt x="1527" y="1673"/>
                  <a:pt x="1519" y="1922"/>
                </a:cubicBezTo>
                <a:cubicBezTo>
                  <a:pt x="1512" y="2172"/>
                  <a:pt x="1508" y="2373"/>
                  <a:pt x="1508" y="2527"/>
                </a:cubicBezTo>
                <a:cubicBezTo>
                  <a:pt x="1304" y="2525"/>
                  <a:pt x="1172" y="2524"/>
                  <a:pt x="1113" y="2524"/>
                </a:cubicBezTo>
                <a:cubicBezTo>
                  <a:pt x="1059" y="2524"/>
                  <a:pt x="916" y="2525"/>
                  <a:pt x="683" y="2527"/>
                </a:cubicBezTo>
                <a:cubicBezTo>
                  <a:pt x="745" y="1927"/>
                  <a:pt x="782" y="1267"/>
                  <a:pt x="795" y="546"/>
                </a:cubicBezTo>
                <a:cubicBezTo>
                  <a:pt x="530" y="553"/>
                  <a:pt x="265" y="559"/>
                  <a:pt x="0" y="566"/>
                </a:cubicBezTo>
                <a:cubicBezTo>
                  <a:pt x="3" y="498"/>
                  <a:pt x="6" y="429"/>
                  <a:pt x="9" y="361"/>
                </a:cubicBezTo>
                <a:cubicBezTo>
                  <a:pt x="14" y="251"/>
                  <a:pt x="18" y="130"/>
                  <a:pt x="20" y="0"/>
                </a:cubicBezTo>
              </a:path>
            </a:pathLst>
          </a:custGeom>
          <a:solidFill>
            <a:srgbClr val="FFFFFF">
              <a:alpha val="100000"/>
            </a:srgbClr>
          </a:solidFill>
          <a:ln w="9525">
            <a:noFill/>
          </a:ln>
        </p:spPr>
        <p:txBody>
          <a:bodyPr/>
          <a:lstStyle/>
          <a:p>
            <a:endParaRPr lang="zh-CN" altLang="en-US"/>
          </a:p>
        </p:txBody>
      </p:sp>
      <p:sp>
        <p:nvSpPr>
          <p:cNvPr id="47119" name="任意多边形 36"/>
          <p:cNvSpPr/>
          <p:nvPr/>
        </p:nvSpPr>
        <p:spPr>
          <a:xfrm>
            <a:off x="4765675" y="2482850"/>
            <a:ext cx="714375" cy="692150"/>
          </a:xfrm>
          <a:custGeom>
            <a:avLst/>
            <a:gdLst/>
            <a:ahLst/>
            <a:cxnLst>
              <a:cxn ang="0">
                <a:pos x="0" y="504825"/>
              </a:cxn>
              <a:cxn ang="0">
                <a:pos x="254000" y="692150"/>
              </a:cxn>
              <a:cxn ang="0">
                <a:pos x="714375" y="692150"/>
              </a:cxn>
              <a:cxn ang="0">
                <a:pos x="714375" y="263525"/>
              </a:cxn>
              <a:cxn ang="0">
                <a:pos x="501650" y="0"/>
              </a:cxn>
              <a:cxn ang="0">
                <a:pos x="384175" y="196850"/>
              </a:cxn>
              <a:cxn ang="0">
                <a:pos x="50800" y="333375"/>
              </a:cxn>
              <a:cxn ang="0">
                <a:pos x="0" y="504825"/>
              </a:cxn>
            </a:cxnLst>
            <a:rect l="0" t="0" r="0" b="0"/>
            <a:pathLst>
              <a:path w="714375" h="692150">
                <a:moveTo>
                  <a:pt x="0" y="504825"/>
                </a:moveTo>
                <a:lnTo>
                  <a:pt x="254000" y="692150"/>
                </a:lnTo>
                <a:lnTo>
                  <a:pt x="714375" y="692150"/>
                </a:lnTo>
                <a:lnTo>
                  <a:pt x="714375" y="263525"/>
                </a:lnTo>
                <a:lnTo>
                  <a:pt x="501650" y="0"/>
                </a:lnTo>
                <a:cubicBezTo>
                  <a:pt x="440267" y="50800"/>
                  <a:pt x="445558" y="146050"/>
                  <a:pt x="384175" y="196850"/>
                </a:cubicBezTo>
                <a:lnTo>
                  <a:pt x="50800" y="333375"/>
                </a:lnTo>
                <a:lnTo>
                  <a:pt x="0" y="504825"/>
                </a:lnTo>
                <a:close/>
              </a:path>
            </a:pathLst>
          </a:custGeom>
          <a:solidFill>
            <a:srgbClr val="F66E6E">
              <a:alpha val="100000"/>
            </a:srgbClr>
          </a:solidFill>
          <a:ln w="9525">
            <a:noFill/>
          </a:ln>
        </p:spPr>
        <p:txBody>
          <a:bodyPr/>
          <a:lstStyle/>
          <a:p>
            <a:endParaRPr lang="zh-CN" altLang="en-US"/>
          </a:p>
        </p:txBody>
      </p:sp>
      <p:sp>
        <p:nvSpPr>
          <p:cNvPr id="47120" name="Freeform 6"/>
          <p:cNvSpPr/>
          <p:nvPr/>
        </p:nvSpPr>
        <p:spPr>
          <a:xfrm>
            <a:off x="4767263" y="2482850"/>
            <a:ext cx="504825" cy="506413"/>
          </a:xfrm>
          <a:custGeom>
            <a:avLst/>
            <a:gdLst/>
            <a:ahLst/>
            <a:cxnLst>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rect l="0" t="0" r="0" b="0"/>
            <a:pathLst>
              <a:path w="5296" h="5313">
                <a:moveTo>
                  <a:pt x="223" y="0"/>
                </a:moveTo>
                <a:cubicBezTo>
                  <a:pt x="598" y="5"/>
                  <a:pt x="878" y="7"/>
                  <a:pt x="1064" y="7"/>
                </a:cubicBezTo>
                <a:cubicBezTo>
                  <a:pt x="1209" y="7"/>
                  <a:pt x="1462" y="5"/>
                  <a:pt x="1822" y="0"/>
                </a:cubicBezTo>
                <a:cubicBezTo>
                  <a:pt x="1766" y="744"/>
                  <a:pt x="1730" y="1402"/>
                  <a:pt x="1713" y="1973"/>
                </a:cubicBezTo>
                <a:cubicBezTo>
                  <a:pt x="2361" y="1973"/>
                  <a:pt x="3010" y="1973"/>
                  <a:pt x="3658" y="1973"/>
                </a:cubicBezTo>
                <a:cubicBezTo>
                  <a:pt x="3670" y="1760"/>
                  <a:pt x="3681" y="1472"/>
                  <a:pt x="3692" y="1109"/>
                </a:cubicBezTo>
                <a:cubicBezTo>
                  <a:pt x="3703" y="747"/>
                  <a:pt x="3708" y="499"/>
                  <a:pt x="3708" y="366"/>
                </a:cubicBezTo>
                <a:cubicBezTo>
                  <a:pt x="3708" y="296"/>
                  <a:pt x="3706" y="174"/>
                  <a:pt x="3701" y="0"/>
                </a:cubicBezTo>
                <a:cubicBezTo>
                  <a:pt x="3983" y="2"/>
                  <a:pt x="4265" y="5"/>
                  <a:pt x="4547" y="7"/>
                </a:cubicBezTo>
                <a:cubicBezTo>
                  <a:pt x="4635" y="7"/>
                  <a:pt x="4885" y="5"/>
                  <a:pt x="5296" y="0"/>
                </a:cubicBezTo>
                <a:cubicBezTo>
                  <a:pt x="5211" y="1333"/>
                  <a:pt x="5157" y="2325"/>
                  <a:pt x="5133" y="2976"/>
                </a:cubicBezTo>
                <a:cubicBezTo>
                  <a:pt x="5109" y="3626"/>
                  <a:pt x="5098" y="4405"/>
                  <a:pt x="5098" y="5313"/>
                </a:cubicBezTo>
                <a:cubicBezTo>
                  <a:pt x="4838" y="5311"/>
                  <a:pt x="4578" y="5308"/>
                  <a:pt x="4318" y="5305"/>
                </a:cubicBezTo>
                <a:cubicBezTo>
                  <a:pt x="4201" y="5305"/>
                  <a:pt x="3922" y="5308"/>
                  <a:pt x="3481" y="5313"/>
                </a:cubicBezTo>
                <a:cubicBezTo>
                  <a:pt x="3540" y="4695"/>
                  <a:pt x="3581" y="3977"/>
                  <a:pt x="3602" y="3157"/>
                </a:cubicBezTo>
                <a:cubicBezTo>
                  <a:pt x="2953" y="3157"/>
                  <a:pt x="2304" y="3157"/>
                  <a:pt x="1655" y="3157"/>
                </a:cubicBezTo>
                <a:cubicBezTo>
                  <a:pt x="1635" y="3875"/>
                  <a:pt x="1615" y="4594"/>
                  <a:pt x="1595" y="5313"/>
                </a:cubicBezTo>
                <a:cubicBezTo>
                  <a:pt x="1319" y="5311"/>
                  <a:pt x="1042" y="5308"/>
                  <a:pt x="765" y="5305"/>
                </a:cubicBezTo>
                <a:cubicBezTo>
                  <a:pt x="667" y="5305"/>
                  <a:pt x="437" y="5308"/>
                  <a:pt x="74" y="5312"/>
                </a:cubicBezTo>
                <a:cubicBezTo>
                  <a:pt x="49" y="5313"/>
                  <a:pt x="25" y="5313"/>
                  <a:pt x="0" y="5313"/>
                </a:cubicBezTo>
                <a:cubicBezTo>
                  <a:pt x="0" y="5313"/>
                  <a:pt x="0" y="5313"/>
                  <a:pt x="0" y="5313"/>
                </a:cubicBezTo>
                <a:cubicBezTo>
                  <a:pt x="46" y="4605"/>
                  <a:pt x="92" y="3896"/>
                  <a:pt x="138" y="3188"/>
                </a:cubicBezTo>
                <a:cubicBezTo>
                  <a:pt x="159" y="2671"/>
                  <a:pt x="181" y="2155"/>
                  <a:pt x="202" y="1638"/>
                </a:cubicBezTo>
                <a:cubicBezTo>
                  <a:pt x="208" y="1409"/>
                  <a:pt x="214" y="1179"/>
                  <a:pt x="220" y="949"/>
                </a:cubicBezTo>
                <a:cubicBezTo>
                  <a:pt x="224" y="750"/>
                  <a:pt x="227" y="558"/>
                  <a:pt x="227" y="373"/>
                </a:cubicBezTo>
                <a:cubicBezTo>
                  <a:pt x="226" y="249"/>
                  <a:pt x="224" y="124"/>
                  <a:pt x="223" y="0"/>
                </a:cubicBezTo>
              </a:path>
            </a:pathLst>
          </a:custGeom>
          <a:solidFill>
            <a:srgbClr val="FFFFFF">
              <a:alpha val="100000"/>
            </a:srgbClr>
          </a:solidFill>
          <a:ln w="9525">
            <a:noFill/>
          </a:ln>
        </p:spPr>
        <p:txBody>
          <a:bodyPr/>
          <a:lstStyle/>
          <a:p>
            <a:endParaRPr lang="zh-CN" altLang="en-US"/>
          </a:p>
        </p:txBody>
      </p:sp>
      <p:sp>
        <p:nvSpPr>
          <p:cNvPr id="47121" name="任意多边形 37"/>
          <p:cNvSpPr/>
          <p:nvPr/>
        </p:nvSpPr>
        <p:spPr>
          <a:xfrm>
            <a:off x="5800725" y="2482850"/>
            <a:ext cx="746125" cy="688975"/>
          </a:xfrm>
          <a:custGeom>
            <a:avLst/>
            <a:gdLst/>
            <a:ahLst/>
            <a:cxnLst>
              <a:cxn ang="0">
                <a:pos x="0" y="511175"/>
              </a:cxn>
              <a:cxn ang="0">
                <a:pos x="295275" y="688975"/>
              </a:cxn>
              <a:cxn ang="0">
                <a:pos x="746125" y="688975"/>
              </a:cxn>
              <a:cxn ang="0">
                <a:pos x="746125" y="260350"/>
              </a:cxn>
              <a:cxn ang="0">
                <a:pos x="422275" y="0"/>
              </a:cxn>
              <a:cxn ang="0">
                <a:pos x="0" y="511175"/>
              </a:cxn>
            </a:cxnLst>
            <a:rect l="0" t="0" r="0" b="0"/>
            <a:pathLst>
              <a:path w="746125" h="688975">
                <a:moveTo>
                  <a:pt x="0" y="511175"/>
                </a:moveTo>
                <a:lnTo>
                  <a:pt x="295275" y="688975"/>
                </a:lnTo>
                <a:lnTo>
                  <a:pt x="746125" y="688975"/>
                </a:lnTo>
                <a:lnTo>
                  <a:pt x="746125" y="260350"/>
                </a:lnTo>
                <a:lnTo>
                  <a:pt x="422275" y="0"/>
                </a:lnTo>
                <a:lnTo>
                  <a:pt x="0" y="511175"/>
                </a:lnTo>
                <a:close/>
              </a:path>
            </a:pathLst>
          </a:custGeom>
          <a:solidFill>
            <a:srgbClr val="84C121">
              <a:alpha val="100000"/>
            </a:srgbClr>
          </a:solidFill>
          <a:ln w="9525">
            <a:noFill/>
          </a:ln>
        </p:spPr>
        <p:txBody>
          <a:bodyPr/>
          <a:lstStyle/>
          <a:p>
            <a:endParaRPr lang="zh-CN" altLang="en-US"/>
          </a:p>
        </p:txBody>
      </p:sp>
      <p:sp>
        <p:nvSpPr>
          <p:cNvPr id="47122" name="Freeform 7"/>
          <p:cNvSpPr>
            <a:spLocks noEditPoints="1"/>
          </p:cNvSpPr>
          <p:nvPr/>
        </p:nvSpPr>
        <p:spPr>
          <a:xfrm>
            <a:off x="5800725" y="2471738"/>
            <a:ext cx="592138" cy="5127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Lst>
            <a:rect l="0" t="0" r="0" b="0"/>
            <a:pathLst>
              <a:path w="6217" h="5370">
                <a:moveTo>
                  <a:pt x="3421" y="1171"/>
                </a:moveTo>
                <a:cubicBezTo>
                  <a:pt x="3264" y="1556"/>
                  <a:pt x="3131" y="1872"/>
                  <a:pt x="3022" y="2118"/>
                </a:cubicBezTo>
                <a:cubicBezTo>
                  <a:pt x="2936" y="2311"/>
                  <a:pt x="2850" y="2505"/>
                  <a:pt x="2765" y="2699"/>
                </a:cubicBezTo>
                <a:cubicBezTo>
                  <a:pt x="3134" y="2699"/>
                  <a:pt x="3504" y="2699"/>
                  <a:pt x="3874" y="2699"/>
                </a:cubicBezTo>
                <a:cubicBezTo>
                  <a:pt x="3598" y="1775"/>
                  <a:pt x="3447" y="1266"/>
                  <a:pt x="3421" y="1171"/>
                </a:cubicBezTo>
                <a:close/>
                <a:moveTo>
                  <a:pt x="2580" y="0"/>
                </a:moveTo>
                <a:cubicBezTo>
                  <a:pt x="2998" y="6"/>
                  <a:pt x="3304" y="8"/>
                  <a:pt x="3497" y="8"/>
                </a:cubicBezTo>
                <a:cubicBezTo>
                  <a:pt x="3833" y="8"/>
                  <a:pt x="4143" y="6"/>
                  <a:pt x="4429" y="0"/>
                </a:cubicBezTo>
                <a:cubicBezTo>
                  <a:pt x="4603" y="547"/>
                  <a:pt x="4776" y="1094"/>
                  <a:pt x="4950" y="1641"/>
                </a:cubicBezTo>
                <a:cubicBezTo>
                  <a:pt x="5303" y="2692"/>
                  <a:pt x="5657" y="3744"/>
                  <a:pt x="6010" y="4795"/>
                </a:cubicBezTo>
                <a:cubicBezTo>
                  <a:pt x="6079" y="4987"/>
                  <a:pt x="6148" y="5178"/>
                  <a:pt x="6217" y="5370"/>
                </a:cubicBezTo>
                <a:cubicBezTo>
                  <a:pt x="5805" y="5365"/>
                  <a:pt x="5554" y="5362"/>
                  <a:pt x="5466" y="5362"/>
                </a:cubicBezTo>
                <a:cubicBezTo>
                  <a:pt x="5266" y="5362"/>
                  <a:pt x="4972" y="5365"/>
                  <a:pt x="4583" y="5370"/>
                </a:cubicBezTo>
                <a:cubicBezTo>
                  <a:pt x="4479" y="4937"/>
                  <a:pt x="4328" y="4428"/>
                  <a:pt x="4131" y="3844"/>
                </a:cubicBezTo>
                <a:cubicBezTo>
                  <a:pt x="3531" y="3844"/>
                  <a:pt x="2932" y="3844"/>
                  <a:pt x="2333" y="3844"/>
                </a:cubicBezTo>
                <a:cubicBezTo>
                  <a:pt x="2126" y="4305"/>
                  <a:pt x="1912" y="4814"/>
                  <a:pt x="1691" y="5370"/>
                </a:cubicBezTo>
                <a:cubicBezTo>
                  <a:pt x="1248" y="5365"/>
                  <a:pt x="976" y="5362"/>
                  <a:pt x="876" y="5362"/>
                </a:cubicBezTo>
                <a:cubicBezTo>
                  <a:pt x="717" y="5362"/>
                  <a:pt x="474" y="5364"/>
                  <a:pt x="146" y="5368"/>
                </a:cubicBezTo>
                <a:cubicBezTo>
                  <a:pt x="97" y="5369"/>
                  <a:pt x="49" y="5369"/>
                  <a:pt x="0" y="5370"/>
                </a:cubicBezTo>
                <a:cubicBezTo>
                  <a:pt x="99" y="5181"/>
                  <a:pt x="198" y="4992"/>
                  <a:pt x="297" y="4803"/>
                </a:cubicBezTo>
                <a:cubicBezTo>
                  <a:pt x="912" y="3526"/>
                  <a:pt x="1528" y="2249"/>
                  <a:pt x="2144" y="972"/>
                </a:cubicBezTo>
                <a:cubicBezTo>
                  <a:pt x="2209" y="829"/>
                  <a:pt x="2275" y="686"/>
                  <a:pt x="2340" y="543"/>
                </a:cubicBezTo>
                <a:cubicBezTo>
                  <a:pt x="2397" y="417"/>
                  <a:pt x="2477" y="236"/>
                  <a:pt x="2580" y="0"/>
                </a:cubicBezTo>
                <a:close/>
              </a:path>
            </a:pathLst>
          </a:custGeom>
          <a:solidFill>
            <a:srgbClr val="FFFFFF">
              <a:alpha val="100000"/>
            </a:srgbClr>
          </a:solidFill>
          <a:ln w="9525">
            <a:noFill/>
          </a:ln>
        </p:spPr>
        <p:txBody>
          <a:bodyPr/>
          <a:lstStyle/>
          <a:p>
            <a:endParaRPr lang="zh-CN" altLang="en-US"/>
          </a:p>
        </p:txBody>
      </p:sp>
      <p:sp>
        <p:nvSpPr>
          <p:cNvPr id="47123" name="任意多边形 38"/>
          <p:cNvSpPr/>
          <p:nvPr/>
        </p:nvSpPr>
        <p:spPr>
          <a:xfrm>
            <a:off x="6927850" y="2508250"/>
            <a:ext cx="682625" cy="669925"/>
          </a:xfrm>
          <a:custGeom>
            <a:avLst/>
            <a:gdLst/>
            <a:ahLst/>
            <a:cxnLst>
              <a:cxn ang="0">
                <a:pos x="0" y="476250"/>
              </a:cxn>
              <a:cxn ang="0">
                <a:pos x="254000" y="669925"/>
              </a:cxn>
              <a:cxn ang="0">
                <a:pos x="682625" y="666750"/>
              </a:cxn>
              <a:cxn ang="0">
                <a:pos x="682625" y="238125"/>
              </a:cxn>
              <a:cxn ang="0">
                <a:pos x="514350" y="0"/>
              </a:cxn>
              <a:cxn ang="0">
                <a:pos x="403225" y="412750"/>
              </a:cxn>
              <a:cxn ang="0">
                <a:pos x="139700" y="79375"/>
              </a:cxn>
              <a:cxn ang="0">
                <a:pos x="0" y="476250"/>
              </a:cxn>
            </a:cxnLst>
            <a:rect l="0" t="0" r="0" b="0"/>
            <a:pathLst>
              <a:path w="682625" h="669925">
                <a:moveTo>
                  <a:pt x="0" y="476250"/>
                </a:moveTo>
                <a:lnTo>
                  <a:pt x="254000" y="669925"/>
                </a:lnTo>
                <a:lnTo>
                  <a:pt x="682625" y="666750"/>
                </a:lnTo>
                <a:lnTo>
                  <a:pt x="682625" y="238125"/>
                </a:lnTo>
                <a:lnTo>
                  <a:pt x="514350" y="0"/>
                </a:lnTo>
                <a:lnTo>
                  <a:pt x="403225" y="412750"/>
                </a:lnTo>
                <a:lnTo>
                  <a:pt x="139700" y="79375"/>
                </a:lnTo>
                <a:lnTo>
                  <a:pt x="0" y="476250"/>
                </a:lnTo>
                <a:close/>
              </a:path>
            </a:pathLst>
          </a:custGeom>
          <a:solidFill>
            <a:srgbClr val="DAAB00">
              <a:alpha val="100000"/>
            </a:srgbClr>
          </a:solidFill>
          <a:ln w="9525">
            <a:noFill/>
          </a:ln>
        </p:spPr>
        <p:txBody>
          <a:bodyPr/>
          <a:lstStyle/>
          <a:p>
            <a:endParaRPr lang="zh-CN" altLang="en-US"/>
          </a:p>
        </p:txBody>
      </p:sp>
      <p:sp>
        <p:nvSpPr>
          <p:cNvPr id="47124" name="Freeform 8"/>
          <p:cNvSpPr/>
          <p:nvPr/>
        </p:nvSpPr>
        <p:spPr>
          <a:xfrm>
            <a:off x="6924675" y="2511425"/>
            <a:ext cx="527050" cy="471488"/>
          </a:xfrm>
          <a:custGeom>
            <a:avLst/>
            <a:gdLst/>
            <a:ahLst/>
            <a:cxnLst>
              <a:cxn ang="0">
                <a:pos x="2147483646" y="0"/>
              </a:cxn>
              <a:cxn ang="0">
                <a:pos x="2147483646" y="2147483646"/>
              </a:cxn>
              <a:cxn ang="0">
                <a:pos x="2147483646" y="0"/>
              </a:cxn>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Lst>
            <a:rect l="0" t="0" r="0" b="0"/>
            <a:pathLst>
              <a:path w="5528" h="4951">
                <a:moveTo>
                  <a:pt x="259" y="0"/>
                </a:moveTo>
                <a:cubicBezTo>
                  <a:pt x="641" y="5"/>
                  <a:pt x="979" y="7"/>
                  <a:pt x="1272" y="7"/>
                </a:cubicBezTo>
                <a:cubicBezTo>
                  <a:pt x="1482" y="7"/>
                  <a:pt x="1777" y="5"/>
                  <a:pt x="2156" y="0"/>
                </a:cubicBezTo>
                <a:cubicBezTo>
                  <a:pt x="2682" y="939"/>
                  <a:pt x="3207" y="1877"/>
                  <a:pt x="3733" y="2816"/>
                </a:cubicBezTo>
                <a:cubicBezTo>
                  <a:pt x="3805" y="2954"/>
                  <a:pt x="3877" y="3092"/>
                  <a:pt x="3950" y="3230"/>
                </a:cubicBezTo>
                <a:cubicBezTo>
                  <a:pt x="3978" y="2823"/>
                  <a:pt x="4006" y="2254"/>
                  <a:pt x="4035" y="1521"/>
                </a:cubicBezTo>
                <a:cubicBezTo>
                  <a:pt x="4064" y="788"/>
                  <a:pt x="4079" y="281"/>
                  <a:pt x="4079" y="0"/>
                </a:cubicBezTo>
                <a:cubicBezTo>
                  <a:pt x="4381" y="5"/>
                  <a:pt x="4623" y="7"/>
                  <a:pt x="4805" y="7"/>
                </a:cubicBezTo>
                <a:cubicBezTo>
                  <a:pt x="4889" y="7"/>
                  <a:pt x="5130" y="5"/>
                  <a:pt x="5528" y="0"/>
                </a:cubicBezTo>
                <a:cubicBezTo>
                  <a:pt x="5499" y="360"/>
                  <a:pt x="5469" y="721"/>
                  <a:pt x="5440" y="1081"/>
                </a:cubicBezTo>
                <a:cubicBezTo>
                  <a:pt x="5384" y="2082"/>
                  <a:pt x="5329" y="3083"/>
                  <a:pt x="5274" y="4085"/>
                </a:cubicBezTo>
                <a:cubicBezTo>
                  <a:pt x="5266" y="4374"/>
                  <a:pt x="5259" y="4662"/>
                  <a:pt x="5252" y="4951"/>
                </a:cubicBezTo>
                <a:cubicBezTo>
                  <a:pt x="4931" y="4947"/>
                  <a:pt x="4632" y="4944"/>
                  <a:pt x="4354" y="4944"/>
                </a:cubicBezTo>
                <a:cubicBezTo>
                  <a:pt x="4122" y="4944"/>
                  <a:pt x="3802" y="4947"/>
                  <a:pt x="3393" y="4951"/>
                </a:cubicBezTo>
                <a:cubicBezTo>
                  <a:pt x="3265" y="4714"/>
                  <a:pt x="3170" y="4543"/>
                  <a:pt x="3109" y="4436"/>
                </a:cubicBezTo>
                <a:cubicBezTo>
                  <a:pt x="2902" y="4091"/>
                  <a:pt x="2696" y="3747"/>
                  <a:pt x="2489" y="3402"/>
                </a:cubicBezTo>
                <a:cubicBezTo>
                  <a:pt x="2285" y="3063"/>
                  <a:pt x="2097" y="2739"/>
                  <a:pt x="1925" y="2429"/>
                </a:cubicBezTo>
                <a:cubicBezTo>
                  <a:pt x="1812" y="2233"/>
                  <a:pt x="1695" y="2018"/>
                  <a:pt x="1575" y="1784"/>
                </a:cubicBezTo>
                <a:cubicBezTo>
                  <a:pt x="1548" y="2357"/>
                  <a:pt x="1522" y="2930"/>
                  <a:pt x="1495" y="3504"/>
                </a:cubicBezTo>
                <a:cubicBezTo>
                  <a:pt x="1483" y="3986"/>
                  <a:pt x="1470" y="4469"/>
                  <a:pt x="1457" y="4951"/>
                </a:cubicBezTo>
                <a:cubicBezTo>
                  <a:pt x="1152" y="4947"/>
                  <a:pt x="920" y="4944"/>
                  <a:pt x="760" y="4944"/>
                </a:cubicBezTo>
                <a:cubicBezTo>
                  <a:pt x="625" y="4944"/>
                  <a:pt x="372" y="4947"/>
                  <a:pt x="0" y="4951"/>
                </a:cubicBezTo>
                <a:cubicBezTo>
                  <a:pt x="25" y="4698"/>
                  <a:pt x="50" y="4444"/>
                  <a:pt x="74" y="4190"/>
                </a:cubicBezTo>
                <a:cubicBezTo>
                  <a:pt x="122" y="3329"/>
                  <a:pt x="170" y="2468"/>
                  <a:pt x="218" y="1607"/>
                </a:cubicBezTo>
                <a:cubicBezTo>
                  <a:pt x="232" y="1260"/>
                  <a:pt x="245" y="913"/>
                  <a:pt x="259" y="566"/>
                </a:cubicBezTo>
                <a:cubicBezTo>
                  <a:pt x="259" y="377"/>
                  <a:pt x="259" y="189"/>
                  <a:pt x="259" y="0"/>
                </a:cubicBezTo>
              </a:path>
            </a:pathLst>
          </a:custGeom>
          <a:solidFill>
            <a:srgbClr val="FFFFFF">
              <a:alpha val="100000"/>
            </a:srgbClr>
          </a:solidFill>
          <a:ln w="9525">
            <a:noFill/>
          </a:ln>
        </p:spPr>
        <p:txBody>
          <a:bodyPr/>
          <a:lstStyle/>
          <a:p>
            <a:endParaRPr lang="zh-CN" altLang="en-US"/>
          </a:p>
        </p:txBody>
      </p:sp>
      <p:sp>
        <p:nvSpPr>
          <p:cNvPr id="47125" name="任意多边形 39"/>
          <p:cNvSpPr/>
          <p:nvPr/>
        </p:nvSpPr>
        <p:spPr>
          <a:xfrm>
            <a:off x="7981950" y="2514600"/>
            <a:ext cx="701675" cy="663575"/>
          </a:xfrm>
          <a:custGeom>
            <a:avLst/>
            <a:gdLst/>
            <a:ahLst/>
            <a:cxnLst>
              <a:cxn ang="0">
                <a:pos x="0" y="466725"/>
              </a:cxn>
              <a:cxn ang="0">
                <a:pos x="282575" y="663575"/>
              </a:cxn>
              <a:cxn ang="0">
                <a:pos x="701675" y="657225"/>
              </a:cxn>
              <a:cxn ang="0">
                <a:pos x="698500" y="234950"/>
              </a:cxn>
              <a:cxn ang="0">
                <a:pos x="517525" y="0"/>
              </a:cxn>
              <a:cxn ang="0">
                <a:pos x="88900" y="279400"/>
              </a:cxn>
              <a:cxn ang="0">
                <a:pos x="0" y="466725"/>
              </a:cxn>
            </a:cxnLst>
            <a:rect l="0" t="0" r="0" b="0"/>
            <a:pathLst>
              <a:path w="701675" h="663575">
                <a:moveTo>
                  <a:pt x="0" y="466725"/>
                </a:moveTo>
                <a:lnTo>
                  <a:pt x="282575" y="663575"/>
                </a:lnTo>
                <a:lnTo>
                  <a:pt x="701675" y="657225"/>
                </a:lnTo>
                <a:cubicBezTo>
                  <a:pt x="700617" y="516467"/>
                  <a:pt x="699558" y="375708"/>
                  <a:pt x="698500" y="234950"/>
                </a:cubicBezTo>
                <a:lnTo>
                  <a:pt x="517525" y="0"/>
                </a:lnTo>
                <a:lnTo>
                  <a:pt x="88900" y="279400"/>
                </a:lnTo>
                <a:lnTo>
                  <a:pt x="0" y="466725"/>
                </a:lnTo>
                <a:close/>
              </a:path>
            </a:pathLst>
          </a:custGeom>
          <a:solidFill>
            <a:srgbClr val="C830FE">
              <a:alpha val="100000"/>
            </a:srgbClr>
          </a:solidFill>
          <a:ln w="9525">
            <a:noFill/>
          </a:ln>
        </p:spPr>
        <p:txBody>
          <a:bodyPr/>
          <a:lstStyle/>
          <a:p>
            <a:endParaRPr lang="zh-CN" altLang="en-US"/>
          </a:p>
        </p:txBody>
      </p:sp>
      <p:sp>
        <p:nvSpPr>
          <p:cNvPr id="47126" name="Freeform 9"/>
          <p:cNvSpPr>
            <a:spLocks noEditPoints="1"/>
          </p:cNvSpPr>
          <p:nvPr/>
        </p:nvSpPr>
        <p:spPr>
          <a:xfrm>
            <a:off x="7980363" y="2509838"/>
            <a:ext cx="523875" cy="474662"/>
          </a:xfrm>
          <a:custGeom>
            <a:avLst/>
            <a:gdLst/>
            <a:ahLst/>
            <a:cxnLst>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rect l="0" t="0" r="0" b="0"/>
            <a:pathLst>
              <a:path w="5488" h="4971">
                <a:moveTo>
                  <a:pt x="3634" y="0"/>
                </a:moveTo>
                <a:cubicBezTo>
                  <a:pt x="4102" y="5"/>
                  <a:pt x="4419" y="7"/>
                  <a:pt x="4585" y="7"/>
                </a:cubicBezTo>
                <a:cubicBezTo>
                  <a:pt x="4631" y="7"/>
                  <a:pt x="4932" y="5"/>
                  <a:pt x="5488" y="0"/>
                </a:cubicBezTo>
                <a:cubicBezTo>
                  <a:pt x="4957" y="647"/>
                  <a:pt x="4426" y="1293"/>
                  <a:pt x="3894" y="1940"/>
                </a:cubicBezTo>
                <a:cubicBezTo>
                  <a:pt x="3795" y="2069"/>
                  <a:pt x="3695" y="2199"/>
                  <a:pt x="3596" y="2329"/>
                </a:cubicBezTo>
                <a:cubicBezTo>
                  <a:pt x="3689" y="2472"/>
                  <a:pt x="3782" y="2616"/>
                  <a:pt x="3875" y="2759"/>
                </a:cubicBezTo>
                <a:cubicBezTo>
                  <a:pt x="4402" y="3496"/>
                  <a:pt x="4928" y="4234"/>
                  <a:pt x="5454" y="4971"/>
                </a:cubicBezTo>
                <a:cubicBezTo>
                  <a:pt x="5144" y="4969"/>
                  <a:pt x="4835" y="4966"/>
                  <a:pt x="4525" y="4964"/>
                </a:cubicBezTo>
                <a:cubicBezTo>
                  <a:pt x="4324" y="4964"/>
                  <a:pt x="3982" y="4966"/>
                  <a:pt x="3501" y="4971"/>
                </a:cubicBezTo>
                <a:cubicBezTo>
                  <a:pt x="3177" y="4381"/>
                  <a:pt x="2640" y="3506"/>
                  <a:pt x="1892" y="2347"/>
                </a:cubicBezTo>
                <a:cubicBezTo>
                  <a:pt x="2174" y="1977"/>
                  <a:pt x="2456" y="1607"/>
                  <a:pt x="2738" y="1237"/>
                </a:cubicBezTo>
                <a:cubicBezTo>
                  <a:pt x="2966" y="929"/>
                  <a:pt x="3194" y="621"/>
                  <a:pt x="3422" y="313"/>
                </a:cubicBezTo>
                <a:cubicBezTo>
                  <a:pt x="3493" y="209"/>
                  <a:pt x="3563" y="104"/>
                  <a:pt x="3634" y="0"/>
                </a:cubicBezTo>
                <a:close/>
                <a:moveTo>
                  <a:pt x="270" y="0"/>
                </a:moveTo>
                <a:cubicBezTo>
                  <a:pt x="690" y="5"/>
                  <a:pt x="979" y="7"/>
                  <a:pt x="1138" y="7"/>
                </a:cubicBezTo>
                <a:cubicBezTo>
                  <a:pt x="1243" y="7"/>
                  <a:pt x="1515" y="5"/>
                  <a:pt x="1953" y="0"/>
                </a:cubicBezTo>
                <a:cubicBezTo>
                  <a:pt x="1893" y="907"/>
                  <a:pt x="1834" y="1814"/>
                  <a:pt x="1774" y="2720"/>
                </a:cubicBezTo>
                <a:cubicBezTo>
                  <a:pt x="1744" y="3471"/>
                  <a:pt x="1714" y="4221"/>
                  <a:pt x="1683" y="4971"/>
                </a:cubicBezTo>
                <a:cubicBezTo>
                  <a:pt x="1410" y="4969"/>
                  <a:pt x="1137" y="4966"/>
                  <a:pt x="864" y="4964"/>
                </a:cubicBezTo>
                <a:cubicBezTo>
                  <a:pt x="756" y="4964"/>
                  <a:pt x="496" y="4966"/>
                  <a:pt x="84" y="4970"/>
                </a:cubicBezTo>
                <a:cubicBezTo>
                  <a:pt x="56" y="4971"/>
                  <a:pt x="28" y="4971"/>
                  <a:pt x="0" y="4971"/>
                </a:cubicBezTo>
                <a:cubicBezTo>
                  <a:pt x="0" y="4971"/>
                  <a:pt x="0" y="4971"/>
                  <a:pt x="0" y="4971"/>
                </a:cubicBezTo>
                <a:cubicBezTo>
                  <a:pt x="6" y="4916"/>
                  <a:pt x="12" y="4860"/>
                  <a:pt x="18" y="4805"/>
                </a:cubicBezTo>
                <a:cubicBezTo>
                  <a:pt x="57" y="4424"/>
                  <a:pt x="85" y="4103"/>
                  <a:pt x="103" y="3842"/>
                </a:cubicBezTo>
                <a:cubicBezTo>
                  <a:pt x="141" y="3313"/>
                  <a:pt x="181" y="2588"/>
                  <a:pt x="224" y="1668"/>
                </a:cubicBezTo>
                <a:cubicBezTo>
                  <a:pt x="255" y="1027"/>
                  <a:pt x="270" y="575"/>
                  <a:pt x="270" y="313"/>
                </a:cubicBezTo>
                <a:cubicBezTo>
                  <a:pt x="270" y="209"/>
                  <a:pt x="270" y="104"/>
                  <a:pt x="270" y="0"/>
                </a:cubicBezTo>
                <a:close/>
              </a:path>
            </a:pathLst>
          </a:custGeom>
          <a:solidFill>
            <a:srgbClr val="FFFFFF">
              <a:alpha val="100000"/>
            </a:srgbClr>
          </a:solidFill>
          <a:ln w="9525">
            <a:noFill/>
          </a:ln>
        </p:spPr>
        <p:txBody>
          <a:bodyPr/>
          <a:lstStyle/>
          <a:p>
            <a:endParaRPr lang="zh-CN" altLang="en-US"/>
          </a:p>
        </p:txBody>
      </p:sp>
      <p:pic>
        <p:nvPicPr>
          <p:cNvPr id="3" name="图片 2" descr="结尾"/>
          <p:cNvPicPr>
            <a:picLocks noChangeAspect="1"/>
          </p:cNvPicPr>
          <p:nvPr/>
        </p:nvPicPr>
        <p:blipFill>
          <a:blip r:embed="rId3"/>
          <a:srcRect t="35447"/>
          <a:stretch>
            <a:fillRect/>
          </a:stretch>
        </p:blipFill>
        <p:spPr>
          <a:xfrm>
            <a:off x="3535680" y="3818890"/>
            <a:ext cx="5301615" cy="25666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36865"/>
          <p:cNvSpPr>
            <a:spLocks noGrp="1"/>
          </p:cNvSpPr>
          <p:nvPr>
            <p:ph type="title"/>
          </p:nvPr>
        </p:nvSpPr>
        <p:spPr>
          <a:xfrm>
            <a:off x="1943100" y="396875"/>
            <a:ext cx="8291513" cy="701675"/>
          </a:xfrm>
          <a:ln>
            <a:noFill/>
          </a:ln>
        </p:spPr>
        <p:txBody>
          <a:bodyPr anchor="b"/>
          <a:lstStyle/>
          <a:p>
            <a:pPr algn="ctr"/>
            <a:r>
              <a:rPr lang="zh-CN" altLang="zh-CN" sz="4800" b="1">
                <a:sym typeface="Arial" charset="0"/>
              </a:rPr>
              <a:t>如何引导儿童进行创意彩陶？</a:t>
            </a:r>
            <a:endParaRPr lang="zh-CN" altLang="en-US" sz="4000" dirty="0">
              <a:ea typeface="微软雅黑" pitchFamily="34" charset="-122"/>
              <a:sym typeface="Arial" charset="0"/>
            </a:endParaRPr>
          </a:p>
        </p:txBody>
      </p:sp>
      <p:sp>
        <p:nvSpPr>
          <p:cNvPr id="36867" name="文本占位符 36866"/>
          <p:cNvSpPr>
            <a:spLocks noGrp="1"/>
          </p:cNvSpPr>
          <p:nvPr>
            <p:ph type="body" idx="1"/>
          </p:nvPr>
        </p:nvSpPr>
        <p:spPr>
          <a:xfrm>
            <a:off x="956945" y="1837055"/>
            <a:ext cx="8843010" cy="3900805"/>
          </a:xfrm>
        </p:spPr>
        <p:txBody>
          <a:bodyPr/>
          <a:lstStyle/>
          <a:p>
            <a:pPr marL="1905" indent="-359410">
              <a:buNone/>
            </a:pPr>
            <a:r>
              <a:rPr lang="zh-CN" altLang="en-US" sz="2800" b="1" dirty="0"/>
              <a:t>一、明确儿童学习创意彩陶目的</a:t>
            </a:r>
          </a:p>
          <a:p>
            <a:pPr marL="1905" indent="-359410">
              <a:buNone/>
            </a:pPr>
            <a:endParaRPr lang="zh-CN" altLang="en-US" sz="3200" b="1" dirty="0"/>
          </a:p>
          <a:p>
            <a:pPr marL="1905" indent="-359410">
              <a:buNone/>
            </a:pPr>
            <a:r>
              <a:rPr lang="zh-CN" altLang="en-US" sz="2800" b="1" dirty="0"/>
              <a:t>二、了解儿童手工的年龄特征和培养重点</a:t>
            </a:r>
          </a:p>
          <a:p>
            <a:pPr marL="1905" indent="-359410">
              <a:buNone/>
            </a:pPr>
            <a:endParaRPr lang="zh-CN" altLang="en-US" sz="3200" b="1" dirty="0"/>
          </a:p>
          <a:p>
            <a:pPr marL="1905" indent="-359410">
              <a:buNone/>
            </a:pPr>
            <a:r>
              <a:rPr lang="zh-CN" altLang="en-US" sz="2800" b="1" dirty="0"/>
              <a:t>三、做儿童创意彩陶作品的伯乐</a:t>
            </a:r>
          </a:p>
          <a:p>
            <a:pPr marL="1905" indent="-359410">
              <a:buNone/>
            </a:pPr>
            <a:endParaRPr lang="zh-CN" altLang="en-US" sz="3200" b="1" dirty="0"/>
          </a:p>
          <a:p>
            <a:pPr marL="1905" indent="-359410">
              <a:buNone/>
            </a:pPr>
            <a:r>
              <a:rPr lang="zh-CN" altLang="en-US" sz="2800" b="1" dirty="0"/>
              <a:t>四、掌握儿童创意彩陶的审美评价</a:t>
            </a:r>
          </a:p>
          <a:p>
            <a:pPr marL="1905" indent="-359410">
              <a:buNone/>
            </a:pPr>
            <a:r>
              <a:rPr lang="zh-CN" altLang="en-US" sz="2800" b="1" dirty="0"/>
              <a:t>   </a:t>
            </a:r>
          </a:p>
          <a:p>
            <a:pPr marL="1905" indent="-359410">
              <a:buNone/>
            </a:pPr>
            <a:endParaRPr lang="zh-CN" altLang="en-US" dirty="0"/>
          </a:p>
        </p:txBody>
      </p:sp>
      <p:pic>
        <p:nvPicPr>
          <p:cNvPr id="36868" name="图片 36867"/>
          <p:cNvPicPr>
            <a:picLocks noChangeAspect="1"/>
          </p:cNvPicPr>
          <p:nvPr/>
        </p:nvPicPr>
        <p:blipFill>
          <a:blip r:embed="rId2"/>
          <a:stretch>
            <a:fillRect/>
          </a:stretch>
        </p:blipFill>
        <p:spPr>
          <a:xfrm>
            <a:off x="8136255" y="1678305"/>
            <a:ext cx="2112645" cy="2515870"/>
          </a:xfrm>
          <a:prstGeom prst="rect">
            <a:avLst/>
          </a:prstGeom>
          <a:noFill/>
          <a:ln w="9525">
            <a:noFill/>
            <a:miter/>
          </a:ln>
        </p:spPr>
      </p:pic>
      <p:pic>
        <p:nvPicPr>
          <p:cNvPr id="36869" name="图片 36868"/>
          <p:cNvPicPr>
            <a:picLocks noChangeAspect="1"/>
          </p:cNvPicPr>
          <p:nvPr/>
        </p:nvPicPr>
        <p:blipFill>
          <a:blip r:embed="rId3" cstate="print"/>
          <a:stretch>
            <a:fillRect/>
          </a:stretch>
        </p:blipFill>
        <p:spPr>
          <a:xfrm>
            <a:off x="7275830" y="4283710"/>
            <a:ext cx="2164080" cy="1576705"/>
          </a:xfrm>
          <a:prstGeom prst="rect">
            <a:avLst/>
          </a:prstGeom>
          <a:noFill/>
          <a:ln w="9525">
            <a:noFill/>
            <a:miter/>
          </a:ln>
        </p:spPr>
      </p:pic>
      <p:sp>
        <p:nvSpPr>
          <p:cNvPr id="2" name="日期占位符 1"/>
          <p:cNvSpPr>
            <a:spLocks noGrp="1"/>
          </p:cNvSpPr>
          <p:nvPr>
            <p:ph type="dt" sz="half" idx="10"/>
          </p:nvPr>
        </p:nvSpPr>
        <p:spPr/>
        <p:txBody>
          <a:bodyPr/>
          <a:lstStyle/>
          <a:p>
            <a:pPr lvl="0"/>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37889"/>
          <p:cNvSpPr>
            <a:spLocks noGrp="1"/>
          </p:cNvSpPr>
          <p:nvPr>
            <p:ph type="title"/>
          </p:nvPr>
        </p:nvSpPr>
        <p:spPr>
          <a:xfrm>
            <a:off x="903605" y="343535"/>
            <a:ext cx="10084435" cy="699770"/>
          </a:xfrm>
          <a:ln>
            <a:noFill/>
          </a:ln>
        </p:spPr>
        <p:txBody>
          <a:bodyPr anchor="b"/>
          <a:lstStyle/>
          <a:p>
            <a:pPr algn="ctr"/>
            <a:r>
              <a:rPr lang="zh-CN" altLang="zh-CN" sz="4800" b="1">
                <a:sym typeface="Arial" charset="0"/>
              </a:rPr>
              <a:t>一、明确儿童创意彩陶教学的目的</a:t>
            </a:r>
            <a:endParaRPr lang="zh-CN" altLang="en-US" sz="4000" dirty="0">
              <a:ea typeface="微软雅黑" pitchFamily="34" charset="-122"/>
              <a:sym typeface="Arial" charset="0"/>
            </a:endParaRPr>
          </a:p>
        </p:txBody>
      </p:sp>
      <p:sp>
        <p:nvSpPr>
          <p:cNvPr id="37891" name="文本占位符 37890"/>
          <p:cNvSpPr>
            <a:spLocks noGrp="1"/>
          </p:cNvSpPr>
          <p:nvPr>
            <p:ph type="body" idx="1"/>
          </p:nvPr>
        </p:nvSpPr>
        <p:spPr>
          <a:xfrm>
            <a:off x="765810" y="1781175"/>
            <a:ext cx="10158730" cy="3973830"/>
          </a:xfrm>
        </p:spPr>
        <p:txBody>
          <a:bodyPr/>
          <a:lstStyle/>
          <a:p>
            <a:pPr marL="0" indent="0">
              <a:lnSpc>
                <a:spcPct val="90000"/>
              </a:lnSpc>
              <a:buNone/>
            </a:pPr>
            <a:r>
              <a:rPr lang="zh-CN" altLang="en-US" sz="2800" b="1" dirty="0">
                <a:sym typeface="Arial" charset="0"/>
              </a:rPr>
              <a:t>       激发儿童的学习兴趣和审美情趣。</a:t>
            </a:r>
          </a:p>
          <a:p>
            <a:pPr marL="0" indent="0">
              <a:lnSpc>
                <a:spcPct val="90000"/>
              </a:lnSpc>
              <a:buNone/>
            </a:pPr>
            <a:r>
              <a:rPr lang="zh-CN" altLang="en-US" sz="2800" b="1" dirty="0">
                <a:sym typeface="Arial" charset="0"/>
              </a:rPr>
              <a:t>   </a:t>
            </a:r>
          </a:p>
          <a:p>
            <a:pPr marL="0" indent="0">
              <a:lnSpc>
                <a:spcPct val="90000"/>
              </a:lnSpc>
              <a:buNone/>
            </a:pPr>
            <a:r>
              <a:rPr lang="zh-CN" altLang="en-US" sz="2800" b="1" dirty="0">
                <a:sym typeface="Arial" charset="0"/>
              </a:rPr>
              <a:t>       引导儿童注意对客观事物的观察、认识、理解。</a:t>
            </a:r>
          </a:p>
          <a:p>
            <a:pPr marL="0" indent="0">
              <a:lnSpc>
                <a:spcPct val="90000"/>
              </a:lnSpc>
              <a:buNone/>
            </a:pPr>
            <a:endParaRPr lang="zh-CN" altLang="en-US" sz="3200" b="1" dirty="0">
              <a:sym typeface="Arial" charset="0"/>
            </a:endParaRPr>
          </a:p>
          <a:p>
            <a:pPr marL="0" indent="0">
              <a:lnSpc>
                <a:spcPct val="90000"/>
              </a:lnSpc>
              <a:buNone/>
            </a:pPr>
            <a:r>
              <a:rPr lang="zh-CN" altLang="en-US" sz="2800" b="1" dirty="0">
                <a:sym typeface="Arial" charset="0"/>
              </a:rPr>
              <a:t>       培养儿童完善的人格和全面的素质。</a:t>
            </a:r>
          </a:p>
          <a:p>
            <a:pPr marL="0" indent="0">
              <a:lnSpc>
                <a:spcPct val="90000"/>
              </a:lnSpc>
              <a:buNone/>
            </a:pPr>
            <a:endParaRPr lang="zh-CN" altLang="en-US" sz="3200" b="1" dirty="0">
              <a:sym typeface="Arial" charset="0"/>
            </a:endParaRPr>
          </a:p>
          <a:p>
            <a:pPr marL="0" indent="0">
              <a:lnSpc>
                <a:spcPct val="90000"/>
              </a:lnSpc>
              <a:buNone/>
            </a:pPr>
            <a:r>
              <a:rPr lang="zh-CN" altLang="en-US" sz="2800" b="1" dirty="0">
                <a:sym typeface="Arial" charset="0"/>
              </a:rPr>
              <a:t>       主观情感的自由表现。</a:t>
            </a:r>
          </a:p>
        </p:txBody>
      </p:sp>
      <p:sp>
        <p:nvSpPr>
          <p:cNvPr id="2" name="日期占位符 1"/>
          <p:cNvSpPr>
            <a:spLocks noGrp="1"/>
          </p:cNvSpPr>
          <p:nvPr>
            <p:ph type="dt" sz="half" idx="10"/>
          </p:nvPr>
        </p:nvSpPr>
        <p:spPr/>
        <p:txBody>
          <a:bodyPr/>
          <a:lstStyle/>
          <a:p>
            <a:pPr lvl="0"/>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38913"/>
          <p:cNvSpPr>
            <a:spLocks noGrp="1"/>
          </p:cNvSpPr>
          <p:nvPr>
            <p:ph type="title"/>
          </p:nvPr>
        </p:nvSpPr>
        <p:spPr>
          <a:xfrm>
            <a:off x="419100" y="281940"/>
            <a:ext cx="11425555" cy="803275"/>
          </a:xfrm>
          <a:ln>
            <a:noFill/>
          </a:ln>
        </p:spPr>
        <p:txBody>
          <a:bodyPr anchor="b"/>
          <a:lstStyle/>
          <a:p>
            <a:pPr algn="ctr"/>
            <a:r>
              <a:rPr lang="zh-CN" altLang="zh-CN" sz="4800" b="1">
                <a:sym typeface="Arial" charset="0"/>
              </a:rPr>
              <a:t>二、了解儿童手工的年龄特征和培养重点</a:t>
            </a:r>
            <a:endParaRPr lang="zh-CN" altLang="en-US" sz="3600" dirty="0">
              <a:ea typeface="微软雅黑" pitchFamily="34" charset="-122"/>
              <a:sym typeface="Arial" charset="0"/>
            </a:endParaRPr>
          </a:p>
        </p:txBody>
      </p:sp>
      <p:sp>
        <p:nvSpPr>
          <p:cNvPr id="38915" name="文本占位符 38914"/>
          <p:cNvSpPr>
            <a:spLocks noGrp="1"/>
          </p:cNvSpPr>
          <p:nvPr>
            <p:ph type="body" idx="1"/>
          </p:nvPr>
        </p:nvSpPr>
        <p:spPr>
          <a:xfrm>
            <a:off x="514985" y="1515745"/>
            <a:ext cx="10655935" cy="4662170"/>
          </a:xfrm>
          <a:ln>
            <a:noFill/>
          </a:ln>
        </p:spPr>
        <p:txBody>
          <a:bodyPr/>
          <a:lstStyle/>
          <a:p>
            <a:pPr marL="0" indent="0">
              <a:buNone/>
            </a:pPr>
            <a:r>
              <a:rPr lang="zh-CN" altLang="en-US" b="1" dirty="0">
                <a:solidFill>
                  <a:srgbClr val="C00000"/>
                </a:solidFill>
                <a:latin typeface="微软雅黑" charset="0"/>
                <a:ea typeface="微软雅黑" charset="0"/>
              </a:rPr>
              <a:t>1-3岁，抽象象征期。</a:t>
            </a:r>
            <a:endParaRPr lang="zh-CN" altLang="en-US" b="1" dirty="0">
              <a:latin typeface="微软雅黑" charset="0"/>
              <a:ea typeface="微软雅黑" charset="0"/>
            </a:endParaRPr>
          </a:p>
          <a:p>
            <a:pPr>
              <a:buNone/>
            </a:pPr>
            <a:r>
              <a:rPr lang="zh-CN" altLang="en-US" sz="1400" b="1" dirty="0">
                <a:latin typeface="微软雅黑" charset="0"/>
                <a:ea typeface="微软雅黑" charset="0"/>
              </a:rPr>
              <a:t>  </a:t>
            </a:r>
            <a:r>
              <a:rPr lang="zh-CN" altLang="en-US" sz="1800" b="1" dirty="0">
                <a:latin typeface="微软雅黑" charset="0"/>
                <a:ea typeface="微软雅黑" charset="0"/>
              </a:rPr>
              <a:t>           </a:t>
            </a:r>
            <a:r>
              <a:rPr lang="zh-CN" altLang="en-US" sz="2000" b="1" dirty="0">
                <a:solidFill>
                  <a:schemeClr val="tx1">
                    <a:lumMod val="75000"/>
                  </a:schemeClr>
                </a:solidFill>
                <a:latin typeface="微软雅黑" charset="0"/>
                <a:ea typeface="微软雅黑" charset="0"/>
              </a:rPr>
              <a:t>手工作品是完全抽象的，</a:t>
            </a:r>
            <a:r>
              <a:rPr lang="zh-CN" altLang="en-US" sz="2000" b="1" dirty="0">
                <a:solidFill>
                  <a:schemeClr val="tx1">
                    <a:lumMod val="75000"/>
                  </a:schemeClr>
                </a:solidFill>
                <a:latin typeface="微软雅黑" charset="0"/>
                <a:ea typeface="微软雅黑" charset="0"/>
                <a:sym typeface="+mn-ea"/>
              </a:rPr>
              <a:t>对作品的叙述基本与外界没有逻辑性的关联。</a:t>
            </a:r>
          </a:p>
          <a:p>
            <a:pPr>
              <a:buNone/>
            </a:pPr>
            <a:r>
              <a:rPr lang="zh-CN" altLang="en-US" sz="2000" b="1" dirty="0">
                <a:solidFill>
                  <a:schemeClr val="tx1">
                    <a:lumMod val="75000"/>
                  </a:schemeClr>
                </a:solidFill>
                <a:latin typeface="微软雅黑" charset="0"/>
                <a:ea typeface="微软雅黑" charset="0"/>
              </a:rPr>
              <a:t>           手工游戏用来抒发情感。</a:t>
            </a:r>
          </a:p>
          <a:p>
            <a:pPr>
              <a:buNone/>
            </a:pPr>
            <a:r>
              <a:rPr lang="zh-CN" altLang="en-US" sz="1800" dirty="0">
                <a:latin typeface="微软雅黑" charset="0"/>
                <a:ea typeface="微软雅黑" charset="0"/>
              </a:rPr>
              <a:t> </a:t>
            </a:r>
            <a:r>
              <a:rPr lang="zh-CN" altLang="en-US" b="1" dirty="0">
                <a:solidFill>
                  <a:srgbClr val="C00000"/>
                </a:solidFill>
                <a:latin typeface="微软雅黑" charset="0"/>
                <a:ea typeface="微软雅黑" charset="0"/>
              </a:rPr>
              <a:t>3-7岁，象征期。</a:t>
            </a:r>
            <a:endParaRPr lang="zh-CN" altLang="en-US" b="1" dirty="0">
              <a:latin typeface="微软雅黑" charset="0"/>
              <a:ea typeface="微软雅黑" charset="0"/>
            </a:endParaRPr>
          </a:p>
          <a:p>
            <a:pPr>
              <a:buNone/>
            </a:pPr>
            <a:r>
              <a:rPr lang="zh-CN" altLang="en-US" sz="1400" b="1" dirty="0">
                <a:latin typeface="微软雅黑" charset="0"/>
                <a:ea typeface="微软雅黑" charset="0"/>
              </a:rPr>
              <a:t>  </a:t>
            </a:r>
            <a:r>
              <a:rPr lang="zh-CN" altLang="en-US" sz="1800" b="1" dirty="0">
                <a:latin typeface="微软雅黑" charset="0"/>
                <a:ea typeface="微软雅黑" charset="0"/>
              </a:rPr>
              <a:t>           </a:t>
            </a:r>
            <a:r>
              <a:rPr lang="zh-CN" altLang="en-US" sz="2000" b="1" dirty="0">
                <a:solidFill>
                  <a:schemeClr val="tx1">
                    <a:lumMod val="75000"/>
                  </a:schemeClr>
                </a:solidFill>
                <a:latin typeface="微软雅黑" charset="0"/>
                <a:ea typeface="微软雅黑" charset="0"/>
              </a:rPr>
              <a:t>手工作品具有象征性的形状，孩子对艺术的体验过程与立体表达的需求会格外强烈，在创作中，他们往往是从最熟悉或感兴趣的人和事开始，用自己认为完美的方式来完成它，或者赋予超越真实的那部分以特殊的表征意义。在这一阶段他们的自信心和对世界的理解力都会迅速提高。</a:t>
            </a:r>
            <a:endParaRPr lang="zh-CN" altLang="en-US" sz="2000" dirty="0">
              <a:latin typeface="微软雅黑" charset="0"/>
              <a:ea typeface="微软雅黑" charset="0"/>
            </a:endParaRPr>
          </a:p>
          <a:p>
            <a:pPr marL="0" indent="0">
              <a:buNone/>
            </a:pPr>
            <a:r>
              <a:rPr lang="zh-CN" altLang="en-US" b="1" dirty="0">
                <a:solidFill>
                  <a:srgbClr val="C00000"/>
                </a:solidFill>
                <a:latin typeface="微软雅黑" charset="0"/>
                <a:ea typeface="微软雅黑" charset="0"/>
                <a:sym typeface="Arial" charset="0"/>
              </a:rPr>
              <a:t>8—14岁，形象期，也叫客观写实期。</a:t>
            </a:r>
          </a:p>
          <a:p>
            <a:pPr>
              <a:buNone/>
            </a:pPr>
            <a:r>
              <a:rPr lang="zh-CN" altLang="en-US" sz="1400" b="1" dirty="0">
                <a:latin typeface="微软雅黑" charset="0"/>
                <a:ea typeface="微软雅黑" charset="0"/>
                <a:sym typeface="Arial" charset="0"/>
              </a:rPr>
              <a:t>              </a:t>
            </a:r>
            <a:r>
              <a:rPr lang="zh-CN" altLang="en-US" sz="1600" b="1" dirty="0">
                <a:latin typeface="微软雅黑" charset="0"/>
                <a:ea typeface="微软雅黑" charset="0"/>
                <a:sym typeface="Arial" charset="0"/>
              </a:rPr>
              <a:t>  </a:t>
            </a:r>
            <a:r>
              <a:rPr lang="zh-CN" altLang="en-US" sz="2000" b="1" dirty="0">
                <a:solidFill>
                  <a:schemeClr val="tx1">
                    <a:lumMod val="75000"/>
                  </a:schemeClr>
                </a:solidFill>
                <a:latin typeface="微软雅黑" charset="0"/>
                <a:ea typeface="微软雅黑" charset="0"/>
                <a:sym typeface="Arial" charset="0"/>
              </a:rPr>
              <a:t>这一阶段的儿童开始用自己掌握的科学知识，对客观世界进行了解。这一时期的培养重点是孩子的观察能力培养以及手眼协调的培养，这个阶段在满足孩子自身具象表达需要的同时，教授孩子基本彩陶手工技法，帮助孩子进入更专业的创作学习 。</a:t>
            </a:r>
            <a:endParaRPr lang="zh-CN" altLang="en-US" sz="2000" dirty="0">
              <a:latin typeface="微软雅黑" charset="0"/>
              <a:ea typeface="微软雅黑" charset="0"/>
              <a:sym typeface="Arial" charset="0"/>
            </a:endParaRPr>
          </a:p>
          <a:p>
            <a:pPr>
              <a:buNone/>
            </a:pPr>
            <a:r>
              <a:rPr lang="zh-CN" altLang="en-US" sz="1200" dirty="0">
                <a:sym typeface="Arial" charset="0"/>
              </a:rPr>
              <a:t>   </a:t>
            </a:r>
            <a:endParaRPr lang="zh-CN"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44033"/>
          <p:cNvSpPr>
            <a:spLocks noGrp="1"/>
          </p:cNvSpPr>
          <p:nvPr>
            <p:ph type="title"/>
          </p:nvPr>
        </p:nvSpPr>
        <p:spPr>
          <a:xfrm>
            <a:off x="1804670" y="219710"/>
            <a:ext cx="8291830" cy="837565"/>
          </a:xfrm>
          <a:ln>
            <a:noFill/>
          </a:ln>
        </p:spPr>
        <p:txBody>
          <a:bodyPr anchor="b"/>
          <a:lstStyle/>
          <a:p>
            <a:pPr algn="ctr"/>
            <a:r>
              <a:rPr lang="zh-CN" altLang="zh-CN" sz="4800" b="1">
                <a:sym typeface="Arial" charset="0"/>
              </a:rPr>
              <a:t>三、做儿童彩陶作品的伯乐</a:t>
            </a:r>
          </a:p>
        </p:txBody>
      </p:sp>
      <p:sp>
        <p:nvSpPr>
          <p:cNvPr id="44035" name="文本占位符 44034"/>
          <p:cNvSpPr>
            <a:spLocks noGrp="1"/>
          </p:cNvSpPr>
          <p:nvPr>
            <p:ph type="body" idx="1"/>
          </p:nvPr>
        </p:nvSpPr>
        <p:spPr>
          <a:xfrm>
            <a:off x="584835" y="1574800"/>
            <a:ext cx="10434955" cy="4641850"/>
          </a:xfrm>
          <a:ln>
            <a:noFill/>
          </a:ln>
        </p:spPr>
        <p:txBody>
          <a:bodyPr/>
          <a:lstStyle/>
          <a:p>
            <a:pPr marL="0" indent="0">
              <a:buNone/>
            </a:pPr>
            <a:r>
              <a:rPr lang="zh-CN" altLang="en-US" sz="800" dirty="0"/>
              <a:t>  </a:t>
            </a:r>
            <a:r>
              <a:rPr lang="zh-CN" altLang="en-US" sz="1400" dirty="0"/>
              <a:t> </a:t>
            </a:r>
            <a:r>
              <a:rPr lang="zh-CN" altLang="en-US" sz="1800" dirty="0"/>
              <a:t>    </a:t>
            </a:r>
            <a:r>
              <a:rPr lang="zh-CN" altLang="en-US" sz="2000" dirty="0"/>
              <a:t>  </a:t>
            </a:r>
            <a:r>
              <a:rPr lang="zh-CN" altLang="en-US" sz="2000" b="1" dirty="0">
                <a:solidFill>
                  <a:srgbClr val="C00000"/>
                </a:solidFill>
              </a:rPr>
              <a:t> </a:t>
            </a:r>
            <a:r>
              <a:rPr lang="zh-CN" altLang="en-US" b="1" dirty="0">
                <a:solidFill>
                  <a:srgbClr val="C00000"/>
                </a:solidFill>
              </a:rPr>
              <a:t>给孩子自由，还孩子的本色。</a:t>
            </a:r>
            <a:r>
              <a:rPr lang="zh-CN" altLang="en-US" dirty="0"/>
              <a:t>要把孩子的生活经验以及他的认识、情感，和他的创作联系起来，了解孩子的创作动机，他想表现什么，这样才能理解他的创作。 在理解儿童创作的基础上才能加以引导。</a:t>
            </a:r>
          </a:p>
          <a:p>
            <a:pPr marL="0" indent="0">
              <a:buNone/>
            </a:pPr>
            <a:r>
              <a:rPr lang="zh-CN" altLang="en-US" dirty="0"/>
              <a:t>       </a:t>
            </a:r>
            <a:r>
              <a:rPr lang="zh-CN" altLang="en-US" b="1" dirty="0">
                <a:solidFill>
                  <a:srgbClr val="C00000"/>
                </a:solidFill>
              </a:rPr>
              <a:t>有纯粹的童心流露，是做好儿童彩陶的第一步。</a:t>
            </a:r>
          </a:p>
          <a:p>
            <a:pPr marL="0" indent="0">
              <a:buNone/>
            </a:pPr>
            <a:r>
              <a:rPr lang="zh-CN" altLang="en-US" dirty="0"/>
              <a:t>       孩子们在创作前安排结构的能力往往不足，这时，可以跟孩子商量，给他们一些建议，根据不同的表现内容来选择儿童易于掌握制作方法，以达到最佳的制作效果。</a:t>
            </a:r>
          </a:p>
          <a:p>
            <a:pPr marL="0" indent="0">
              <a:buNone/>
            </a:pPr>
            <a:r>
              <a:rPr lang="zh-CN" altLang="en-US" dirty="0"/>
              <a:t>       </a:t>
            </a:r>
            <a:r>
              <a:rPr lang="zh-CN" altLang="en-US" b="1" dirty="0">
                <a:solidFill>
                  <a:srgbClr val="FF0000"/>
                </a:solidFill>
              </a:rPr>
              <a:t>总而言之，我们要做一个伯乐，满腔热情地与孩子共同享受彩陶的乐趣。</a:t>
            </a:r>
            <a:r>
              <a:rPr lang="zh-CN" altLang="en-US" dirty="0"/>
              <a:t>西方美学中有个定义：直觉就是艺术，包含着个性、情感和创造。我们要做好伯乐，把孩子们的直觉表现提高到培养创新意识的高度来认识，并加以肯定，保护和发扬。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45057"/>
          <p:cNvSpPr>
            <a:spLocks noGrp="1"/>
          </p:cNvSpPr>
          <p:nvPr>
            <p:ph type="title"/>
          </p:nvPr>
        </p:nvSpPr>
        <p:spPr>
          <a:xfrm>
            <a:off x="1731645" y="249555"/>
            <a:ext cx="8884920" cy="784225"/>
          </a:xfrm>
        </p:spPr>
        <p:txBody>
          <a:bodyPr anchor="b"/>
          <a:lstStyle/>
          <a:p>
            <a:pPr algn="ctr"/>
            <a:r>
              <a:rPr lang="zh-CN" altLang="zh-CN" sz="4800" b="1">
                <a:sym typeface="Arial" charset="0"/>
              </a:rPr>
              <a:t>四、掌握儿童彩陶作品审美评价</a:t>
            </a:r>
          </a:p>
        </p:txBody>
      </p:sp>
      <p:sp>
        <p:nvSpPr>
          <p:cNvPr id="45059" name="文本占位符 45058"/>
          <p:cNvSpPr>
            <a:spLocks noGrp="1"/>
          </p:cNvSpPr>
          <p:nvPr>
            <p:ph type="body" idx="1"/>
          </p:nvPr>
        </p:nvSpPr>
        <p:spPr>
          <a:xfrm>
            <a:off x="457200" y="1235710"/>
            <a:ext cx="11101070" cy="5718810"/>
          </a:xfrm>
        </p:spPr>
        <p:txBody>
          <a:bodyPr/>
          <a:lstStyle/>
          <a:p>
            <a:pPr marL="0" indent="0">
              <a:buNone/>
            </a:pPr>
            <a:r>
              <a:rPr lang="en-US" altLang="zh-CN" sz="1400" dirty="0"/>
              <a:t>          </a:t>
            </a:r>
            <a:r>
              <a:rPr lang="zh-CN" altLang="en-US" sz="1400" dirty="0"/>
              <a:t>  </a:t>
            </a:r>
            <a:r>
              <a:rPr lang="zh-CN" altLang="en-US" dirty="0"/>
              <a:t>我们看到的儿童彩陶作品往往是</a:t>
            </a:r>
            <a:r>
              <a:rPr lang="zh-CN" altLang="en-US" b="1" dirty="0">
                <a:solidFill>
                  <a:srgbClr val="C00000"/>
                </a:solidFill>
              </a:rPr>
              <a:t>想象离奇、造型稚拙、夸张。</a:t>
            </a:r>
            <a:r>
              <a:rPr lang="zh-CN" altLang="en-US" dirty="0"/>
              <a:t>而成人认知艺术作品规则的经验性往往与儿童无规则的创造性格格不入。因此要求儿童制作出结构准确的物象，显然是</a:t>
            </a:r>
            <a:r>
              <a:rPr lang="zh-CN" altLang="en-US" b="1" dirty="0">
                <a:solidFill>
                  <a:srgbClr val="C00000"/>
                </a:solidFill>
              </a:rPr>
              <a:t>违背儿童生理、心理发展规律和造型能力</a:t>
            </a:r>
            <a:r>
              <a:rPr lang="zh-CN" altLang="en-US" dirty="0"/>
              <a:t>的，以此来评价儿童彩陶作品是对</a:t>
            </a:r>
            <a:r>
              <a:rPr lang="zh-CN" altLang="en-US" b="1" dirty="0">
                <a:solidFill>
                  <a:srgbClr val="C00000"/>
                </a:solidFill>
              </a:rPr>
              <a:t>儿童的偏见和误导。</a:t>
            </a:r>
          </a:p>
          <a:p>
            <a:pPr marL="0" indent="0">
              <a:buNone/>
            </a:pPr>
            <a:endParaRPr lang="zh-CN" altLang="en-US" dirty="0"/>
          </a:p>
          <a:p>
            <a:pPr marL="0" indent="0">
              <a:buNone/>
            </a:pPr>
            <a:r>
              <a:rPr lang="zh-CN" altLang="en-US" dirty="0"/>
              <a:t>      </a:t>
            </a:r>
            <a:r>
              <a:rPr lang="zh-CN" altLang="en-US" b="1" dirty="0">
                <a:solidFill>
                  <a:srgbClr val="FF0000"/>
                </a:solidFill>
              </a:rPr>
              <a:t> 捕捉天真、浪漫、稚拙、朴素的闪光点；发现儿童思想和情趣的艺术审美价值，</a:t>
            </a:r>
            <a:r>
              <a:rPr lang="zh-CN" altLang="en-US" dirty="0"/>
              <a:t>比如：</a:t>
            </a:r>
          </a:p>
          <a:p>
            <a:pPr marL="0" indent="0">
              <a:buNone/>
            </a:pPr>
            <a:r>
              <a:rPr lang="zh-CN" altLang="en-US" dirty="0"/>
              <a:t>       </a:t>
            </a:r>
            <a:r>
              <a:rPr lang="zh-CN" altLang="en-US" b="1" dirty="0"/>
              <a:t>一、想象奇特，符合少儿年龄的发散性思维特征。</a:t>
            </a:r>
          </a:p>
          <a:p>
            <a:pPr marL="0" indent="0">
              <a:buNone/>
            </a:pPr>
            <a:r>
              <a:rPr lang="zh-CN" altLang="en-US" dirty="0"/>
              <a:t>        。</a:t>
            </a:r>
          </a:p>
          <a:p>
            <a:pPr marL="1905" indent="-359410">
              <a:buNone/>
            </a:pPr>
            <a:r>
              <a:rPr lang="zh-CN" altLang="en-US" dirty="0"/>
              <a:t>       </a:t>
            </a:r>
            <a:r>
              <a:rPr lang="zh-CN" altLang="en-US" b="1" dirty="0"/>
              <a:t>二、勇于表达自己的创意联想，自由发挥个性。</a:t>
            </a:r>
          </a:p>
          <a:p>
            <a:pPr marL="1905" indent="-359410">
              <a:buNone/>
            </a:pPr>
            <a:r>
              <a:rPr lang="zh-CN" altLang="en-US" dirty="0"/>
              <a:t>     </a:t>
            </a:r>
          </a:p>
          <a:p>
            <a:pPr marL="1905" indent="-359410">
              <a:buNone/>
            </a:pPr>
            <a:r>
              <a:rPr lang="zh-CN" altLang="en-US" dirty="0"/>
              <a:t>       </a:t>
            </a:r>
            <a:r>
              <a:rPr lang="zh-CN" altLang="en-US" b="1" dirty="0"/>
              <a:t>三、能用不同的视觉感知审美对象，充分发挥好奇心，并能通过彩陶作品来观察和感受生活</a:t>
            </a:r>
            <a:r>
              <a:rPr lang="zh-CN" altLang="en-US" sz="1600" b="1"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25601"/>
          <p:cNvSpPr>
            <a:spLocks noGrp="1"/>
          </p:cNvSpPr>
          <p:nvPr>
            <p:ph type="title"/>
          </p:nvPr>
        </p:nvSpPr>
        <p:spPr>
          <a:xfrm>
            <a:off x="1946275" y="312420"/>
            <a:ext cx="8291830" cy="859790"/>
          </a:xfrm>
        </p:spPr>
        <p:txBody>
          <a:bodyPr anchor="b"/>
          <a:lstStyle/>
          <a:p>
            <a:pPr algn="ctr"/>
            <a:r>
              <a:rPr lang="zh-CN" altLang="en-US" sz="4400" b="1" dirty="0">
                <a:ea typeface="微软雅黑" pitchFamily="34" charset="-122"/>
                <a:sym typeface="Arial" charset="0"/>
              </a:rPr>
              <a:t>创意彩陶七大好处</a:t>
            </a:r>
          </a:p>
        </p:txBody>
      </p:sp>
      <p:sp>
        <p:nvSpPr>
          <p:cNvPr id="25603" name="文本占位符 25602"/>
          <p:cNvSpPr>
            <a:spLocks noGrp="1"/>
          </p:cNvSpPr>
          <p:nvPr>
            <p:ph type="body" idx="1"/>
          </p:nvPr>
        </p:nvSpPr>
        <p:spPr>
          <a:xfrm>
            <a:off x="1131570" y="1715135"/>
            <a:ext cx="9106535" cy="4965065"/>
          </a:xfrm>
        </p:spPr>
        <p:txBody>
          <a:bodyPr/>
          <a:lstStyle/>
          <a:p>
            <a:pPr marL="0" indent="0">
              <a:lnSpc>
                <a:spcPct val="90000"/>
              </a:lnSpc>
              <a:buNone/>
            </a:pPr>
            <a:r>
              <a:rPr lang="zh-CN" altLang="en-US" sz="3200" dirty="0">
                <a:sym typeface="Arial" charset="0"/>
              </a:rPr>
              <a:t>一、提高记忆能力</a:t>
            </a:r>
          </a:p>
          <a:p>
            <a:pPr marL="0" indent="0">
              <a:lnSpc>
                <a:spcPct val="90000"/>
              </a:lnSpc>
              <a:buNone/>
            </a:pPr>
            <a:r>
              <a:rPr lang="zh-CN" altLang="en-US" sz="3200" dirty="0">
                <a:sym typeface="Arial" charset="0"/>
              </a:rPr>
              <a:t>二、提高观察能力</a:t>
            </a:r>
          </a:p>
          <a:p>
            <a:pPr marL="0" indent="0">
              <a:lnSpc>
                <a:spcPct val="90000"/>
              </a:lnSpc>
              <a:buNone/>
            </a:pPr>
            <a:r>
              <a:rPr lang="zh-CN" altLang="en-US" sz="3200" dirty="0">
                <a:sym typeface="Arial" charset="0"/>
              </a:rPr>
              <a:t>三、提高想象能力</a:t>
            </a:r>
          </a:p>
          <a:p>
            <a:pPr marL="0" indent="0">
              <a:lnSpc>
                <a:spcPct val="90000"/>
              </a:lnSpc>
              <a:buNone/>
            </a:pPr>
            <a:r>
              <a:rPr lang="zh-CN" altLang="en-US" sz="3200" dirty="0">
                <a:sym typeface="Arial" charset="0"/>
              </a:rPr>
              <a:t>四、展现创造力</a:t>
            </a:r>
          </a:p>
          <a:p>
            <a:pPr marL="0" indent="0">
              <a:lnSpc>
                <a:spcPct val="90000"/>
              </a:lnSpc>
              <a:buNone/>
            </a:pPr>
            <a:r>
              <a:rPr lang="zh-CN" altLang="en-US" sz="3200" dirty="0">
                <a:sym typeface="Arial" charset="0"/>
              </a:rPr>
              <a:t>五、及时宣泄情绪</a:t>
            </a:r>
          </a:p>
          <a:p>
            <a:pPr marL="0" indent="0">
              <a:lnSpc>
                <a:spcPct val="90000"/>
              </a:lnSpc>
              <a:buNone/>
            </a:pPr>
            <a:r>
              <a:rPr lang="zh-CN" altLang="en-US" sz="3200" dirty="0">
                <a:sym typeface="Arial" charset="0"/>
              </a:rPr>
              <a:t>六、左右脑同时活动</a:t>
            </a:r>
          </a:p>
          <a:p>
            <a:pPr marL="0" indent="0">
              <a:lnSpc>
                <a:spcPct val="90000"/>
              </a:lnSpc>
              <a:buNone/>
            </a:pPr>
            <a:r>
              <a:rPr lang="zh-CN" altLang="en-US" sz="3200" dirty="0">
                <a:sym typeface="Arial" charset="0"/>
              </a:rPr>
              <a:t>七、表情达意</a:t>
            </a:r>
          </a:p>
          <a:p>
            <a:pPr>
              <a:lnSpc>
                <a:spcPct val="90000"/>
              </a:lnSpc>
            </a:pPr>
            <a:endParaRPr lang="zh-CN" altLang="en-US" sz="1600" dirty="0"/>
          </a:p>
        </p:txBody>
      </p:sp>
      <p:pic>
        <p:nvPicPr>
          <p:cNvPr id="25604" name="图片 25603"/>
          <p:cNvPicPr>
            <a:picLocks noChangeAspect="1"/>
          </p:cNvPicPr>
          <p:nvPr/>
        </p:nvPicPr>
        <p:blipFill>
          <a:blip r:embed="rId2"/>
          <a:stretch>
            <a:fillRect/>
          </a:stretch>
        </p:blipFill>
        <p:spPr>
          <a:xfrm>
            <a:off x="6189980" y="1788795"/>
            <a:ext cx="3623310" cy="3228975"/>
          </a:xfrm>
          <a:prstGeom prst="rect">
            <a:avLst/>
          </a:prstGeom>
          <a:noFill/>
          <a:ln w="9525">
            <a:noFill/>
            <a:miter/>
          </a:ln>
        </p:spPr>
      </p:pic>
      <p:sp>
        <p:nvSpPr>
          <p:cNvPr id="2" name="日期占位符 1"/>
          <p:cNvSpPr>
            <a:spLocks noGrp="1"/>
          </p:cNvSpPr>
          <p:nvPr>
            <p:ph type="dt" sz="half" idx="10"/>
          </p:nvPr>
        </p:nvSpPr>
        <p:spPr/>
        <p:txBody>
          <a:bodyPr/>
          <a:lstStyle/>
          <a:p>
            <a:pPr lvl="0"/>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4800" b="1">
                <a:sym typeface="+mn-ea"/>
              </a:rPr>
              <a:t>创意彩陶作品</a:t>
            </a:r>
            <a:r>
              <a:rPr lang="en-US" altLang="zh-CN" sz="4800" b="1">
                <a:sym typeface="+mn-ea"/>
              </a:rPr>
              <a:t>——</a:t>
            </a:r>
            <a:r>
              <a:rPr lang="zh-CN" altLang="en-US" sz="4800" b="1">
                <a:sym typeface="+mn-ea"/>
              </a:rPr>
              <a:t>发卡、挂钩</a:t>
            </a:r>
          </a:p>
        </p:txBody>
      </p:sp>
      <p:pic>
        <p:nvPicPr>
          <p:cNvPr id="4" name="图片 3" descr="小鱼"/>
          <p:cNvPicPr>
            <a:picLocks noChangeAspect="1"/>
          </p:cNvPicPr>
          <p:nvPr/>
        </p:nvPicPr>
        <p:blipFill>
          <a:blip r:embed="rId2"/>
          <a:stretch>
            <a:fillRect/>
          </a:stretch>
        </p:blipFill>
        <p:spPr>
          <a:xfrm>
            <a:off x="1306830" y="1041400"/>
            <a:ext cx="7138670" cy="534860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6"/>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6"/>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6"/>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6"/>
</p:tagLst>
</file>

<file path=ppt/theme/theme1.xml><?xml version="1.0" encoding="utf-8"?>
<a:theme xmlns:a="http://schemas.openxmlformats.org/drawingml/2006/main" name="A000120141114A19PWBG">
  <a:themeElements>
    <a:clrScheme name="自定义 129">
      <a:dk1>
        <a:srgbClr val="3D3F41"/>
      </a:dk1>
      <a:lt1>
        <a:srgbClr val="FFFFFF"/>
      </a:lt1>
      <a:dk2>
        <a:srgbClr val="3D3F41"/>
      </a:dk2>
      <a:lt2>
        <a:srgbClr val="EBFFFF"/>
      </a:lt2>
      <a:accent1>
        <a:srgbClr val="5B9BCF"/>
      </a:accent1>
      <a:accent2>
        <a:srgbClr val="A2CE47"/>
      </a:accent2>
      <a:accent3>
        <a:srgbClr val="B65A6B"/>
      </a:accent3>
      <a:accent4>
        <a:srgbClr val="B5307D"/>
      </a:accent4>
      <a:accent5>
        <a:srgbClr val="FFC000"/>
      </a:accent5>
      <a:accent6>
        <a:srgbClr val="F3731E"/>
      </a:accent6>
      <a:hlink>
        <a:srgbClr val="00B0F0"/>
      </a:hlink>
      <a:folHlink>
        <a:srgbClr val="AFB2B4"/>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1021</Words>
  <Application>WPS 演示</Application>
  <PresentationFormat>自定义</PresentationFormat>
  <Paragraphs>80</Paragraphs>
  <Slides>23</Slides>
  <Notes>1</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A000120141114A19PWBG</vt:lpstr>
      <vt:lpstr>。</vt:lpstr>
      <vt:lpstr>关于彩色软陶</vt:lpstr>
      <vt:lpstr>如何引导儿童进行创意彩陶？</vt:lpstr>
      <vt:lpstr>一、明确儿童创意彩陶教学的目的</vt:lpstr>
      <vt:lpstr>二、了解儿童手工的年龄特征和培养重点</vt:lpstr>
      <vt:lpstr>三、做儿童彩陶作品的伯乐</vt:lpstr>
      <vt:lpstr>四、掌握儿童彩陶作品审美评价</vt:lpstr>
      <vt:lpstr>创意彩陶七大好处</vt:lpstr>
      <vt:lpstr>创意彩陶作品——发卡、挂钩</vt:lpstr>
      <vt:lpstr>创意彩陶作品——玩偶</vt:lpstr>
      <vt:lpstr>创意彩陶作品——挂件饰品</vt:lpstr>
      <vt:lpstr>我们今天的作品——小猴子</vt:lpstr>
      <vt:lpstr>1、选用1号色制作身体，上窄下宽。 2、加上尾巴。后方要卷起來。 4、用2号色加上肚子，拳头以及脚板。</vt:lpstr>
      <vt:lpstr>制作头部</vt:lpstr>
      <vt:lpstr>脸部、连接</vt:lpstr>
      <vt:lpstr>制作完成</vt:lpstr>
      <vt:lpstr>给家长的四个建议</vt:lpstr>
      <vt:lpstr>幻灯片 18</vt:lpstr>
      <vt:lpstr>团体优秀作品展——游戏的小兔子</vt:lpstr>
      <vt:lpstr>团体优秀作品展——雪人</vt:lpstr>
      <vt:lpstr>团体优秀作品展——螃蟹</vt:lpstr>
      <vt:lpstr>蒸烤10分钟 —— 等待成品出炉咯！！！</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tw</cp:lastModifiedBy>
  <cp:revision>14</cp:revision>
  <dcterms:created xsi:type="dcterms:W3CDTF">2016-03-14T09:16:00Z</dcterms:created>
  <dcterms:modified xsi:type="dcterms:W3CDTF">2018-09-04T08:36:56Z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