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6"/>
  </p:notesMasterIdLst>
  <p:sldIdLst>
    <p:sldId id="322" r:id="rId2"/>
    <p:sldId id="316" r:id="rId3"/>
    <p:sldId id="259" r:id="rId4"/>
    <p:sldId id="260" r:id="rId5"/>
    <p:sldId id="318" r:id="rId6"/>
    <p:sldId id="319" r:id="rId7"/>
    <p:sldId id="263" r:id="rId8"/>
    <p:sldId id="268" r:id="rId9"/>
    <p:sldId id="275" r:id="rId10"/>
    <p:sldId id="276" r:id="rId11"/>
    <p:sldId id="279" r:id="rId12"/>
    <p:sldId id="295" r:id="rId13"/>
    <p:sldId id="321" r:id="rId14"/>
    <p:sldId id="323" r:id="rId15"/>
  </p:sldIdLst>
  <p:sldSz cx="12192000" cy="6858000"/>
  <p:notesSz cx="6858000" cy="9144000"/>
  <p:embeddedFontLst>
    <p:embeddedFont>
      <p:font typeface="等线" panose="02010600030101010101" pitchFamily="2" charset="-122"/>
      <p:regular r:id="rId17"/>
      <p:bold r:id="rId18"/>
    </p:embeddedFont>
    <p:embeddedFont>
      <p:font typeface="等线 Light" panose="02010600030101010101" pitchFamily="2" charset="-122"/>
      <p:regular r:id="rId19"/>
    </p:embeddedFont>
    <p:embeddedFont>
      <p:font typeface="方正姚体" panose="02010601030101010101" pitchFamily="2" charset="-122"/>
      <p:regular r:id="rId20"/>
    </p:embeddedFont>
  </p:embeddedFontLst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0A262"/>
    <a:srgbClr val="8BC167"/>
    <a:srgbClr val="E78C6F"/>
    <a:srgbClr val="8296EA"/>
    <a:srgbClr val="ED9F87"/>
    <a:srgbClr val="F672B1"/>
    <a:srgbClr val="5AD6E0"/>
    <a:srgbClr val="7AC2E8"/>
    <a:srgbClr val="C1EACC"/>
    <a:srgbClr val="E3CE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69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0F36DE-211A-4611-93CE-A022EFB30F58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49B83E-C401-409A-940E-EB5C8FE81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8143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vpHdVI4jaec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vpHdVI4jaec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nivUcf9H3PI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vpHdVI4jaec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nivUcf9H3PI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vpHdVI4jaec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nivUcf9H3PI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vpHdVI4jaec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vpHdVI4jaec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unsplash.com/photos/nivUcf9H3PI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https://unsplash.com/photos/vpHdVI4jaec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F93337-D22A-4FC1-8263-DB6B1FBD0C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92960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https://unsplash.com/photos/vpHdVI4jaec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337-D22A-4FC1-8263-DB6B1FBD0CA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3458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https://unsplash.com/photos/nivUcf9H3PI</a:t>
            </a: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337-D22A-4FC1-8263-DB6B1FBD0CA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940080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https://unsplash.com/photos/vpHdVI4jaec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F93337-D22A-4FC1-8263-DB6B1FBD0C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2168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https://unsplash.com/photos/nivUcf9H3PI</a:t>
            </a: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337-D22A-4FC1-8263-DB6B1FBD0CA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4564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https://unsplash.com/photos/vpHdVI4jaec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337-D22A-4FC1-8263-DB6B1FBD0CA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505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https://unsplash.com/photos/nivUcf9H3PI</a:t>
            </a: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F93337-D22A-4FC1-8263-DB6B1FBD0C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993379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https://unsplash.com/photos/vpHdVI4jaec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AF93337-D22A-4FC1-8263-DB6B1FBD0CAE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40140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https://unsplash.com/photos/vpHdVI4jaec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337-D22A-4FC1-8263-DB6B1FBD0C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352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49B83E-C401-409A-940E-EB5C8FE816B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48688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https://unsplash.com/photos/1EhK52npZMo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337-D22A-4FC1-8263-DB6B1FBD0C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699097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3"/>
              </a:rPr>
              <a:t>https://unsplash.com/photos/nivUcf9H3PI</a:t>
            </a:r>
            <a:endParaRPr kumimoji="1"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F93337-D22A-4FC1-8263-DB6B1FBD0CA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235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C1C34B-DE82-421D-88C3-053DDCBD76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6D1FEEA3-AFA2-4AEB-9EE9-8741E7B86C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7F0F48-BB01-499A-8B0D-C5D50F2291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E4D63CA-48D7-4C86-8506-1CB81BA95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FBED76E-FD70-4829-A117-F278692BA6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37016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B19034-7F31-42ED-91E9-74F4C3D937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01D730FD-6220-44F9-AA1B-8960753DE2D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8AB9A9-D01C-449C-86A6-DC9262278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CCD7A9A-0C69-43D3-AB8C-B38C11006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E16C41-E337-4A9E-8AAB-F931FEEAA1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63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B0C73EB6-709A-4C55-8F12-90AEC2D7AC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A0FA039-C394-4270-88C5-64F8108B33F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5294137-45D0-41B9-8BB5-B81372BB06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F7E2A33-9EC9-47F3-B0E2-BE34C4AC9F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FEA1C39-3842-4839-BECA-24069433AA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5390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843B661-DAE4-4434-B029-DE2F77B724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A7F8EF1-52B2-4020-8CFA-3EBE9501DD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F4719F5-06FF-4FAE-A6C5-28B4DC793F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0F96293-FF88-4788-B704-A6A66D005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C2263D0-CBEB-4746-86C9-76DF0AD7D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35909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20913A-1EC6-411A-B37A-0F464FB1FF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8F3C9D9-3A5C-4CAC-B47E-F13CD7F12B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86CA08-247A-424E-8DF1-AEEEFB51E4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5C2A609-3499-4946-A0C6-193AF14D7A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D7E4089-2745-4477-8EEF-3A6731055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E38CEDF-BD96-4A8F-8DEA-882C2820A2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E74329-EB33-418C-934F-12C8744724A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BC62C61-B472-463F-A918-37445FD477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9F8D491-D12E-456E-9474-F60660DB0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F82770B-45A8-4F29-9F80-4E702FD2DE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845F1B-D8B9-4C1D-AF68-86C366EDF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79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7E8788D-5247-4AF6-9004-945BFC0C4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A6BB522-277D-4A8D-B994-06C4839680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7339508-3D42-44FC-8F70-EEC26097DB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9ED6CC4C-E681-4EEA-86AA-ABCE8D9F2BE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7647D2BD-8DE0-4577-86B0-467AEAA041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091E23A-6F42-471A-8E0F-322D1BB3F4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2165D062-0B4A-4552-9C15-748AFE06B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CCA66B1B-4C6C-4A58-8F0F-F0EF0E2B6D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1554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DE11930-2DCD-420F-9EDB-CB2BA312B8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137C33F-D108-4301-B754-4BEE3DCA9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16A9495-9FC6-449F-9DC6-C4C21FBC4C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2E5CF08-7817-4714-990F-B9428BC971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66725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814A2A41-0F2B-4C6E-AACC-A16076AB1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8E560E2-E4F9-4556-8D4F-158CCFCC83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F6EFC77-BD0E-4C49-B506-E61B1A95F2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0077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23BBCE-E404-4328-AE24-B5F0D02597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04F9FB7-EE3F-4FC8-8DF0-AF41ED4A3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CC62098-7ABE-40C7-8C25-2DBA7C2C1B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C923173-D50E-423B-87CB-6D560C4E6C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E25D8EB-0EF8-4E9C-BF3E-A78EBC0257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E26E894E-F58D-4CD6-8194-FF2E0F9849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23879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0AAEE6-605C-4D35-B8F6-E40BE060F0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D5FE47CB-FC84-4C88-8372-C0716057403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A095A13-6CA6-49C0-8FED-638E4982A7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5F8AB71-4F49-414D-BFD4-A7678297D7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0551318F-35F2-44AB-A4D8-7D84E182A7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A31FAAD-3E10-4082-AD4C-1952100F9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590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CBC1080-3BCC-417A-86B7-7BFDC9AC3E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EF93369-8834-424F-86AB-9ECC0D9F7B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3305962-CB48-46D8-B0F1-6C5A689755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DCC121-0BB7-4CE1-8B00-F2C4FBEB939B}" type="datetimeFigureOut">
              <a:rPr lang="zh-CN" altLang="en-US" smtClean="0"/>
              <a:t>2019/1/13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68BB29-FE44-476B-B52D-A5994B34E3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5F5D7F3-5932-4A7D-8484-CF12113F689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E9A3C-8C8A-4BF4-B1CB-825BED5C559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6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extLst>
              <a:ext uri="{FF2B5EF4-FFF2-40B4-BE49-F238E27FC236}">
                <a16:creationId xmlns:a16="http://schemas.microsoft.com/office/drawing/2014/main" id="{357739A3-98F8-4C15-B9F9-E310BC6D2666}"/>
              </a:ext>
            </a:extLst>
          </p:cNvPr>
          <p:cNvSpPr txBox="1"/>
          <p:nvPr/>
        </p:nvSpPr>
        <p:spPr>
          <a:xfrm>
            <a:off x="692117" y="2344152"/>
            <a:ext cx="10807767" cy="21696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zh-CN" altLang="en-US" sz="100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未来已来 荣耀启航</a:t>
            </a:r>
            <a:endParaRPr lang="en-US" altLang="zh-CN" sz="10000" b="1" dirty="0">
              <a:solidFill>
                <a:prstClr val="whit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 algn="ctr">
              <a:lnSpc>
                <a:spcPct val="150000"/>
              </a:lnSpc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苏萍 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方正姚体" panose="02010601030101010101" pitchFamily="2" charset="-122"/>
                <a:ea typeface="方正姚体" panose="02010601030101010101" pitchFamily="2" charset="-122"/>
                <a:cs typeface="+mn-cs"/>
              </a:rPr>
              <a:t>2019.01.13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36007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5AB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-65302" y="2151728"/>
            <a:ext cx="12322604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000" b="1" spc="-1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成就教师</a:t>
            </a:r>
            <a:r>
              <a:rPr lang="en-US" altLang="zh-CN" sz="8000" b="1" spc="-1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8000" b="1" spc="-1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发展学生</a:t>
            </a:r>
            <a:endParaRPr lang="en-US" altLang="zh-CN" sz="8000" b="1" spc="-15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8000" b="1" spc="-1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让学校成为师生成长的乐园</a:t>
            </a:r>
            <a:endParaRPr lang="zh-CN" altLang="en-US" sz="9600" b="1" spc="-15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54504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296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1827043" y="1905506"/>
            <a:ext cx="8537915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教育</a:t>
            </a:r>
            <a:endParaRPr lang="en-US" altLang="zh-CN" sz="9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尊重 点燃 塑造</a:t>
            </a:r>
            <a:endParaRPr lang="zh-CN" altLang="en-US" sz="130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07789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8C6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1983335" y="1905506"/>
            <a:ext cx="822532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寒假</a:t>
            </a:r>
            <a:endParaRPr lang="en-US" altLang="zh-CN" sz="9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运动 阅读 体验</a:t>
            </a:r>
            <a:endParaRPr lang="zh-CN" altLang="en-US" sz="13000" b="1" spc="-3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2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465250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5B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714559" y="2151728"/>
            <a:ext cx="10762882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>
              <a:defRPr/>
            </a:pPr>
            <a:r>
              <a:rPr lang="en-US" altLang="zh-CN" sz="80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2018</a:t>
            </a:r>
            <a:r>
              <a:rPr lang="zh-CN" altLang="en-US" sz="80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同心逐梦 突破探索</a:t>
            </a:r>
            <a:endParaRPr lang="en-US" altLang="zh-CN" sz="8000" b="1" dirty="0">
              <a:solidFill>
                <a:prstClr val="white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lvl="0" algn="ctr">
              <a:defRPr/>
            </a:pPr>
            <a:r>
              <a:rPr lang="en-US" altLang="zh-CN" sz="80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2019</a:t>
            </a:r>
            <a:r>
              <a:rPr lang="zh-CN" altLang="en-US" sz="80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初心永秉 不设未来</a:t>
            </a:r>
            <a:endParaRPr kumimoji="0" lang="zh-CN" altLang="en-US" sz="8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方正姚体" panose="02010601030101010101" pitchFamily="2" charset="-122"/>
                <a:cs typeface="+mn-cs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方正姚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49606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BC16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extLst>
              <a:ext uri="{FF2B5EF4-FFF2-40B4-BE49-F238E27FC236}">
                <a16:creationId xmlns:a16="http://schemas.microsoft.com/office/drawing/2014/main" id="{DDAB2DD5-D9EF-4643-B38A-07D787DA633F}"/>
              </a:ext>
            </a:extLst>
          </p:cNvPr>
          <p:cNvSpPr txBox="1"/>
          <p:nvPr/>
        </p:nvSpPr>
        <p:spPr>
          <a:xfrm>
            <a:off x="5385710" y="2644170"/>
            <a:ext cx="14205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完</a:t>
            </a:r>
            <a:endParaRPr lang="zh-CN" altLang="en-US" sz="13000" b="1" spc="-30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473454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C5B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3266540" y="2613392"/>
            <a:ext cx="5658921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0000" b="1" dirty="0">
                <a:solidFill>
                  <a:prstClr val="white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欢迎 感谢</a:t>
            </a:r>
            <a:endParaRPr kumimoji="0" lang="zh-CN" altLang="en-US" sz="10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方正姚体" panose="02010601030101010101" pitchFamily="2" charset="-122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方正姚体" panose="02010601030101010101" pitchFamily="2" charset="-122"/>
                <a:cs typeface="+mn-cs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方正姚体" panose="02010601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26591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AD6E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2988419" y="1720840"/>
            <a:ext cx="6215163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800" b="1" spc="-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2018</a:t>
            </a:r>
          </a:p>
          <a:p>
            <a:pPr algn="ctr"/>
            <a:r>
              <a:rPr lang="zh-CN" altLang="en-US" sz="10800" b="1" spc="-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缅怀</a:t>
            </a:r>
            <a:r>
              <a:rPr lang="en-US" altLang="zh-CN" sz="10800" b="1" spc="-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 </a:t>
            </a:r>
            <a:r>
              <a:rPr lang="zh-CN" altLang="en-US" sz="10800" b="1" spc="-3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传承</a:t>
            </a:r>
          </a:p>
        </p:txBody>
      </p:sp>
      <p:sp>
        <p:nvSpPr>
          <p:cNvPr id="2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19521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72B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2529158" y="889844"/>
            <a:ext cx="7133684" cy="50783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8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荣耀</a:t>
            </a:r>
            <a:endParaRPr lang="en-US" altLang="zh-CN" sz="108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108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砥砺十五年</a:t>
            </a:r>
            <a:endParaRPr lang="en-US" altLang="zh-CN" sz="108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108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自豪棠外人</a:t>
            </a: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7944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0A26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方正姚体" panose="02010601030101010101" pitchFamily="2" charset="-122"/>
                <a:cs typeface="+mn-cs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7" name="文本框 6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extLst>
              <a:ext uri="{FF2B5EF4-FFF2-40B4-BE49-F238E27FC236}">
                <a16:creationId xmlns:a16="http://schemas.microsoft.com/office/drawing/2014/main" id="{DC4E0D1D-379B-4375-9F92-30EA3138CDDC}"/>
              </a:ext>
            </a:extLst>
          </p:cNvPr>
          <p:cNvSpPr txBox="1"/>
          <p:nvPr/>
        </p:nvSpPr>
        <p:spPr>
          <a:xfrm>
            <a:off x="2913879" y="1905506"/>
            <a:ext cx="6364243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啦啦操</a:t>
            </a:r>
            <a:endParaRPr lang="en-US" altLang="zh-CN" sz="9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国际级水平</a:t>
            </a:r>
          </a:p>
        </p:txBody>
      </p:sp>
    </p:spTree>
    <p:extLst>
      <p:ext uri="{BB962C8B-B14F-4D97-AF65-F5344CB8AC3E}">
        <p14:creationId xmlns:p14="http://schemas.microsoft.com/office/powerpoint/2010/main" val="30271249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391E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方正姚体" panose="02010601030101010101" pitchFamily="2" charset="-122"/>
                <a:cs typeface="+mn-cs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kumimoji="0" lang="zh-CN" altLang="en-US" sz="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方正姚体" panose="02010601030101010101" pitchFamily="2" charset="-122"/>
              <a:cs typeface="+mn-cs"/>
            </a:endParaRPr>
          </a:p>
        </p:txBody>
      </p:sp>
      <p:sp>
        <p:nvSpPr>
          <p:cNvPr id="6" name="文本框 5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extLst>
              <a:ext uri="{FF2B5EF4-FFF2-40B4-BE49-F238E27FC236}">
                <a16:creationId xmlns:a16="http://schemas.microsoft.com/office/drawing/2014/main" id="{AD89A446-10A5-4899-8AF8-2F50A8E269DE}"/>
              </a:ext>
            </a:extLst>
          </p:cNvPr>
          <p:cNvSpPr txBox="1"/>
          <p:nvPr/>
        </p:nvSpPr>
        <p:spPr>
          <a:xfrm>
            <a:off x="528611" y="1905506"/>
            <a:ext cx="11134779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spc="-1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艺术</a:t>
            </a:r>
            <a:endParaRPr lang="en-US" altLang="zh-CN" sz="9600" b="1" spc="-150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9600" b="1" spc="-15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孩子享用一生的财富</a:t>
            </a:r>
          </a:p>
        </p:txBody>
      </p:sp>
    </p:spTree>
    <p:extLst>
      <p:ext uri="{BB962C8B-B14F-4D97-AF65-F5344CB8AC3E}">
        <p14:creationId xmlns:p14="http://schemas.microsoft.com/office/powerpoint/2010/main" val="4054867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D90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903713" y="1905506"/>
            <a:ext cx="1038457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运动</a:t>
            </a:r>
            <a:endParaRPr lang="en-US" altLang="zh-CN" sz="9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身体</a:t>
            </a:r>
            <a:r>
              <a:rPr lang="en-US" altLang="zh-CN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,</a:t>
            </a:r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是最大的底气</a:t>
            </a:r>
          </a:p>
        </p:txBody>
      </p:sp>
      <p:sp>
        <p:nvSpPr>
          <p:cNvPr id="3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49110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9F8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  <p:sp>
        <p:nvSpPr>
          <p:cNvPr id="10" name="文本框 9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>
            <a:extLst>
              <a:ext uri="{FF2B5EF4-FFF2-40B4-BE49-F238E27FC236}">
                <a16:creationId xmlns:a16="http://schemas.microsoft.com/office/drawing/2014/main" id="{9A4CD3D9-590A-431F-AEA6-CAF410CFD4D2}"/>
              </a:ext>
            </a:extLst>
          </p:cNvPr>
          <p:cNvSpPr txBox="1"/>
          <p:nvPr/>
        </p:nvSpPr>
        <p:spPr>
          <a:xfrm>
            <a:off x="3219251" y="1905506"/>
            <a:ext cx="575349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科技教育</a:t>
            </a:r>
            <a:endParaRPr lang="en-US" altLang="zh-CN" sz="9600" b="1" dirty="0">
              <a:solidFill>
                <a:schemeClr val="bg1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赋能  未来</a:t>
            </a:r>
          </a:p>
        </p:txBody>
      </p:sp>
    </p:spTree>
    <p:extLst>
      <p:ext uri="{BB962C8B-B14F-4D97-AF65-F5344CB8AC3E}">
        <p14:creationId xmlns:p14="http://schemas.microsoft.com/office/powerpoint/2010/main" val="2635304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AC2E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/>
          <p:cNvSpPr txBox="1"/>
          <p:nvPr/>
        </p:nvSpPr>
        <p:spPr>
          <a:xfrm>
            <a:off x="903713" y="1905506"/>
            <a:ext cx="1038457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多元发展</a:t>
            </a:r>
            <a:r>
              <a:rPr lang="en-US" altLang="zh-CN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 </a:t>
            </a:r>
            <a:r>
              <a:rPr lang="zh-CN" altLang="en-US" sz="9600" b="1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关注个性 发展特长 幸福成长</a:t>
            </a:r>
          </a:p>
        </p:txBody>
      </p:sp>
      <p:sp>
        <p:nvSpPr>
          <p:cNvPr id="2" name="e7d195523061f1c0" descr="e7d195523061f1c06526803b853d33da37c806682655e537E2A928F3AEA1D11B2C74CA1ADE48C493B3BE6AAFC7DC1413F1D3DE5144BCB5B8EB55459D8BD2DD86CA978BCF0EF961A7AF6DF4AA15BE192720318C2C471E39F3AA13EAE94254EC6A772492F22B18A7B8855E4DD67BA66092DDDF21DA2EF94857BB96E96487FA84346DE9B4FAF86CB739" hidden="1"/>
          <p:cNvSpPr txBox="1"/>
          <p:nvPr/>
        </p:nvSpPr>
        <p:spPr>
          <a:xfrm>
            <a:off x="-355600" y="1803400"/>
            <a:ext cx="262251" cy="1016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r>
              <a:rPr lang="en-US" altLang="zh-CN" sz="100">
                <a:ea typeface="方正姚体" panose="02010601030101010101" pitchFamily="2" charset="-122"/>
              </a:rPr>
              <a:t>e7d195523061f1c06526803b853d33da37c806682655e537E2A928F3AEA1D11B2C74CA1ADE48C493B3BE6AAFC7DC1413F1D3DE5144BCB5B8EB55459D8BD2DD86CA978BCF0EF961A7AF6DF4AA15BE192720318C2C471E39F3AA13EAE94254EC6A772492F22B18A7B8855E4DD67BA66092DDDF21DA2EF94857BB96E96487FA84346DE9B4FAF86CB739</a:t>
            </a:r>
            <a:endParaRPr lang="zh-CN" altLang="en-US" sz="100">
              <a:ea typeface="方正姚体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6220507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极简糖果色电子画册快闪动画PPT模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</TotalTime>
  <Words>207</Words>
  <Application>Microsoft Office PowerPoint</Application>
  <PresentationFormat>宽屏</PresentationFormat>
  <Paragraphs>61</Paragraphs>
  <Slides>14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9" baseType="lpstr">
      <vt:lpstr>方正姚体</vt:lpstr>
      <vt:lpstr>等线</vt:lpstr>
      <vt:lpstr>等线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极简糖果色电子画册快闪动画PPT模板</dc:title>
  <dc:creator>user</dc:creator>
  <cp:lastModifiedBy>luou</cp:lastModifiedBy>
  <cp:revision>26</cp:revision>
  <dcterms:created xsi:type="dcterms:W3CDTF">2018-05-28T09:50:08Z</dcterms:created>
  <dcterms:modified xsi:type="dcterms:W3CDTF">2019-01-13T00:18:03Z</dcterms:modified>
</cp:coreProperties>
</file>