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73" r:id="rId3"/>
    <p:sldId id="274" r:id="rId4"/>
    <p:sldId id="275" r:id="rId5"/>
    <p:sldId id="276" r:id="rId6"/>
    <p:sldId id="277" r:id="rId7"/>
    <p:sldId id="278" r:id="rId8"/>
    <p:sldId id="279" r:id="rId9"/>
    <p:sldId id="280" r:id="rId10"/>
    <p:sldId id="281" r:id="rId11"/>
    <p:sldId id="282" r:id="rId12"/>
    <p:sldId id="283" r:id="rId13"/>
    <p:sldId id="284" r:id="rId14"/>
    <p:sldId id="285" r:id="rId1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3" d="100"/>
          <a:sy n="33" d="100"/>
        </p:scale>
        <p:origin x="3024" y="12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D9765-3AA4-4DC6-97E7-EB5104BE4450}" type="datetimeFigureOut">
              <a:rPr lang="zh-CN" altLang="en-US" smtClean="0"/>
              <a:pPr/>
              <a:t>2019/7/3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DAF1F-5DA7-4FB3-AE54-226A55F2998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D9765-3AA4-4DC6-97E7-EB5104BE4450}" type="datetimeFigureOut">
              <a:rPr lang="zh-CN" altLang="en-US" smtClean="0"/>
              <a:pPr/>
              <a:t>2019/7/3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DAF1F-5DA7-4FB3-AE54-226A55F2998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D9765-3AA4-4DC6-97E7-EB5104BE4450}" type="datetimeFigureOut">
              <a:rPr lang="zh-CN" altLang="en-US" smtClean="0"/>
              <a:pPr/>
              <a:t>2019/7/3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DAF1F-5DA7-4FB3-AE54-226A55F2998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D9765-3AA4-4DC6-97E7-EB5104BE4450}" type="datetimeFigureOut">
              <a:rPr lang="zh-CN" altLang="en-US" smtClean="0"/>
              <a:pPr/>
              <a:t>2019/7/3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DAF1F-5DA7-4FB3-AE54-226A55F2998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D9765-3AA4-4DC6-97E7-EB5104BE4450}" type="datetimeFigureOut">
              <a:rPr lang="zh-CN" altLang="en-US" smtClean="0"/>
              <a:pPr/>
              <a:t>2019/7/3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DAF1F-5DA7-4FB3-AE54-226A55F2998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D9765-3AA4-4DC6-97E7-EB5104BE4450}" type="datetimeFigureOut">
              <a:rPr lang="zh-CN" altLang="en-US" smtClean="0"/>
              <a:pPr/>
              <a:t>2019/7/3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DAF1F-5DA7-4FB3-AE54-226A55F2998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D9765-3AA4-4DC6-97E7-EB5104BE4450}" type="datetimeFigureOut">
              <a:rPr lang="zh-CN" altLang="en-US" smtClean="0"/>
              <a:pPr/>
              <a:t>2019/7/3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DAF1F-5DA7-4FB3-AE54-226A55F2998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D9765-3AA4-4DC6-97E7-EB5104BE4450}" type="datetimeFigureOut">
              <a:rPr lang="zh-CN" altLang="en-US" smtClean="0"/>
              <a:pPr/>
              <a:t>2019/7/3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DAF1F-5DA7-4FB3-AE54-226A55F2998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D9765-3AA4-4DC6-97E7-EB5104BE4450}" type="datetimeFigureOut">
              <a:rPr lang="zh-CN" altLang="en-US" smtClean="0"/>
              <a:pPr/>
              <a:t>2019/7/3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DAF1F-5DA7-4FB3-AE54-226A55F2998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D9765-3AA4-4DC6-97E7-EB5104BE4450}" type="datetimeFigureOut">
              <a:rPr lang="zh-CN" altLang="en-US" smtClean="0"/>
              <a:pPr/>
              <a:t>2019/7/3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DAF1F-5DA7-4FB3-AE54-226A55F2998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D9765-3AA4-4DC6-97E7-EB5104BE4450}" type="datetimeFigureOut">
              <a:rPr lang="zh-CN" altLang="en-US" smtClean="0"/>
              <a:pPr/>
              <a:t>2019/7/3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DAF1F-5DA7-4FB3-AE54-226A55F2998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0D9765-3AA4-4DC6-97E7-EB5104BE4450}" type="datetimeFigureOut">
              <a:rPr lang="zh-CN" altLang="en-US" smtClean="0"/>
              <a:pPr/>
              <a:t>2019/7/3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DDAF1F-5DA7-4FB3-AE54-226A55F2998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>
            <a:extLst>
              <a:ext uri="{FF2B5EF4-FFF2-40B4-BE49-F238E27FC236}">
                <a16:creationId xmlns:a16="http://schemas.microsoft.com/office/drawing/2014/main" xmlns="" id="{1C5201DC-DE6A-40A9-9C90-B122D47EBBB2}"/>
              </a:ext>
            </a:extLst>
          </p:cNvPr>
          <p:cNvGrpSpPr/>
          <p:nvPr/>
        </p:nvGrpSpPr>
        <p:grpSpPr>
          <a:xfrm>
            <a:off x="766612" y="222677"/>
            <a:ext cx="2964710" cy="3057108"/>
            <a:chOff x="848369" y="210334"/>
            <a:chExt cx="2964710" cy="3057108"/>
          </a:xfrm>
        </p:grpSpPr>
        <p:sp>
          <p:nvSpPr>
            <p:cNvPr id="5" name="矩形 4">
              <a:extLst>
                <a:ext uri="{FF2B5EF4-FFF2-40B4-BE49-F238E27FC236}">
                  <a16:creationId xmlns:a16="http://schemas.microsoft.com/office/drawing/2014/main" xmlns="" id="{4893C8CD-1FD4-4A4D-A4E3-59DE5A80AF54}"/>
                </a:ext>
              </a:extLst>
            </p:cNvPr>
            <p:cNvSpPr/>
            <p:nvPr/>
          </p:nvSpPr>
          <p:spPr>
            <a:xfrm>
              <a:off x="848369" y="210334"/>
              <a:ext cx="2964710" cy="305710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6" name="直接连接符 5">
              <a:extLst>
                <a:ext uri="{FF2B5EF4-FFF2-40B4-BE49-F238E27FC236}">
                  <a16:creationId xmlns:a16="http://schemas.microsoft.com/office/drawing/2014/main" xmlns="" id="{22183066-4E07-43CA-8223-6748E551A581}"/>
                </a:ext>
              </a:extLst>
            </p:cNvPr>
            <p:cNvCxnSpPr>
              <a:stCxn id="5" idx="1"/>
            </p:cNvCxnSpPr>
            <p:nvPr/>
          </p:nvCxnSpPr>
          <p:spPr>
            <a:xfrm flipV="1">
              <a:off x="848369" y="1725333"/>
              <a:ext cx="2931543" cy="13555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接连接符 6">
              <a:extLst>
                <a:ext uri="{FF2B5EF4-FFF2-40B4-BE49-F238E27FC236}">
                  <a16:creationId xmlns:a16="http://schemas.microsoft.com/office/drawing/2014/main" xmlns="" id="{B1DD7DBF-C9B2-4163-B856-80430B8FF94A}"/>
                </a:ext>
              </a:extLst>
            </p:cNvPr>
            <p:cNvCxnSpPr>
              <a:stCxn id="5" idx="0"/>
              <a:endCxn id="5" idx="2"/>
            </p:cNvCxnSpPr>
            <p:nvPr/>
          </p:nvCxnSpPr>
          <p:spPr>
            <a:xfrm>
              <a:off x="2330724" y="210334"/>
              <a:ext cx="0" cy="3057108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组合 7">
            <a:extLst>
              <a:ext uri="{FF2B5EF4-FFF2-40B4-BE49-F238E27FC236}">
                <a16:creationId xmlns:a16="http://schemas.microsoft.com/office/drawing/2014/main" xmlns="" id="{AD81A6FD-8DFE-44C9-82A7-004410A340EF}"/>
              </a:ext>
            </a:extLst>
          </p:cNvPr>
          <p:cNvGrpSpPr/>
          <p:nvPr/>
        </p:nvGrpSpPr>
        <p:grpSpPr>
          <a:xfrm>
            <a:off x="5465679" y="213936"/>
            <a:ext cx="2964710" cy="3057108"/>
            <a:chOff x="848369" y="210334"/>
            <a:chExt cx="2964710" cy="3057108"/>
          </a:xfrm>
        </p:grpSpPr>
        <p:sp>
          <p:nvSpPr>
            <p:cNvPr id="9" name="矩形 8">
              <a:extLst>
                <a:ext uri="{FF2B5EF4-FFF2-40B4-BE49-F238E27FC236}">
                  <a16:creationId xmlns:a16="http://schemas.microsoft.com/office/drawing/2014/main" xmlns="" id="{CF7CB8A6-CA7E-4E06-8108-827ECBD99A73}"/>
                </a:ext>
              </a:extLst>
            </p:cNvPr>
            <p:cNvSpPr/>
            <p:nvPr/>
          </p:nvSpPr>
          <p:spPr>
            <a:xfrm>
              <a:off x="848369" y="210334"/>
              <a:ext cx="2964710" cy="305710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0" name="直接连接符 9">
              <a:extLst>
                <a:ext uri="{FF2B5EF4-FFF2-40B4-BE49-F238E27FC236}">
                  <a16:creationId xmlns:a16="http://schemas.microsoft.com/office/drawing/2014/main" xmlns="" id="{45B0D50A-0526-41F3-A943-39B8F30DFB03}"/>
                </a:ext>
              </a:extLst>
            </p:cNvPr>
            <p:cNvCxnSpPr>
              <a:stCxn id="9" idx="1"/>
            </p:cNvCxnSpPr>
            <p:nvPr/>
          </p:nvCxnSpPr>
          <p:spPr>
            <a:xfrm flipV="1">
              <a:off x="848369" y="1725333"/>
              <a:ext cx="2931543" cy="13555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接连接符 10">
              <a:extLst>
                <a:ext uri="{FF2B5EF4-FFF2-40B4-BE49-F238E27FC236}">
                  <a16:creationId xmlns:a16="http://schemas.microsoft.com/office/drawing/2014/main" xmlns="" id="{D0A08CF4-1533-40C3-B8D0-D08AD07F2CCA}"/>
                </a:ext>
              </a:extLst>
            </p:cNvPr>
            <p:cNvCxnSpPr>
              <a:stCxn id="9" idx="0"/>
              <a:endCxn id="9" idx="2"/>
            </p:cNvCxnSpPr>
            <p:nvPr/>
          </p:nvCxnSpPr>
          <p:spPr>
            <a:xfrm>
              <a:off x="2330724" y="210334"/>
              <a:ext cx="0" cy="3057108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组合 11">
            <a:extLst>
              <a:ext uri="{FF2B5EF4-FFF2-40B4-BE49-F238E27FC236}">
                <a16:creationId xmlns:a16="http://schemas.microsoft.com/office/drawing/2014/main" xmlns="" id="{D163BF6D-2B6A-4CBD-B448-29C03742718E}"/>
              </a:ext>
            </a:extLst>
          </p:cNvPr>
          <p:cNvGrpSpPr/>
          <p:nvPr/>
        </p:nvGrpSpPr>
        <p:grpSpPr>
          <a:xfrm>
            <a:off x="766612" y="3401671"/>
            <a:ext cx="2964710" cy="3057108"/>
            <a:chOff x="848369" y="210334"/>
            <a:chExt cx="2964710" cy="3057108"/>
          </a:xfrm>
        </p:grpSpPr>
        <p:sp>
          <p:nvSpPr>
            <p:cNvPr id="13" name="矩形 12">
              <a:extLst>
                <a:ext uri="{FF2B5EF4-FFF2-40B4-BE49-F238E27FC236}">
                  <a16:creationId xmlns:a16="http://schemas.microsoft.com/office/drawing/2014/main" xmlns="" id="{AC1A6453-4702-4BEB-A5CA-EE1499A10F61}"/>
                </a:ext>
              </a:extLst>
            </p:cNvPr>
            <p:cNvSpPr/>
            <p:nvPr/>
          </p:nvSpPr>
          <p:spPr>
            <a:xfrm>
              <a:off x="848369" y="210334"/>
              <a:ext cx="2964710" cy="305710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4" name="直接连接符 13">
              <a:extLst>
                <a:ext uri="{FF2B5EF4-FFF2-40B4-BE49-F238E27FC236}">
                  <a16:creationId xmlns:a16="http://schemas.microsoft.com/office/drawing/2014/main" xmlns="" id="{FA254DEE-CC16-47C5-98A9-C4CF8DDC2729}"/>
                </a:ext>
              </a:extLst>
            </p:cNvPr>
            <p:cNvCxnSpPr>
              <a:stCxn id="13" idx="1"/>
            </p:cNvCxnSpPr>
            <p:nvPr/>
          </p:nvCxnSpPr>
          <p:spPr>
            <a:xfrm flipV="1">
              <a:off x="848369" y="1725333"/>
              <a:ext cx="2931543" cy="13555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接连接符 14">
              <a:extLst>
                <a:ext uri="{FF2B5EF4-FFF2-40B4-BE49-F238E27FC236}">
                  <a16:creationId xmlns:a16="http://schemas.microsoft.com/office/drawing/2014/main" xmlns="" id="{CDFED939-98C8-45D2-BF12-1510BA7FC3C6}"/>
                </a:ext>
              </a:extLst>
            </p:cNvPr>
            <p:cNvCxnSpPr>
              <a:stCxn id="13" idx="0"/>
              <a:endCxn id="13" idx="2"/>
            </p:cNvCxnSpPr>
            <p:nvPr/>
          </p:nvCxnSpPr>
          <p:spPr>
            <a:xfrm>
              <a:off x="2330724" y="210334"/>
              <a:ext cx="0" cy="3057108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组合 15">
            <a:extLst>
              <a:ext uri="{FF2B5EF4-FFF2-40B4-BE49-F238E27FC236}">
                <a16:creationId xmlns:a16="http://schemas.microsoft.com/office/drawing/2014/main" xmlns="" id="{F87EFB88-1265-4FE8-B016-AD5AE38234C8}"/>
              </a:ext>
            </a:extLst>
          </p:cNvPr>
          <p:cNvGrpSpPr/>
          <p:nvPr/>
        </p:nvGrpSpPr>
        <p:grpSpPr>
          <a:xfrm>
            <a:off x="5459412" y="3362848"/>
            <a:ext cx="2964710" cy="3057108"/>
            <a:chOff x="848369" y="210334"/>
            <a:chExt cx="2964710" cy="3057108"/>
          </a:xfrm>
        </p:grpSpPr>
        <p:sp>
          <p:nvSpPr>
            <p:cNvPr id="17" name="矩形 16">
              <a:extLst>
                <a:ext uri="{FF2B5EF4-FFF2-40B4-BE49-F238E27FC236}">
                  <a16:creationId xmlns:a16="http://schemas.microsoft.com/office/drawing/2014/main" xmlns="" id="{0E07EB8D-9A1D-41B6-9049-B67D4E682EFC}"/>
                </a:ext>
              </a:extLst>
            </p:cNvPr>
            <p:cNvSpPr/>
            <p:nvPr/>
          </p:nvSpPr>
          <p:spPr>
            <a:xfrm>
              <a:off x="848369" y="210334"/>
              <a:ext cx="2964710" cy="305710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8" name="直接连接符 17">
              <a:extLst>
                <a:ext uri="{FF2B5EF4-FFF2-40B4-BE49-F238E27FC236}">
                  <a16:creationId xmlns:a16="http://schemas.microsoft.com/office/drawing/2014/main" xmlns="" id="{7E9D7202-9C31-4B86-9D26-270E36485066}"/>
                </a:ext>
              </a:extLst>
            </p:cNvPr>
            <p:cNvCxnSpPr>
              <a:stCxn id="17" idx="1"/>
            </p:cNvCxnSpPr>
            <p:nvPr/>
          </p:nvCxnSpPr>
          <p:spPr>
            <a:xfrm flipV="1">
              <a:off x="848369" y="1725333"/>
              <a:ext cx="2931543" cy="13555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接连接符 18">
              <a:extLst>
                <a:ext uri="{FF2B5EF4-FFF2-40B4-BE49-F238E27FC236}">
                  <a16:creationId xmlns:a16="http://schemas.microsoft.com/office/drawing/2014/main" xmlns="" id="{BBCAAF3F-508C-4AD5-8E74-29F4DCFC9E79}"/>
                </a:ext>
              </a:extLst>
            </p:cNvPr>
            <p:cNvCxnSpPr>
              <a:stCxn id="17" idx="0"/>
              <a:endCxn id="17" idx="2"/>
            </p:cNvCxnSpPr>
            <p:nvPr/>
          </p:nvCxnSpPr>
          <p:spPr>
            <a:xfrm>
              <a:off x="2330724" y="210334"/>
              <a:ext cx="0" cy="3057108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Freeform 12">
            <a:extLst>
              <a:ext uri="{FF2B5EF4-FFF2-40B4-BE49-F238E27FC236}">
                <a16:creationId xmlns:a16="http://schemas.microsoft.com/office/drawing/2014/main" xmlns="" id="{512A67B2-8F2A-4347-B5CC-5C7758C467C2}"/>
              </a:ext>
            </a:extLst>
          </p:cNvPr>
          <p:cNvSpPr>
            <a:spLocks/>
          </p:cNvSpPr>
          <p:nvPr/>
        </p:nvSpPr>
        <p:spPr bwMode="auto">
          <a:xfrm>
            <a:off x="1838043" y="1337867"/>
            <a:ext cx="715843" cy="782135"/>
          </a:xfrm>
          <a:custGeom>
            <a:avLst/>
            <a:gdLst/>
            <a:ahLst/>
            <a:cxnLst>
              <a:cxn ang="0">
                <a:pos x="334" y="367"/>
              </a:cxn>
              <a:cxn ang="0">
                <a:pos x="321" y="367"/>
              </a:cxn>
              <a:cxn ang="0">
                <a:pos x="302" y="354"/>
              </a:cxn>
              <a:cxn ang="0">
                <a:pos x="289" y="341"/>
              </a:cxn>
              <a:cxn ang="0">
                <a:pos x="263" y="322"/>
              </a:cxn>
              <a:cxn ang="0">
                <a:pos x="238" y="296"/>
              </a:cxn>
              <a:cxn ang="0">
                <a:pos x="206" y="264"/>
              </a:cxn>
              <a:cxn ang="0">
                <a:pos x="173" y="232"/>
              </a:cxn>
              <a:cxn ang="0">
                <a:pos x="135" y="187"/>
              </a:cxn>
              <a:cxn ang="0">
                <a:pos x="103" y="155"/>
              </a:cxn>
              <a:cxn ang="0">
                <a:pos x="77" y="123"/>
              </a:cxn>
              <a:cxn ang="0">
                <a:pos x="51" y="90"/>
              </a:cxn>
              <a:cxn ang="0">
                <a:pos x="32" y="65"/>
              </a:cxn>
              <a:cxn ang="0">
                <a:pos x="13" y="45"/>
              </a:cxn>
              <a:cxn ang="0">
                <a:pos x="6" y="32"/>
              </a:cxn>
              <a:cxn ang="0">
                <a:pos x="0" y="20"/>
              </a:cxn>
              <a:cxn ang="0">
                <a:pos x="0" y="7"/>
              </a:cxn>
              <a:cxn ang="0">
                <a:pos x="6" y="0"/>
              </a:cxn>
              <a:cxn ang="0">
                <a:pos x="26" y="0"/>
              </a:cxn>
              <a:cxn ang="0">
                <a:pos x="45" y="0"/>
              </a:cxn>
              <a:cxn ang="0">
                <a:pos x="77" y="7"/>
              </a:cxn>
              <a:cxn ang="0">
                <a:pos x="109" y="13"/>
              </a:cxn>
              <a:cxn ang="0">
                <a:pos x="148" y="26"/>
              </a:cxn>
              <a:cxn ang="0">
                <a:pos x="212" y="58"/>
              </a:cxn>
              <a:cxn ang="0">
                <a:pos x="257" y="84"/>
              </a:cxn>
              <a:cxn ang="0">
                <a:pos x="296" y="116"/>
              </a:cxn>
              <a:cxn ang="0">
                <a:pos x="328" y="142"/>
              </a:cxn>
              <a:cxn ang="0">
                <a:pos x="347" y="174"/>
              </a:cxn>
              <a:cxn ang="0">
                <a:pos x="366" y="206"/>
              </a:cxn>
              <a:cxn ang="0">
                <a:pos x="373" y="238"/>
              </a:cxn>
              <a:cxn ang="0">
                <a:pos x="379" y="271"/>
              </a:cxn>
              <a:cxn ang="0">
                <a:pos x="379" y="303"/>
              </a:cxn>
              <a:cxn ang="0">
                <a:pos x="373" y="329"/>
              </a:cxn>
              <a:cxn ang="0">
                <a:pos x="360" y="348"/>
              </a:cxn>
              <a:cxn ang="0">
                <a:pos x="347" y="361"/>
              </a:cxn>
              <a:cxn ang="0">
                <a:pos x="334" y="367"/>
              </a:cxn>
            </a:cxnLst>
            <a:rect l="0" t="0" r="r" b="b"/>
            <a:pathLst>
              <a:path w="379" h="367">
                <a:moveTo>
                  <a:pt x="334" y="367"/>
                </a:moveTo>
                <a:lnTo>
                  <a:pt x="334" y="367"/>
                </a:lnTo>
                <a:lnTo>
                  <a:pt x="328" y="367"/>
                </a:lnTo>
                <a:lnTo>
                  <a:pt x="321" y="367"/>
                </a:lnTo>
                <a:lnTo>
                  <a:pt x="315" y="361"/>
                </a:lnTo>
                <a:lnTo>
                  <a:pt x="302" y="354"/>
                </a:lnTo>
                <a:lnTo>
                  <a:pt x="296" y="348"/>
                </a:lnTo>
                <a:lnTo>
                  <a:pt x="289" y="341"/>
                </a:lnTo>
                <a:lnTo>
                  <a:pt x="276" y="329"/>
                </a:lnTo>
                <a:lnTo>
                  <a:pt x="263" y="322"/>
                </a:lnTo>
                <a:lnTo>
                  <a:pt x="251" y="309"/>
                </a:lnTo>
                <a:lnTo>
                  <a:pt x="238" y="296"/>
                </a:lnTo>
                <a:lnTo>
                  <a:pt x="225" y="283"/>
                </a:lnTo>
                <a:lnTo>
                  <a:pt x="206" y="264"/>
                </a:lnTo>
                <a:lnTo>
                  <a:pt x="193" y="245"/>
                </a:lnTo>
                <a:lnTo>
                  <a:pt x="173" y="232"/>
                </a:lnTo>
                <a:lnTo>
                  <a:pt x="154" y="206"/>
                </a:lnTo>
                <a:lnTo>
                  <a:pt x="135" y="187"/>
                </a:lnTo>
                <a:lnTo>
                  <a:pt x="122" y="168"/>
                </a:lnTo>
                <a:lnTo>
                  <a:pt x="103" y="155"/>
                </a:lnTo>
                <a:lnTo>
                  <a:pt x="90" y="135"/>
                </a:lnTo>
                <a:lnTo>
                  <a:pt x="77" y="123"/>
                </a:lnTo>
                <a:lnTo>
                  <a:pt x="64" y="103"/>
                </a:lnTo>
                <a:lnTo>
                  <a:pt x="51" y="90"/>
                </a:lnTo>
                <a:lnTo>
                  <a:pt x="38" y="77"/>
                </a:lnTo>
                <a:lnTo>
                  <a:pt x="32" y="65"/>
                </a:lnTo>
                <a:lnTo>
                  <a:pt x="26" y="58"/>
                </a:lnTo>
                <a:lnTo>
                  <a:pt x="13" y="45"/>
                </a:lnTo>
                <a:lnTo>
                  <a:pt x="13" y="39"/>
                </a:lnTo>
                <a:lnTo>
                  <a:pt x="6" y="32"/>
                </a:lnTo>
                <a:lnTo>
                  <a:pt x="0" y="26"/>
                </a:lnTo>
                <a:lnTo>
                  <a:pt x="0" y="20"/>
                </a:lnTo>
                <a:lnTo>
                  <a:pt x="0" y="13"/>
                </a:lnTo>
                <a:lnTo>
                  <a:pt x="0" y="7"/>
                </a:lnTo>
                <a:lnTo>
                  <a:pt x="6" y="7"/>
                </a:lnTo>
                <a:lnTo>
                  <a:pt x="6" y="0"/>
                </a:lnTo>
                <a:lnTo>
                  <a:pt x="13" y="0"/>
                </a:lnTo>
                <a:lnTo>
                  <a:pt x="26" y="0"/>
                </a:lnTo>
                <a:lnTo>
                  <a:pt x="32" y="0"/>
                </a:lnTo>
                <a:lnTo>
                  <a:pt x="45" y="0"/>
                </a:lnTo>
                <a:lnTo>
                  <a:pt x="58" y="0"/>
                </a:lnTo>
                <a:lnTo>
                  <a:pt x="77" y="7"/>
                </a:lnTo>
                <a:lnTo>
                  <a:pt x="90" y="7"/>
                </a:lnTo>
                <a:lnTo>
                  <a:pt x="109" y="13"/>
                </a:lnTo>
                <a:lnTo>
                  <a:pt x="128" y="20"/>
                </a:lnTo>
                <a:lnTo>
                  <a:pt x="148" y="26"/>
                </a:lnTo>
                <a:lnTo>
                  <a:pt x="173" y="39"/>
                </a:lnTo>
                <a:lnTo>
                  <a:pt x="212" y="58"/>
                </a:lnTo>
                <a:lnTo>
                  <a:pt x="238" y="71"/>
                </a:lnTo>
                <a:lnTo>
                  <a:pt x="257" y="84"/>
                </a:lnTo>
                <a:lnTo>
                  <a:pt x="276" y="97"/>
                </a:lnTo>
                <a:lnTo>
                  <a:pt x="296" y="116"/>
                </a:lnTo>
                <a:lnTo>
                  <a:pt x="308" y="129"/>
                </a:lnTo>
                <a:lnTo>
                  <a:pt x="328" y="142"/>
                </a:lnTo>
                <a:lnTo>
                  <a:pt x="341" y="155"/>
                </a:lnTo>
                <a:lnTo>
                  <a:pt x="347" y="174"/>
                </a:lnTo>
                <a:lnTo>
                  <a:pt x="360" y="187"/>
                </a:lnTo>
                <a:lnTo>
                  <a:pt x="366" y="206"/>
                </a:lnTo>
                <a:lnTo>
                  <a:pt x="373" y="219"/>
                </a:lnTo>
                <a:lnTo>
                  <a:pt x="373" y="238"/>
                </a:lnTo>
                <a:lnTo>
                  <a:pt x="379" y="251"/>
                </a:lnTo>
                <a:lnTo>
                  <a:pt x="379" y="271"/>
                </a:lnTo>
                <a:lnTo>
                  <a:pt x="379" y="283"/>
                </a:lnTo>
                <a:lnTo>
                  <a:pt x="379" y="303"/>
                </a:lnTo>
                <a:lnTo>
                  <a:pt x="373" y="316"/>
                </a:lnTo>
                <a:lnTo>
                  <a:pt x="373" y="329"/>
                </a:lnTo>
                <a:lnTo>
                  <a:pt x="366" y="341"/>
                </a:lnTo>
                <a:lnTo>
                  <a:pt x="360" y="348"/>
                </a:lnTo>
                <a:lnTo>
                  <a:pt x="353" y="361"/>
                </a:lnTo>
                <a:lnTo>
                  <a:pt x="347" y="361"/>
                </a:lnTo>
                <a:lnTo>
                  <a:pt x="341" y="367"/>
                </a:lnTo>
                <a:lnTo>
                  <a:pt x="334" y="367"/>
                </a:lnTo>
                <a:lnTo>
                  <a:pt x="334" y="367"/>
                </a:lnTo>
              </a:path>
            </a:pathLst>
          </a:custGeom>
          <a:solidFill>
            <a:srgbClr val="FF0000"/>
          </a:solidFill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1" name="Freeform 13">
            <a:extLst>
              <a:ext uri="{FF2B5EF4-FFF2-40B4-BE49-F238E27FC236}">
                <a16:creationId xmlns:a16="http://schemas.microsoft.com/office/drawing/2014/main" xmlns="" id="{9BB68617-7DCB-45D2-BCF7-6D2F2669C8E2}"/>
              </a:ext>
            </a:extLst>
          </p:cNvPr>
          <p:cNvSpPr>
            <a:spLocks/>
          </p:cNvSpPr>
          <p:nvPr/>
        </p:nvSpPr>
        <p:spPr bwMode="auto">
          <a:xfrm>
            <a:off x="5832632" y="1364008"/>
            <a:ext cx="2352946" cy="470286"/>
          </a:xfrm>
          <a:custGeom>
            <a:avLst/>
            <a:gdLst/>
            <a:ahLst/>
            <a:cxnLst>
              <a:cxn ang="0">
                <a:pos x="1880" y="84"/>
              </a:cxn>
              <a:cxn ang="0">
                <a:pos x="1925" y="116"/>
              </a:cxn>
              <a:cxn ang="0">
                <a:pos x="1964" y="162"/>
              </a:cxn>
              <a:cxn ang="0">
                <a:pos x="1970" y="207"/>
              </a:cxn>
              <a:cxn ang="0">
                <a:pos x="1957" y="233"/>
              </a:cxn>
              <a:cxn ang="0">
                <a:pos x="1931" y="239"/>
              </a:cxn>
              <a:cxn ang="0">
                <a:pos x="1873" y="239"/>
              </a:cxn>
              <a:cxn ang="0">
                <a:pos x="1783" y="233"/>
              </a:cxn>
              <a:cxn ang="0">
                <a:pos x="1673" y="220"/>
              </a:cxn>
              <a:cxn ang="0">
                <a:pos x="1570" y="220"/>
              </a:cxn>
              <a:cxn ang="0">
                <a:pos x="1492" y="220"/>
              </a:cxn>
              <a:cxn ang="0">
                <a:pos x="1447" y="220"/>
              </a:cxn>
              <a:cxn ang="0">
                <a:pos x="1389" y="220"/>
              </a:cxn>
              <a:cxn ang="0">
                <a:pos x="1311" y="226"/>
              </a:cxn>
              <a:cxn ang="0">
                <a:pos x="1227" y="233"/>
              </a:cxn>
              <a:cxn ang="0">
                <a:pos x="1131" y="239"/>
              </a:cxn>
              <a:cxn ang="0">
                <a:pos x="982" y="252"/>
              </a:cxn>
              <a:cxn ang="0">
                <a:pos x="885" y="265"/>
              </a:cxn>
              <a:cxn ang="0">
                <a:pos x="808" y="271"/>
              </a:cxn>
              <a:cxn ang="0">
                <a:pos x="730" y="278"/>
              </a:cxn>
              <a:cxn ang="0">
                <a:pos x="659" y="284"/>
              </a:cxn>
              <a:cxn ang="0">
                <a:pos x="562" y="303"/>
              </a:cxn>
              <a:cxn ang="0">
                <a:pos x="453" y="316"/>
              </a:cxn>
              <a:cxn ang="0">
                <a:pos x="362" y="329"/>
              </a:cxn>
              <a:cxn ang="0">
                <a:pos x="285" y="336"/>
              </a:cxn>
              <a:cxn ang="0">
                <a:pos x="226" y="342"/>
              </a:cxn>
              <a:cxn ang="0">
                <a:pos x="194" y="342"/>
              </a:cxn>
              <a:cxn ang="0">
                <a:pos x="162" y="329"/>
              </a:cxn>
              <a:cxn ang="0">
                <a:pos x="104" y="303"/>
              </a:cxn>
              <a:cxn ang="0">
                <a:pos x="52" y="265"/>
              </a:cxn>
              <a:cxn ang="0">
                <a:pos x="13" y="233"/>
              </a:cxn>
              <a:cxn ang="0">
                <a:pos x="0" y="213"/>
              </a:cxn>
              <a:cxn ang="0">
                <a:pos x="13" y="200"/>
              </a:cxn>
              <a:cxn ang="0">
                <a:pos x="52" y="194"/>
              </a:cxn>
              <a:cxn ang="0">
                <a:pos x="104" y="175"/>
              </a:cxn>
              <a:cxn ang="0">
                <a:pos x="181" y="168"/>
              </a:cxn>
              <a:cxn ang="0">
                <a:pos x="278" y="155"/>
              </a:cxn>
              <a:cxn ang="0">
                <a:pos x="472" y="142"/>
              </a:cxn>
              <a:cxn ang="0">
                <a:pos x="679" y="123"/>
              </a:cxn>
              <a:cxn ang="0">
                <a:pos x="859" y="104"/>
              </a:cxn>
              <a:cxn ang="0">
                <a:pos x="1040" y="84"/>
              </a:cxn>
              <a:cxn ang="0">
                <a:pos x="1344" y="39"/>
              </a:cxn>
              <a:cxn ang="0">
                <a:pos x="1434" y="26"/>
              </a:cxn>
              <a:cxn ang="0">
                <a:pos x="1512" y="13"/>
              </a:cxn>
              <a:cxn ang="0">
                <a:pos x="1583" y="7"/>
              </a:cxn>
              <a:cxn ang="0">
                <a:pos x="1628" y="7"/>
              </a:cxn>
              <a:cxn ang="0">
                <a:pos x="1673" y="0"/>
              </a:cxn>
              <a:cxn ang="0">
                <a:pos x="1712" y="7"/>
              </a:cxn>
              <a:cxn ang="0">
                <a:pos x="1776" y="20"/>
              </a:cxn>
              <a:cxn ang="0">
                <a:pos x="1834" y="52"/>
              </a:cxn>
            </a:cxnLst>
            <a:rect l="0" t="0" r="r" b="b"/>
            <a:pathLst>
              <a:path w="1970" h="342">
                <a:moveTo>
                  <a:pt x="1834" y="52"/>
                </a:moveTo>
                <a:lnTo>
                  <a:pt x="1867" y="71"/>
                </a:lnTo>
                <a:lnTo>
                  <a:pt x="1880" y="84"/>
                </a:lnTo>
                <a:lnTo>
                  <a:pt x="1899" y="91"/>
                </a:lnTo>
                <a:lnTo>
                  <a:pt x="1912" y="104"/>
                </a:lnTo>
                <a:lnTo>
                  <a:pt x="1925" y="116"/>
                </a:lnTo>
                <a:lnTo>
                  <a:pt x="1944" y="129"/>
                </a:lnTo>
                <a:lnTo>
                  <a:pt x="1957" y="149"/>
                </a:lnTo>
                <a:lnTo>
                  <a:pt x="1964" y="162"/>
                </a:lnTo>
                <a:lnTo>
                  <a:pt x="1964" y="175"/>
                </a:lnTo>
                <a:lnTo>
                  <a:pt x="1970" y="194"/>
                </a:lnTo>
                <a:lnTo>
                  <a:pt x="1970" y="207"/>
                </a:lnTo>
                <a:lnTo>
                  <a:pt x="1970" y="220"/>
                </a:lnTo>
                <a:lnTo>
                  <a:pt x="1964" y="226"/>
                </a:lnTo>
                <a:lnTo>
                  <a:pt x="1957" y="233"/>
                </a:lnTo>
                <a:lnTo>
                  <a:pt x="1951" y="233"/>
                </a:lnTo>
                <a:lnTo>
                  <a:pt x="1944" y="239"/>
                </a:lnTo>
                <a:lnTo>
                  <a:pt x="1931" y="239"/>
                </a:lnTo>
                <a:lnTo>
                  <a:pt x="1912" y="239"/>
                </a:lnTo>
                <a:lnTo>
                  <a:pt x="1899" y="239"/>
                </a:lnTo>
                <a:lnTo>
                  <a:pt x="1873" y="239"/>
                </a:lnTo>
                <a:lnTo>
                  <a:pt x="1847" y="239"/>
                </a:lnTo>
                <a:lnTo>
                  <a:pt x="1815" y="233"/>
                </a:lnTo>
                <a:lnTo>
                  <a:pt x="1783" y="233"/>
                </a:lnTo>
                <a:lnTo>
                  <a:pt x="1751" y="226"/>
                </a:lnTo>
                <a:lnTo>
                  <a:pt x="1705" y="226"/>
                </a:lnTo>
                <a:lnTo>
                  <a:pt x="1673" y="220"/>
                </a:lnTo>
                <a:lnTo>
                  <a:pt x="1634" y="220"/>
                </a:lnTo>
                <a:lnTo>
                  <a:pt x="1602" y="220"/>
                </a:lnTo>
                <a:lnTo>
                  <a:pt x="1570" y="220"/>
                </a:lnTo>
                <a:lnTo>
                  <a:pt x="1537" y="220"/>
                </a:lnTo>
                <a:lnTo>
                  <a:pt x="1518" y="220"/>
                </a:lnTo>
                <a:lnTo>
                  <a:pt x="1492" y="220"/>
                </a:lnTo>
                <a:lnTo>
                  <a:pt x="1479" y="220"/>
                </a:lnTo>
                <a:lnTo>
                  <a:pt x="1460" y="220"/>
                </a:lnTo>
                <a:lnTo>
                  <a:pt x="1447" y="220"/>
                </a:lnTo>
                <a:lnTo>
                  <a:pt x="1428" y="220"/>
                </a:lnTo>
                <a:lnTo>
                  <a:pt x="1408" y="220"/>
                </a:lnTo>
                <a:lnTo>
                  <a:pt x="1389" y="220"/>
                </a:lnTo>
                <a:lnTo>
                  <a:pt x="1363" y="226"/>
                </a:lnTo>
                <a:lnTo>
                  <a:pt x="1337" y="226"/>
                </a:lnTo>
                <a:lnTo>
                  <a:pt x="1311" y="226"/>
                </a:lnTo>
                <a:lnTo>
                  <a:pt x="1292" y="226"/>
                </a:lnTo>
                <a:lnTo>
                  <a:pt x="1253" y="233"/>
                </a:lnTo>
                <a:lnTo>
                  <a:pt x="1227" y="233"/>
                </a:lnTo>
                <a:lnTo>
                  <a:pt x="1195" y="239"/>
                </a:lnTo>
                <a:lnTo>
                  <a:pt x="1163" y="239"/>
                </a:lnTo>
                <a:lnTo>
                  <a:pt x="1131" y="239"/>
                </a:lnTo>
                <a:lnTo>
                  <a:pt x="1092" y="245"/>
                </a:lnTo>
                <a:lnTo>
                  <a:pt x="1021" y="252"/>
                </a:lnTo>
                <a:lnTo>
                  <a:pt x="982" y="252"/>
                </a:lnTo>
                <a:lnTo>
                  <a:pt x="950" y="258"/>
                </a:lnTo>
                <a:lnTo>
                  <a:pt x="924" y="258"/>
                </a:lnTo>
                <a:lnTo>
                  <a:pt x="885" y="265"/>
                </a:lnTo>
                <a:lnTo>
                  <a:pt x="859" y="265"/>
                </a:lnTo>
                <a:lnTo>
                  <a:pt x="834" y="271"/>
                </a:lnTo>
                <a:lnTo>
                  <a:pt x="808" y="271"/>
                </a:lnTo>
                <a:lnTo>
                  <a:pt x="775" y="271"/>
                </a:lnTo>
                <a:lnTo>
                  <a:pt x="750" y="278"/>
                </a:lnTo>
                <a:lnTo>
                  <a:pt x="730" y="278"/>
                </a:lnTo>
                <a:lnTo>
                  <a:pt x="698" y="284"/>
                </a:lnTo>
                <a:lnTo>
                  <a:pt x="679" y="284"/>
                </a:lnTo>
                <a:lnTo>
                  <a:pt x="659" y="284"/>
                </a:lnTo>
                <a:lnTo>
                  <a:pt x="640" y="284"/>
                </a:lnTo>
                <a:lnTo>
                  <a:pt x="601" y="291"/>
                </a:lnTo>
                <a:lnTo>
                  <a:pt x="562" y="303"/>
                </a:lnTo>
                <a:lnTo>
                  <a:pt x="530" y="310"/>
                </a:lnTo>
                <a:lnTo>
                  <a:pt x="485" y="316"/>
                </a:lnTo>
                <a:lnTo>
                  <a:pt x="453" y="316"/>
                </a:lnTo>
                <a:lnTo>
                  <a:pt x="420" y="323"/>
                </a:lnTo>
                <a:lnTo>
                  <a:pt x="388" y="323"/>
                </a:lnTo>
                <a:lnTo>
                  <a:pt x="362" y="329"/>
                </a:lnTo>
                <a:lnTo>
                  <a:pt x="336" y="329"/>
                </a:lnTo>
                <a:lnTo>
                  <a:pt x="304" y="336"/>
                </a:lnTo>
                <a:lnTo>
                  <a:pt x="285" y="336"/>
                </a:lnTo>
                <a:lnTo>
                  <a:pt x="265" y="342"/>
                </a:lnTo>
                <a:lnTo>
                  <a:pt x="252" y="342"/>
                </a:lnTo>
                <a:lnTo>
                  <a:pt x="226" y="342"/>
                </a:lnTo>
                <a:lnTo>
                  <a:pt x="214" y="342"/>
                </a:lnTo>
                <a:lnTo>
                  <a:pt x="207" y="342"/>
                </a:lnTo>
                <a:lnTo>
                  <a:pt x="194" y="342"/>
                </a:lnTo>
                <a:lnTo>
                  <a:pt x="188" y="342"/>
                </a:lnTo>
                <a:lnTo>
                  <a:pt x="175" y="336"/>
                </a:lnTo>
                <a:lnTo>
                  <a:pt x="162" y="329"/>
                </a:lnTo>
                <a:lnTo>
                  <a:pt x="136" y="323"/>
                </a:lnTo>
                <a:lnTo>
                  <a:pt x="123" y="316"/>
                </a:lnTo>
                <a:lnTo>
                  <a:pt x="104" y="303"/>
                </a:lnTo>
                <a:lnTo>
                  <a:pt x="91" y="284"/>
                </a:lnTo>
                <a:lnTo>
                  <a:pt x="71" y="278"/>
                </a:lnTo>
                <a:lnTo>
                  <a:pt x="52" y="265"/>
                </a:lnTo>
                <a:lnTo>
                  <a:pt x="33" y="252"/>
                </a:lnTo>
                <a:lnTo>
                  <a:pt x="20" y="245"/>
                </a:lnTo>
                <a:lnTo>
                  <a:pt x="13" y="233"/>
                </a:lnTo>
                <a:lnTo>
                  <a:pt x="7" y="226"/>
                </a:lnTo>
                <a:lnTo>
                  <a:pt x="7" y="220"/>
                </a:lnTo>
                <a:lnTo>
                  <a:pt x="0" y="213"/>
                </a:lnTo>
                <a:lnTo>
                  <a:pt x="7" y="207"/>
                </a:lnTo>
                <a:lnTo>
                  <a:pt x="7" y="207"/>
                </a:lnTo>
                <a:lnTo>
                  <a:pt x="13" y="200"/>
                </a:lnTo>
                <a:lnTo>
                  <a:pt x="20" y="200"/>
                </a:lnTo>
                <a:lnTo>
                  <a:pt x="33" y="194"/>
                </a:lnTo>
                <a:lnTo>
                  <a:pt x="52" y="194"/>
                </a:lnTo>
                <a:lnTo>
                  <a:pt x="65" y="187"/>
                </a:lnTo>
                <a:lnTo>
                  <a:pt x="84" y="187"/>
                </a:lnTo>
                <a:lnTo>
                  <a:pt x="104" y="175"/>
                </a:lnTo>
                <a:lnTo>
                  <a:pt x="123" y="175"/>
                </a:lnTo>
                <a:lnTo>
                  <a:pt x="155" y="168"/>
                </a:lnTo>
                <a:lnTo>
                  <a:pt x="181" y="168"/>
                </a:lnTo>
                <a:lnTo>
                  <a:pt x="207" y="162"/>
                </a:lnTo>
                <a:lnTo>
                  <a:pt x="246" y="162"/>
                </a:lnTo>
                <a:lnTo>
                  <a:pt x="278" y="155"/>
                </a:lnTo>
                <a:lnTo>
                  <a:pt x="317" y="155"/>
                </a:lnTo>
                <a:lnTo>
                  <a:pt x="394" y="149"/>
                </a:lnTo>
                <a:lnTo>
                  <a:pt x="472" y="142"/>
                </a:lnTo>
                <a:lnTo>
                  <a:pt x="543" y="136"/>
                </a:lnTo>
                <a:lnTo>
                  <a:pt x="607" y="129"/>
                </a:lnTo>
                <a:lnTo>
                  <a:pt x="679" y="123"/>
                </a:lnTo>
                <a:lnTo>
                  <a:pt x="743" y="116"/>
                </a:lnTo>
                <a:lnTo>
                  <a:pt x="808" y="110"/>
                </a:lnTo>
                <a:lnTo>
                  <a:pt x="859" y="104"/>
                </a:lnTo>
                <a:lnTo>
                  <a:pt x="924" y="97"/>
                </a:lnTo>
                <a:lnTo>
                  <a:pt x="976" y="91"/>
                </a:lnTo>
                <a:lnTo>
                  <a:pt x="1040" y="84"/>
                </a:lnTo>
                <a:lnTo>
                  <a:pt x="1098" y="78"/>
                </a:lnTo>
                <a:lnTo>
                  <a:pt x="1221" y="65"/>
                </a:lnTo>
                <a:lnTo>
                  <a:pt x="1344" y="39"/>
                </a:lnTo>
                <a:lnTo>
                  <a:pt x="1382" y="33"/>
                </a:lnTo>
                <a:lnTo>
                  <a:pt x="1408" y="26"/>
                </a:lnTo>
                <a:lnTo>
                  <a:pt x="1434" y="26"/>
                </a:lnTo>
                <a:lnTo>
                  <a:pt x="1460" y="20"/>
                </a:lnTo>
                <a:lnTo>
                  <a:pt x="1492" y="20"/>
                </a:lnTo>
                <a:lnTo>
                  <a:pt x="1512" y="13"/>
                </a:lnTo>
                <a:lnTo>
                  <a:pt x="1537" y="13"/>
                </a:lnTo>
                <a:lnTo>
                  <a:pt x="1563" y="13"/>
                </a:lnTo>
                <a:lnTo>
                  <a:pt x="1583" y="7"/>
                </a:lnTo>
                <a:lnTo>
                  <a:pt x="1596" y="7"/>
                </a:lnTo>
                <a:lnTo>
                  <a:pt x="1615" y="7"/>
                </a:lnTo>
                <a:lnTo>
                  <a:pt x="1628" y="7"/>
                </a:lnTo>
                <a:lnTo>
                  <a:pt x="1641" y="7"/>
                </a:lnTo>
                <a:lnTo>
                  <a:pt x="1660" y="0"/>
                </a:lnTo>
                <a:lnTo>
                  <a:pt x="1673" y="0"/>
                </a:lnTo>
                <a:lnTo>
                  <a:pt x="1679" y="0"/>
                </a:lnTo>
                <a:lnTo>
                  <a:pt x="1699" y="7"/>
                </a:lnTo>
                <a:lnTo>
                  <a:pt x="1712" y="7"/>
                </a:lnTo>
                <a:lnTo>
                  <a:pt x="1731" y="7"/>
                </a:lnTo>
                <a:lnTo>
                  <a:pt x="1757" y="13"/>
                </a:lnTo>
                <a:lnTo>
                  <a:pt x="1776" y="20"/>
                </a:lnTo>
                <a:lnTo>
                  <a:pt x="1796" y="33"/>
                </a:lnTo>
                <a:lnTo>
                  <a:pt x="1815" y="39"/>
                </a:lnTo>
                <a:lnTo>
                  <a:pt x="1834" y="52"/>
                </a:lnTo>
              </a:path>
            </a:pathLst>
          </a:custGeom>
          <a:solidFill>
            <a:srgbClr val="FF0000"/>
          </a:solidFill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2" name="Freeform 7">
            <a:extLst>
              <a:ext uri="{FF2B5EF4-FFF2-40B4-BE49-F238E27FC236}">
                <a16:creationId xmlns:a16="http://schemas.microsoft.com/office/drawing/2014/main" xmlns="" id="{5B27DB86-EBAA-4027-8B58-1E6645A0B0E5}"/>
              </a:ext>
            </a:extLst>
          </p:cNvPr>
          <p:cNvSpPr>
            <a:spLocks/>
          </p:cNvSpPr>
          <p:nvPr/>
        </p:nvSpPr>
        <p:spPr bwMode="auto">
          <a:xfrm>
            <a:off x="2056773" y="3773864"/>
            <a:ext cx="384388" cy="2312722"/>
          </a:xfrm>
          <a:custGeom>
            <a:avLst/>
            <a:gdLst/>
            <a:ahLst/>
            <a:cxnLst>
              <a:cxn ang="0">
                <a:pos x="349" y="162"/>
              </a:cxn>
              <a:cxn ang="0">
                <a:pos x="336" y="233"/>
              </a:cxn>
              <a:cxn ang="0">
                <a:pos x="323" y="252"/>
              </a:cxn>
              <a:cxn ang="0">
                <a:pos x="317" y="297"/>
              </a:cxn>
              <a:cxn ang="0">
                <a:pos x="310" y="375"/>
              </a:cxn>
              <a:cxn ang="0">
                <a:pos x="310" y="458"/>
              </a:cxn>
              <a:cxn ang="0">
                <a:pos x="304" y="581"/>
              </a:cxn>
              <a:cxn ang="0">
                <a:pos x="304" y="717"/>
              </a:cxn>
              <a:cxn ang="0">
                <a:pos x="310" y="878"/>
              </a:cxn>
              <a:cxn ang="0">
                <a:pos x="310" y="1058"/>
              </a:cxn>
              <a:cxn ang="0">
                <a:pos x="310" y="1246"/>
              </a:cxn>
              <a:cxn ang="0">
                <a:pos x="310" y="1407"/>
              </a:cxn>
              <a:cxn ang="0">
                <a:pos x="304" y="1555"/>
              </a:cxn>
              <a:cxn ang="0">
                <a:pos x="304" y="1678"/>
              </a:cxn>
              <a:cxn ang="0">
                <a:pos x="297" y="1781"/>
              </a:cxn>
              <a:cxn ang="0">
                <a:pos x="291" y="1878"/>
              </a:cxn>
              <a:cxn ang="0">
                <a:pos x="285" y="1942"/>
              </a:cxn>
              <a:cxn ang="0">
                <a:pos x="278" y="1994"/>
              </a:cxn>
              <a:cxn ang="0">
                <a:pos x="265" y="2065"/>
              </a:cxn>
              <a:cxn ang="0">
                <a:pos x="246" y="2116"/>
              </a:cxn>
              <a:cxn ang="0">
                <a:pos x="226" y="2149"/>
              </a:cxn>
              <a:cxn ang="0">
                <a:pos x="201" y="2168"/>
              </a:cxn>
              <a:cxn ang="0">
                <a:pos x="149" y="2149"/>
              </a:cxn>
              <a:cxn ang="0">
                <a:pos x="97" y="2084"/>
              </a:cxn>
              <a:cxn ang="0">
                <a:pos x="65" y="1994"/>
              </a:cxn>
              <a:cxn ang="0">
                <a:pos x="46" y="1904"/>
              </a:cxn>
              <a:cxn ang="0">
                <a:pos x="39" y="1807"/>
              </a:cxn>
              <a:cxn ang="0">
                <a:pos x="46" y="1710"/>
              </a:cxn>
              <a:cxn ang="0">
                <a:pos x="52" y="1658"/>
              </a:cxn>
              <a:cxn ang="0">
                <a:pos x="58" y="1594"/>
              </a:cxn>
              <a:cxn ang="0">
                <a:pos x="58" y="1517"/>
              </a:cxn>
              <a:cxn ang="0">
                <a:pos x="65" y="1413"/>
              </a:cxn>
              <a:cxn ang="0">
                <a:pos x="65" y="1291"/>
              </a:cxn>
              <a:cxn ang="0">
                <a:pos x="71" y="1155"/>
              </a:cxn>
              <a:cxn ang="0">
                <a:pos x="71" y="1000"/>
              </a:cxn>
              <a:cxn ang="0">
                <a:pos x="71" y="826"/>
              </a:cxn>
              <a:cxn ang="0">
                <a:pos x="71" y="658"/>
              </a:cxn>
              <a:cxn ang="0">
                <a:pos x="65" y="517"/>
              </a:cxn>
              <a:cxn ang="0">
                <a:pos x="65" y="400"/>
              </a:cxn>
              <a:cxn ang="0">
                <a:pos x="58" y="297"/>
              </a:cxn>
              <a:cxn ang="0">
                <a:pos x="58" y="226"/>
              </a:cxn>
              <a:cxn ang="0">
                <a:pos x="52" y="168"/>
              </a:cxn>
              <a:cxn ang="0">
                <a:pos x="39" y="136"/>
              </a:cxn>
              <a:cxn ang="0">
                <a:pos x="26" y="117"/>
              </a:cxn>
              <a:cxn ang="0">
                <a:pos x="7" y="84"/>
              </a:cxn>
              <a:cxn ang="0">
                <a:pos x="0" y="39"/>
              </a:cxn>
              <a:cxn ang="0">
                <a:pos x="20" y="13"/>
              </a:cxn>
              <a:cxn ang="0">
                <a:pos x="84" y="0"/>
              </a:cxn>
              <a:cxn ang="0">
                <a:pos x="175" y="13"/>
              </a:cxn>
              <a:cxn ang="0">
                <a:pos x="272" y="52"/>
              </a:cxn>
              <a:cxn ang="0">
                <a:pos x="330" y="91"/>
              </a:cxn>
            </a:cxnLst>
            <a:rect l="0" t="0" r="r" b="b"/>
            <a:pathLst>
              <a:path w="349" h="2168">
                <a:moveTo>
                  <a:pt x="343" y="123"/>
                </a:moveTo>
                <a:lnTo>
                  <a:pt x="349" y="136"/>
                </a:lnTo>
                <a:lnTo>
                  <a:pt x="349" y="149"/>
                </a:lnTo>
                <a:lnTo>
                  <a:pt x="349" y="162"/>
                </a:lnTo>
                <a:lnTo>
                  <a:pt x="349" y="175"/>
                </a:lnTo>
                <a:lnTo>
                  <a:pt x="343" y="188"/>
                </a:lnTo>
                <a:lnTo>
                  <a:pt x="343" y="200"/>
                </a:lnTo>
                <a:lnTo>
                  <a:pt x="336" y="233"/>
                </a:lnTo>
                <a:lnTo>
                  <a:pt x="330" y="233"/>
                </a:lnTo>
                <a:lnTo>
                  <a:pt x="330" y="239"/>
                </a:lnTo>
                <a:lnTo>
                  <a:pt x="330" y="246"/>
                </a:lnTo>
                <a:lnTo>
                  <a:pt x="323" y="252"/>
                </a:lnTo>
                <a:lnTo>
                  <a:pt x="323" y="259"/>
                </a:lnTo>
                <a:lnTo>
                  <a:pt x="323" y="271"/>
                </a:lnTo>
                <a:lnTo>
                  <a:pt x="323" y="284"/>
                </a:lnTo>
                <a:lnTo>
                  <a:pt x="317" y="297"/>
                </a:lnTo>
                <a:lnTo>
                  <a:pt x="317" y="317"/>
                </a:lnTo>
                <a:lnTo>
                  <a:pt x="317" y="336"/>
                </a:lnTo>
                <a:lnTo>
                  <a:pt x="317" y="349"/>
                </a:lnTo>
                <a:lnTo>
                  <a:pt x="310" y="375"/>
                </a:lnTo>
                <a:lnTo>
                  <a:pt x="310" y="394"/>
                </a:lnTo>
                <a:lnTo>
                  <a:pt x="310" y="420"/>
                </a:lnTo>
                <a:lnTo>
                  <a:pt x="310" y="433"/>
                </a:lnTo>
                <a:lnTo>
                  <a:pt x="310" y="458"/>
                </a:lnTo>
                <a:lnTo>
                  <a:pt x="310" y="491"/>
                </a:lnTo>
                <a:lnTo>
                  <a:pt x="310" y="517"/>
                </a:lnTo>
                <a:lnTo>
                  <a:pt x="310" y="549"/>
                </a:lnTo>
                <a:lnTo>
                  <a:pt x="304" y="581"/>
                </a:lnTo>
                <a:lnTo>
                  <a:pt x="304" y="607"/>
                </a:lnTo>
                <a:lnTo>
                  <a:pt x="304" y="639"/>
                </a:lnTo>
                <a:lnTo>
                  <a:pt x="304" y="678"/>
                </a:lnTo>
                <a:lnTo>
                  <a:pt x="304" y="717"/>
                </a:lnTo>
                <a:lnTo>
                  <a:pt x="304" y="755"/>
                </a:lnTo>
                <a:lnTo>
                  <a:pt x="304" y="788"/>
                </a:lnTo>
                <a:lnTo>
                  <a:pt x="304" y="833"/>
                </a:lnTo>
                <a:lnTo>
                  <a:pt x="310" y="878"/>
                </a:lnTo>
                <a:lnTo>
                  <a:pt x="310" y="923"/>
                </a:lnTo>
                <a:lnTo>
                  <a:pt x="310" y="962"/>
                </a:lnTo>
                <a:lnTo>
                  <a:pt x="310" y="1007"/>
                </a:lnTo>
                <a:lnTo>
                  <a:pt x="310" y="1058"/>
                </a:lnTo>
                <a:lnTo>
                  <a:pt x="310" y="1104"/>
                </a:lnTo>
                <a:lnTo>
                  <a:pt x="310" y="1149"/>
                </a:lnTo>
                <a:lnTo>
                  <a:pt x="310" y="1194"/>
                </a:lnTo>
                <a:lnTo>
                  <a:pt x="310" y="1246"/>
                </a:lnTo>
                <a:lnTo>
                  <a:pt x="310" y="1284"/>
                </a:lnTo>
                <a:lnTo>
                  <a:pt x="310" y="1323"/>
                </a:lnTo>
                <a:lnTo>
                  <a:pt x="310" y="1368"/>
                </a:lnTo>
                <a:lnTo>
                  <a:pt x="310" y="1407"/>
                </a:lnTo>
                <a:lnTo>
                  <a:pt x="310" y="1439"/>
                </a:lnTo>
                <a:lnTo>
                  <a:pt x="310" y="1478"/>
                </a:lnTo>
                <a:lnTo>
                  <a:pt x="304" y="1517"/>
                </a:lnTo>
                <a:lnTo>
                  <a:pt x="304" y="1555"/>
                </a:lnTo>
                <a:lnTo>
                  <a:pt x="304" y="1587"/>
                </a:lnTo>
                <a:lnTo>
                  <a:pt x="304" y="1613"/>
                </a:lnTo>
                <a:lnTo>
                  <a:pt x="304" y="1646"/>
                </a:lnTo>
                <a:lnTo>
                  <a:pt x="304" y="1678"/>
                </a:lnTo>
                <a:lnTo>
                  <a:pt x="304" y="1710"/>
                </a:lnTo>
                <a:lnTo>
                  <a:pt x="297" y="1736"/>
                </a:lnTo>
                <a:lnTo>
                  <a:pt x="297" y="1762"/>
                </a:lnTo>
                <a:lnTo>
                  <a:pt x="297" y="1781"/>
                </a:lnTo>
                <a:lnTo>
                  <a:pt x="297" y="1807"/>
                </a:lnTo>
                <a:lnTo>
                  <a:pt x="291" y="1833"/>
                </a:lnTo>
                <a:lnTo>
                  <a:pt x="291" y="1852"/>
                </a:lnTo>
                <a:lnTo>
                  <a:pt x="291" y="1878"/>
                </a:lnTo>
                <a:lnTo>
                  <a:pt x="291" y="1897"/>
                </a:lnTo>
                <a:lnTo>
                  <a:pt x="291" y="1916"/>
                </a:lnTo>
                <a:lnTo>
                  <a:pt x="285" y="1929"/>
                </a:lnTo>
                <a:lnTo>
                  <a:pt x="285" y="1942"/>
                </a:lnTo>
                <a:lnTo>
                  <a:pt x="285" y="1955"/>
                </a:lnTo>
                <a:lnTo>
                  <a:pt x="278" y="1975"/>
                </a:lnTo>
                <a:lnTo>
                  <a:pt x="278" y="1987"/>
                </a:lnTo>
                <a:lnTo>
                  <a:pt x="278" y="1994"/>
                </a:lnTo>
                <a:lnTo>
                  <a:pt x="272" y="2013"/>
                </a:lnTo>
                <a:lnTo>
                  <a:pt x="272" y="2033"/>
                </a:lnTo>
                <a:lnTo>
                  <a:pt x="272" y="2052"/>
                </a:lnTo>
                <a:lnTo>
                  <a:pt x="265" y="2065"/>
                </a:lnTo>
                <a:lnTo>
                  <a:pt x="259" y="2084"/>
                </a:lnTo>
                <a:lnTo>
                  <a:pt x="259" y="2097"/>
                </a:lnTo>
                <a:lnTo>
                  <a:pt x="252" y="2104"/>
                </a:lnTo>
                <a:lnTo>
                  <a:pt x="246" y="2116"/>
                </a:lnTo>
                <a:lnTo>
                  <a:pt x="239" y="2123"/>
                </a:lnTo>
                <a:lnTo>
                  <a:pt x="239" y="2136"/>
                </a:lnTo>
                <a:lnTo>
                  <a:pt x="233" y="2142"/>
                </a:lnTo>
                <a:lnTo>
                  <a:pt x="226" y="2149"/>
                </a:lnTo>
                <a:lnTo>
                  <a:pt x="220" y="2155"/>
                </a:lnTo>
                <a:lnTo>
                  <a:pt x="213" y="2162"/>
                </a:lnTo>
                <a:lnTo>
                  <a:pt x="207" y="2162"/>
                </a:lnTo>
                <a:lnTo>
                  <a:pt x="201" y="2168"/>
                </a:lnTo>
                <a:lnTo>
                  <a:pt x="188" y="2168"/>
                </a:lnTo>
                <a:lnTo>
                  <a:pt x="175" y="2168"/>
                </a:lnTo>
                <a:lnTo>
                  <a:pt x="162" y="2162"/>
                </a:lnTo>
                <a:lnTo>
                  <a:pt x="149" y="2149"/>
                </a:lnTo>
                <a:lnTo>
                  <a:pt x="136" y="2136"/>
                </a:lnTo>
                <a:lnTo>
                  <a:pt x="123" y="2123"/>
                </a:lnTo>
                <a:lnTo>
                  <a:pt x="110" y="2104"/>
                </a:lnTo>
                <a:lnTo>
                  <a:pt x="97" y="2084"/>
                </a:lnTo>
                <a:lnTo>
                  <a:pt x="84" y="2058"/>
                </a:lnTo>
                <a:lnTo>
                  <a:pt x="84" y="2033"/>
                </a:lnTo>
                <a:lnTo>
                  <a:pt x="78" y="2013"/>
                </a:lnTo>
                <a:lnTo>
                  <a:pt x="65" y="1994"/>
                </a:lnTo>
                <a:lnTo>
                  <a:pt x="65" y="1975"/>
                </a:lnTo>
                <a:lnTo>
                  <a:pt x="58" y="1955"/>
                </a:lnTo>
                <a:lnTo>
                  <a:pt x="46" y="1923"/>
                </a:lnTo>
                <a:lnTo>
                  <a:pt x="46" y="1904"/>
                </a:lnTo>
                <a:lnTo>
                  <a:pt x="39" y="1884"/>
                </a:lnTo>
                <a:lnTo>
                  <a:pt x="39" y="1858"/>
                </a:lnTo>
                <a:lnTo>
                  <a:pt x="39" y="1833"/>
                </a:lnTo>
                <a:lnTo>
                  <a:pt x="39" y="1807"/>
                </a:lnTo>
                <a:lnTo>
                  <a:pt x="39" y="1775"/>
                </a:lnTo>
                <a:lnTo>
                  <a:pt x="46" y="1749"/>
                </a:lnTo>
                <a:lnTo>
                  <a:pt x="46" y="1717"/>
                </a:lnTo>
                <a:lnTo>
                  <a:pt x="46" y="1710"/>
                </a:lnTo>
                <a:lnTo>
                  <a:pt x="52" y="1697"/>
                </a:lnTo>
                <a:lnTo>
                  <a:pt x="52" y="1684"/>
                </a:lnTo>
                <a:lnTo>
                  <a:pt x="52" y="1671"/>
                </a:lnTo>
                <a:lnTo>
                  <a:pt x="52" y="1658"/>
                </a:lnTo>
                <a:lnTo>
                  <a:pt x="52" y="1646"/>
                </a:lnTo>
                <a:lnTo>
                  <a:pt x="52" y="1626"/>
                </a:lnTo>
                <a:lnTo>
                  <a:pt x="58" y="1613"/>
                </a:lnTo>
                <a:lnTo>
                  <a:pt x="58" y="1594"/>
                </a:lnTo>
                <a:lnTo>
                  <a:pt x="58" y="1581"/>
                </a:lnTo>
                <a:lnTo>
                  <a:pt x="58" y="1562"/>
                </a:lnTo>
                <a:lnTo>
                  <a:pt x="58" y="1536"/>
                </a:lnTo>
                <a:lnTo>
                  <a:pt x="58" y="1517"/>
                </a:lnTo>
                <a:lnTo>
                  <a:pt x="58" y="1491"/>
                </a:lnTo>
                <a:lnTo>
                  <a:pt x="65" y="1465"/>
                </a:lnTo>
                <a:lnTo>
                  <a:pt x="65" y="1439"/>
                </a:lnTo>
                <a:lnTo>
                  <a:pt x="65" y="1413"/>
                </a:lnTo>
                <a:lnTo>
                  <a:pt x="65" y="1387"/>
                </a:lnTo>
                <a:lnTo>
                  <a:pt x="65" y="1355"/>
                </a:lnTo>
                <a:lnTo>
                  <a:pt x="65" y="1323"/>
                </a:lnTo>
                <a:lnTo>
                  <a:pt x="65" y="1291"/>
                </a:lnTo>
                <a:lnTo>
                  <a:pt x="65" y="1258"/>
                </a:lnTo>
                <a:lnTo>
                  <a:pt x="65" y="1226"/>
                </a:lnTo>
                <a:lnTo>
                  <a:pt x="71" y="1194"/>
                </a:lnTo>
                <a:lnTo>
                  <a:pt x="71" y="1155"/>
                </a:lnTo>
                <a:lnTo>
                  <a:pt x="71" y="1117"/>
                </a:lnTo>
                <a:lnTo>
                  <a:pt x="71" y="1084"/>
                </a:lnTo>
                <a:lnTo>
                  <a:pt x="71" y="1039"/>
                </a:lnTo>
                <a:lnTo>
                  <a:pt x="71" y="1000"/>
                </a:lnTo>
                <a:lnTo>
                  <a:pt x="71" y="955"/>
                </a:lnTo>
                <a:lnTo>
                  <a:pt x="71" y="917"/>
                </a:lnTo>
                <a:lnTo>
                  <a:pt x="71" y="871"/>
                </a:lnTo>
                <a:lnTo>
                  <a:pt x="71" y="826"/>
                </a:lnTo>
                <a:lnTo>
                  <a:pt x="71" y="781"/>
                </a:lnTo>
                <a:lnTo>
                  <a:pt x="71" y="742"/>
                </a:lnTo>
                <a:lnTo>
                  <a:pt x="71" y="697"/>
                </a:lnTo>
                <a:lnTo>
                  <a:pt x="71" y="658"/>
                </a:lnTo>
                <a:lnTo>
                  <a:pt x="71" y="620"/>
                </a:lnTo>
                <a:lnTo>
                  <a:pt x="71" y="588"/>
                </a:lnTo>
                <a:lnTo>
                  <a:pt x="71" y="555"/>
                </a:lnTo>
                <a:lnTo>
                  <a:pt x="65" y="517"/>
                </a:lnTo>
                <a:lnTo>
                  <a:pt x="65" y="484"/>
                </a:lnTo>
                <a:lnTo>
                  <a:pt x="65" y="452"/>
                </a:lnTo>
                <a:lnTo>
                  <a:pt x="65" y="426"/>
                </a:lnTo>
                <a:lnTo>
                  <a:pt x="65" y="400"/>
                </a:lnTo>
                <a:lnTo>
                  <a:pt x="65" y="375"/>
                </a:lnTo>
                <a:lnTo>
                  <a:pt x="65" y="349"/>
                </a:lnTo>
                <a:lnTo>
                  <a:pt x="65" y="323"/>
                </a:lnTo>
                <a:lnTo>
                  <a:pt x="58" y="297"/>
                </a:lnTo>
                <a:lnTo>
                  <a:pt x="58" y="278"/>
                </a:lnTo>
                <a:lnTo>
                  <a:pt x="58" y="259"/>
                </a:lnTo>
                <a:lnTo>
                  <a:pt x="58" y="246"/>
                </a:lnTo>
                <a:lnTo>
                  <a:pt x="58" y="226"/>
                </a:lnTo>
                <a:lnTo>
                  <a:pt x="52" y="213"/>
                </a:lnTo>
                <a:lnTo>
                  <a:pt x="52" y="194"/>
                </a:lnTo>
                <a:lnTo>
                  <a:pt x="52" y="181"/>
                </a:lnTo>
                <a:lnTo>
                  <a:pt x="52" y="168"/>
                </a:lnTo>
                <a:lnTo>
                  <a:pt x="46" y="162"/>
                </a:lnTo>
                <a:lnTo>
                  <a:pt x="46" y="149"/>
                </a:lnTo>
                <a:lnTo>
                  <a:pt x="46" y="142"/>
                </a:lnTo>
                <a:lnTo>
                  <a:pt x="39" y="136"/>
                </a:lnTo>
                <a:lnTo>
                  <a:pt x="39" y="129"/>
                </a:lnTo>
                <a:lnTo>
                  <a:pt x="39" y="123"/>
                </a:lnTo>
                <a:lnTo>
                  <a:pt x="39" y="123"/>
                </a:lnTo>
                <a:lnTo>
                  <a:pt x="26" y="117"/>
                </a:lnTo>
                <a:lnTo>
                  <a:pt x="20" y="110"/>
                </a:lnTo>
                <a:lnTo>
                  <a:pt x="13" y="104"/>
                </a:lnTo>
                <a:lnTo>
                  <a:pt x="13" y="97"/>
                </a:lnTo>
                <a:lnTo>
                  <a:pt x="7" y="84"/>
                </a:lnTo>
                <a:lnTo>
                  <a:pt x="7" y="78"/>
                </a:lnTo>
                <a:lnTo>
                  <a:pt x="0" y="65"/>
                </a:lnTo>
                <a:lnTo>
                  <a:pt x="0" y="52"/>
                </a:lnTo>
                <a:lnTo>
                  <a:pt x="0" y="39"/>
                </a:lnTo>
                <a:lnTo>
                  <a:pt x="0" y="33"/>
                </a:lnTo>
                <a:lnTo>
                  <a:pt x="0" y="26"/>
                </a:lnTo>
                <a:lnTo>
                  <a:pt x="13" y="13"/>
                </a:lnTo>
                <a:lnTo>
                  <a:pt x="20" y="13"/>
                </a:lnTo>
                <a:lnTo>
                  <a:pt x="33" y="7"/>
                </a:lnTo>
                <a:lnTo>
                  <a:pt x="52" y="7"/>
                </a:lnTo>
                <a:lnTo>
                  <a:pt x="71" y="0"/>
                </a:lnTo>
                <a:lnTo>
                  <a:pt x="84" y="0"/>
                </a:lnTo>
                <a:lnTo>
                  <a:pt x="110" y="7"/>
                </a:lnTo>
                <a:lnTo>
                  <a:pt x="130" y="7"/>
                </a:lnTo>
                <a:lnTo>
                  <a:pt x="149" y="13"/>
                </a:lnTo>
                <a:lnTo>
                  <a:pt x="175" y="13"/>
                </a:lnTo>
                <a:lnTo>
                  <a:pt x="201" y="26"/>
                </a:lnTo>
                <a:lnTo>
                  <a:pt x="220" y="33"/>
                </a:lnTo>
                <a:lnTo>
                  <a:pt x="246" y="39"/>
                </a:lnTo>
                <a:lnTo>
                  <a:pt x="272" y="52"/>
                </a:lnTo>
                <a:lnTo>
                  <a:pt x="285" y="65"/>
                </a:lnTo>
                <a:lnTo>
                  <a:pt x="304" y="78"/>
                </a:lnTo>
                <a:lnTo>
                  <a:pt x="317" y="84"/>
                </a:lnTo>
                <a:lnTo>
                  <a:pt x="330" y="91"/>
                </a:lnTo>
                <a:lnTo>
                  <a:pt x="336" y="104"/>
                </a:lnTo>
                <a:lnTo>
                  <a:pt x="343" y="110"/>
                </a:lnTo>
                <a:lnTo>
                  <a:pt x="343" y="123"/>
                </a:lnTo>
              </a:path>
            </a:pathLst>
          </a:custGeom>
          <a:solidFill>
            <a:srgbClr val="FF0000"/>
          </a:solidFill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3" name="Freeform 18">
            <a:extLst>
              <a:ext uri="{FF2B5EF4-FFF2-40B4-BE49-F238E27FC236}">
                <a16:creationId xmlns:a16="http://schemas.microsoft.com/office/drawing/2014/main" xmlns="" id="{4A86272A-FAB0-4C8E-8C44-A70354D2DD5E}"/>
              </a:ext>
            </a:extLst>
          </p:cNvPr>
          <p:cNvSpPr>
            <a:spLocks/>
          </p:cNvSpPr>
          <p:nvPr/>
        </p:nvSpPr>
        <p:spPr bwMode="auto">
          <a:xfrm rot="1296374">
            <a:off x="6146408" y="3534371"/>
            <a:ext cx="1047611" cy="2238082"/>
          </a:xfrm>
          <a:custGeom>
            <a:avLst/>
            <a:gdLst/>
            <a:ahLst/>
            <a:cxnLst>
              <a:cxn ang="0">
                <a:pos x="557" y="1360"/>
              </a:cxn>
              <a:cxn ang="0">
                <a:pos x="487" y="1444"/>
              </a:cxn>
              <a:cxn ang="0">
                <a:pos x="403" y="1521"/>
              </a:cxn>
              <a:cxn ang="0">
                <a:pos x="314" y="1591"/>
              </a:cxn>
              <a:cxn ang="0">
                <a:pos x="218" y="1649"/>
              </a:cxn>
              <a:cxn ang="0">
                <a:pos x="128" y="1688"/>
              </a:cxn>
              <a:cxn ang="0">
                <a:pos x="83" y="1707"/>
              </a:cxn>
              <a:cxn ang="0">
                <a:pos x="51" y="1713"/>
              </a:cxn>
              <a:cxn ang="0">
                <a:pos x="25" y="1720"/>
              </a:cxn>
              <a:cxn ang="0">
                <a:pos x="6" y="1720"/>
              </a:cxn>
              <a:cxn ang="0">
                <a:pos x="0" y="1707"/>
              </a:cxn>
              <a:cxn ang="0">
                <a:pos x="6" y="1688"/>
              </a:cxn>
              <a:cxn ang="0">
                <a:pos x="19" y="1668"/>
              </a:cxn>
              <a:cxn ang="0">
                <a:pos x="45" y="1643"/>
              </a:cxn>
              <a:cxn ang="0">
                <a:pos x="83" y="1611"/>
              </a:cxn>
              <a:cxn ang="0">
                <a:pos x="141" y="1566"/>
              </a:cxn>
              <a:cxn ang="0">
                <a:pos x="243" y="1482"/>
              </a:cxn>
              <a:cxn ang="0">
                <a:pos x="339" y="1380"/>
              </a:cxn>
              <a:cxn ang="0">
                <a:pos x="423" y="1258"/>
              </a:cxn>
              <a:cxn ang="0">
                <a:pos x="493" y="1129"/>
              </a:cxn>
              <a:cxn ang="0">
                <a:pos x="538" y="988"/>
              </a:cxn>
              <a:cxn ang="0">
                <a:pos x="557" y="847"/>
              </a:cxn>
              <a:cxn ang="0">
                <a:pos x="570" y="687"/>
              </a:cxn>
              <a:cxn ang="0">
                <a:pos x="570" y="539"/>
              </a:cxn>
              <a:cxn ang="0">
                <a:pos x="570" y="455"/>
              </a:cxn>
              <a:cxn ang="0">
                <a:pos x="570" y="385"/>
              </a:cxn>
              <a:cxn ang="0">
                <a:pos x="570" y="321"/>
              </a:cxn>
              <a:cxn ang="0">
                <a:pos x="563" y="250"/>
              </a:cxn>
              <a:cxn ang="0">
                <a:pos x="557" y="173"/>
              </a:cxn>
              <a:cxn ang="0">
                <a:pos x="544" y="115"/>
              </a:cxn>
              <a:cxn ang="0">
                <a:pos x="525" y="83"/>
              </a:cxn>
              <a:cxn ang="0">
                <a:pos x="512" y="64"/>
              </a:cxn>
              <a:cxn ang="0">
                <a:pos x="512" y="38"/>
              </a:cxn>
              <a:cxn ang="0">
                <a:pos x="525" y="13"/>
              </a:cxn>
              <a:cxn ang="0">
                <a:pos x="544" y="0"/>
              </a:cxn>
              <a:cxn ang="0">
                <a:pos x="595" y="0"/>
              </a:cxn>
              <a:cxn ang="0">
                <a:pos x="685" y="32"/>
              </a:cxn>
              <a:cxn ang="0">
                <a:pos x="756" y="70"/>
              </a:cxn>
              <a:cxn ang="0">
                <a:pos x="775" y="96"/>
              </a:cxn>
              <a:cxn ang="0">
                <a:pos x="781" y="128"/>
              </a:cxn>
              <a:cxn ang="0">
                <a:pos x="775" y="160"/>
              </a:cxn>
              <a:cxn ang="0">
                <a:pos x="768" y="205"/>
              </a:cxn>
              <a:cxn ang="0">
                <a:pos x="768" y="269"/>
              </a:cxn>
              <a:cxn ang="0">
                <a:pos x="762" y="346"/>
              </a:cxn>
              <a:cxn ang="0">
                <a:pos x="762" y="449"/>
              </a:cxn>
              <a:cxn ang="0">
                <a:pos x="762" y="565"/>
              </a:cxn>
              <a:cxn ang="0">
                <a:pos x="756" y="680"/>
              </a:cxn>
              <a:cxn ang="0">
                <a:pos x="749" y="783"/>
              </a:cxn>
              <a:cxn ang="0">
                <a:pos x="743" y="866"/>
              </a:cxn>
              <a:cxn ang="0">
                <a:pos x="730" y="950"/>
              </a:cxn>
              <a:cxn ang="0">
                <a:pos x="717" y="1014"/>
              </a:cxn>
              <a:cxn ang="0">
                <a:pos x="679" y="1129"/>
              </a:cxn>
              <a:cxn ang="0">
                <a:pos x="634" y="1238"/>
              </a:cxn>
            </a:cxnLst>
            <a:rect l="0" t="0" r="r" b="b"/>
            <a:pathLst>
              <a:path w="781" h="1720">
                <a:moveTo>
                  <a:pt x="595" y="1303"/>
                </a:moveTo>
                <a:lnTo>
                  <a:pt x="576" y="1328"/>
                </a:lnTo>
                <a:lnTo>
                  <a:pt x="557" y="1360"/>
                </a:lnTo>
                <a:lnTo>
                  <a:pt x="538" y="1386"/>
                </a:lnTo>
                <a:lnTo>
                  <a:pt x="512" y="1418"/>
                </a:lnTo>
                <a:lnTo>
                  <a:pt x="487" y="1444"/>
                </a:lnTo>
                <a:lnTo>
                  <a:pt x="461" y="1469"/>
                </a:lnTo>
                <a:lnTo>
                  <a:pt x="435" y="1495"/>
                </a:lnTo>
                <a:lnTo>
                  <a:pt x="403" y="1521"/>
                </a:lnTo>
                <a:lnTo>
                  <a:pt x="378" y="1546"/>
                </a:lnTo>
                <a:lnTo>
                  <a:pt x="346" y="1572"/>
                </a:lnTo>
                <a:lnTo>
                  <a:pt x="314" y="1591"/>
                </a:lnTo>
                <a:lnTo>
                  <a:pt x="282" y="1617"/>
                </a:lnTo>
                <a:lnTo>
                  <a:pt x="250" y="1636"/>
                </a:lnTo>
                <a:lnTo>
                  <a:pt x="218" y="1649"/>
                </a:lnTo>
                <a:lnTo>
                  <a:pt x="179" y="1668"/>
                </a:lnTo>
                <a:lnTo>
                  <a:pt x="147" y="1681"/>
                </a:lnTo>
                <a:lnTo>
                  <a:pt x="128" y="1688"/>
                </a:lnTo>
                <a:lnTo>
                  <a:pt x="115" y="1694"/>
                </a:lnTo>
                <a:lnTo>
                  <a:pt x="96" y="1700"/>
                </a:lnTo>
                <a:lnTo>
                  <a:pt x="83" y="1707"/>
                </a:lnTo>
                <a:lnTo>
                  <a:pt x="70" y="1713"/>
                </a:lnTo>
                <a:lnTo>
                  <a:pt x="57" y="1713"/>
                </a:lnTo>
                <a:lnTo>
                  <a:pt x="51" y="1713"/>
                </a:lnTo>
                <a:lnTo>
                  <a:pt x="38" y="1720"/>
                </a:lnTo>
                <a:lnTo>
                  <a:pt x="32" y="1720"/>
                </a:lnTo>
                <a:lnTo>
                  <a:pt x="25" y="1720"/>
                </a:lnTo>
                <a:lnTo>
                  <a:pt x="19" y="1720"/>
                </a:lnTo>
                <a:lnTo>
                  <a:pt x="13" y="1720"/>
                </a:lnTo>
                <a:lnTo>
                  <a:pt x="6" y="1720"/>
                </a:lnTo>
                <a:lnTo>
                  <a:pt x="0" y="1713"/>
                </a:lnTo>
                <a:lnTo>
                  <a:pt x="0" y="1707"/>
                </a:lnTo>
                <a:lnTo>
                  <a:pt x="0" y="1707"/>
                </a:lnTo>
                <a:lnTo>
                  <a:pt x="0" y="1700"/>
                </a:lnTo>
                <a:lnTo>
                  <a:pt x="0" y="1694"/>
                </a:lnTo>
                <a:lnTo>
                  <a:pt x="6" y="1688"/>
                </a:lnTo>
                <a:lnTo>
                  <a:pt x="6" y="1681"/>
                </a:lnTo>
                <a:lnTo>
                  <a:pt x="13" y="1675"/>
                </a:lnTo>
                <a:lnTo>
                  <a:pt x="19" y="1668"/>
                </a:lnTo>
                <a:lnTo>
                  <a:pt x="25" y="1662"/>
                </a:lnTo>
                <a:lnTo>
                  <a:pt x="38" y="1649"/>
                </a:lnTo>
                <a:lnTo>
                  <a:pt x="45" y="1643"/>
                </a:lnTo>
                <a:lnTo>
                  <a:pt x="57" y="1636"/>
                </a:lnTo>
                <a:lnTo>
                  <a:pt x="70" y="1623"/>
                </a:lnTo>
                <a:lnTo>
                  <a:pt x="83" y="1611"/>
                </a:lnTo>
                <a:lnTo>
                  <a:pt x="96" y="1604"/>
                </a:lnTo>
                <a:lnTo>
                  <a:pt x="109" y="1591"/>
                </a:lnTo>
                <a:lnTo>
                  <a:pt x="141" y="1566"/>
                </a:lnTo>
                <a:lnTo>
                  <a:pt x="179" y="1540"/>
                </a:lnTo>
                <a:lnTo>
                  <a:pt x="211" y="1514"/>
                </a:lnTo>
                <a:lnTo>
                  <a:pt x="243" y="1482"/>
                </a:lnTo>
                <a:lnTo>
                  <a:pt x="275" y="1450"/>
                </a:lnTo>
                <a:lnTo>
                  <a:pt x="307" y="1418"/>
                </a:lnTo>
                <a:lnTo>
                  <a:pt x="339" y="1380"/>
                </a:lnTo>
                <a:lnTo>
                  <a:pt x="371" y="1341"/>
                </a:lnTo>
                <a:lnTo>
                  <a:pt x="397" y="1303"/>
                </a:lnTo>
                <a:lnTo>
                  <a:pt x="423" y="1258"/>
                </a:lnTo>
                <a:lnTo>
                  <a:pt x="448" y="1219"/>
                </a:lnTo>
                <a:lnTo>
                  <a:pt x="474" y="1174"/>
                </a:lnTo>
                <a:lnTo>
                  <a:pt x="493" y="1129"/>
                </a:lnTo>
                <a:lnTo>
                  <a:pt x="512" y="1084"/>
                </a:lnTo>
                <a:lnTo>
                  <a:pt x="525" y="1039"/>
                </a:lnTo>
                <a:lnTo>
                  <a:pt x="538" y="988"/>
                </a:lnTo>
                <a:lnTo>
                  <a:pt x="544" y="943"/>
                </a:lnTo>
                <a:lnTo>
                  <a:pt x="551" y="892"/>
                </a:lnTo>
                <a:lnTo>
                  <a:pt x="557" y="847"/>
                </a:lnTo>
                <a:lnTo>
                  <a:pt x="563" y="796"/>
                </a:lnTo>
                <a:lnTo>
                  <a:pt x="563" y="738"/>
                </a:lnTo>
                <a:lnTo>
                  <a:pt x="570" y="687"/>
                </a:lnTo>
                <a:lnTo>
                  <a:pt x="570" y="629"/>
                </a:lnTo>
                <a:lnTo>
                  <a:pt x="570" y="571"/>
                </a:lnTo>
                <a:lnTo>
                  <a:pt x="570" y="539"/>
                </a:lnTo>
                <a:lnTo>
                  <a:pt x="570" y="513"/>
                </a:lnTo>
                <a:lnTo>
                  <a:pt x="570" y="488"/>
                </a:lnTo>
                <a:lnTo>
                  <a:pt x="570" y="455"/>
                </a:lnTo>
                <a:lnTo>
                  <a:pt x="570" y="436"/>
                </a:lnTo>
                <a:lnTo>
                  <a:pt x="570" y="411"/>
                </a:lnTo>
                <a:lnTo>
                  <a:pt x="570" y="385"/>
                </a:lnTo>
                <a:lnTo>
                  <a:pt x="570" y="366"/>
                </a:lnTo>
                <a:lnTo>
                  <a:pt x="570" y="340"/>
                </a:lnTo>
                <a:lnTo>
                  <a:pt x="570" y="321"/>
                </a:lnTo>
                <a:lnTo>
                  <a:pt x="570" y="301"/>
                </a:lnTo>
                <a:lnTo>
                  <a:pt x="563" y="282"/>
                </a:lnTo>
                <a:lnTo>
                  <a:pt x="563" y="250"/>
                </a:lnTo>
                <a:lnTo>
                  <a:pt x="563" y="218"/>
                </a:lnTo>
                <a:lnTo>
                  <a:pt x="557" y="192"/>
                </a:lnTo>
                <a:lnTo>
                  <a:pt x="557" y="173"/>
                </a:lnTo>
                <a:lnTo>
                  <a:pt x="551" y="154"/>
                </a:lnTo>
                <a:lnTo>
                  <a:pt x="551" y="135"/>
                </a:lnTo>
                <a:lnTo>
                  <a:pt x="544" y="115"/>
                </a:lnTo>
                <a:lnTo>
                  <a:pt x="538" y="103"/>
                </a:lnTo>
                <a:lnTo>
                  <a:pt x="531" y="90"/>
                </a:lnTo>
                <a:lnTo>
                  <a:pt x="525" y="83"/>
                </a:lnTo>
                <a:lnTo>
                  <a:pt x="519" y="77"/>
                </a:lnTo>
                <a:lnTo>
                  <a:pt x="519" y="70"/>
                </a:lnTo>
                <a:lnTo>
                  <a:pt x="512" y="64"/>
                </a:lnTo>
                <a:lnTo>
                  <a:pt x="512" y="58"/>
                </a:lnTo>
                <a:lnTo>
                  <a:pt x="512" y="45"/>
                </a:lnTo>
                <a:lnTo>
                  <a:pt x="512" y="38"/>
                </a:lnTo>
                <a:lnTo>
                  <a:pt x="519" y="32"/>
                </a:lnTo>
                <a:lnTo>
                  <a:pt x="519" y="19"/>
                </a:lnTo>
                <a:lnTo>
                  <a:pt x="525" y="13"/>
                </a:lnTo>
                <a:lnTo>
                  <a:pt x="531" y="6"/>
                </a:lnTo>
                <a:lnTo>
                  <a:pt x="538" y="0"/>
                </a:lnTo>
                <a:lnTo>
                  <a:pt x="544" y="0"/>
                </a:lnTo>
                <a:lnTo>
                  <a:pt x="557" y="0"/>
                </a:lnTo>
                <a:lnTo>
                  <a:pt x="576" y="0"/>
                </a:lnTo>
                <a:lnTo>
                  <a:pt x="595" y="0"/>
                </a:lnTo>
                <a:lnTo>
                  <a:pt x="615" y="6"/>
                </a:lnTo>
                <a:lnTo>
                  <a:pt x="653" y="19"/>
                </a:lnTo>
                <a:lnTo>
                  <a:pt x="685" y="32"/>
                </a:lnTo>
                <a:lnTo>
                  <a:pt x="717" y="45"/>
                </a:lnTo>
                <a:lnTo>
                  <a:pt x="743" y="58"/>
                </a:lnTo>
                <a:lnTo>
                  <a:pt x="756" y="70"/>
                </a:lnTo>
                <a:lnTo>
                  <a:pt x="762" y="77"/>
                </a:lnTo>
                <a:lnTo>
                  <a:pt x="775" y="83"/>
                </a:lnTo>
                <a:lnTo>
                  <a:pt x="775" y="96"/>
                </a:lnTo>
                <a:lnTo>
                  <a:pt x="781" y="109"/>
                </a:lnTo>
                <a:lnTo>
                  <a:pt x="781" y="115"/>
                </a:lnTo>
                <a:lnTo>
                  <a:pt x="781" y="128"/>
                </a:lnTo>
                <a:lnTo>
                  <a:pt x="781" y="141"/>
                </a:lnTo>
                <a:lnTo>
                  <a:pt x="775" y="154"/>
                </a:lnTo>
                <a:lnTo>
                  <a:pt x="775" y="160"/>
                </a:lnTo>
                <a:lnTo>
                  <a:pt x="775" y="173"/>
                </a:lnTo>
                <a:lnTo>
                  <a:pt x="775" y="186"/>
                </a:lnTo>
                <a:lnTo>
                  <a:pt x="768" y="205"/>
                </a:lnTo>
                <a:lnTo>
                  <a:pt x="768" y="224"/>
                </a:lnTo>
                <a:lnTo>
                  <a:pt x="768" y="244"/>
                </a:lnTo>
                <a:lnTo>
                  <a:pt x="768" y="269"/>
                </a:lnTo>
                <a:lnTo>
                  <a:pt x="762" y="295"/>
                </a:lnTo>
                <a:lnTo>
                  <a:pt x="762" y="321"/>
                </a:lnTo>
                <a:lnTo>
                  <a:pt x="762" y="346"/>
                </a:lnTo>
                <a:lnTo>
                  <a:pt x="762" y="378"/>
                </a:lnTo>
                <a:lnTo>
                  <a:pt x="762" y="411"/>
                </a:lnTo>
                <a:lnTo>
                  <a:pt x="762" y="449"/>
                </a:lnTo>
                <a:lnTo>
                  <a:pt x="762" y="488"/>
                </a:lnTo>
                <a:lnTo>
                  <a:pt x="762" y="526"/>
                </a:lnTo>
                <a:lnTo>
                  <a:pt x="762" y="565"/>
                </a:lnTo>
                <a:lnTo>
                  <a:pt x="762" y="603"/>
                </a:lnTo>
                <a:lnTo>
                  <a:pt x="762" y="642"/>
                </a:lnTo>
                <a:lnTo>
                  <a:pt x="756" y="680"/>
                </a:lnTo>
                <a:lnTo>
                  <a:pt x="756" y="712"/>
                </a:lnTo>
                <a:lnTo>
                  <a:pt x="756" y="751"/>
                </a:lnTo>
                <a:lnTo>
                  <a:pt x="749" y="783"/>
                </a:lnTo>
                <a:lnTo>
                  <a:pt x="749" y="808"/>
                </a:lnTo>
                <a:lnTo>
                  <a:pt x="743" y="841"/>
                </a:lnTo>
                <a:lnTo>
                  <a:pt x="743" y="866"/>
                </a:lnTo>
                <a:lnTo>
                  <a:pt x="736" y="898"/>
                </a:lnTo>
                <a:lnTo>
                  <a:pt x="736" y="924"/>
                </a:lnTo>
                <a:lnTo>
                  <a:pt x="730" y="950"/>
                </a:lnTo>
                <a:lnTo>
                  <a:pt x="724" y="969"/>
                </a:lnTo>
                <a:lnTo>
                  <a:pt x="724" y="995"/>
                </a:lnTo>
                <a:lnTo>
                  <a:pt x="717" y="1014"/>
                </a:lnTo>
                <a:lnTo>
                  <a:pt x="704" y="1052"/>
                </a:lnTo>
                <a:lnTo>
                  <a:pt x="698" y="1091"/>
                </a:lnTo>
                <a:lnTo>
                  <a:pt x="679" y="1129"/>
                </a:lnTo>
                <a:lnTo>
                  <a:pt x="666" y="1168"/>
                </a:lnTo>
                <a:lnTo>
                  <a:pt x="653" y="1206"/>
                </a:lnTo>
                <a:lnTo>
                  <a:pt x="634" y="1238"/>
                </a:lnTo>
                <a:lnTo>
                  <a:pt x="615" y="1271"/>
                </a:lnTo>
                <a:lnTo>
                  <a:pt x="595" y="1303"/>
                </a:lnTo>
              </a:path>
            </a:pathLst>
          </a:custGeom>
          <a:solidFill>
            <a:srgbClr val="FF0000"/>
          </a:solidFill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1890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2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6" name="Freeform 22"/>
          <p:cNvSpPr>
            <a:spLocks/>
          </p:cNvSpPr>
          <p:nvPr/>
        </p:nvSpPr>
        <p:spPr bwMode="auto">
          <a:xfrm>
            <a:off x="1458913" y="1709754"/>
            <a:ext cx="1273175" cy="366713"/>
          </a:xfrm>
          <a:custGeom>
            <a:avLst/>
            <a:gdLst/>
            <a:ahLst/>
            <a:cxnLst>
              <a:cxn ang="0">
                <a:pos x="603" y="13"/>
              </a:cxn>
              <a:cxn ang="0">
                <a:pos x="629" y="6"/>
              </a:cxn>
              <a:cxn ang="0">
                <a:pos x="655" y="0"/>
              </a:cxn>
              <a:cxn ang="0">
                <a:pos x="674" y="0"/>
              </a:cxn>
              <a:cxn ang="0">
                <a:pos x="700" y="13"/>
              </a:cxn>
              <a:cxn ang="0">
                <a:pos x="732" y="32"/>
              </a:cxn>
              <a:cxn ang="0">
                <a:pos x="770" y="58"/>
              </a:cxn>
              <a:cxn ang="0">
                <a:pos x="790" y="77"/>
              </a:cxn>
              <a:cxn ang="0">
                <a:pos x="796" y="90"/>
              </a:cxn>
              <a:cxn ang="0">
                <a:pos x="802" y="103"/>
              </a:cxn>
              <a:cxn ang="0">
                <a:pos x="796" y="116"/>
              </a:cxn>
              <a:cxn ang="0">
                <a:pos x="783" y="122"/>
              </a:cxn>
              <a:cxn ang="0">
                <a:pos x="764" y="128"/>
              </a:cxn>
              <a:cxn ang="0">
                <a:pos x="738" y="135"/>
              </a:cxn>
              <a:cxn ang="0">
                <a:pos x="700" y="141"/>
              </a:cxn>
              <a:cxn ang="0">
                <a:pos x="655" y="148"/>
              </a:cxn>
              <a:cxn ang="0">
                <a:pos x="603" y="161"/>
              </a:cxn>
              <a:cxn ang="0">
                <a:pos x="539" y="167"/>
              </a:cxn>
              <a:cxn ang="0">
                <a:pos x="469" y="173"/>
              </a:cxn>
              <a:cxn ang="0">
                <a:pos x="404" y="180"/>
              </a:cxn>
              <a:cxn ang="0">
                <a:pos x="353" y="186"/>
              </a:cxn>
              <a:cxn ang="0">
                <a:pos x="302" y="193"/>
              </a:cxn>
              <a:cxn ang="0">
                <a:pos x="263" y="199"/>
              </a:cxn>
              <a:cxn ang="0">
                <a:pos x="225" y="206"/>
              </a:cxn>
              <a:cxn ang="0">
                <a:pos x="199" y="212"/>
              </a:cxn>
              <a:cxn ang="0">
                <a:pos x="186" y="219"/>
              </a:cxn>
              <a:cxn ang="0">
                <a:pos x="167" y="225"/>
              </a:cxn>
              <a:cxn ang="0">
                <a:pos x="135" y="231"/>
              </a:cxn>
              <a:cxn ang="0">
                <a:pos x="96" y="225"/>
              </a:cxn>
              <a:cxn ang="0">
                <a:pos x="51" y="212"/>
              </a:cxn>
              <a:cxn ang="0">
                <a:pos x="0" y="116"/>
              </a:cxn>
              <a:cxn ang="0">
                <a:pos x="19" y="116"/>
              </a:cxn>
              <a:cxn ang="0">
                <a:pos x="39" y="116"/>
              </a:cxn>
              <a:cxn ang="0">
                <a:pos x="71" y="109"/>
              </a:cxn>
              <a:cxn ang="0">
                <a:pos x="103" y="109"/>
              </a:cxn>
              <a:cxn ang="0">
                <a:pos x="141" y="103"/>
              </a:cxn>
              <a:cxn ang="0">
                <a:pos x="186" y="96"/>
              </a:cxn>
              <a:cxn ang="0">
                <a:pos x="238" y="90"/>
              </a:cxn>
              <a:cxn ang="0">
                <a:pos x="295" y="77"/>
              </a:cxn>
              <a:cxn ang="0">
                <a:pos x="347" y="71"/>
              </a:cxn>
              <a:cxn ang="0">
                <a:pos x="398" y="64"/>
              </a:cxn>
              <a:cxn ang="0">
                <a:pos x="443" y="58"/>
              </a:cxn>
              <a:cxn ang="0">
                <a:pos x="481" y="45"/>
              </a:cxn>
              <a:cxn ang="0">
                <a:pos x="514" y="38"/>
              </a:cxn>
              <a:cxn ang="0">
                <a:pos x="546" y="32"/>
              </a:cxn>
              <a:cxn ang="0">
                <a:pos x="571" y="26"/>
              </a:cxn>
              <a:cxn ang="0">
                <a:pos x="584" y="19"/>
              </a:cxn>
            </a:cxnLst>
            <a:rect l="0" t="0" r="r" b="b"/>
            <a:pathLst>
              <a:path w="802" h="231">
                <a:moveTo>
                  <a:pt x="584" y="19"/>
                </a:moveTo>
                <a:lnTo>
                  <a:pt x="603" y="13"/>
                </a:lnTo>
                <a:lnTo>
                  <a:pt x="616" y="6"/>
                </a:lnTo>
                <a:lnTo>
                  <a:pt x="629" y="6"/>
                </a:lnTo>
                <a:lnTo>
                  <a:pt x="642" y="0"/>
                </a:lnTo>
                <a:lnTo>
                  <a:pt x="655" y="0"/>
                </a:lnTo>
                <a:lnTo>
                  <a:pt x="661" y="0"/>
                </a:lnTo>
                <a:lnTo>
                  <a:pt x="674" y="0"/>
                </a:lnTo>
                <a:lnTo>
                  <a:pt x="687" y="6"/>
                </a:lnTo>
                <a:lnTo>
                  <a:pt x="700" y="13"/>
                </a:lnTo>
                <a:lnTo>
                  <a:pt x="713" y="19"/>
                </a:lnTo>
                <a:lnTo>
                  <a:pt x="732" y="32"/>
                </a:lnTo>
                <a:lnTo>
                  <a:pt x="758" y="51"/>
                </a:lnTo>
                <a:lnTo>
                  <a:pt x="770" y="58"/>
                </a:lnTo>
                <a:lnTo>
                  <a:pt x="777" y="64"/>
                </a:lnTo>
                <a:lnTo>
                  <a:pt x="790" y="77"/>
                </a:lnTo>
                <a:lnTo>
                  <a:pt x="796" y="83"/>
                </a:lnTo>
                <a:lnTo>
                  <a:pt x="796" y="90"/>
                </a:lnTo>
                <a:lnTo>
                  <a:pt x="802" y="96"/>
                </a:lnTo>
                <a:lnTo>
                  <a:pt x="802" y="103"/>
                </a:lnTo>
                <a:lnTo>
                  <a:pt x="796" y="109"/>
                </a:lnTo>
                <a:lnTo>
                  <a:pt x="796" y="116"/>
                </a:lnTo>
                <a:lnTo>
                  <a:pt x="790" y="116"/>
                </a:lnTo>
                <a:lnTo>
                  <a:pt x="783" y="122"/>
                </a:lnTo>
                <a:lnTo>
                  <a:pt x="777" y="128"/>
                </a:lnTo>
                <a:lnTo>
                  <a:pt x="764" y="128"/>
                </a:lnTo>
                <a:lnTo>
                  <a:pt x="751" y="135"/>
                </a:lnTo>
                <a:lnTo>
                  <a:pt x="738" y="135"/>
                </a:lnTo>
                <a:lnTo>
                  <a:pt x="719" y="141"/>
                </a:lnTo>
                <a:lnTo>
                  <a:pt x="700" y="141"/>
                </a:lnTo>
                <a:lnTo>
                  <a:pt x="680" y="148"/>
                </a:lnTo>
                <a:lnTo>
                  <a:pt x="655" y="148"/>
                </a:lnTo>
                <a:lnTo>
                  <a:pt x="629" y="154"/>
                </a:lnTo>
                <a:lnTo>
                  <a:pt x="603" y="161"/>
                </a:lnTo>
                <a:lnTo>
                  <a:pt x="571" y="161"/>
                </a:lnTo>
                <a:lnTo>
                  <a:pt x="539" y="167"/>
                </a:lnTo>
                <a:lnTo>
                  <a:pt x="507" y="167"/>
                </a:lnTo>
                <a:lnTo>
                  <a:pt x="469" y="173"/>
                </a:lnTo>
                <a:lnTo>
                  <a:pt x="437" y="180"/>
                </a:lnTo>
                <a:lnTo>
                  <a:pt x="404" y="180"/>
                </a:lnTo>
                <a:lnTo>
                  <a:pt x="379" y="186"/>
                </a:lnTo>
                <a:lnTo>
                  <a:pt x="353" y="186"/>
                </a:lnTo>
                <a:lnTo>
                  <a:pt x="327" y="193"/>
                </a:lnTo>
                <a:lnTo>
                  <a:pt x="302" y="193"/>
                </a:lnTo>
                <a:lnTo>
                  <a:pt x="282" y="199"/>
                </a:lnTo>
                <a:lnTo>
                  <a:pt x="263" y="199"/>
                </a:lnTo>
                <a:lnTo>
                  <a:pt x="244" y="206"/>
                </a:lnTo>
                <a:lnTo>
                  <a:pt x="225" y="206"/>
                </a:lnTo>
                <a:lnTo>
                  <a:pt x="212" y="212"/>
                </a:lnTo>
                <a:lnTo>
                  <a:pt x="199" y="212"/>
                </a:lnTo>
                <a:lnTo>
                  <a:pt x="193" y="219"/>
                </a:lnTo>
                <a:lnTo>
                  <a:pt x="186" y="219"/>
                </a:lnTo>
                <a:lnTo>
                  <a:pt x="180" y="225"/>
                </a:lnTo>
                <a:lnTo>
                  <a:pt x="167" y="225"/>
                </a:lnTo>
                <a:lnTo>
                  <a:pt x="154" y="231"/>
                </a:lnTo>
                <a:lnTo>
                  <a:pt x="135" y="231"/>
                </a:lnTo>
                <a:lnTo>
                  <a:pt x="116" y="231"/>
                </a:lnTo>
                <a:lnTo>
                  <a:pt x="96" y="225"/>
                </a:lnTo>
                <a:lnTo>
                  <a:pt x="77" y="219"/>
                </a:lnTo>
                <a:lnTo>
                  <a:pt x="51" y="212"/>
                </a:lnTo>
                <a:lnTo>
                  <a:pt x="26" y="199"/>
                </a:lnTo>
                <a:lnTo>
                  <a:pt x="0" y="116"/>
                </a:lnTo>
                <a:lnTo>
                  <a:pt x="6" y="116"/>
                </a:lnTo>
                <a:lnTo>
                  <a:pt x="19" y="116"/>
                </a:lnTo>
                <a:lnTo>
                  <a:pt x="26" y="116"/>
                </a:lnTo>
                <a:lnTo>
                  <a:pt x="39" y="116"/>
                </a:lnTo>
                <a:lnTo>
                  <a:pt x="51" y="116"/>
                </a:lnTo>
                <a:lnTo>
                  <a:pt x="71" y="109"/>
                </a:lnTo>
                <a:lnTo>
                  <a:pt x="83" y="109"/>
                </a:lnTo>
                <a:lnTo>
                  <a:pt x="103" y="109"/>
                </a:lnTo>
                <a:lnTo>
                  <a:pt x="122" y="103"/>
                </a:lnTo>
                <a:lnTo>
                  <a:pt x="141" y="103"/>
                </a:lnTo>
                <a:lnTo>
                  <a:pt x="167" y="96"/>
                </a:lnTo>
                <a:lnTo>
                  <a:pt x="186" y="96"/>
                </a:lnTo>
                <a:lnTo>
                  <a:pt x="212" y="90"/>
                </a:lnTo>
                <a:lnTo>
                  <a:pt x="238" y="90"/>
                </a:lnTo>
                <a:lnTo>
                  <a:pt x="263" y="83"/>
                </a:lnTo>
                <a:lnTo>
                  <a:pt x="295" y="77"/>
                </a:lnTo>
                <a:lnTo>
                  <a:pt x="321" y="77"/>
                </a:lnTo>
                <a:lnTo>
                  <a:pt x="347" y="71"/>
                </a:lnTo>
                <a:lnTo>
                  <a:pt x="372" y="64"/>
                </a:lnTo>
                <a:lnTo>
                  <a:pt x="398" y="64"/>
                </a:lnTo>
                <a:lnTo>
                  <a:pt x="424" y="58"/>
                </a:lnTo>
                <a:lnTo>
                  <a:pt x="443" y="58"/>
                </a:lnTo>
                <a:lnTo>
                  <a:pt x="462" y="51"/>
                </a:lnTo>
                <a:lnTo>
                  <a:pt x="481" y="45"/>
                </a:lnTo>
                <a:lnTo>
                  <a:pt x="501" y="45"/>
                </a:lnTo>
                <a:lnTo>
                  <a:pt x="514" y="38"/>
                </a:lnTo>
                <a:lnTo>
                  <a:pt x="533" y="38"/>
                </a:lnTo>
                <a:lnTo>
                  <a:pt x="546" y="32"/>
                </a:lnTo>
                <a:lnTo>
                  <a:pt x="559" y="32"/>
                </a:lnTo>
                <a:lnTo>
                  <a:pt x="571" y="26"/>
                </a:lnTo>
                <a:lnTo>
                  <a:pt x="578" y="26"/>
                </a:lnTo>
                <a:lnTo>
                  <a:pt x="584" y="19"/>
                </a:lnTo>
                <a:lnTo>
                  <a:pt x="584" y="19"/>
                </a:lnTo>
              </a:path>
            </a:pathLst>
          </a:custGeom>
          <a:solidFill>
            <a:srgbClr val="FF0000"/>
          </a:solidFill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047" name="Freeform 23"/>
          <p:cNvSpPr>
            <a:spLocks/>
          </p:cNvSpPr>
          <p:nvPr/>
        </p:nvSpPr>
        <p:spPr bwMode="auto">
          <a:xfrm>
            <a:off x="1560513" y="2382854"/>
            <a:ext cx="1203325" cy="195263"/>
          </a:xfrm>
          <a:custGeom>
            <a:avLst/>
            <a:gdLst/>
            <a:ahLst/>
            <a:cxnLst>
              <a:cxn ang="0">
                <a:pos x="745" y="58"/>
              </a:cxn>
              <a:cxn ang="0">
                <a:pos x="719" y="58"/>
              </a:cxn>
              <a:cxn ang="0">
                <a:pos x="681" y="65"/>
              </a:cxn>
              <a:cxn ang="0">
                <a:pos x="642" y="65"/>
              </a:cxn>
              <a:cxn ang="0">
                <a:pos x="597" y="71"/>
              </a:cxn>
              <a:cxn ang="0">
                <a:pos x="546" y="71"/>
              </a:cxn>
              <a:cxn ang="0">
                <a:pos x="488" y="78"/>
              </a:cxn>
              <a:cxn ang="0">
                <a:pos x="430" y="84"/>
              </a:cxn>
              <a:cxn ang="0">
                <a:pos x="366" y="97"/>
              </a:cxn>
              <a:cxn ang="0">
                <a:pos x="302" y="103"/>
              </a:cxn>
              <a:cxn ang="0">
                <a:pos x="244" y="110"/>
              </a:cxn>
              <a:cxn ang="0">
                <a:pos x="193" y="110"/>
              </a:cxn>
              <a:cxn ang="0">
                <a:pos x="141" y="116"/>
              </a:cxn>
              <a:cxn ang="0">
                <a:pos x="97" y="116"/>
              </a:cxn>
              <a:cxn ang="0">
                <a:pos x="58" y="123"/>
              </a:cxn>
              <a:cxn ang="0">
                <a:pos x="19" y="123"/>
              </a:cxn>
              <a:cxn ang="0">
                <a:pos x="0" y="84"/>
              </a:cxn>
              <a:cxn ang="0">
                <a:pos x="19" y="84"/>
              </a:cxn>
              <a:cxn ang="0">
                <a:pos x="52" y="78"/>
              </a:cxn>
              <a:cxn ang="0">
                <a:pos x="84" y="78"/>
              </a:cxn>
              <a:cxn ang="0">
                <a:pos x="129" y="71"/>
              </a:cxn>
              <a:cxn ang="0">
                <a:pos x="180" y="65"/>
              </a:cxn>
              <a:cxn ang="0">
                <a:pos x="231" y="58"/>
              </a:cxn>
              <a:cxn ang="0">
                <a:pos x="296" y="52"/>
              </a:cxn>
              <a:cxn ang="0">
                <a:pos x="366" y="39"/>
              </a:cxn>
              <a:cxn ang="0">
                <a:pos x="437" y="33"/>
              </a:cxn>
              <a:cxn ang="0">
                <a:pos x="495" y="20"/>
              </a:cxn>
              <a:cxn ang="0">
                <a:pos x="552" y="13"/>
              </a:cxn>
              <a:cxn ang="0">
                <a:pos x="591" y="13"/>
              </a:cxn>
              <a:cxn ang="0">
                <a:pos x="629" y="7"/>
              </a:cxn>
              <a:cxn ang="0">
                <a:pos x="655" y="0"/>
              </a:cxn>
              <a:cxn ang="0">
                <a:pos x="668" y="0"/>
              </a:cxn>
              <a:cxn ang="0">
                <a:pos x="674" y="0"/>
              </a:cxn>
              <a:cxn ang="0">
                <a:pos x="687" y="7"/>
              </a:cxn>
              <a:cxn ang="0">
                <a:pos x="700" y="13"/>
              </a:cxn>
              <a:cxn ang="0">
                <a:pos x="719" y="20"/>
              </a:cxn>
              <a:cxn ang="0">
                <a:pos x="732" y="39"/>
              </a:cxn>
              <a:cxn ang="0">
                <a:pos x="745" y="52"/>
              </a:cxn>
              <a:cxn ang="0">
                <a:pos x="758" y="58"/>
              </a:cxn>
              <a:cxn ang="0">
                <a:pos x="758" y="58"/>
              </a:cxn>
              <a:cxn ang="0">
                <a:pos x="758" y="58"/>
              </a:cxn>
            </a:cxnLst>
            <a:rect l="0" t="0" r="r" b="b"/>
            <a:pathLst>
              <a:path w="758" h="123">
                <a:moveTo>
                  <a:pt x="758" y="58"/>
                </a:moveTo>
                <a:lnTo>
                  <a:pt x="745" y="58"/>
                </a:lnTo>
                <a:lnTo>
                  <a:pt x="732" y="58"/>
                </a:lnTo>
                <a:lnTo>
                  <a:pt x="719" y="58"/>
                </a:lnTo>
                <a:lnTo>
                  <a:pt x="700" y="65"/>
                </a:lnTo>
                <a:lnTo>
                  <a:pt x="681" y="65"/>
                </a:lnTo>
                <a:lnTo>
                  <a:pt x="661" y="65"/>
                </a:lnTo>
                <a:lnTo>
                  <a:pt x="642" y="65"/>
                </a:lnTo>
                <a:lnTo>
                  <a:pt x="616" y="65"/>
                </a:lnTo>
                <a:lnTo>
                  <a:pt x="597" y="71"/>
                </a:lnTo>
                <a:lnTo>
                  <a:pt x="572" y="71"/>
                </a:lnTo>
                <a:lnTo>
                  <a:pt x="546" y="71"/>
                </a:lnTo>
                <a:lnTo>
                  <a:pt x="520" y="78"/>
                </a:lnTo>
                <a:lnTo>
                  <a:pt x="488" y="78"/>
                </a:lnTo>
                <a:lnTo>
                  <a:pt x="462" y="84"/>
                </a:lnTo>
                <a:lnTo>
                  <a:pt x="430" y="84"/>
                </a:lnTo>
                <a:lnTo>
                  <a:pt x="398" y="90"/>
                </a:lnTo>
                <a:lnTo>
                  <a:pt x="366" y="97"/>
                </a:lnTo>
                <a:lnTo>
                  <a:pt x="334" y="97"/>
                </a:lnTo>
                <a:lnTo>
                  <a:pt x="302" y="103"/>
                </a:lnTo>
                <a:lnTo>
                  <a:pt x="276" y="103"/>
                </a:lnTo>
                <a:lnTo>
                  <a:pt x="244" y="110"/>
                </a:lnTo>
                <a:lnTo>
                  <a:pt x="218" y="110"/>
                </a:lnTo>
                <a:lnTo>
                  <a:pt x="193" y="110"/>
                </a:lnTo>
                <a:lnTo>
                  <a:pt x="167" y="116"/>
                </a:lnTo>
                <a:lnTo>
                  <a:pt x="141" y="116"/>
                </a:lnTo>
                <a:lnTo>
                  <a:pt x="122" y="116"/>
                </a:lnTo>
                <a:lnTo>
                  <a:pt x="97" y="116"/>
                </a:lnTo>
                <a:lnTo>
                  <a:pt x="77" y="116"/>
                </a:lnTo>
                <a:lnTo>
                  <a:pt x="58" y="123"/>
                </a:lnTo>
                <a:lnTo>
                  <a:pt x="39" y="123"/>
                </a:lnTo>
                <a:lnTo>
                  <a:pt x="19" y="123"/>
                </a:lnTo>
                <a:lnTo>
                  <a:pt x="0" y="123"/>
                </a:lnTo>
                <a:lnTo>
                  <a:pt x="0" y="84"/>
                </a:lnTo>
                <a:lnTo>
                  <a:pt x="13" y="84"/>
                </a:lnTo>
                <a:lnTo>
                  <a:pt x="19" y="84"/>
                </a:lnTo>
                <a:lnTo>
                  <a:pt x="39" y="84"/>
                </a:lnTo>
                <a:lnTo>
                  <a:pt x="52" y="78"/>
                </a:lnTo>
                <a:lnTo>
                  <a:pt x="71" y="78"/>
                </a:lnTo>
                <a:lnTo>
                  <a:pt x="84" y="78"/>
                </a:lnTo>
                <a:lnTo>
                  <a:pt x="109" y="78"/>
                </a:lnTo>
                <a:lnTo>
                  <a:pt x="129" y="71"/>
                </a:lnTo>
                <a:lnTo>
                  <a:pt x="154" y="71"/>
                </a:lnTo>
                <a:lnTo>
                  <a:pt x="180" y="65"/>
                </a:lnTo>
                <a:lnTo>
                  <a:pt x="206" y="65"/>
                </a:lnTo>
                <a:lnTo>
                  <a:pt x="231" y="58"/>
                </a:lnTo>
                <a:lnTo>
                  <a:pt x="263" y="52"/>
                </a:lnTo>
                <a:lnTo>
                  <a:pt x="296" y="52"/>
                </a:lnTo>
                <a:lnTo>
                  <a:pt x="334" y="45"/>
                </a:lnTo>
                <a:lnTo>
                  <a:pt x="366" y="39"/>
                </a:lnTo>
                <a:lnTo>
                  <a:pt x="405" y="33"/>
                </a:lnTo>
                <a:lnTo>
                  <a:pt x="437" y="33"/>
                </a:lnTo>
                <a:lnTo>
                  <a:pt x="469" y="26"/>
                </a:lnTo>
                <a:lnTo>
                  <a:pt x="495" y="20"/>
                </a:lnTo>
                <a:lnTo>
                  <a:pt x="527" y="20"/>
                </a:lnTo>
                <a:lnTo>
                  <a:pt x="552" y="13"/>
                </a:lnTo>
                <a:lnTo>
                  <a:pt x="572" y="13"/>
                </a:lnTo>
                <a:lnTo>
                  <a:pt x="591" y="13"/>
                </a:lnTo>
                <a:lnTo>
                  <a:pt x="610" y="7"/>
                </a:lnTo>
                <a:lnTo>
                  <a:pt x="629" y="7"/>
                </a:lnTo>
                <a:lnTo>
                  <a:pt x="642" y="7"/>
                </a:lnTo>
                <a:lnTo>
                  <a:pt x="655" y="0"/>
                </a:lnTo>
                <a:lnTo>
                  <a:pt x="661" y="0"/>
                </a:lnTo>
                <a:lnTo>
                  <a:pt x="668" y="0"/>
                </a:lnTo>
                <a:lnTo>
                  <a:pt x="674" y="0"/>
                </a:lnTo>
                <a:lnTo>
                  <a:pt x="674" y="0"/>
                </a:lnTo>
                <a:lnTo>
                  <a:pt x="687" y="0"/>
                </a:lnTo>
                <a:lnTo>
                  <a:pt x="687" y="7"/>
                </a:lnTo>
                <a:lnTo>
                  <a:pt x="694" y="7"/>
                </a:lnTo>
                <a:lnTo>
                  <a:pt x="700" y="13"/>
                </a:lnTo>
                <a:lnTo>
                  <a:pt x="706" y="13"/>
                </a:lnTo>
                <a:lnTo>
                  <a:pt x="719" y="20"/>
                </a:lnTo>
                <a:lnTo>
                  <a:pt x="726" y="33"/>
                </a:lnTo>
                <a:lnTo>
                  <a:pt x="732" y="39"/>
                </a:lnTo>
                <a:lnTo>
                  <a:pt x="738" y="45"/>
                </a:lnTo>
                <a:lnTo>
                  <a:pt x="745" y="52"/>
                </a:lnTo>
                <a:lnTo>
                  <a:pt x="751" y="52"/>
                </a:lnTo>
                <a:lnTo>
                  <a:pt x="758" y="58"/>
                </a:lnTo>
                <a:lnTo>
                  <a:pt x="758" y="58"/>
                </a:lnTo>
                <a:lnTo>
                  <a:pt x="758" y="58"/>
                </a:lnTo>
                <a:lnTo>
                  <a:pt x="758" y="58"/>
                </a:lnTo>
                <a:lnTo>
                  <a:pt x="758" y="58"/>
                </a:lnTo>
              </a:path>
            </a:pathLst>
          </a:custGeom>
          <a:solidFill>
            <a:srgbClr val="FF0000"/>
          </a:solidFill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070" name="Freeform 46"/>
          <p:cNvSpPr>
            <a:spLocks/>
          </p:cNvSpPr>
          <p:nvPr/>
        </p:nvSpPr>
        <p:spPr bwMode="auto">
          <a:xfrm>
            <a:off x="2575992" y="4634508"/>
            <a:ext cx="622300" cy="622300"/>
          </a:xfrm>
          <a:custGeom>
            <a:avLst/>
            <a:gdLst/>
            <a:ahLst/>
            <a:cxnLst>
              <a:cxn ang="0">
                <a:pos x="58" y="392"/>
              </a:cxn>
              <a:cxn ang="0">
                <a:pos x="0" y="328"/>
              </a:cxn>
              <a:cxn ang="0">
                <a:pos x="32" y="302"/>
              </a:cxn>
              <a:cxn ang="0">
                <a:pos x="58" y="277"/>
              </a:cxn>
              <a:cxn ang="0">
                <a:pos x="83" y="251"/>
              </a:cxn>
              <a:cxn ang="0">
                <a:pos x="103" y="232"/>
              </a:cxn>
              <a:cxn ang="0">
                <a:pos x="128" y="206"/>
              </a:cxn>
              <a:cxn ang="0">
                <a:pos x="148" y="187"/>
              </a:cxn>
              <a:cxn ang="0">
                <a:pos x="161" y="167"/>
              </a:cxn>
              <a:cxn ang="0">
                <a:pos x="180" y="148"/>
              </a:cxn>
              <a:cxn ang="0">
                <a:pos x="186" y="135"/>
              </a:cxn>
              <a:cxn ang="0">
                <a:pos x="199" y="122"/>
              </a:cxn>
              <a:cxn ang="0">
                <a:pos x="206" y="103"/>
              </a:cxn>
              <a:cxn ang="0">
                <a:pos x="212" y="97"/>
              </a:cxn>
              <a:cxn ang="0">
                <a:pos x="212" y="84"/>
              </a:cxn>
              <a:cxn ang="0">
                <a:pos x="212" y="77"/>
              </a:cxn>
              <a:cxn ang="0">
                <a:pos x="212" y="65"/>
              </a:cxn>
              <a:cxn ang="0">
                <a:pos x="212" y="58"/>
              </a:cxn>
              <a:cxn ang="0">
                <a:pos x="206" y="58"/>
              </a:cxn>
              <a:cxn ang="0">
                <a:pos x="206" y="52"/>
              </a:cxn>
              <a:cxn ang="0">
                <a:pos x="199" y="52"/>
              </a:cxn>
              <a:cxn ang="0">
                <a:pos x="199" y="45"/>
              </a:cxn>
              <a:cxn ang="0">
                <a:pos x="206" y="39"/>
              </a:cxn>
              <a:cxn ang="0">
                <a:pos x="206" y="32"/>
              </a:cxn>
              <a:cxn ang="0">
                <a:pos x="212" y="26"/>
              </a:cxn>
              <a:cxn ang="0">
                <a:pos x="219" y="13"/>
              </a:cxn>
              <a:cxn ang="0">
                <a:pos x="225" y="13"/>
              </a:cxn>
              <a:cxn ang="0">
                <a:pos x="231" y="7"/>
              </a:cxn>
              <a:cxn ang="0">
                <a:pos x="238" y="7"/>
              </a:cxn>
              <a:cxn ang="0">
                <a:pos x="244" y="0"/>
              </a:cxn>
              <a:cxn ang="0">
                <a:pos x="251" y="0"/>
              </a:cxn>
              <a:cxn ang="0">
                <a:pos x="257" y="7"/>
              </a:cxn>
              <a:cxn ang="0">
                <a:pos x="276" y="7"/>
              </a:cxn>
              <a:cxn ang="0">
                <a:pos x="289" y="13"/>
              </a:cxn>
              <a:cxn ang="0">
                <a:pos x="309" y="26"/>
              </a:cxn>
              <a:cxn ang="0">
                <a:pos x="328" y="39"/>
              </a:cxn>
              <a:cxn ang="0">
                <a:pos x="354" y="52"/>
              </a:cxn>
              <a:cxn ang="0">
                <a:pos x="360" y="65"/>
              </a:cxn>
              <a:cxn ang="0">
                <a:pos x="367" y="71"/>
              </a:cxn>
              <a:cxn ang="0">
                <a:pos x="379" y="77"/>
              </a:cxn>
              <a:cxn ang="0">
                <a:pos x="386" y="84"/>
              </a:cxn>
              <a:cxn ang="0">
                <a:pos x="386" y="97"/>
              </a:cxn>
              <a:cxn ang="0">
                <a:pos x="392" y="103"/>
              </a:cxn>
              <a:cxn ang="0">
                <a:pos x="392" y="110"/>
              </a:cxn>
              <a:cxn ang="0">
                <a:pos x="392" y="122"/>
              </a:cxn>
              <a:cxn ang="0">
                <a:pos x="392" y="122"/>
              </a:cxn>
              <a:cxn ang="0">
                <a:pos x="386" y="135"/>
              </a:cxn>
              <a:cxn ang="0">
                <a:pos x="379" y="142"/>
              </a:cxn>
              <a:cxn ang="0">
                <a:pos x="367" y="148"/>
              </a:cxn>
              <a:cxn ang="0">
                <a:pos x="354" y="161"/>
              </a:cxn>
              <a:cxn ang="0">
                <a:pos x="341" y="174"/>
              </a:cxn>
              <a:cxn ang="0">
                <a:pos x="321" y="187"/>
              </a:cxn>
              <a:cxn ang="0">
                <a:pos x="302" y="206"/>
              </a:cxn>
              <a:cxn ang="0">
                <a:pos x="283" y="219"/>
              </a:cxn>
              <a:cxn ang="0">
                <a:pos x="257" y="238"/>
              </a:cxn>
              <a:cxn ang="0">
                <a:pos x="231" y="264"/>
              </a:cxn>
              <a:cxn ang="0">
                <a:pos x="199" y="283"/>
              </a:cxn>
              <a:cxn ang="0">
                <a:pos x="167" y="309"/>
              </a:cxn>
              <a:cxn ang="0">
                <a:pos x="135" y="335"/>
              </a:cxn>
              <a:cxn ang="0">
                <a:pos x="96" y="360"/>
              </a:cxn>
              <a:cxn ang="0">
                <a:pos x="58" y="392"/>
              </a:cxn>
              <a:cxn ang="0">
                <a:pos x="58" y="392"/>
              </a:cxn>
            </a:cxnLst>
            <a:rect l="0" t="0" r="r" b="b"/>
            <a:pathLst>
              <a:path w="392" h="392">
                <a:moveTo>
                  <a:pt x="58" y="392"/>
                </a:moveTo>
                <a:lnTo>
                  <a:pt x="0" y="328"/>
                </a:lnTo>
                <a:lnTo>
                  <a:pt x="32" y="302"/>
                </a:lnTo>
                <a:lnTo>
                  <a:pt x="58" y="277"/>
                </a:lnTo>
                <a:lnTo>
                  <a:pt x="83" y="251"/>
                </a:lnTo>
                <a:lnTo>
                  <a:pt x="103" y="232"/>
                </a:lnTo>
                <a:lnTo>
                  <a:pt x="128" y="206"/>
                </a:lnTo>
                <a:lnTo>
                  <a:pt x="148" y="187"/>
                </a:lnTo>
                <a:lnTo>
                  <a:pt x="161" y="167"/>
                </a:lnTo>
                <a:lnTo>
                  <a:pt x="180" y="148"/>
                </a:lnTo>
                <a:lnTo>
                  <a:pt x="186" y="135"/>
                </a:lnTo>
                <a:lnTo>
                  <a:pt x="199" y="122"/>
                </a:lnTo>
                <a:lnTo>
                  <a:pt x="206" y="103"/>
                </a:lnTo>
                <a:lnTo>
                  <a:pt x="212" y="97"/>
                </a:lnTo>
                <a:lnTo>
                  <a:pt x="212" y="84"/>
                </a:lnTo>
                <a:lnTo>
                  <a:pt x="212" y="77"/>
                </a:lnTo>
                <a:lnTo>
                  <a:pt x="212" y="65"/>
                </a:lnTo>
                <a:lnTo>
                  <a:pt x="212" y="58"/>
                </a:lnTo>
                <a:lnTo>
                  <a:pt x="206" y="58"/>
                </a:lnTo>
                <a:lnTo>
                  <a:pt x="206" y="52"/>
                </a:lnTo>
                <a:lnTo>
                  <a:pt x="199" y="52"/>
                </a:lnTo>
                <a:lnTo>
                  <a:pt x="199" y="45"/>
                </a:lnTo>
                <a:lnTo>
                  <a:pt x="206" y="39"/>
                </a:lnTo>
                <a:lnTo>
                  <a:pt x="206" y="32"/>
                </a:lnTo>
                <a:lnTo>
                  <a:pt x="212" y="26"/>
                </a:lnTo>
                <a:lnTo>
                  <a:pt x="219" y="13"/>
                </a:lnTo>
                <a:lnTo>
                  <a:pt x="225" y="13"/>
                </a:lnTo>
                <a:lnTo>
                  <a:pt x="231" y="7"/>
                </a:lnTo>
                <a:lnTo>
                  <a:pt x="238" y="7"/>
                </a:lnTo>
                <a:lnTo>
                  <a:pt x="244" y="0"/>
                </a:lnTo>
                <a:lnTo>
                  <a:pt x="251" y="0"/>
                </a:lnTo>
                <a:lnTo>
                  <a:pt x="257" y="7"/>
                </a:lnTo>
                <a:lnTo>
                  <a:pt x="276" y="7"/>
                </a:lnTo>
                <a:lnTo>
                  <a:pt x="289" y="13"/>
                </a:lnTo>
                <a:lnTo>
                  <a:pt x="309" y="26"/>
                </a:lnTo>
                <a:lnTo>
                  <a:pt x="328" y="39"/>
                </a:lnTo>
                <a:lnTo>
                  <a:pt x="354" y="52"/>
                </a:lnTo>
                <a:lnTo>
                  <a:pt x="360" y="65"/>
                </a:lnTo>
                <a:lnTo>
                  <a:pt x="367" y="71"/>
                </a:lnTo>
                <a:lnTo>
                  <a:pt x="379" y="77"/>
                </a:lnTo>
                <a:lnTo>
                  <a:pt x="386" y="84"/>
                </a:lnTo>
                <a:lnTo>
                  <a:pt x="386" y="97"/>
                </a:lnTo>
                <a:lnTo>
                  <a:pt x="392" y="103"/>
                </a:lnTo>
                <a:lnTo>
                  <a:pt x="392" y="110"/>
                </a:lnTo>
                <a:lnTo>
                  <a:pt x="392" y="122"/>
                </a:lnTo>
                <a:lnTo>
                  <a:pt x="392" y="122"/>
                </a:lnTo>
                <a:lnTo>
                  <a:pt x="386" y="135"/>
                </a:lnTo>
                <a:lnTo>
                  <a:pt x="379" y="142"/>
                </a:lnTo>
                <a:lnTo>
                  <a:pt x="367" y="148"/>
                </a:lnTo>
                <a:lnTo>
                  <a:pt x="354" y="161"/>
                </a:lnTo>
                <a:lnTo>
                  <a:pt x="341" y="174"/>
                </a:lnTo>
                <a:lnTo>
                  <a:pt x="321" y="187"/>
                </a:lnTo>
                <a:lnTo>
                  <a:pt x="302" y="206"/>
                </a:lnTo>
                <a:lnTo>
                  <a:pt x="283" y="219"/>
                </a:lnTo>
                <a:lnTo>
                  <a:pt x="257" y="238"/>
                </a:lnTo>
                <a:lnTo>
                  <a:pt x="231" y="264"/>
                </a:lnTo>
                <a:lnTo>
                  <a:pt x="199" y="283"/>
                </a:lnTo>
                <a:lnTo>
                  <a:pt x="167" y="309"/>
                </a:lnTo>
                <a:lnTo>
                  <a:pt x="135" y="335"/>
                </a:lnTo>
                <a:lnTo>
                  <a:pt x="96" y="360"/>
                </a:lnTo>
                <a:lnTo>
                  <a:pt x="58" y="392"/>
                </a:lnTo>
                <a:lnTo>
                  <a:pt x="58" y="392"/>
                </a:lnTo>
              </a:path>
            </a:pathLst>
          </a:custGeom>
          <a:solidFill>
            <a:srgbClr val="FF0000"/>
          </a:solidFill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080" name="Freeform 56"/>
          <p:cNvSpPr>
            <a:spLocks/>
          </p:cNvSpPr>
          <p:nvPr/>
        </p:nvSpPr>
        <p:spPr bwMode="auto">
          <a:xfrm>
            <a:off x="5688013" y="4763606"/>
            <a:ext cx="2438400" cy="1165225"/>
          </a:xfrm>
          <a:custGeom>
            <a:avLst/>
            <a:gdLst/>
            <a:ahLst/>
            <a:cxnLst>
              <a:cxn ang="0">
                <a:pos x="225" y="708"/>
              </a:cxn>
              <a:cxn ang="0">
                <a:pos x="187" y="728"/>
              </a:cxn>
              <a:cxn ang="0">
                <a:pos x="155" y="734"/>
              </a:cxn>
              <a:cxn ang="0">
                <a:pos x="123" y="728"/>
              </a:cxn>
              <a:cxn ang="0">
                <a:pos x="90" y="702"/>
              </a:cxn>
              <a:cxn ang="0">
                <a:pos x="58" y="663"/>
              </a:cxn>
              <a:cxn ang="0">
                <a:pos x="33" y="637"/>
              </a:cxn>
              <a:cxn ang="0">
                <a:pos x="26" y="612"/>
              </a:cxn>
              <a:cxn ang="0">
                <a:pos x="26" y="592"/>
              </a:cxn>
              <a:cxn ang="0">
                <a:pos x="39" y="567"/>
              </a:cxn>
              <a:cxn ang="0">
                <a:pos x="58" y="541"/>
              </a:cxn>
              <a:cxn ang="0">
                <a:pos x="84" y="509"/>
              </a:cxn>
              <a:cxn ang="0">
                <a:pos x="97" y="464"/>
              </a:cxn>
              <a:cxn ang="0">
                <a:pos x="110" y="354"/>
              </a:cxn>
              <a:cxn ang="0">
                <a:pos x="97" y="251"/>
              </a:cxn>
              <a:cxn ang="0">
                <a:pos x="84" y="200"/>
              </a:cxn>
              <a:cxn ang="0">
                <a:pos x="65" y="148"/>
              </a:cxn>
              <a:cxn ang="0">
                <a:pos x="39" y="84"/>
              </a:cxn>
              <a:cxn ang="0">
                <a:pos x="7" y="58"/>
              </a:cxn>
              <a:cxn ang="0">
                <a:pos x="7" y="39"/>
              </a:cxn>
              <a:cxn ang="0">
                <a:pos x="26" y="19"/>
              </a:cxn>
              <a:cxn ang="0">
                <a:pos x="58" y="0"/>
              </a:cxn>
              <a:cxn ang="0">
                <a:pos x="116" y="7"/>
              </a:cxn>
              <a:cxn ang="0">
                <a:pos x="180" y="32"/>
              </a:cxn>
              <a:cxn ang="0">
                <a:pos x="232" y="58"/>
              </a:cxn>
              <a:cxn ang="0">
                <a:pos x="264" y="90"/>
              </a:cxn>
              <a:cxn ang="0">
                <a:pos x="283" y="135"/>
              </a:cxn>
              <a:cxn ang="0">
                <a:pos x="283" y="161"/>
              </a:cxn>
              <a:cxn ang="0">
                <a:pos x="277" y="193"/>
              </a:cxn>
              <a:cxn ang="0">
                <a:pos x="270" y="245"/>
              </a:cxn>
              <a:cxn ang="0">
                <a:pos x="270" y="322"/>
              </a:cxn>
              <a:cxn ang="0">
                <a:pos x="270" y="406"/>
              </a:cxn>
              <a:cxn ang="0">
                <a:pos x="277" y="457"/>
              </a:cxn>
              <a:cxn ang="0">
                <a:pos x="283" y="470"/>
              </a:cxn>
              <a:cxn ang="0">
                <a:pos x="296" y="477"/>
              </a:cxn>
              <a:cxn ang="0">
                <a:pos x="322" y="483"/>
              </a:cxn>
              <a:cxn ang="0">
                <a:pos x="367" y="477"/>
              </a:cxn>
              <a:cxn ang="0">
                <a:pos x="425" y="470"/>
              </a:cxn>
              <a:cxn ang="0">
                <a:pos x="495" y="457"/>
              </a:cxn>
              <a:cxn ang="0">
                <a:pos x="656" y="438"/>
              </a:cxn>
              <a:cxn ang="0">
                <a:pos x="855" y="412"/>
              </a:cxn>
              <a:cxn ang="0">
                <a:pos x="1074" y="386"/>
              </a:cxn>
              <a:cxn ang="0">
                <a:pos x="1286" y="374"/>
              </a:cxn>
              <a:cxn ang="0">
                <a:pos x="1478" y="367"/>
              </a:cxn>
              <a:cxn ang="0">
                <a:pos x="1485" y="489"/>
              </a:cxn>
              <a:cxn ang="0">
                <a:pos x="1350" y="496"/>
              </a:cxn>
              <a:cxn ang="0">
                <a:pos x="1234" y="496"/>
              </a:cxn>
              <a:cxn ang="0">
                <a:pos x="1144" y="509"/>
              </a:cxn>
              <a:cxn ang="0">
                <a:pos x="1003" y="528"/>
              </a:cxn>
              <a:cxn ang="0">
                <a:pos x="849" y="541"/>
              </a:cxn>
              <a:cxn ang="0">
                <a:pos x="707" y="567"/>
              </a:cxn>
              <a:cxn ang="0">
                <a:pos x="540" y="599"/>
              </a:cxn>
              <a:cxn ang="0">
                <a:pos x="457" y="618"/>
              </a:cxn>
              <a:cxn ang="0">
                <a:pos x="386" y="631"/>
              </a:cxn>
              <a:cxn ang="0">
                <a:pos x="328" y="650"/>
              </a:cxn>
              <a:cxn ang="0">
                <a:pos x="283" y="670"/>
              </a:cxn>
              <a:cxn ang="0">
                <a:pos x="251" y="683"/>
              </a:cxn>
            </a:cxnLst>
            <a:rect l="0" t="0" r="r" b="b"/>
            <a:pathLst>
              <a:path w="1536" h="734">
                <a:moveTo>
                  <a:pt x="245" y="689"/>
                </a:moveTo>
                <a:lnTo>
                  <a:pt x="238" y="695"/>
                </a:lnTo>
                <a:lnTo>
                  <a:pt x="225" y="708"/>
                </a:lnTo>
                <a:lnTo>
                  <a:pt x="212" y="715"/>
                </a:lnTo>
                <a:lnTo>
                  <a:pt x="200" y="721"/>
                </a:lnTo>
                <a:lnTo>
                  <a:pt x="187" y="728"/>
                </a:lnTo>
                <a:lnTo>
                  <a:pt x="180" y="734"/>
                </a:lnTo>
                <a:lnTo>
                  <a:pt x="167" y="734"/>
                </a:lnTo>
                <a:lnTo>
                  <a:pt x="155" y="734"/>
                </a:lnTo>
                <a:lnTo>
                  <a:pt x="148" y="734"/>
                </a:lnTo>
                <a:lnTo>
                  <a:pt x="135" y="734"/>
                </a:lnTo>
                <a:lnTo>
                  <a:pt x="123" y="728"/>
                </a:lnTo>
                <a:lnTo>
                  <a:pt x="110" y="721"/>
                </a:lnTo>
                <a:lnTo>
                  <a:pt x="103" y="715"/>
                </a:lnTo>
                <a:lnTo>
                  <a:pt x="90" y="702"/>
                </a:lnTo>
                <a:lnTo>
                  <a:pt x="78" y="695"/>
                </a:lnTo>
                <a:lnTo>
                  <a:pt x="65" y="676"/>
                </a:lnTo>
                <a:lnTo>
                  <a:pt x="58" y="663"/>
                </a:lnTo>
                <a:lnTo>
                  <a:pt x="52" y="657"/>
                </a:lnTo>
                <a:lnTo>
                  <a:pt x="39" y="644"/>
                </a:lnTo>
                <a:lnTo>
                  <a:pt x="33" y="637"/>
                </a:lnTo>
                <a:lnTo>
                  <a:pt x="33" y="625"/>
                </a:lnTo>
                <a:lnTo>
                  <a:pt x="26" y="618"/>
                </a:lnTo>
                <a:lnTo>
                  <a:pt x="26" y="612"/>
                </a:lnTo>
                <a:lnTo>
                  <a:pt x="26" y="605"/>
                </a:lnTo>
                <a:lnTo>
                  <a:pt x="26" y="599"/>
                </a:lnTo>
                <a:lnTo>
                  <a:pt x="26" y="592"/>
                </a:lnTo>
                <a:lnTo>
                  <a:pt x="26" y="586"/>
                </a:lnTo>
                <a:lnTo>
                  <a:pt x="33" y="580"/>
                </a:lnTo>
                <a:lnTo>
                  <a:pt x="39" y="567"/>
                </a:lnTo>
                <a:lnTo>
                  <a:pt x="39" y="560"/>
                </a:lnTo>
                <a:lnTo>
                  <a:pt x="52" y="547"/>
                </a:lnTo>
                <a:lnTo>
                  <a:pt x="58" y="541"/>
                </a:lnTo>
                <a:lnTo>
                  <a:pt x="71" y="528"/>
                </a:lnTo>
                <a:lnTo>
                  <a:pt x="78" y="522"/>
                </a:lnTo>
                <a:lnTo>
                  <a:pt x="84" y="509"/>
                </a:lnTo>
                <a:lnTo>
                  <a:pt x="90" y="496"/>
                </a:lnTo>
                <a:lnTo>
                  <a:pt x="90" y="477"/>
                </a:lnTo>
                <a:lnTo>
                  <a:pt x="97" y="464"/>
                </a:lnTo>
                <a:lnTo>
                  <a:pt x="103" y="425"/>
                </a:lnTo>
                <a:lnTo>
                  <a:pt x="110" y="393"/>
                </a:lnTo>
                <a:lnTo>
                  <a:pt x="110" y="354"/>
                </a:lnTo>
                <a:lnTo>
                  <a:pt x="110" y="316"/>
                </a:lnTo>
                <a:lnTo>
                  <a:pt x="103" y="277"/>
                </a:lnTo>
                <a:lnTo>
                  <a:pt x="97" y="251"/>
                </a:lnTo>
                <a:lnTo>
                  <a:pt x="97" y="238"/>
                </a:lnTo>
                <a:lnTo>
                  <a:pt x="90" y="219"/>
                </a:lnTo>
                <a:lnTo>
                  <a:pt x="84" y="200"/>
                </a:lnTo>
                <a:lnTo>
                  <a:pt x="78" y="187"/>
                </a:lnTo>
                <a:lnTo>
                  <a:pt x="78" y="174"/>
                </a:lnTo>
                <a:lnTo>
                  <a:pt x="65" y="148"/>
                </a:lnTo>
                <a:lnTo>
                  <a:pt x="58" y="122"/>
                </a:lnTo>
                <a:lnTo>
                  <a:pt x="52" y="103"/>
                </a:lnTo>
                <a:lnTo>
                  <a:pt x="39" y="84"/>
                </a:lnTo>
                <a:lnTo>
                  <a:pt x="26" y="71"/>
                </a:lnTo>
                <a:lnTo>
                  <a:pt x="13" y="65"/>
                </a:lnTo>
                <a:lnTo>
                  <a:pt x="7" y="58"/>
                </a:lnTo>
                <a:lnTo>
                  <a:pt x="7" y="52"/>
                </a:lnTo>
                <a:lnTo>
                  <a:pt x="0" y="45"/>
                </a:lnTo>
                <a:lnTo>
                  <a:pt x="7" y="39"/>
                </a:lnTo>
                <a:lnTo>
                  <a:pt x="7" y="32"/>
                </a:lnTo>
                <a:lnTo>
                  <a:pt x="13" y="26"/>
                </a:lnTo>
                <a:lnTo>
                  <a:pt x="26" y="19"/>
                </a:lnTo>
                <a:lnTo>
                  <a:pt x="33" y="7"/>
                </a:lnTo>
                <a:lnTo>
                  <a:pt x="45" y="7"/>
                </a:lnTo>
                <a:lnTo>
                  <a:pt x="58" y="0"/>
                </a:lnTo>
                <a:lnTo>
                  <a:pt x="78" y="0"/>
                </a:lnTo>
                <a:lnTo>
                  <a:pt x="97" y="7"/>
                </a:lnTo>
                <a:lnTo>
                  <a:pt x="116" y="7"/>
                </a:lnTo>
                <a:lnTo>
                  <a:pt x="135" y="19"/>
                </a:lnTo>
                <a:lnTo>
                  <a:pt x="155" y="26"/>
                </a:lnTo>
                <a:lnTo>
                  <a:pt x="180" y="32"/>
                </a:lnTo>
                <a:lnTo>
                  <a:pt x="200" y="45"/>
                </a:lnTo>
                <a:lnTo>
                  <a:pt x="219" y="52"/>
                </a:lnTo>
                <a:lnTo>
                  <a:pt x="232" y="58"/>
                </a:lnTo>
                <a:lnTo>
                  <a:pt x="251" y="71"/>
                </a:lnTo>
                <a:lnTo>
                  <a:pt x="257" y="77"/>
                </a:lnTo>
                <a:lnTo>
                  <a:pt x="264" y="90"/>
                </a:lnTo>
                <a:lnTo>
                  <a:pt x="270" y="97"/>
                </a:lnTo>
                <a:lnTo>
                  <a:pt x="277" y="116"/>
                </a:lnTo>
                <a:lnTo>
                  <a:pt x="283" y="135"/>
                </a:lnTo>
                <a:lnTo>
                  <a:pt x="283" y="142"/>
                </a:lnTo>
                <a:lnTo>
                  <a:pt x="283" y="155"/>
                </a:lnTo>
                <a:lnTo>
                  <a:pt x="283" y="161"/>
                </a:lnTo>
                <a:lnTo>
                  <a:pt x="283" y="168"/>
                </a:lnTo>
                <a:lnTo>
                  <a:pt x="277" y="180"/>
                </a:lnTo>
                <a:lnTo>
                  <a:pt x="277" y="193"/>
                </a:lnTo>
                <a:lnTo>
                  <a:pt x="270" y="206"/>
                </a:lnTo>
                <a:lnTo>
                  <a:pt x="270" y="225"/>
                </a:lnTo>
                <a:lnTo>
                  <a:pt x="270" y="245"/>
                </a:lnTo>
                <a:lnTo>
                  <a:pt x="270" y="271"/>
                </a:lnTo>
                <a:lnTo>
                  <a:pt x="270" y="296"/>
                </a:lnTo>
                <a:lnTo>
                  <a:pt x="270" y="322"/>
                </a:lnTo>
                <a:lnTo>
                  <a:pt x="270" y="354"/>
                </a:lnTo>
                <a:lnTo>
                  <a:pt x="270" y="380"/>
                </a:lnTo>
                <a:lnTo>
                  <a:pt x="270" y="406"/>
                </a:lnTo>
                <a:lnTo>
                  <a:pt x="270" y="425"/>
                </a:lnTo>
                <a:lnTo>
                  <a:pt x="277" y="444"/>
                </a:lnTo>
                <a:lnTo>
                  <a:pt x="277" y="457"/>
                </a:lnTo>
                <a:lnTo>
                  <a:pt x="277" y="464"/>
                </a:lnTo>
                <a:lnTo>
                  <a:pt x="283" y="470"/>
                </a:lnTo>
                <a:lnTo>
                  <a:pt x="283" y="470"/>
                </a:lnTo>
                <a:lnTo>
                  <a:pt x="283" y="477"/>
                </a:lnTo>
                <a:lnTo>
                  <a:pt x="290" y="477"/>
                </a:lnTo>
                <a:lnTo>
                  <a:pt x="296" y="477"/>
                </a:lnTo>
                <a:lnTo>
                  <a:pt x="302" y="477"/>
                </a:lnTo>
                <a:lnTo>
                  <a:pt x="309" y="477"/>
                </a:lnTo>
                <a:lnTo>
                  <a:pt x="322" y="483"/>
                </a:lnTo>
                <a:lnTo>
                  <a:pt x="335" y="477"/>
                </a:lnTo>
                <a:lnTo>
                  <a:pt x="347" y="477"/>
                </a:lnTo>
                <a:lnTo>
                  <a:pt x="367" y="477"/>
                </a:lnTo>
                <a:lnTo>
                  <a:pt x="380" y="477"/>
                </a:lnTo>
                <a:lnTo>
                  <a:pt x="399" y="477"/>
                </a:lnTo>
                <a:lnTo>
                  <a:pt x="425" y="470"/>
                </a:lnTo>
                <a:lnTo>
                  <a:pt x="444" y="470"/>
                </a:lnTo>
                <a:lnTo>
                  <a:pt x="470" y="464"/>
                </a:lnTo>
                <a:lnTo>
                  <a:pt x="495" y="457"/>
                </a:lnTo>
                <a:lnTo>
                  <a:pt x="547" y="451"/>
                </a:lnTo>
                <a:lnTo>
                  <a:pt x="598" y="444"/>
                </a:lnTo>
                <a:lnTo>
                  <a:pt x="656" y="438"/>
                </a:lnTo>
                <a:lnTo>
                  <a:pt x="720" y="431"/>
                </a:lnTo>
                <a:lnTo>
                  <a:pt x="784" y="425"/>
                </a:lnTo>
                <a:lnTo>
                  <a:pt x="855" y="412"/>
                </a:lnTo>
                <a:lnTo>
                  <a:pt x="926" y="406"/>
                </a:lnTo>
                <a:lnTo>
                  <a:pt x="1003" y="393"/>
                </a:lnTo>
                <a:lnTo>
                  <a:pt x="1074" y="386"/>
                </a:lnTo>
                <a:lnTo>
                  <a:pt x="1151" y="380"/>
                </a:lnTo>
                <a:lnTo>
                  <a:pt x="1221" y="374"/>
                </a:lnTo>
                <a:lnTo>
                  <a:pt x="1286" y="374"/>
                </a:lnTo>
                <a:lnTo>
                  <a:pt x="1350" y="367"/>
                </a:lnTo>
                <a:lnTo>
                  <a:pt x="1414" y="367"/>
                </a:lnTo>
                <a:lnTo>
                  <a:pt x="1478" y="367"/>
                </a:lnTo>
                <a:lnTo>
                  <a:pt x="1536" y="361"/>
                </a:lnTo>
                <a:lnTo>
                  <a:pt x="1536" y="489"/>
                </a:lnTo>
                <a:lnTo>
                  <a:pt x="1485" y="489"/>
                </a:lnTo>
                <a:lnTo>
                  <a:pt x="1440" y="496"/>
                </a:lnTo>
                <a:lnTo>
                  <a:pt x="1395" y="496"/>
                </a:lnTo>
                <a:lnTo>
                  <a:pt x="1350" y="496"/>
                </a:lnTo>
                <a:lnTo>
                  <a:pt x="1311" y="496"/>
                </a:lnTo>
                <a:lnTo>
                  <a:pt x="1273" y="496"/>
                </a:lnTo>
                <a:lnTo>
                  <a:pt x="1234" y="496"/>
                </a:lnTo>
                <a:lnTo>
                  <a:pt x="1202" y="502"/>
                </a:lnTo>
                <a:lnTo>
                  <a:pt x="1176" y="502"/>
                </a:lnTo>
                <a:lnTo>
                  <a:pt x="1144" y="509"/>
                </a:lnTo>
                <a:lnTo>
                  <a:pt x="1106" y="515"/>
                </a:lnTo>
                <a:lnTo>
                  <a:pt x="1074" y="515"/>
                </a:lnTo>
                <a:lnTo>
                  <a:pt x="1003" y="528"/>
                </a:lnTo>
                <a:lnTo>
                  <a:pt x="932" y="534"/>
                </a:lnTo>
                <a:lnTo>
                  <a:pt x="894" y="534"/>
                </a:lnTo>
                <a:lnTo>
                  <a:pt x="849" y="541"/>
                </a:lnTo>
                <a:lnTo>
                  <a:pt x="804" y="547"/>
                </a:lnTo>
                <a:lnTo>
                  <a:pt x="759" y="554"/>
                </a:lnTo>
                <a:lnTo>
                  <a:pt x="707" y="567"/>
                </a:lnTo>
                <a:lnTo>
                  <a:pt x="656" y="573"/>
                </a:lnTo>
                <a:lnTo>
                  <a:pt x="598" y="586"/>
                </a:lnTo>
                <a:lnTo>
                  <a:pt x="540" y="599"/>
                </a:lnTo>
                <a:lnTo>
                  <a:pt x="508" y="605"/>
                </a:lnTo>
                <a:lnTo>
                  <a:pt x="482" y="612"/>
                </a:lnTo>
                <a:lnTo>
                  <a:pt x="457" y="618"/>
                </a:lnTo>
                <a:lnTo>
                  <a:pt x="431" y="625"/>
                </a:lnTo>
                <a:lnTo>
                  <a:pt x="405" y="625"/>
                </a:lnTo>
                <a:lnTo>
                  <a:pt x="386" y="631"/>
                </a:lnTo>
                <a:lnTo>
                  <a:pt x="367" y="637"/>
                </a:lnTo>
                <a:lnTo>
                  <a:pt x="347" y="644"/>
                </a:lnTo>
                <a:lnTo>
                  <a:pt x="328" y="650"/>
                </a:lnTo>
                <a:lnTo>
                  <a:pt x="309" y="657"/>
                </a:lnTo>
                <a:lnTo>
                  <a:pt x="296" y="663"/>
                </a:lnTo>
                <a:lnTo>
                  <a:pt x="283" y="670"/>
                </a:lnTo>
                <a:lnTo>
                  <a:pt x="270" y="670"/>
                </a:lnTo>
                <a:lnTo>
                  <a:pt x="264" y="676"/>
                </a:lnTo>
                <a:lnTo>
                  <a:pt x="251" y="683"/>
                </a:lnTo>
                <a:lnTo>
                  <a:pt x="245" y="689"/>
                </a:lnTo>
                <a:lnTo>
                  <a:pt x="245" y="689"/>
                </a:lnTo>
              </a:path>
            </a:pathLst>
          </a:custGeom>
          <a:solidFill>
            <a:srgbClr val="FF0000"/>
          </a:solidFill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057" name="Freeform 33"/>
          <p:cNvSpPr>
            <a:spLocks/>
          </p:cNvSpPr>
          <p:nvPr/>
        </p:nvSpPr>
        <p:spPr bwMode="auto">
          <a:xfrm>
            <a:off x="6134100" y="2520948"/>
            <a:ext cx="1439863" cy="152400"/>
          </a:xfrm>
          <a:custGeom>
            <a:avLst/>
            <a:gdLst/>
            <a:ahLst/>
            <a:cxnLst>
              <a:cxn ang="0">
                <a:pos x="38" y="64"/>
              </a:cxn>
              <a:cxn ang="0">
                <a:pos x="116" y="51"/>
              </a:cxn>
              <a:cxn ang="0">
                <a:pos x="186" y="45"/>
              </a:cxn>
              <a:cxn ang="0">
                <a:pos x="251" y="38"/>
              </a:cxn>
              <a:cxn ang="0">
                <a:pos x="315" y="26"/>
              </a:cxn>
              <a:cxn ang="0">
                <a:pos x="373" y="19"/>
              </a:cxn>
              <a:cxn ang="0">
                <a:pos x="431" y="19"/>
              </a:cxn>
              <a:cxn ang="0">
                <a:pos x="476" y="13"/>
              </a:cxn>
              <a:cxn ang="0">
                <a:pos x="521" y="6"/>
              </a:cxn>
              <a:cxn ang="0">
                <a:pos x="566" y="6"/>
              </a:cxn>
              <a:cxn ang="0">
                <a:pos x="598" y="0"/>
              </a:cxn>
              <a:cxn ang="0">
                <a:pos x="630" y="0"/>
              </a:cxn>
              <a:cxn ang="0">
                <a:pos x="663" y="0"/>
              </a:cxn>
              <a:cxn ang="0">
                <a:pos x="682" y="0"/>
              </a:cxn>
              <a:cxn ang="0">
                <a:pos x="701" y="0"/>
              </a:cxn>
              <a:cxn ang="0">
                <a:pos x="720" y="0"/>
              </a:cxn>
              <a:cxn ang="0">
                <a:pos x="766" y="6"/>
              </a:cxn>
              <a:cxn ang="0">
                <a:pos x="856" y="32"/>
              </a:cxn>
              <a:cxn ang="0">
                <a:pos x="907" y="51"/>
              </a:cxn>
              <a:cxn ang="0">
                <a:pos x="791" y="58"/>
              </a:cxn>
              <a:cxn ang="0">
                <a:pos x="663" y="58"/>
              </a:cxn>
              <a:cxn ang="0">
                <a:pos x="527" y="64"/>
              </a:cxn>
              <a:cxn ang="0">
                <a:pos x="386" y="71"/>
              </a:cxn>
              <a:cxn ang="0">
                <a:pos x="315" y="77"/>
              </a:cxn>
              <a:cxn ang="0">
                <a:pos x="257" y="83"/>
              </a:cxn>
              <a:cxn ang="0">
                <a:pos x="199" y="83"/>
              </a:cxn>
              <a:cxn ang="0">
                <a:pos x="154" y="90"/>
              </a:cxn>
              <a:cxn ang="0">
                <a:pos x="116" y="90"/>
              </a:cxn>
              <a:cxn ang="0">
                <a:pos x="90" y="96"/>
              </a:cxn>
              <a:cxn ang="0">
                <a:pos x="71" y="96"/>
              </a:cxn>
              <a:cxn ang="0">
                <a:pos x="58" y="96"/>
              </a:cxn>
              <a:cxn ang="0">
                <a:pos x="25" y="90"/>
              </a:cxn>
              <a:cxn ang="0">
                <a:pos x="6" y="77"/>
              </a:cxn>
              <a:cxn ang="0">
                <a:pos x="0" y="71"/>
              </a:cxn>
            </a:cxnLst>
            <a:rect l="0" t="0" r="r" b="b"/>
            <a:pathLst>
              <a:path w="907" h="96">
                <a:moveTo>
                  <a:pt x="0" y="71"/>
                </a:moveTo>
                <a:lnTo>
                  <a:pt x="38" y="64"/>
                </a:lnTo>
                <a:lnTo>
                  <a:pt x="77" y="58"/>
                </a:lnTo>
                <a:lnTo>
                  <a:pt x="116" y="51"/>
                </a:lnTo>
                <a:lnTo>
                  <a:pt x="154" y="51"/>
                </a:lnTo>
                <a:lnTo>
                  <a:pt x="186" y="45"/>
                </a:lnTo>
                <a:lnTo>
                  <a:pt x="219" y="38"/>
                </a:lnTo>
                <a:lnTo>
                  <a:pt x="251" y="38"/>
                </a:lnTo>
                <a:lnTo>
                  <a:pt x="283" y="32"/>
                </a:lnTo>
                <a:lnTo>
                  <a:pt x="315" y="26"/>
                </a:lnTo>
                <a:lnTo>
                  <a:pt x="347" y="26"/>
                </a:lnTo>
                <a:lnTo>
                  <a:pt x="373" y="19"/>
                </a:lnTo>
                <a:lnTo>
                  <a:pt x="405" y="19"/>
                </a:lnTo>
                <a:lnTo>
                  <a:pt x="431" y="19"/>
                </a:lnTo>
                <a:lnTo>
                  <a:pt x="457" y="13"/>
                </a:lnTo>
                <a:lnTo>
                  <a:pt x="476" y="13"/>
                </a:lnTo>
                <a:lnTo>
                  <a:pt x="502" y="6"/>
                </a:lnTo>
                <a:lnTo>
                  <a:pt x="521" y="6"/>
                </a:lnTo>
                <a:lnTo>
                  <a:pt x="547" y="6"/>
                </a:lnTo>
                <a:lnTo>
                  <a:pt x="566" y="6"/>
                </a:lnTo>
                <a:lnTo>
                  <a:pt x="585" y="0"/>
                </a:lnTo>
                <a:lnTo>
                  <a:pt x="598" y="0"/>
                </a:lnTo>
                <a:lnTo>
                  <a:pt x="618" y="0"/>
                </a:lnTo>
                <a:lnTo>
                  <a:pt x="630" y="0"/>
                </a:lnTo>
                <a:lnTo>
                  <a:pt x="650" y="0"/>
                </a:lnTo>
                <a:lnTo>
                  <a:pt x="663" y="0"/>
                </a:lnTo>
                <a:lnTo>
                  <a:pt x="675" y="0"/>
                </a:lnTo>
                <a:lnTo>
                  <a:pt x="682" y="0"/>
                </a:lnTo>
                <a:lnTo>
                  <a:pt x="695" y="0"/>
                </a:lnTo>
                <a:lnTo>
                  <a:pt x="701" y="0"/>
                </a:lnTo>
                <a:lnTo>
                  <a:pt x="714" y="0"/>
                </a:lnTo>
                <a:lnTo>
                  <a:pt x="720" y="0"/>
                </a:lnTo>
                <a:lnTo>
                  <a:pt x="727" y="0"/>
                </a:lnTo>
                <a:lnTo>
                  <a:pt x="766" y="6"/>
                </a:lnTo>
                <a:lnTo>
                  <a:pt x="811" y="19"/>
                </a:lnTo>
                <a:lnTo>
                  <a:pt x="856" y="32"/>
                </a:lnTo>
                <a:lnTo>
                  <a:pt x="881" y="45"/>
                </a:lnTo>
                <a:lnTo>
                  <a:pt x="907" y="51"/>
                </a:lnTo>
                <a:lnTo>
                  <a:pt x="849" y="51"/>
                </a:lnTo>
                <a:lnTo>
                  <a:pt x="791" y="58"/>
                </a:lnTo>
                <a:lnTo>
                  <a:pt x="727" y="58"/>
                </a:lnTo>
                <a:lnTo>
                  <a:pt x="663" y="58"/>
                </a:lnTo>
                <a:lnTo>
                  <a:pt x="592" y="64"/>
                </a:lnTo>
                <a:lnTo>
                  <a:pt x="527" y="64"/>
                </a:lnTo>
                <a:lnTo>
                  <a:pt x="457" y="64"/>
                </a:lnTo>
                <a:lnTo>
                  <a:pt x="386" y="71"/>
                </a:lnTo>
                <a:lnTo>
                  <a:pt x="347" y="71"/>
                </a:lnTo>
                <a:lnTo>
                  <a:pt x="315" y="77"/>
                </a:lnTo>
                <a:lnTo>
                  <a:pt x="283" y="77"/>
                </a:lnTo>
                <a:lnTo>
                  <a:pt x="257" y="83"/>
                </a:lnTo>
                <a:lnTo>
                  <a:pt x="225" y="83"/>
                </a:lnTo>
                <a:lnTo>
                  <a:pt x="199" y="83"/>
                </a:lnTo>
                <a:lnTo>
                  <a:pt x="180" y="90"/>
                </a:lnTo>
                <a:lnTo>
                  <a:pt x="154" y="90"/>
                </a:lnTo>
                <a:lnTo>
                  <a:pt x="135" y="90"/>
                </a:lnTo>
                <a:lnTo>
                  <a:pt x="116" y="90"/>
                </a:lnTo>
                <a:lnTo>
                  <a:pt x="103" y="96"/>
                </a:lnTo>
                <a:lnTo>
                  <a:pt x="90" y="96"/>
                </a:lnTo>
                <a:lnTo>
                  <a:pt x="77" y="96"/>
                </a:lnTo>
                <a:lnTo>
                  <a:pt x="71" y="96"/>
                </a:lnTo>
                <a:lnTo>
                  <a:pt x="58" y="96"/>
                </a:lnTo>
                <a:lnTo>
                  <a:pt x="58" y="96"/>
                </a:lnTo>
                <a:lnTo>
                  <a:pt x="38" y="96"/>
                </a:lnTo>
                <a:lnTo>
                  <a:pt x="25" y="90"/>
                </a:lnTo>
                <a:lnTo>
                  <a:pt x="6" y="83"/>
                </a:lnTo>
                <a:lnTo>
                  <a:pt x="6" y="77"/>
                </a:lnTo>
                <a:lnTo>
                  <a:pt x="0" y="71"/>
                </a:lnTo>
                <a:lnTo>
                  <a:pt x="0" y="71"/>
                </a:lnTo>
              </a:path>
            </a:pathLst>
          </a:custGeom>
          <a:solidFill>
            <a:srgbClr val="FF0000"/>
          </a:solidFill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056" name="Freeform 32"/>
          <p:cNvSpPr>
            <a:spLocks/>
          </p:cNvSpPr>
          <p:nvPr/>
        </p:nvSpPr>
        <p:spPr bwMode="auto">
          <a:xfrm>
            <a:off x="6113463" y="1573211"/>
            <a:ext cx="1296988" cy="274638"/>
          </a:xfrm>
          <a:custGeom>
            <a:avLst/>
            <a:gdLst/>
            <a:ahLst/>
            <a:cxnLst>
              <a:cxn ang="0">
                <a:pos x="598" y="147"/>
              </a:cxn>
              <a:cxn ang="0">
                <a:pos x="573" y="154"/>
              </a:cxn>
              <a:cxn ang="0">
                <a:pos x="547" y="154"/>
              </a:cxn>
              <a:cxn ang="0">
                <a:pos x="515" y="160"/>
              </a:cxn>
              <a:cxn ang="0">
                <a:pos x="489" y="160"/>
              </a:cxn>
              <a:cxn ang="0">
                <a:pos x="457" y="160"/>
              </a:cxn>
              <a:cxn ang="0">
                <a:pos x="418" y="167"/>
              </a:cxn>
              <a:cxn ang="0">
                <a:pos x="386" y="167"/>
              </a:cxn>
              <a:cxn ang="0">
                <a:pos x="347" y="167"/>
              </a:cxn>
              <a:cxn ang="0">
                <a:pos x="309" y="173"/>
              </a:cxn>
              <a:cxn ang="0">
                <a:pos x="270" y="173"/>
              </a:cxn>
              <a:cxn ang="0">
                <a:pos x="225" y="173"/>
              </a:cxn>
              <a:cxn ang="0">
                <a:pos x="186" y="173"/>
              </a:cxn>
              <a:cxn ang="0">
                <a:pos x="141" y="173"/>
              </a:cxn>
              <a:cxn ang="0">
                <a:pos x="96" y="173"/>
              </a:cxn>
              <a:cxn ang="0">
                <a:pos x="51" y="173"/>
              </a:cxn>
              <a:cxn ang="0">
                <a:pos x="0" y="173"/>
              </a:cxn>
              <a:cxn ang="0">
                <a:pos x="0" y="64"/>
              </a:cxn>
              <a:cxn ang="0">
                <a:pos x="38" y="64"/>
              </a:cxn>
              <a:cxn ang="0">
                <a:pos x="77" y="64"/>
              </a:cxn>
              <a:cxn ang="0">
                <a:pos x="116" y="58"/>
              </a:cxn>
              <a:cxn ang="0">
                <a:pos x="154" y="58"/>
              </a:cxn>
              <a:cxn ang="0">
                <a:pos x="193" y="51"/>
              </a:cxn>
              <a:cxn ang="0">
                <a:pos x="238" y="45"/>
              </a:cxn>
              <a:cxn ang="0">
                <a:pos x="277" y="38"/>
              </a:cxn>
              <a:cxn ang="0">
                <a:pos x="315" y="25"/>
              </a:cxn>
              <a:cxn ang="0">
                <a:pos x="354" y="19"/>
              </a:cxn>
              <a:cxn ang="0">
                <a:pos x="392" y="19"/>
              </a:cxn>
              <a:cxn ang="0">
                <a:pos x="425" y="13"/>
              </a:cxn>
              <a:cxn ang="0">
                <a:pos x="463" y="6"/>
              </a:cxn>
              <a:cxn ang="0">
                <a:pos x="495" y="6"/>
              </a:cxn>
              <a:cxn ang="0">
                <a:pos x="521" y="6"/>
              </a:cxn>
              <a:cxn ang="0">
                <a:pos x="553" y="0"/>
              </a:cxn>
              <a:cxn ang="0">
                <a:pos x="579" y="0"/>
              </a:cxn>
              <a:cxn ang="0">
                <a:pos x="618" y="6"/>
              </a:cxn>
              <a:cxn ang="0">
                <a:pos x="663" y="6"/>
              </a:cxn>
              <a:cxn ang="0">
                <a:pos x="708" y="19"/>
              </a:cxn>
              <a:cxn ang="0">
                <a:pos x="746" y="25"/>
              </a:cxn>
              <a:cxn ang="0">
                <a:pos x="766" y="32"/>
              </a:cxn>
              <a:cxn ang="0">
                <a:pos x="779" y="45"/>
              </a:cxn>
              <a:cxn ang="0">
                <a:pos x="791" y="51"/>
              </a:cxn>
              <a:cxn ang="0">
                <a:pos x="798" y="58"/>
              </a:cxn>
              <a:cxn ang="0">
                <a:pos x="804" y="64"/>
              </a:cxn>
              <a:cxn ang="0">
                <a:pos x="811" y="70"/>
              </a:cxn>
              <a:cxn ang="0">
                <a:pos x="817" y="77"/>
              </a:cxn>
              <a:cxn ang="0">
                <a:pos x="817" y="90"/>
              </a:cxn>
              <a:cxn ang="0">
                <a:pos x="817" y="96"/>
              </a:cxn>
              <a:cxn ang="0">
                <a:pos x="811" y="96"/>
              </a:cxn>
              <a:cxn ang="0">
                <a:pos x="811" y="103"/>
              </a:cxn>
              <a:cxn ang="0">
                <a:pos x="804" y="109"/>
              </a:cxn>
              <a:cxn ang="0">
                <a:pos x="798" y="109"/>
              </a:cxn>
              <a:cxn ang="0">
                <a:pos x="785" y="115"/>
              </a:cxn>
              <a:cxn ang="0">
                <a:pos x="779" y="115"/>
              </a:cxn>
              <a:cxn ang="0">
                <a:pos x="766" y="122"/>
              </a:cxn>
              <a:cxn ang="0">
                <a:pos x="746" y="128"/>
              </a:cxn>
              <a:cxn ang="0">
                <a:pos x="733" y="128"/>
              </a:cxn>
              <a:cxn ang="0">
                <a:pos x="714" y="135"/>
              </a:cxn>
              <a:cxn ang="0">
                <a:pos x="695" y="135"/>
              </a:cxn>
              <a:cxn ang="0">
                <a:pos x="676" y="141"/>
              </a:cxn>
              <a:cxn ang="0">
                <a:pos x="650" y="141"/>
              </a:cxn>
              <a:cxn ang="0">
                <a:pos x="631" y="147"/>
              </a:cxn>
              <a:cxn ang="0">
                <a:pos x="598" y="147"/>
              </a:cxn>
              <a:cxn ang="0">
                <a:pos x="598" y="147"/>
              </a:cxn>
            </a:cxnLst>
            <a:rect l="0" t="0" r="r" b="b"/>
            <a:pathLst>
              <a:path w="817" h="173">
                <a:moveTo>
                  <a:pt x="598" y="147"/>
                </a:moveTo>
                <a:lnTo>
                  <a:pt x="573" y="154"/>
                </a:lnTo>
                <a:lnTo>
                  <a:pt x="547" y="154"/>
                </a:lnTo>
                <a:lnTo>
                  <a:pt x="515" y="160"/>
                </a:lnTo>
                <a:lnTo>
                  <a:pt x="489" y="160"/>
                </a:lnTo>
                <a:lnTo>
                  <a:pt x="457" y="160"/>
                </a:lnTo>
                <a:lnTo>
                  <a:pt x="418" y="167"/>
                </a:lnTo>
                <a:lnTo>
                  <a:pt x="386" y="167"/>
                </a:lnTo>
                <a:lnTo>
                  <a:pt x="347" y="167"/>
                </a:lnTo>
                <a:lnTo>
                  <a:pt x="309" y="173"/>
                </a:lnTo>
                <a:lnTo>
                  <a:pt x="270" y="173"/>
                </a:lnTo>
                <a:lnTo>
                  <a:pt x="225" y="173"/>
                </a:lnTo>
                <a:lnTo>
                  <a:pt x="186" y="173"/>
                </a:lnTo>
                <a:lnTo>
                  <a:pt x="141" y="173"/>
                </a:lnTo>
                <a:lnTo>
                  <a:pt x="96" y="173"/>
                </a:lnTo>
                <a:lnTo>
                  <a:pt x="51" y="173"/>
                </a:lnTo>
                <a:lnTo>
                  <a:pt x="0" y="173"/>
                </a:lnTo>
                <a:lnTo>
                  <a:pt x="0" y="64"/>
                </a:lnTo>
                <a:lnTo>
                  <a:pt x="38" y="64"/>
                </a:lnTo>
                <a:lnTo>
                  <a:pt x="77" y="64"/>
                </a:lnTo>
                <a:lnTo>
                  <a:pt x="116" y="58"/>
                </a:lnTo>
                <a:lnTo>
                  <a:pt x="154" y="58"/>
                </a:lnTo>
                <a:lnTo>
                  <a:pt x="193" y="51"/>
                </a:lnTo>
                <a:lnTo>
                  <a:pt x="238" y="45"/>
                </a:lnTo>
                <a:lnTo>
                  <a:pt x="277" y="38"/>
                </a:lnTo>
                <a:lnTo>
                  <a:pt x="315" y="25"/>
                </a:lnTo>
                <a:lnTo>
                  <a:pt x="354" y="19"/>
                </a:lnTo>
                <a:lnTo>
                  <a:pt x="392" y="19"/>
                </a:lnTo>
                <a:lnTo>
                  <a:pt x="425" y="13"/>
                </a:lnTo>
                <a:lnTo>
                  <a:pt x="463" y="6"/>
                </a:lnTo>
                <a:lnTo>
                  <a:pt x="495" y="6"/>
                </a:lnTo>
                <a:lnTo>
                  <a:pt x="521" y="6"/>
                </a:lnTo>
                <a:lnTo>
                  <a:pt x="553" y="0"/>
                </a:lnTo>
                <a:lnTo>
                  <a:pt x="579" y="0"/>
                </a:lnTo>
                <a:lnTo>
                  <a:pt x="618" y="6"/>
                </a:lnTo>
                <a:lnTo>
                  <a:pt x="663" y="6"/>
                </a:lnTo>
                <a:lnTo>
                  <a:pt x="708" y="19"/>
                </a:lnTo>
                <a:lnTo>
                  <a:pt x="746" y="25"/>
                </a:lnTo>
                <a:lnTo>
                  <a:pt x="766" y="32"/>
                </a:lnTo>
                <a:lnTo>
                  <a:pt x="779" y="45"/>
                </a:lnTo>
                <a:lnTo>
                  <a:pt x="791" y="51"/>
                </a:lnTo>
                <a:lnTo>
                  <a:pt x="798" y="58"/>
                </a:lnTo>
                <a:lnTo>
                  <a:pt x="804" y="64"/>
                </a:lnTo>
                <a:lnTo>
                  <a:pt x="811" y="70"/>
                </a:lnTo>
                <a:lnTo>
                  <a:pt x="817" y="77"/>
                </a:lnTo>
                <a:lnTo>
                  <a:pt x="817" y="90"/>
                </a:lnTo>
                <a:lnTo>
                  <a:pt x="817" y="96"/>
                </a:lnTo>
                <a:lnTo>
                  <a:pt x="811" y="96"/>
                </a:lnTo>
                <a:lnTo>
                  <a:pt x="811" y="103"/>
                </a:lnTo>
                <a:lnTo>
                  <a:pt x="804" y="109"/>
                </a:lnTo>
                <a:lnTo>
                  <a:pt x="798" y="109"/>
                </a:lnTo>
                <a:lnTo>
                  <a:pt x="785" y="115"/>
                </a:lnTo>
                <a:lnTo>
                  <a:pt x="779" y="115"/>
                </a:lnTo>
                <a:lnTo>
                  <a:pt x="766" y="122"/>
                </a:lnTo>
                <a:lnTo>
                  <a:pt x="746" y="128"/>
                </a:lnTo>
                <a:lnTo>
                  <a:pt x="733" y="128"/>
                </a:lnTo>
                <a:lnTo>
                  <a:pt x="714" y="135"/>
                </a:lnTo>
                <a:lnTo>
                  <a:pt x="695" y="135"/>
                </a:lnTo>
                <a:lnTo>
                  <a:pt x="676" y="141"/>
                </a:lnTo>
                <a:lnTo>
                  <a:pt x="650" y="141"/>
                </a:lnTo>
                <a:lnTo>
                  <a:pt x="631" y="147"/>
                </a:lnTo>
                <a:lnTo>
                  <a:pt x="598" y="147"/>
                </a:lnTo>
                <a:lnTo>
                  <a:pt x="598" y="147"/>
                </a:lnTo>
              </a:path>
            </a:pathLst>
          </a:custGeom>
          <a:solidFill>
            <a:srgbClr val="FF0000"/>
          </a:solidFill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055" name="Freeform 31"/>
          <p:cNvSpPr>
            <a:spLocks/>
          </p:cNvSpPr>
          <p:nvPr/>
        </p:nvSpPr>
        <p:spPr bwMode="auto">
          <a:xfrm>
            <a:off x="6083300" y="593723"/>
            <a:ext cx="2043113" cy="2549525"/>
          </a:xfrm>
          <a:custGeom>
            <a:avLst/>
            <a:gdLst/>
            <a:ahLst/>
            <a:cxnLst>
              <a:cxn ang="0">
                <a:pos x="798" y="212"/>
              </a:cxn>
              <a:cxn ang="0">
                <a:pos x="714" y="219"/>
              </a:cxn>
              <a:cxn ang="0">
                <a:pos x="611" y="225"/>
              </a:cxn>
              <a:cxn ang="0">
                <a:pos x="489" y="244"/>
              </a:cxn>
              <a:cxn ang="0">
                <a:pos x="283" y="270"/>
              </a:cxn>
              <a:cxn ang="0">
                <a:pos x="160" y="277"/>
              </a:cxn>
              <a:cxn ang="0">
                <a:pos x="57" y="283"/>
              </a:cxn>
              <a:cxn ang="0">
                <a:pos x="0" y="167"/>
              </a:cxn>
              <a:cxn ang="0">
                <a:pos x="128" y="161"/>
              </a:cxn>
              <a:cxn ang="0">
                <a:pos x="321" y="135"/>
              </a:cxn>
              <a:cxn ang="0">
                <a:pos x="495" y="110"/>
              </a:cxn>
              <a:cxn ang="0">
                <a:pos x="682" y="90"/>
              </a:cxn>
              <a:cxn ang="0">
                <a:pos x="772" y="77"/>
              </a:cxn>
              <a:cxn ang="0">
                <a:pos x="843" y="65"/>
              </a:cxn>
              <a:cxn ang="0">
                <a:pos x="881" y="45"/>
              </a:cxn>
              <a:cxn ang="0">
                <a:pos x="913" y="26"/>
              </a:cxn>
              <a:cxn ang="0">
                <a:pos x="958" y="7"/>
              </a:cxn>
              <a:cxn ang="0">
                <a:pos x="1023" y="13"/>
              </a:cxn>
              <a:cxn ang="0">
                <a:pos x="1106" y="45"/>
              </a:cxn>
              <a:cxn ang="0">
                <a:pos x="1209" y="97"/>
              </a:cxn>
              <a:cxn ang="0">
                <a:pos x="1274" y="155"/>
              </a:cxn>
              <a:cxn ang="0">
                <a:pos x="1287" y="187"/>
              </a:cxn>
              <a:cxn ang="0">
                <a:pos x="1274" y="212"/>
              </a:cxn>
              <a:cxn ang="0">
                <a:pos x="1229" y="238"/>
              </a:cxn>
              <a:cxn ang="0">
                <a:pos x="1203" y="296"/>
              </a:cxn>
              <a:cxn ang="0">
                <a:pos x="1209" y="392"/>
              </a:cxn>
              <a:cxn ang="0">
                <a:pos x="1209" y="527"/>
              </a:cxn>
              <a:cxn ang="0">
                <a:pos x="1203" y="700"/>
              </a:cxn>
              <a:cxn ang="0">
                <a:pos x="1203" y="912"/>
              </a:cxn>
              <a:cxn ang="0">
                <a:pos x="1209" y="1137"/>
              </a:cxn>
              <a:cxn ang="0">
                <a:pos x="1203" y="1259"/>
              </a:cxn>
              <a:cxn ang="0">
                <a:pos x="1190" y="1355"/>
              </a:cxn>
              <a:cxn ang="0">
                <a:pos x="1164" y="1432"/>
              </a:cxn>
              <a:cxn ang="0">
                <a:pos x="1126" y="1509"/>
              </a:cxn>
              <a:cxn ang="0">
                <a:pos x="1055" y="1586"/>
              </a:cxn>
              <a:cxn ang="0">
                <a:pos x="1023" y="1599"/>
              </a:cxn>
              <a:cxn ang="0">
                <a:pos x="971" y="1599"/>
              </a:cxn>
              <a:cxn ang="0">
                <a:pos x="933" y="1548"/>
              </a:cxn>
              <a:cxn ang="0">
                <a:pos x="939" y="1484"/>
              </a:cxn>
              <a:cxn ang="0">
                <a:pos x="920" y="1426"/>
              </a:cxn>
              <a:cxn ang="0">
                <a:pos x="881" y="1349"/>
              </a:cxn>
              <a:cxn ang="0">
                <a:pos x="810" y="1265"/>
              </a:cxn>
              <a:cxn ang="0">
                <a:pos x="804" y="1220"/>
              </a:cxn>
              <a:cxn ang="0">
                <a:pos x="868" y="1220"/>
              </a:cxn>
              <a:cxn ang="0">
                <a:pos x="913" y="1220"/>
              </a:cxn>
              <a:cxn ang="0">
                <a:pos x="939" y="1220"/>
              </a:cxn>
              <a:cxn ang="0">
                <a:pos x="946" y="1208"/>
              </a:cxn>
              <a:cxn ang="0">
                <a:pos x="952" y="1175"/>
              </a:cxn>
              <a:cxn ang="0">
                <a:pos x="952" y="1118"/>
              </a:cxn>
              <a:cxn ang="0">
                <a:pos x="958" y="1028"/>
              </a:cxn>
              <a:cxn ang="0">
                <a:pos x="965" y="861"/>
              </a:cxn>
              <a:cxn ang="0">
                <a:pos x="971" y="668"/>
              </a:cxn>
              <a:cxn ang="0">
                <a:pos x="971" y="527"/>
              </a:cxn>
              <a:cxn ang="0">
                <a:pos x="965" y="405"/>
              </a:cxn>
              <a:cxn ang="0">
                <a:pos x="952" y="309"/>
              </a:cxn>
              <a:cxn ang="0">
                <a:pos x="933" y="251"/>
              </a:cxn>
              <a:cxn ang="0">
                <a:pos x="913" y="225"/>
              </a:cxn>
              <a:cxn ang="0">
                <a:pos x="875" y="212"/>
              </a:cxn>
            </a:cxnLst>
            <a:rect l="0" t="0" r="r" b="b"/>
            <a:pathLst>
              <a:path w="1287" h="1606">
                <a:moveTo>
                  <a:pt x="836" y="212"/>
                </a:moveTo>
                <a:lnTo>
                  <a:pt x="823" y="212"/>
                </a:lnTo>
                <a:lnTo>
                  <a:pt x="810" y="212"/>
                </a:lnTo>
                <a:lnTo>
                  <a:pt x="798" y="212"/>
                </a:lnTo>
                <a:lnTo>
                  <a:pt x="778" y="212"/>
                </a:lnTo>
                <a:lnTo>
                  <a:pt x="759" y="219"/>
                </a:lnTo>
                <a:lnTo>
                  <a:pt x="740" y="219"/>
                </a:lnTo>
                <a:lnTo>
                  <a:pt x="714" y="219"/>
                </a:lnTo>
                <a:lnTo>
                  <a:pt x="695" y="219"/>
                </a:lnTo>
                <a:lnTo>
                  <a:pt x="669" y="225"/>
                </a:lnTo>
                <a:lnTo>
                  <a:pt x="643" y="225"/>
                </a:lnTo>
                <a:lnTo>
                  <a:pt x="611" y="225"/>
                </a:lnTo>
                <a:lnTo>
                  <a:pt x="585" y="232"/>
                </a:lnTo>
                <a:lnTo>
                  <a:pt x="553" y="238"/>
                </a:lnTo>
                <a:lnTo>
                  <a:pt x="521" y="238"/>
                </a:lnTo>
                <a:lnTo>
                  <a:pt x="489" y="244"/>
                </a:lnTo>
                <a:lnTo>
                  <a:pt x="450" y="251"/>
                </a:lnTo>
                <a:lnTo>
                  <a:pt x="379" y="257"/>
                </a:lnTo>
                <a:lnTo>
                  <a:pt x="315" y="264"/>
                </a:lnTo>
                <a:lnTo>
                  <a:pt x="283" y="270"/>
                </a:lnTo>
                <a:lnTo>
                  <a:pt x="251" y="270"/>
                </a:lnTo>
                <a:lnTo>
                  <a:pt x="218" y="270"/>
                </a:lnTo>
                <a:lnTo>
                  <a:pt x="193" y="277"/>
                </a:lnTo>
                <a:lnTo>
                  <a:pt x="160" y="277"/>
                </a:lnTo>
                <a:lnTo>
                  <a:pt x="135" y="277"/>
                </a:lnTo>
                <a:lnTo>
                  <a:pt x="109" y="283"/>
                </a:lnTo>
                <a:lnTo>
                  <a:pt x="83" y="283"/>
                </a:lnTo>
                <a:lnTo>
                  <a:pt x="57" y="283"/>
                </a:lnTo>
                <a:lnTo>
                  <a:pt x="38" y="283"/>
                </a:lnTo>
                <a:lnTo>
                  <a:pt x="19" y="283"/>
                </a:lnTo>
                <a:lnTo>
                  <a:pt x="0" y="283"/>
                </a:lnTo>
                <a:lnTo>
                  <a:pt x="0" y="167"/>
                </a:lnTo>
                <a:lnTo>
                  <a:pt x="25" y="167"/>
                </a:lnTo>
                <a:lnTo>
                  <a:pt x="57" y="167"/>
                </a:lnTo>
                <a:lnTo>
                  <a:pt x="96" y="167"/>
                </a:lnTo>
                <a:lnTo>
                  <a:pt x="128" y="161"/>
                </a:lnTo>
                <a:lnTo>
                  <a:pt x="167" y="161"/>
                </a:lnTo>
                <a:lnTo>
                  <a:pt x="205" y="155"/>
                </a:lnTo>
                <a:lnTo>
                  <a:pt x="283" y="142"/>
                </a:lnTo>
                <a:lnTo>
                  <a:pt x="321" y="135"/>
                </a:lnTo>
                <a:lnTo>
                  <a:pt x="360" y="129"/>
                </a:lnTo>
                <a:lnTo>
                  <a:pt x="405" y="122"/>
                </a:lnTo>
                <a:lnTo>
                  <a:pt x="450" y="116"/>
                </a:lnTo>
                <a:lnTo>
                  <a:pt x="495" y="110"/>
                </a:lnTo>
                <a:lnTo>
                  <a:pt x="547" y="103"/>
                </a:lnTo>
                <a:lnTo>
                  <a:pt x="598" y="97"/>
                </a:lnTo>
                <a:lnTo>
                  <a:pt x="656" y="90"/>
                </a:lnTo>
                <a:lnTo>
                  <a:pt x="682" y="90"/>
                </a:lnTo>
                <a:lnTo>
                  <a:pt x="707" y="84"/>
                </a:lnTo>
                <a:lnTo>
                  <a:pt x="727" y="84"/>
                </a:lnTo>
                <a:lnTo>
                  <a:pt x="752" y="77"/>
                </a:lnTo>
                <a:lnTo>
                  <a:pt x="772" y="77"/>
                </a:lnTo>
                <a:lnTo>
                  <a:pt x="791" y="71"/>
                </a:lnTo>
                <a:lnTo>
                  <a:pt x="810" y="71"/>
                </a:lnTo>
                <a:lnTo>
                  <a:pt x="823" y="65"/>
                </a:lnTo>
                <a:lnTo>
                  <a:pt x="843" y="65"/>
                </a:lnTo>
                <a:lnTo>
                  <a:pt x="855" y="58"/>
                </a:lnTo>
                <a:lnTo>
                  <a:pt x="862" y="52"/>
                </a:lnTo>
                <a:lnTo>
                  <a:pt x="875" y="52"/>
                </a:lnTo>
                <a:lnTo>
                  <a:pt x="881" y="45"/>
                </a:lnTo>
                <a:lnTo>
                  <a:pt x="894" y="39"/>
                </a:lnTo>
                <a:lnTo>
                  <a:pt x="900" y="39"/>
                </a:lnTo>
                <a:lnTo>
                  <a:pt x="900" y="33"/>
                </a:lnTo>
                <a:lnTo>
                  <a:pt x="913" y="26"/>
                </a:lnTo>
                <a:lnTo>
                  <a:pt x="920" y="13"/>
                </a:lnTo>
                <a:lnTo>
                  <a:pt x="933" y="13"/>
                </a:lnTo>
                <a:lnTo>
                  <a:pt x="946" y="7"/>
                </a:lnTo>
                <a:lnTo>
                  <a:pt x="958" y="7"/>
                </a:lnTo>
                <a:lnTo>
                  <a:pt x="971" y="0"/>
                </a:lnTo>
                <a:lnTo>
                  <a:pt x="991" y="7"/>
                </a:lnTo>
                <a:lnTo>
                  <a:pt x="1003" y="7"/>
                </a:lnTo>
                <a:lnTo>
                  <a:pt x="1023" y="13"/>
                </a:lnTo>
                <a:lnTo>
                  <a:pt x="1042" y="13"/>
                </a:lnTo>
                <a:lnTo>
                  <a:pt x="1061" y="26"/>
                </a:lnTo>
                <a:lnTo>
                  <a:pt x="1081" y="33"/>
                </a:lnTo>
                <a:lnTo>
                  <a:pt x="1106" y="45"/>
                </a:lnTo>
                <a:lnTo>
                  <a:pt x="1132" y="52"/>
                </a:lnTo>
                <a:lnTo>
                  <a:pt x="1158" y="71"/>
                </a:lnTo>
                <a:lnTo>
                  <a:pt x="1184" y="84"/>
                </a:lnTo>
                <a:lnTo>
                  <a:pt x="1209" y="97"/>
                </a:lnTo>
                <a:lnTo>
                  <a:pt x="1229" y="116"/>
                </a:lnTo>
                <a:lnTo>
                  <a:pt x="1248" y="129"/>
                </a:lnTo>
                <a:lnTo>
                  <a:pt x="1261" y="142"/>
                </a:lnTo>
                <a:lnTo>
                  <a:pt x="1274" y="155"/>
                </a:lnTo>
                <a:lnTo>
                  <a:pt x="1280" y="161"/>
                </a:lnTo>
                <a:lnTo>
                  <a:pt x="1287" y="174"/>
                </a:lnTo>
                <a:lnTo>
                  <a:pt x="1287" y="180"/>
                </a:lnTo>
                <a:lnTo>
                  <a:pt x="1287" y="187"/>
                </a:lnTo>
                <a:lnTo>
                  <a:pt x="1287" y="193"/>
                </a:lnTo>
                <a:lnTo>
                  <a:pt x="1280" y="199"/>
                </a:lnTo>
                <a:lnTo>
                  <a:pt x="1280" y="206"/>
                </a:lnTo>
                <a:lnTo>
                  <a:pt x="1274" y="212"/>
                </a:lnTo>
                <a:lnTo>
                  <a:pt x="1267" y="219"/>
                </a:lnTo>
                <a:lnTo>
                  <a:pt x="1254" y="225"/>
                </a:lnTo>
                <a:lnTo>
                  <a:pt x="1242" y="232"/>
                </a:lnTo>
                <a:lnTo>
                  <a:pt x="1229" y="238"/>
                </a:lnTo>
                <a:lnTo>
                  <a:pt x="1222" y="251"/>
                </a:lnTo>
                <a:lnTo>
                  <a:pt x="1216" y="264"/>
                </a:lnTo>
                <a:lnTo>
                  <a:pt x="1209" y="277"/>
                </a:lnTo>
                <a:lnTo>
                  <a:pt x="1203" y="296"/>
                </a:lnTo>
                <a:lnTo>
                  <a:pt x="1203" y="315"/>
                </a:lnTo>
                <a:lnTo>
                  <a:pt x="1203" y="334"/>
                </a:lnTo>
                <a:lnTo>
                  <a:pt x="1209" y="360"/>
                </a:lnTo>
                <a:lnTo>
                  <a:pt x="1209" y="392"/>
                </a:lnTo>
                <a:lnTo>
                  <a:pt x="1209" y="424"/>
                </a:lnTo>
                <a:lnTo>
                  <a:pt x="1209" y="456"/>
                </a:lnTo>
                <a:lnTo>
                  <a:pt x="1209" y="488"/>
                </a:lnTo>
                <a:lnTo>
                  <a:pt x="1209" y="527"/>
                </a:lnTo>
                <a:lnTo>
                  <a:pt x="1209" y="565"/>
                </a:lnTo>
                <a:lnTo>
                  <a:pt x="1209" y="610"/>
                </a:lnTo>
                <a:lnTo>
                  <a:pt x="1209" y="655"/>
                </a:lnTo>
                <a:lnTo>
                  <a:pt x="1203" y="700"/>
                </a:lnTo>
                <a:lnTo>
                  <a:pt x="1203" y="752"/>
                </a:lnTo>
                <a:lnTo>
                  <a:pt x="1203" y="803"/>
                </a:lnTo>
                <a:lnTo>
                  <a:pt x="1203" y="854"/>
                </a:lnTo>
                <a:lnTo>
                  <a:pt x="1203" y="912"/>
                </a:lnTo>
                <a:lnTo>
                  <a:pt x="1203" y="976"/>
                </a:lnTo>
                <a:lnTo>
                  <a:pt x="1203" y="1034"/>
                </a:lnTo>
                <a:lnTo>
                  <a:pt x="1209" y="1105"/>
                </a:lnTo>
                <a:lnTo>
                  <a:pt x="1209" y="1137"/>
                </a:lnTo>
                <a:lnTo>
                  <a:pt x="1209" y="1169"/>
                </a:lnTo>
                <a:lnTo>
                  <a:pt x="1209" y="1201"/>
                </a:lnTo>
                <a:lnTo>
                  <a:pt x="1203" y="1227"/>
                </a:lnTo>
                <a:lnTo>
                  <a:pt x="1203" y="1259"/>
                </a:lnTo>
                <a:lnTo>
                  <a:pt x="1196" y="1285"/>
                </a:lnTo>
                <a:lnTo>
                  <a:pt x="1196" y="1310"/>
                </a:lnTo>
                <a:lnTo>
                  <a:pt x="1190" y="1329"/>
                </a:lnTo>
                <a:lnTo>
                  <a:pt x="1190" y="1355"/>
                </a:lnTo>
                <a:lnTo>
                  <a:pt x="1184" y="1374"/>
                </a:lnTo>
                <a:lnTo>
                  <a:pt x="1177" y="1394"/>
                </a:lnTo>
                <a:lnTo>
                  <a:pt x="1171" y="1419"/>
                </a:lnTo>
                <a:lnTo>
                  <a:pt x="1164" y="1432"/>
                </a:lnTo>
                <a:lnTo>
                  <a:pt x="1158" y="1451"/>
                </a:lnTo>
                <a:lnTo>
                  <a:pt x="1151" y="1471"/>
                </a:lnTo>
                <a:lnTo>
                  <a:pt x="1139" y="1484"/>
                </a:lnTo>
                <a:lnTo>
                  <a:pt x="1126" y="1509"/>
                </a:lnTo>
                <a:lnTo>
                  <a:pt x="1106" y="1535"/>
                </a:lnTo>
                <a:lnTo>
                  <a:pt x="1087" y="1554"/>
                </a:lnTo>
                <a:lnTo>
                  <a:pt x="1074" y="1573"/>
                </a:lnTo>
                <a:lnTo>
                  <a:pt x="1055" y="1586"/>
                </a:lnTo>
                <a:lnTo>
                  <a:pt x="1048" y="1593"/>
                </a:lnTo>
                <a:lnTo>
                  <a:pt x="1042" y="1599"/>
                </a:lnTo>
                <a:lnTo>
                  <a:pt x="1029" y="1599"/>
                </a:lnTo>
                <a:lnTo>
                  <a:pt x="1023" y="1599"/>
                </a:lnTo>
                <a:lnTo>
                  <a:pt x="1016" y="1606"/>
                </a:lnTo>
                <a:lnTo>
                  <a:pt x="1003" y="1606"/>
                </a:lnTo>
                <a:lnTo>
                  <a:pt x="984" y="1606"/>
                </a:lnTo>
                <a:lnTo>
                  <a:pt x="971" y="1599"/>
                </a:lnTo>
                <a:lnTo>
                  <a:pt x="958" y="1593"/>
                </a:lnTo>
                <a:lnTo>
                  <a:pt x="946" y="1580"/>
                </a:lnTo>
                <a:lnTo>
                  <a:pt x="939" y="1567"/>
                </a:lnTo>
                <a:lnTo>
                  <a:pt x="933" y="1548"/>
                </a:lnTo>
                <a:lnTo>
                  <a:pt x="933" y="1529"/>
                </a:lnTo>
                <a:lnTo>
                  <a:pt x="939" y="1509"/>
                </a:lnTo>
                <a:lnTo>
                  <a:pt x="939" y="1496"/>
                </a:lnTo>
                <a:lnTo>
                  <a:pt x="939" y="1484"/>
                </a:lnTo>
                <a:lnTo>
                  <a:pt x="939" y="1471"/>
                </a:lnTo>
                <a:lnTo>
                  <a:pt x="933" y="1458"/>
                </a:lnTo>
                <a:lnTo>
                  <a:pt x="926" y="1439"/>
                </a:lnTo>
                <a:lnTo>
                  <a:pt x="920" y="1426"/>
                </a:lnTo>
                <a:lnTo>
                  <a:pt x="913" y="1407"/>
                </a:lnTo>
                <a:lnTo>
                  <a:pt x="900" y="1387"/>
                </a:lnTo>
                <a:lnTo>
                  <a:pt x="894" y="1368"/>
                </a:lnTo>
                <a:lnTo>
                  <a:pt x="881" y="1349"/>
                </a:lnTo>
                <a:lnTo>
                  <a:pt x="862" y="1329"/>
                </a:lnTo>
                <a:lnTo>
                  <a:pt x="849" y="1310"/>
                </a:lnTo>
                <a:lnTo>
                  <a:pt x="830" y="1285"/>
                </a:lnTo>
                <a:lnTo>
                  <a:pt x="810" y="1265"/>
                </a:lnTo>
                <a:lnTo>
                  <a:pt x="791" y="1240"/>
                </a:lnTo>
                <a:lnTo>
                  <a:pt x="765" y="1214"/>
                </a:lnTo>
                <a:lnTo>
                  <a:pt x="785" y="1214"/>
                </a:lnTo>
                <a:lnTo>
                  <a:pt x="804" y="1220"/>
                </a:lnTo>
                <a:lnTo>
                  <a:pt x="823" y="1220"/>
                </a:lnTo>
                <a:lnTo>
                  <a:pt x="843" y="1220"/>
                </a:lnTo>
                <a:lnTo>
                  <a:pt x="855" y="1220"/>
                </a:lnTo>
                <a:lnTo>
                  <a:pt x="868" y="1220"/>
                </a:lnTo>
                <a:lnTo>
                  <a:pt x="881" y="1220"/>
                </a:lnTo>
                <a:lnTo>
                  <a:pt x="894" y="1220"/>
                </a:lnTo>
                <a:lnTo>
                  <a:pt x="907" y="1220"/>
                </a:lnTo>
                <a:lnTo>
                  <a:pt x="913" y="1220"/>
                </a:lnTo>
                <a:lnTo>
                  <a:pt x="926" y="1220"/>
                </a:lnTo>
                <a:lnTo>
                  <a:pt x="933" y="1220"/>
                </a:lnTo>
                <a:lnTo>
                  <a:pt x="939" y="1220"/>
                </a:lnTo>
                <a:lnTo>
                  <a:pt x="939" y="1220"/>
                </a:lnTo>
                <a:lnTo>
                  <a:pt x="946" y="1214"/>
                </a:lnTo>
                <a:lnTo>
                  <a:pt x="946" y="1214"/>
                </a:lnTo>
                <a:lnTo>
                  <a:pt x="946" y="1214"/>
                </a:lnTo>
                <a:lnTo>
                  <a:pt x="946" y="1208"/>
                </a:lnTo>
                <a:lnTo>
                  <a:pt x="946" y="1201"/>
                </a:lnTo>
                <a:lnTo>
                  <a:pt x="946" y="1195"/>
                </a:lnTo>
                <a:lnTo>
                  <a:pt x="946" y="1188"/>
                </a:lnTo>
                <a:lnTo>
                  <a:pt x="952" y="1175"/>
                </a:lnTo>
                <a:lnTo>
                  <a:pt x="952" y="1163"/>
                </a:lnTo>
                <a:lnTo>
                  <a:pt x="952" y="1150"/>
                </a:lnTo>
                <a:lnTo>
                  <a:pt x="952" y="1137"/>
                </a:lnTo>
                <a:lnTo>
                  <a:pt x="952" y="1118"/>
                </a:lnTo>
                <a:lnTo>
                  <a:pt x="952" y="1098"/>
                </a:lnTo>
                <a:lnTo>
                  <a:pt x="952" y="1073"/>
                </a:lnTo>
                <a:lnTo>
                  <a:pt x="952" y="1053"/>
                </a:lnTo>
                <a:lnTo>
                  <a:pt x="958" y="1028"/>
                </a:lnTo>
                <a:lnTo>
                  <a:pt x="958" y="1002"/>
                </a:lnTo>
                <a:lnTo>
                  <a:pt x="958" y="976"/>
                </a:lnTo>
                <a:lnTo>
                  <a:pt x="965" y="919"/>
                </a:lnTo>
                <a:lnTo>
                  <a:pt x="965" y="861"/>
                </a:lnTo>
                <a:lnTo>
                  <a:pt x="971" y="809"/>
                </a:lnTo>
                <a:lnTo>
                  <a:pt x="971" y="758"/>
                </a:lnTo>
                <a:lnTo>
                  <a:pt x="971" y="713"/>
                </a:lnTo>
                <a:lnTo>
                  <a:pt x="971" y="668"/>
                </a:lnTo>
                <a:lnTo>
                  <a:pt x="971" y="630"/>
                </a:lnTo>
                <a:lnTo>
                  <a:pt x="971" y="591"/>
                </a:lnTo>
                <a:lnTo>
                  <a:pt x="971" y="559"/>
                </a:lnTo>
                <a:lnTo>
                  <a:pt x="971" y="527"/>
                </a:lnTo>
                <a:lnTo>
                  <a:pt x="971" y="495"/>
                </a:lnTo>
                <a:lnTo>
                  <a:pt x="971" y="463"/>
                </a:lnTo>
                <a:lnTo>
                  <a:pt x="971" y="431"/>
                </a:lnTo>
                <a:lnTo>
                  <a:pt x="965" y="405"/>
                </a:lnTo>
                <a:lnTo>
                  <a:pt x="965" y="379"/>
                </a:lnTo>
                <a:lnTo>
                  <a:pt x="958" y="354"/>
                </a:lnTo>
                <a:lnTo>
                  <a:pt x="958" y="328"/>
                </a:lnTo>
                <a:lnTo>
                  <a:pt x="952" y="309"/>
                </a:lnTo>
                <a:lnTo>
                  <a:pt x="946" y="289"/>
                </a:lnTo>
                <a:lnTo>
                  <a:pt x="946" y="277"/>
                </a:lnTo>
                <a:lnTo>
                  <a:pt x="939" y="264"/>
                </a:lnTo>
                <a:lnTo>
                  <a:pt x="933" y="251"/>
                </a:lnTo>
                <a:lnTo>
                  <a:pt x="933" y="238"/>
                </a:lnTo>
                <a:lnTo>
                  <a:pt x="926" y="232"/>
                </a:lnTo>
                <a:lnTo>
                  <a:pt x="920" y="225"/>
                </a:lnTo>
                <a:lnTo>
                  <a:pt x="913" y="225"/>
                </a:lnTo>
                <a:lnTo>
                  <a:pt x="907" y="219"/>
                </a:lnTo>
                <a:lnTo>
                  <a:pt x="900" y="219"/>
                </a:lnTo>
                <a:lnTo>
                  <a:pt x="888" y="219"/>
                </a:lnTo>
                <a:lnTo>
                  <a:pt x="875" y="212"/>
                </a:lnTo>
                <a:lnTo>
                  <a:pt x="855" y="212"/>
                </a:lnTo>
                <a:lnTo>
                  <a:pt x="836" y="212"/>
                </a:lnTo>
                <a:lnTo>
                  <a:pt x="836" y="212"/>
                </a:lnTo>
              </a:path>
            </a:pathLst>
          </a:custGeom>
          <a:solidFill>
            <a:srgbClr val="FF0000"/>
          </a:solidFill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043" name="Freeform 19"/>
          <p:cNvSpPr>
            <a:spLocks/>
          </p:cNvSpPr>
          <p:nvPr/>
        </p:nvSpPr>
        <p:spPr bwMode="auto">
          <a:xfrm>
            <a:off x="1520825" y="401654"/>
            <a:ext cx="957263" cy="1022350"/>
          </a:xfrm>
          <a:custGeom>
            <a:avLst/>
            <a:gdLst/>
            <a:ahLst/>
            <a:cxnLst>
              <a:cxn ang="0">
                <a:pos x="340" y="438"/>
              </a:cxn>
              <a:cxn ang="0">
                <a:pos x="282" y="502"/>
              </a:cxn>
              <a:cxn ang="0">
                <a:pos x="179" y="586"/>
              </a:cxn>
              <a:cxn ang="0">
                <a:pos x="115" y="644"/>
              </a:cxn>
              <a:cxn ang="0">
                <a:pos x="19" y="618"/>
              </a:cxn>
              <a:cxn ang="0">
                <a:pos x="64" y="566"/>
              </a:cxn>
              <a:cxn ang="0">
                <a:pos x="109" y="509"/>
              </a:cxn>
              <a:cxn ang="0">
                <a:pos x="160" y="444"/>
              </a:cxn>
              <a:cxn ang="0">
                <a:pos x="218" y="374"/>
              </a:cxn>
              <a:cxn ang="0">
                <a:pos x="263" y="309"/>
              </a:cxn>
              <a:cxn ang="0">
                <a:pos x="301" y="251"/>
              </a:cxn>
              <a:cxn ang="0">
                <a:pos x="333" y="206"/>
              </a:cxn>
              <a:cxn ang="0">
                <a:pos x="353" y="168"/>
              </a:cxn>
              <a:cxn ang="0">
                <a:pos x="365" y="129"/>
              </a:cxn>
              <a:cxn ang="0">
                <a:pos x="372" y="103"/>
              </a:cxn>
              <a:cxn ang="0">
                <a:pos x="372" y="84"/>
              </a:cxn>
              <a:cxn ang="0">
                <a:pos x="365" y="65"/>
              </a:cxn>
              <a:cxn ang="0">
                <a:pos x="365" y="52"/>
              </a:cxn>
              <a:cxn ang="0">
                <a:pos x="365" y="33"/>
              </a:cxn>
              <a:cxn ang="0">
                <a:pos x="378" y="20"/>
              </a:cxn>
              <a:cxn ang="0">
                <a:pos x="391" y="7"/>
              </a:cxn>
              <a:cxn ang="0">
                <a:pos x="410" y="0"/>
              </a:cxn>
              <a:cxn ang="0">
                <a:pos x="436" y="0"/>
              </a:cxn>
              <a:cxn ang="0">
                <a:pos x="462" y="13"/>
              </a:cxn>
              <a:cxn ang="0">
                <a:pos x="500" y="39"/>
              </a:cxn>
              <a:cxn ang="0">
                <a:pos x="552" y="78"/>
              </a:cxn>
              <a:cxn ang="0">
                <a:pos x="577" y="103"/>
              </a:cxn>
              <a:cxn ang="0">
                <a:pos x="590" y="123"/>
              </a:cxn>
              <a:cxn ang="0">
                <a:pos x="603" y="136"/>
              </a:cxn>
              <a:cxn ang="0">
                <a:pos x="603" y="148"/>
              </a:cxn>
              <a:cxn ang="0">
                <a:pos x="603" y="161"/>
              </a:cxn>
              <a:cxn ang="0">
                <a:pos x="597" y="174"/>
              </a:cxn>
              <a:cxn ang="0">
                <a:pos x="584" y="193"/>
              </a:cxn>
              <a:cxn ang="0">
                <a:pos x="564" y="219"/>
              </a:cxn>
              <a:cxn ang="0">
                <a:pos x="532" y="245"/>
              </a:cxn>
              <a:cxn ang="0">
                <a:pos x="494" y="283"/>
              </a:cxn>
              <a:cxn ang="0">
                <a:pos x="449" y="328"/>
              </a:cxn>
              <a:cxn ang="0">
                <a:pos x="398" y="380"/>
              </a:cxn>
              <a:cxn ang="0">
                <a:pos x="365" y="412"/>
              </a:cxn>
            </a:cxnLst>
            <a:rect l="0" t="0" r="r" b="b"/>
            <a:pathLst>
              <a:path w="603" h="644">
                <a:moveTo>
                  <a:pt x="365" y="412"/>
                </a:moveTo>
                <a:lnTo>
                  <a:pt x="340" y="438"/>
                </a:lnTo>
                <a:lnTo>
                  <a:pt x="308" y="470"/>
                </a:lnTo>
                <a:lnTo>
                  <a:pt x="282" y="502"/>
                </a:lnTo>
                <a:lnTo>
                  <a:pt x="250" y="534"/>
                </a:lnTo>
                <a:lnTo>
                  <a:pt x="179" y="586"/>
                </a:lnTo>
                <a:lnTo>
                  <a:pt x="147" y="618"/>
                </a:lnTo>
                <a:lnTo>
                  <a:pt x="115" y="644"/>
                </a:lnTo>
                <a:lnTo>
                  <a:pt x="0" y="644"/>
                </a:lnTo>
                <a:lnTo>
                  <a:pt x="19" y="618"/>
                </a:lnTo>
                <a:lnTo>
                  <a:pt x="38" y="592"/>
                </a:lnTo>
                <a:lnTo>
                  <a:pt x="64" y="566"/>
                </a:lnTo>
                <a:lnTo>
                  <a:pt x="83" y="541"/>
                </a:lnTo>
                <a:lnTo>
                  <a:pt x="109" y="509"/>
                </a:lnTo>
                <a:lnTo>
                  <a:pt x="134" y="476"/>
                </a:lnTo>
                <a:lnTo>
                  <a:pt x="160" y="444"/>
                </a:lnTo>
                <a:lnTo>
                  <a:pt x="186" y="412"/>
                </a:lnTo>
                <a:lnTo>
                  <a:pt x="218" y="374"/>
                </a:lnTo>
                <a:lnTo>
                  <a:pt x="237" y="341"/>
                </a:lnTo>
                <a:lnTo>
                  <a:pt x="263" y="309"/>
                </a:lnTo>
                <a:lnTo>
                  <a:pt x="282" y="277"/>
                </a:lnTo>
                <a:lnTo>
                  <a:pt x="301" y="251"/>
                </a:lnTo>
                <a:lnTo>
                  <a:pt x="314" y="226"/>
                </a:lnTo>
                <a:lnTo>
                  <a:pt x="333" y="206"/>
                </a:lnTo>
                <a:lnTo>
                  <a:pt x="346" y="187"/>
                </a:lnTo>
                <a:lnTo>
                  <a:pt x="353" y="168"/>
                </a:lnTo>
                <a:lnTo>
                  <a:pt x="359" y="148"/>
                </a:lnTo>
                <a:lnTo>
                  <a:pt x="365" y="129"/>
                </a:lnTo>
                <a:lnTo>
                  <a:pt x="365" y="116"/>
                </a:lnTo>
                <a:lnTo>
                  <a:pt x="372" y="103"/>
                </a:lnTo>
                <a:lnTo>
                  <a:pt x="372" y="90"/>
                </a:lnTo>
                <a:lnTo>
                  <a:pt x="372" y="84"/>
                </a:lnTo>
                <a:lnTo>
                  <a:pt x="365" y="71"/>
                </a:lnTo>
                <a:lnTo>
                  <a:pt x="365" y="65"/>
                </a:lnTo>
                <a:lnTo>
                  <a:pt x="365" y="58"/>
                </a:lnTo>
                <a:lnTo>
                  <a:pt x="365" y="52"/>
                </a:lnTo>
                <a:lnTo>
                  <a:pt x="365" y="45"/>
                </a:lnTo>
                <a:lnTo>
                  <a:pt x="365" y="33"/>
                </a:lnTo>
                <a:lnTo>
                  <a:pt x="372" y="26"/>
                </a:lnTo>
                <a:lnTo>
                  <a:pt x="378" y="20"/>
                </a:lnTo>
                <a:lnTo>
                  <a:pt x="385" y="13"/>
                </a:lnTo>
                <a:lnTo>
                  <a:pt x="391" y="7"/>
                </a:lnTo>
                <a:lnTo>
                  <a:pt x="404" y="7"/>
                </a:lnTo>
                <a:lnTo>
                  <a:pt x="410" y="0"/>
                </a:lnTo>
                <a:lnTo>
                  <a:pt x="423" y="0"/>
                </a:lnTo>
                <a:lnTo>
                  <a:pt x="436" y="0"/>
                </a:lnTo>
                <a:lnTo>
                  <a:pt x="449" y="7"/>
                </a:lnTo>
                <a:lnTo>
                  <a:pt x="462" y="13"/>
                </a:lnTo>
                <a:lnTo>
                  <a:pt x="475" y="20"/>
                </a:lnTo>
                <a:lnTo>
                  <a:pt x="500" y="39"/>
                </a:lnTo>
                <a:lnTo>
                  <a:pt x="526" y="58"/>
                </a:lnTo>
                <a:lnTo>
                  <a:pt x="552" y="78"/>
                </a:lnTo>
                <a:lnTo>
                  <a:pt x="571" y="97"/>
                </a:lnTo>
                <a:lnTo>
                  <a:pt x="577" y="103"/>
                </a:lnTo>
                <a:lnTo>
                  <a:pt x="590" y="110"/>
                </a:lnTo>
                <a:lnTo>
                  <a:pt x="590" y="123"/>
                </a:lnTo>
                <a:lnTo>
                  <a:pt x="597" y="129"/>
                </a:lnTo>
                <a:lnTo>
                  <a:pt x="603" y="136"/>
                </a:lnTo>
                <a:lnTo>
                  <a:pt x="603" y="142"/>
                </a:lnTo>
                <a:lnTo>
                  <a:pt x="603" y="148"/>
                </a:lnTo>
                <a:lnTo>
                  <a:pt x="603" y="155"/>
                </a:lnTo>
                <a:lnTo>
                  <a:pt x="603" y="161"/>
                </a:lnTo>
                <a:lnTo>
                  <a:pt x="603" y="168"/>
                </a:lnTo>
                <a:lnTo>
                  <a:pt x="597" y="174"/>
                </a:lnTo>
                <a:lnTo>
                  <a:pt x="590" y="187"/>
                </a:lnTo>
                <a:lnTo>
                  <a:pt x="584" y="193"/>
                </a:lnTo>
                <a:lnTo>
                  <a:pt x="571" y="206"/>
                </a:lnTo>
                <a:lnTo>
                  <a:pt x="564" y="219"/>
                </a:lnTo>
                <a:lnTo>
                  <a:pt x="545" y="232"/>
                </a:lnTo>
                <a:lnTo>
                  <a:pt x="532" y="245"/>
                </a:lnTo>
                <a:lnTo>
                  <a:pt x="513" y="264"/>
                </a:lnTo>
                <a:lnTo>
                  <a:pt x="494" y="283"/>
                </a:lnTo>
                <a:lnTo>
                  <a:pt x="468" y="303"/>
                </a:lnTo>
                <a:lnTo>
                  <a:pt x="449" y="328"/>
                </a:lnTo>
                <a:lnTo>
                  <a:pt x="423" y="354"/>
                </a:lnTo>
                <a:lnTo>
                  <a:pt x="398" y="380"/>
                </a:lnTo>
                <a:lnTo>
                  <a:pt x="365" y="412"/>
                </a:lnTo>
                <a:lnTo>
                  <a:pt x="365" y="412"/>
                </a:lnTo>
              </a:path>
            </a:pathLst>
          </a:custGeom>
          <a:solidFill>
            <a:srgbClr val="FF0000"/>
          </a:solidFill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044" name="Freeform 20"/>
          <p:cNvSpPr>
            <a:spLocks/>
          </p:cNvSpPr>
          <p:nvPr/>
        </p:nvSpPr>
        <p:spPr bwMode="auto">
          <a:xfrm>
            <a:off x="1377950" y="1066817"/>
            <a:ext cx="2038350" cy="1889125"/>
          </a:xfrm>
          <a:custGeom>
            <a:avLst/>
            <a:gdLst/>
            <a:ahLst/>
            <a:cxnLst>
              <a:cxn ang="0">
                <a:pos x="1014" y="1170"/>
              </a:cxn>
              <a:cxn ang="0">
                <a:pos x="975" y="1190"/>
              </a:cxn>
              <a:cxn ang="0">
                <a:pos x="937" y="1177"/>
              </a:cxn>
              <a:cxn ang="0">
                <a:pos x="924" y="1138"/>
              </a:cxn>
              <a:cxn ang="0">
                <a:pos x="911" y="1061"/>
              </a:cxn>
              <a:cxn ang="0">
                <a:pos x="866" y="964"/>
              </a:cxn>
              <a:cxn ang="0">
                <a:pos x="905" y="894"/>
              </a:cxn>
              <a:cxn ang="0">
                <a:pos x="943" y="887"/>
              </a:cxn>
              <a:cxn ang="0">
                <a:pos x="956" y="874"/>
              </a:cxn>
              <a:cxn ang="0">
                <a:pos x="963" y="849"/>
              </a:cxn>
              <a:cxn ang="0">
                <a:pos x="975" y="804"/>
              </a:cxn>
              <a:cxn ang="0">
                <a:pos x="988" y="739"/>
              </a:cxn>
              <a:cxn ang="0">
                <a:pos x="1014" y="611"/>
              </a:cxn>
              <a:cxn ang="0">
                <a:pos x="1040" y="366"/>
              </a:cxn>
              <a:cxn ang="0">
                <a:pos x="1033" y="257"/>
              </a:cxn>
              <a:cxn ang="0">
                <a:pos x="1027" y="218"/>
              </a:cxn>
              <a:cxn ang="0">
                <a:pos x="1014" y="199"/>
              </a:cxn>
              <a:cxn ang="0">
                <a:pos x="963" y="173"/>
              </a:cxn>
              <a:cxn ang="0">
                <a:pos x="911" y="173"/>
              </a:cxn>
              <a:cxn ang="0">
                <a:pos x="860" y="173"/>
              </a:cxn>
              <a:cxn ang="0">
                <a:pos x="776" y="186"/>
              </a:cxn>
              <a:cxn ang="0">
                <a:pos x="654" y="199"/>
              </a:cxn>
              <a:cxn ang="0">
                <a:pos x="500" y="225"/>
              </a:cxn>
              <a:cxn ang="0">
                <a:pos x="359" y="244"/>
              </a:cxn>
              <a:cxn ang="0">
                <a:pos x="256" y="263"/>
              </a:cxn>
              <a:cxn ang="0">
                <a:pos x="192" y="270"/>
              </a:cxn>
              <a:cxn ang="0">
                <a:pos x="154" y="276"/>
              </a:cxn>
              <a:cxn ang="0">
                <a:pos x="77" y="283"/>
              </a:cxn>
              <a:cxn ang="0">
                <a:pos x="0" y="173"/>
              </a:cxn>
              <a:cxn ang="0">
                <a:pos x="173" y="147"/>
              </a:cxn>
              <a:cxn ang="0">
                <a:pos x="391" y="115"/>
              </a:cxn>
              <a:cxn ang="0">
                <a:pos x="610" y="90"/>
              </a:cxn>
              <a:cxn ang="0">
                <a:pos x="757" y="70"/>
              </a:cxn>
              <a:cxn ang="0">
                <a:pos x="866" y="51"/>
              </a:cxn>
              <a:cxn ang="0">
                <a:pos x="950" y="32"/>
              </a:cxn>
              <a:cxn ang="0">
                <a:pos x="1001" y="6"/>
              </a:cxn>
              <a:cxn ang="0">
                <a:pos x="1040" y="6"/>
              </a:cxn>
              <a:cxn ang="0">
                <a:pos x="1104" y="32"/>
              </a:cxn>
              <a:cxn ang="0">
                <a:pos x="1194" y="77"/>
              </a:cxn>
              <a:cxn ang="0">
                <a:pos x="1264" y="147"/>
              </a:cxn>
              <a:cxn ang="0">
                <a:pos x="1284" y="180"/>
              </a:cxn>
              <a:cxn ang="0">
                <a:pos x="1258" y="225"/>
              </a:cxn>
              <a:cxn ang="0">
                <a:pos x="1239" y="250"/>
              </a:cxn>
              <a:cxn ang="0">
                <a:pos x="1232" y="289"/>
              </a:cxn>
              <a:cxn ang="0">
                <a:pos x="1226" y="340"/>
              </a:cxn>
              <a:cxn ang="0">
                <a:pos x="1219" y="418"/>
              </a:cxn>
              <a:cxn ang="0">
                <a:pos x="1207" y="566"/>
              </a:cxn>
              <a:cxn ang="0">
                <a:pos x="1194" y="701"/>
              </a:cxn>
              <a:cxn ang="0">
                <a:pos x="1149" y="913"/>
              </a:cxn>
              <a:cxn ang="0">
                <a:pos x="1104" y="1054"/>
              </a:cxn>
              <a:cxn ang="0">
                <a:pos x="1065" y="1132"/>
              </a:cxn>
            </a:cxnLst>
            <a:rect l="0" t="0" r="r" b="b"/>
            <a:pathLst>
              <a:path w="1284" h="1190">
                <a:moveTo>
                  <a:pt x="1052" y="1145"/>
                </a:moveTo>
                <a:lnTo>
                  <a:pt x="1040" y="1157"/>
                </a:lnTo>
                <a:lnTo>
                  <a:pt x="1027" y="1164"/>
                </a:lnTo>
                <a:lnTo>
                  <a:pt x="1014" y="1170"/>
                </a:lnTo>
                <a:lnTo>
                  <a:pt x="1008" y="1177"/>
                </a:lnTo>
                <a:lnTo>
                  <a:pt x="995" y="1183"/>
                </a:lnTo>
                <a:lnTo>
                  <a:pt x="982" y="1190"/>
                </a:lnTo>
                <a:lnTo>
                  <a:pt x="975" y="1190"/>
                </a:lnTo>
                <a:lnTo>
                  <a:pt x="963" y="1190"/>
                </a:lnTo>
                <a:lnTo>
                  <a:pt x="956" y="1190"/>
                </a:lnTo>
                <a:lnTo>
                  <a:pt x="950" y="1183"/>
                </a:lnTo>
                <a:lnTo>
                  <a:pt x="937" y="1177"/>
                </a:lnTo>
                <a:lnTo>
                  <a:pt x="937" y="1170"/>
                </a:lnTo>
                <a:lnTo>
                  <a:pt x="931" y="1164"/>
                </a:lnTo>
                <a:lnTo>
                  <a:pt x="924" y="1151"/>
                </a:lnTo>
                <a:lnTo>
                  <a:pt x="924" y="1138"/>
                </a:lnTo>
                <a:lnTo>
                  <a:pt x="924" y="1119"/>
                </a:lnTo>
                <a:lnTo>
                  <a:pt x="924" y="1100"/>
                </a:lnTo>
                <a:lnTo>
                  <a:pt x="918" y="1080"/>
                </a:lnTo>
                <a:lnTo>
                  <a:pt x="911" y="1061"/>
                </a:lnTo>
                <a:lnTo>
                  <a:pt x="905" y="1035"/>
                </a:lnTo>
                <a:lnTo>
                  <a:pt x="892" y="1016"/>
                </a:lnTo>
                <a:lnTo>
                  <a:pt x="879" y="990"/>
                </a:lnTo>
                <a:lnTo>
                  <a:pt x="866" y="964"/>
                </a:lnTo>
                <a:lnTo>
                  <a:pt x="847" y="932"/>
                </a:lnTo>
                <a:lnTo>
                  <a:pt x="866" y="887"/>
                </a:lnTo>
                <a:lnTo>
                  <a:pt x="886" y="894"/>
                </a:lnTo>
                <a:lnTo>
                  <a:pt x="905" y="894"/>
                </a:lnTo>
                <a:lnTo>
                  <a:pt x="918" y="894"/>
                </a:lnTo>
                <a:lnTo>
                  <a:pt x="931" y="894"/>
                </a:lnTo>
                <a:lnTo>
                  <a:pt x="937" y="887"/>
                </a:lnTo>
                <a:lnTo>
                  <a:pt x="943" y="887"/>
                </a:lnTo>
                <a:lnTo>
                  <a:pt x="950" y="887"/>
                </a:lnTo>
                <a:lnTo>
                  <a:pt x="956" y="881"/>
                </a:lnTo>
                <a:lnTo>
                  <a:pt x="956" y="881"/>
                </a:lnTo>
                <a:lnTo>
                  <a:pt x="956" y="874"/>
                </a:lnTo>
                <a:lnTo>
                  <a:pt x="963" y="874"/>
                </a:lnTo>
                <a:lnTo>
                  <a:pt x="963" y="868"/>
                </a:lnTo>
                <a:lnTo>
                  <a:pt x="963" y="862"/>
                </a:lnTo>
                <a:lnTo>
                  <a:pt x="963" y="849"/>
                </a:lnTo>
                <a:lnTo>
                  <a:pt x="969" y="842"/>
                </a:lnTo>
                <a:lnTo>
                  <a:pt x="969" y="829"/>
                </a:lnTo>
                <a:lnTo>
                  <a:pt x="969" y="816"/>
                </a:lnTo>
                <a:lnTo>
                  <a:pt x="975" y="804"/>
                </a:lnTo>
                <a:lnTo>
                  <a:pt x="975" y="791"/>
                </a:lnTo>
                <a:lnTo>
                  <a:pt x="982" y="771"/>
                </a:lnTo>
                <a:lnTo>
                  <a:pt x="982" y="759"/>
                </a:lnTo>
                <a:lnTo>
                  <a:pt x="988" y="739"/>
                </a:lnTo>
                <a:lnTo>
                  <a:pt x="995" y="714"/>
                </a:lnTo>
                <a:lnTo>
                  <a:pt x="995" y="694"/>
                </a:lnTo>
                <a:lnTo>
                  <a:pt x="1008" y="656"/>
                </a:lnTo>
                <a:lnTo>
                  <a:pt x="1014" y="611"/>
                </a:lnTo>
                <a:lnTo>
                  <a:pt x="1020" y="566"/>
                </a:lnTo>
                <a:lnTo>
                  <a:pt x="1020" y="527"/>
                </a:lnTo>
                <a:lnTo>
                  <a:pt x="1033" y="443"/>
                </a:lnTo>
                <a:lnTo>
                  <a:pt x="1040" y="366"/>
                </a:lnTo>
                <a:lnTo>
                  <a:pt x="1040" y="328"/>
                </a:lnTo>
                <a:lnTo>
                  <a:pt x="1033" y="302"/>
                </a:lnTo>
                <a:lnTo>
                  <a:pt x="1033" y="270"/>
                </a:lnTo>
                <a:lnTo>
                  <a:pt x="1033" y="257"/>
                </a:lnTo>
                <a:lnTo>
                  <a:pt x="1033" y="250"/>
                </a:lnTo>
                <a:lnTo>
                  <a:pt x="1027" y="238"/>
                </a:lnTo>
                <a:lnTo>
                  <a:pt x="1027" y="231"/>
                </a:lnTo>
                <a:lnTo>
                  <a:pt x="1027" y="218"/>
                </a:lnTo>
                <a:lnTo>
                  <a:pt x="1020" y="212"/>
                </a:lnTo>
                <a:lnTo>
                  <a:pt x="1020" y="205"/>
                </a:lnTo>
                <a:lnTo>
                  <a:pt x="1020" y="199"/>
                </a:lnTo>
                <a:lnTo>
                  <a:pt x="1014" y="199"/>
                </a:lnTo>
                <a:lnTo>
                  <a:pt x="1014" y="193"/>
                </a:lnTo>
                <a:lnTo>
                  <a:pt x="995" y="186"/>
                </a:lnTo>
                <a:lnTo>
                  <a:pt x="975" y="173"/>
                </a:lnTo>
                <a:lnTo>
                  <a:pt x="963" y="173"/>
                </a:lnTo>
                <a:lnTo>
                  <a:pt x="950" y="173"/>
                </a:lnTo>
                <a:lnTo>
                  <a:pt x="937" y="173"/>
                </a:lnTo>
                <a:lnTo>
                  <a:pt x="924" y="173"/>
                </a:lnTo>
                <a:lnTo>
                  <a:pt x="911" y="173"/>
                </a:lnTo>
                <a:lnTo>
                  <a:pt x="905" y="173"/>
                </a:lnTo>
                <a:lnTo>
                  <a:pt x="892" y="173"/>
                </a:lnTo>
                <a:lnTo>
                  <a:pt x="879" y="173"/>
                </a:lnTo>
                <a:lnTo>
                  <a:pt x="860" y="173"/>
                </a:lnTo>
                <a:lnTo>
                  <a:pt x="841" y="180"/>
                </a:lnTo>
                <a:lnTo>
                  <a:pt x="821" y="180"/>
                </a:lnTo>
                <a:lnTo>
                  <a:pt x="796" y="180"/>
                </a:lnTo>
                <a:lnTo>
                  <a:pt x="776" y="186"/>
                </a:lnTo>
                <a:lnTo>
                  <a:pt x="744" y="186"/>
                </a:lnTo>
                <a:lnTo>
                  <a:pt x="719" y="193"/>
                </a:lnTo>
                <a:lnTo>
                  <a:pt x="687" y="193"/>
                </a:lnTo>
                <a:lnTo>
                  <a:pt x="654" y="199"/>
                </a:lnTo>
                <a:lnTo>
                  <a:pt x="616" y="205"/>
                </a:lnTo>
                <a:lnTo>
                  <a:pt x="577" y="212"/>
                </a:lnTo>
                <a:lnTo>
                  <a:pt x="539" y="218"/>
                </a:lnTo>
                <a:lnTo>
                  <a:pt x="500" y="225"/>
                </a:lnTo>
                <a:lnTo>
                  <a:pt x="462" y="231"/>
                </a:lnTo>
                <a:lnTo>
                  <a:pt x="423" y="238"/>
                </a:lnTo>
                <a:lnTo>
                  <a:pt x="391" y="238"/>
                </a:lnTo>
                <a:lnTo>
                  <a:pt x="359" y="244"/>
                </a:lnTo>
                <a:lnTo>
                  <a:pt x="333" y="250"/>
                </a:lnTo>
                <a:lnTo>
                  <a:pt x="308" y="250"/>
                </a:lnTo>
                <a:lnTo>
                  <a:pt x="282" y="257"/>
                </a:lnTo>
                <a:lnTo>
                  <a:pt x="256" y="263"/>
                </a:lnTo>
                <a:lnTo>
                  <a:pt x="237" y="263"/>
                </a:lnTo>
                <a:lnTo>
                  <a:pt x="224" y="263"/>
                </a:lnTo>
                <a:lnTo>
                  <a:pt x="205" y="270"/>
                </a:lnTo>
                <a:lnTo>
                  <a:pt x="192" y="270"/>
                </a:lnTo>
                <a:lnTo>
                  <a:pt x="179" y="270"/>
                </a:lnTo>
                <a:lnTo>
                  <a:pt x="173" y="276"/>
                </a:lnTo>
                <a:lnTo>
                  <a:pt x="167" y="276"/>
                </a:lnTo>
                <a:lnTo>
                  <a:pt x="154" y="276"/>
                </a:lnTo>
                <a:lnTo>
                  <a:pt x="134" y="283"/>
                </a:lnTo>
                <a:lnTo>
                  <a:pt x="115" y="283"/>
                </a:lnTo>
                <a:lnTo>
                  <a:pt x="96" y="283"/>
                </a:lnTo>
                <a:lnTo>
                  <a:pt x="77" y="283"/>
                </a:lnTo>
                <a:lnTo>
                  <a:pt x="51" y="283"/>
                </a:lnTo>
                <a:lnTo>
                  <a:pt x="25" y="289"/>
                </a:lnTo>
                <a:lnTo>
                  <a:pt x="0" y="289"/>
                </a:lnTo>
                <a:lnTo>
                  <a:pt x="0" y="173"/>
                </a:lnTo>
                <a:lnTo>
                  <a:pt x="38" y="167"/>
                </a:lnTo>
                <a:lnTo>
                  <a:pt x="83" y="160"/>
                </a:lnTo>
                <a:lnTo>
                  <a:pt x="128" y="154"/>
                </a:lnTo>
                <a:lnTo>
                  <a:pt x="173" y="147"/>
                </a:lnTo>
                <a:lnTo>
                  <a:pt x="224" y="141"/>
                </a:lnTo>
                <a:lnTo>
                  <a:pt x="276" y="135"/>
                </a:lnTo>
                <a:lnTo>
                  <a:pt x="333" y="128"/>
                </a:lnTo>
                <a:lnTo>
                  <a:pt x="391" y="115"/>
                </a:lnTo>
                <a:lnTo>
                  <a:pt x="455" y="109"/>
                </a:lnTo>
                <a:lnTo>
                  <a:pt x="507" y="102"/>
                </a:lnTo>
                <a:lnTo>
                  <a:pt x="565" y="96"/>
                </a:lnTo>
                <a:lnTo>
                  <a:pt x="610" y="90"/>
                </a:lnTo>
                <a:lnTo>
                  <a:pt x="661" y="83"/>
                </a:lnTo>
                <a:lnTo>
                  <a:pt x="699" y="77"/>
                </a:lnTo>
                <a:lnTo>
                  <a:pt x="738" y="70"/>
                </a:lnTo>
                <a:lnTo>
                  <a:pt x="757" y="70"/>
                </a:lnTo>
                <a:lnTo>
                  <a:pt x="776" y="64"/>
                </a:lnTo>
                <a:lnTo>
                  <a:pt x="809" y="64"/>
                </a:lnTo>
                <a:lnTo>
                  <a:pt x="841" y="57"/>
                </a:lnTo>
                <a:lnTo>
                  <a:pt x="866" y="51"/>
                </a:lnTo>
                <a:lnTo>
                  <a:pt x="892" y="51"/>
                </a:lnTo>
                <a:lnTo>
                  <a:pt x="911" y="45"/>
                </a:lnTo>
                <a:lnTo>
                  <a:pt x="931" y="38"/>
                </a:lnTo>
                <a:lnTo>
                  <a:pt x="950" y="32"/>
                </a:lnTo>
                <a:lnTo>
                  <a:pt x="963" y="19"/>
                </a:lnTo>
                <a:lnTo>
                  <a:pt x="982" y="12"/>
                </a:lnTo>
                <a:lnTo>
                  <a:pt x="988" y="6"/>
                </a:lnTo>
                <a:lnTo>
                  <a:pt x="1001" y="6"/>
                </a:lnTo>
                <a:lnTo>
                  <a:pt x="1008" y="6"/>
                </a:lnTo>
                <a:lnTo>
                  <a:pt x="1020" y="0"/>
                </a:lnTo>
                <a:lnTo>
                  <a:pt x="1027" y="6"/>
                </a:lnTo>
                <a:lnTo>
                  <a:pt x="1040" y="6"/>
                </a:lnTo>
                <a:lnTo>
                  <a:pt x="1059" y="12"/>
                </a:lnTo>
                <a:lnTo>
                  <a:pt x="1078" y="19"/>
                </a:lnTo>
                <a:lnTo>
                  <a:pt x="1091" y="25"/>
                </a:lnTo>
                <a:lnTo>
                  <a:pt x="1104" y="32"/>
                </a:lnTo>
                <a:lnTo>
                  <a:pt x="1117" y="38"/>
                </a:lnTo>
                <a:lnTo>
                  <a:pt x="1136" y="45"/>
                </a:lnTo>
                <a:lnTo>
                  <a:pt x="1162" y="57"/>
                </a:lnTo>
                <a:lnTo>
                  <a:pt x="1194" y="77"/>
                </a:lnTo>
                <a:lnTo>
                  <a:pt x="1219" y="96"/>
                </a:lnTo>
                <a:lnTo>
                  <a:pt x="1239" y="115"/>
                </a:lnTo>
                <a:lnTo>
                  <a:pt x="1258" y="141"/>
                </a:lnTo>
                <a:lnTo>
                  <a:pt x="1264" y="147"/>
                </a:lnTo>
                <a:lnTo>
                  <a:pt x="1271" y="160"/>
                </a:lnTo>
                <a:lnTo>
                  <a:pt x="1277" y="167"/>
                </a:lnTo>
                <a:lnTo>
                  <a:pt x="1277" y="173"/>
                </a:lnTo>
                <a:lnTo>
                  <a:pt x="1284" y="180"/>
                </a:lnTo>
                <a:lnTo>
                  <a:pt x="1284" y="186"/>
                </a:lnTo>
                <a:lnTo>
                  <a:pt x="1277" y="199"/>
                </a:lnTo>
                <a:lnTo>
                  <a:pt x="1271" y="212"/>
                </a:lnTo>
                <a:lnTo>
                  <a:pt x="1258" y="225"/>
                </a:lnTo>
                <a:lnTo>
                  <a:pt x="1251" y="238"/>
                </a:lnTo>
                <a:lnTo>
                  <a:pt x="1245" y="244"/>
                </a:lnTo>
                <a:lnTo>
                  <a:pt x="1245" y="244"/>
                </a:lnTo>
                <a:lnTo>
                  <a:pt x="1239" y="250"/>
                </a:lnTo>
                <a:lnTo>
                  <a:pt x="1239" y="257"/>
                </a:lnTo>
                <a:lnTo>
                  <a:pt x="1239" y="270"/>
                </a:lnTo>
                <a:lnTo>
                  <a:pt x="1232" y="276"/>
                </a:lnTo>
                <a:lnTo>
                  <a:pt x="1232" y="289"/>
                </a:lnTo>
                <a:lnTo>
                  <a:pt x="1232" y="302"/>
                </a:lnTo>
                <a:lnTo>
                  <a:pt x="1226" y="315"/>
                </a:lnTo>
                <a:lnTo>
                  <a:pt x="1226" y="328"/>
                </a:lnTo>
                <a:lnTo>
                  <a:pt x="1226" y="340"/>
                </a:lnTo>
                <a:lnTo>
                  <a:pt x="1219" y="360"/>
                </a:lnTo>
                <a:lnTo>
                  <a:pt x="1219" y="379"/>
                </a:lnTo>
                <a:lnTo>
                  <a:pt x="1219" y="398"/>
                </a:lnTo>
                <a:lnTo>
                  <a:pt x="1219" y="418"/>
                </a:lnTo>
                <a:lnTo>
                  <a:pt x="1219" y="437"/>
                </a:lnTo>
                <a:lnTo>
                  <a:pt x="1213" y="482"/>
                </a:lnTo>
                <a:lnTo>
                  <a:pt x="1213" y="527"/>
                </a:lnTo>
                <a:lnTo>
                  <a:pt x="1207" y="566"/>
                </a:lnTo>
                <a:lnTo>
                  <a:pt x="1207" y="604"/>
                </a:lnTo>
                <a:lnTo>
                  <a:pt x="1200" y="636"/>
                </a:lnTo>
                <a:lnTo>
                  <a:pt x="1200" y="675"/>
                </a:lnTo>
                <a:lnTo>
                  <a:pt x="1194" y="701"/>
                </a:lnTo>
                <a:lnTo>
                  <a:pt x="1194" y="733"/>
                </a:lnTo>
                <a:lnTo>
                  <a:pt x="1181" y="791"/>
                </a:lnTo>
                <a:lnTo>
                  <a:pt x="1168" y="855"/>
                </a:lnTo>
                <a:lnTo>
                  <a:pt x="1149" y="913"/>
                </a:lnTo>
                <a:lnTo>
                  <a:pt x="1136" y="971"/>
                </a:lnTo>
                <a:lnTo>
                  <a:pt x="1123" y="1003"/>
                </a:lnTo>
                <a:lnTo>
                  <a:pt x="1117" y="1029"/>
                </a:lnTo>
                <a:lnTo>
                  <a:pt x="1104" y="1054"/>
                </a:lnTo>
                <a:lnTo>
                  <a:pt x="1097" y="1074"/>
                </a:lnTo>
                <a:lnTo>
                  <a:pt x="1085" y="1093"/>
                </a:lnTo>
                <a:lnTo>
                  <a:pt x="1078" y="1112"/>
                </a:lnTo>
                <a:lnTo>
                  <a:pt x="1065" y="1132"/>
                </a:lnTo>
                <a:lnTo>
                  <a:pt x="1052" y="1145"/>
                </a:lnTo>
                <a:lnTo>
                  <a:pt x="1052" y="1145"/>
                </a:lnTo>
              </a:path>
            </a:pathLst>
          </a:custGeom>
          <a:solidFill>
            <a:srgbClr val="FF0000"/>
          </a:solidFill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045" name="Freeform 21"/>
          <p:cNvSpPr>
            <a:spLocks/>
          </p:cNvSpPr>
          <p:nvPr/>
        </p:nvSpPr>
        <p:spPr bwMode="auto">
          <a:xfrm>
            <a:off x="1163638" y="1290654"/>
            <a:ext cx="479425" cy="1531938"/>
          </a:xfrm>
          <a:custGeom>
            <a:avLst/>
            <a:gdLst/>
            <a:ahLst/>
            <a:cxnLst>
              <a:cxn ang="0">
                <a:pos x="13" y="84"/>
              </a:cxn>
              <a:cxn ang="0">
                <a:pos x="0" y="64"/>
              </a:cxn>
              <a:cxn ang="0">
                <a:pos x="0" y="45"/>
              </a:cxn>
              <a:cxn ang="0">
                <a:pos x="6" y="26"/>
              </a:cxn>
              <a:cxn ang="0">
                <a:pos x="19" y="13"/>
              </a:cxn>
              <a:cxn ang="0">
                <a:pos x="32" y="6"/>
              </a:cxn>
              <a:cxn ang="0">
                <a:pos x="45" y="0"/>
              </a:cxn>
              <a:cxn ang="0">
                <a:pos x="70" y="0"/>
              </a:cxn>
              <a:cxn ang="0">
                <a:pos x="96" y="6"/>
              </a:cxn>
              <a:cxn ang="0">
                <a:pos x="128" y="13"/>
              </a:cxn>
              <a:cxn ang="0">
                <a:pos x="167" y="19"/>
              </a:cxn>
              <a:cxn ang="0">
                <a:pos x="212" y="32"/>
              </a:cxn>
              <a:cxn ang="0">
                <a:pos x="237" y="84"/>
              </a:cxn>
              <a:cxn ang="0">
                <a:pos x="237" y="193"/>
              </a:cxn>
              <a:cxn ang="0">
                <a:pos x="244" y="315"/>
              </a:cxn>
              <a:cxn ang="0">
                <a:pos x="257" y="444"/>
              </a:cxn>
              <a:cxn ang="0">
                <a:pos x="269" y="553"/>
              </a:cxn>
              <a:cxn ang="0">
                <a:pos x="276" y="618"/>
              </a:cxn>
              <a:cxn ang="0">
                <a:pos x="282" y="675"/>
              </a:cxn>
              <a:cxn ang="0">
                <a:pos x="289" y="727"/>
              </a:cxn>
              <a:cxn ang="0">
                <a:pos x="295" y="778"/>
              </a:cxn>
              <a:cxn ang="0">
                <a:pos x="295" y="817"/>
              </a:cxn>
              <a:cxn ang="0">
                <a:pos x="302" y="849"/>
              </a:cxn>
              <a:cxn ang="0">
                <a:pos x="302" y="875"/>
              </a:cxn>
              <a:cxn ang="0">
                <a:pos x="295" y="901"/>
              </a:cxn>
              <a:cxn ang="0">
                <a:pos x="289" y="933"/>
              </a:cxn>
              <a:cxn ang="0">
                <a:pos x="276" y="952"/>
              </a:cxn>
              <a:cxn ang="0">
                <a:pos x="250" y="965"/>
              </a:cxn>
              <a:cxn ang="0">
                <a:pos x="225" y="965"/>
              </a:cxn>
              <a:cxn ang="0">
                <a:pos x="212" y="959"/>
              </a:cxn>
              <a:cxn ang="0">
                <a:pos x="199" y="939"/>
              </a:cxn>
              <a:cxn ang="0">
                <a:pos x="186" y="913"/>
              </a:cxn>
              <a:cxn ang="0">
                <a:pos x="173" y="875"/>
              </a:cxn>
              <a:cxn ang="0">
                <a:pos x="160" y="823"/>
              </a:cxn>
              <a:cxn ang="0">
                <a:pos x="154" y="766"/>
              </a:cxn>
              <a:cxn ang="0">
                <a:pos x="141" y="695"/>
              </a:cxn>
              <a:cxn ang="0">
                <a:pos x="135" y="618"/>
              </a:cxn>
              <a:cxn ang="0">
                <a:pos x="122" y="547"/>
              </a:cxn>
              <a:cxn ang="0">
                <a:pos x="115" y="483"/>
              </a:cxn>
              <a:cxn ang="0">
                <a:pos x="109" y="425"/>
              </a:cxn>
              <a:cxn ang="0">
                <a:pos x="96" y="367"/>
              </a:cxn>
              <a:cxn ang="0">
                <a:pos x="90" y="322"/>
              </a:cxn>
              <a:cxn ang="0">
                <a:pos x="83" y="283"/>
              </a:cxn>
              <a:cxn ang="0">
                <a:pos x="83" y="245"/>
              </a:cxn>
              <a:cxn ang="0">
                <a:pos x="77" y="206"/>
              </a:cxn>
              <a:cxn ang="0">
                <a:pos x="64" y="161"/>
              </a:cxn>
              <a:cxn ang="0">
                <a:pos x="51" y="122"/>
              </a:cxn>
              <a:cxn ang="0">
                <a:pos x="32" y="97"/>
              </a:cxn>
              <a:cxn ang="0">
                <a:pos x="19" y="90"/>
              </a:cxn>
            </a:cxnLst>
            <a:rect l="0" t="0" r="r" b="b"/>
            <a:pathLst>
              <a:path w="302" h="965">
                <a:moveTo>
                  <a:pt x="19" y="90"/>
                </a:moveTo>
                <a:lnTo>
                  <a:pt x="13" y="84"/>
                </a:lnTo>
                <a:lnTo>
                  <a:pt x="6" y="71"/>
                </a:lnTo>
                <a:lnTo>
                  <a:pt x="0" y="64"/>
                </a:lnTo>
                <a:lnTo>
                  <a:pt x="0" y="52"/>
                </a:lnTo>
                <a:lnTo>
                  <a:pt x="0" y="45"/>
                </a:lnTo>
                <a:lnTo>
                  <a:pt x="0" y="39"/>
                </a:lnTo>
                <a:lnTo>
                  <a:pt x="6" y="26"/>
                </a:lnTo>
                <a:lnTo>
                  <a:pt x="13" y="13"/>
                </a:lnTo>
                <a:lnTo>
                  <a:pt x="19" y="13"/>
                </a:lnTo>
                <a:lnTo>
                  <a:pt x="26" y="6"/>
                </a:lnTo>
                <a:lnTo>
                  <a:pt x="32" y="6"/>
                </a:lnTo>
                <a:lnTo>
                  <a:pt x="38" y="0"/>
                </a:lnTo>
                <a:lnTo>
                  <a:pt x="45" y="0"/>
                </a:lnTo>
                <a:lnTo>
                  <a:pt x="58" y="0"/>
                </a:lnTo>
                <a:lnTo>
                  <a:pt x="70" y="0"/>
                </a:lnTo>
                <a:lnTo>
                  <a:pt x="83" y="0"/>
                </a:lnTo>
                <a:lnTo>
                  <a:pt x="96" y="6"/>
                </a:lnTo>
                <a:lnTo>
                  <a:pt x="109" y="6"/>
                </a:lnTo>
                <a:lnTo>
                  <a:pt x="128" y="13"/>
                </a:lnTo>
                <a:lnTo>
                  <a:pt x="147" y="13"/>
                </a:lnTo>
                <a:lnTo>
                  <a:pt x="167" y="19"/>
                </a:lnTo>
                <a:lnTo>
                  <a:pt x="186" y="26"/>
                </a:lnTo>
                <a:lnTo>
                  <a:pt x="212" y="32"/>
                </a:lnTo>
                <a:lnTo>
                  <a:pt x="237" y="39"/>
                </a:lnTo>
                <a:lnTo>
                  <a:pt x="237" y="84"/>
                </a:lnTo>
                <a:lnTo>
                  <a:pt x="237" y="135"/>
                </a:lnTo>
                <a:lnTo>
                  <a:pt x="237" y="193"/>
                </a:lnTo>
                <a:lnTo>
                  <a:pt x="244" y="251"/>
                </a:lnTo>
                <a:lnTo>
                  <a:pt x="244" y="315"/>
                </a:lnTo>
                <a:lnTo>
                  <a:pt x="250" y="380"/>
                </a:lnTo>
                <a:lnTo>
                  <a:pt x="257" y="444"/>
                </a:lnTo>
                <a:lnTo>
                  <a:pt x="269" y="515"/>
                </a:lnTo>
                <a:lnTo>
                  <a:pt x="269" y="553"/>
                </a:lnTo>
                <a:lnTo>
                  <a:pt x="276" y="585"/>
                </a:lnTo>
                <a:lnTo>
                  <a:pt x="276" y="618"/>
                </a:lnTo>
                <a:lnTo>
                  <a:pt x="282" y="650"/>
                </a:lnTo>
                <a:lnTo>
                  <a:pt x="282" y="675"/>
                </a:lnTo>
                <a:lnTo>
                  <a:pt x="289" y="701"/>
                </a:lnTo>
                <a:lnTo>
                  <a:pt x="289" y="727"/>
                </a:lnTo>
                <a:lnTo>
                  <a:pt x="295" y="753"/>
                </a:lnTo>
                <a:lnTo>
                  <a:pt x="295" y="778"/>
                </a:lnTo>
                <a:lnTo>
                  <a:pt x="295" y="798"/>
                </a:lnTo>
                <a:lnTo>
                  <a:pt x="295" y="817"/>
                </a:lnTo>
                <a:lnTo>
                  <a:pt x="295" y="830"/>
                </a:lnTo>
                <a:lnTo>
                  <a:pt x="302" y="849"/>
                </a:lnTo>
                <a:lnTo>
                  <a:pt x="302" y="862"/>
                </a:lnTo>
                <a:lnTo>
                  <a:pt x="302" y="875"/>
                </a:lnTo>
                <a:lnTo>
                  <a:pt x="302" y="881"/>
                </a:lnTo>
                <a:lnTo>
                  <a:pt x="295" y="901"/>
                </a:lnTo>
                <a:lnTo>
                  <a:pt x="295" y="920"/>
                </a:lnTo>
                <a:lnTo>
                  <a:pt x="289" y="933"/>
                </a:lnTo>
                <a:lnTo>
                  <a:pt x="282" y="939"/>
                </a:lnTo>
                <a:lnTo>
                  <a:pt x="276" y="952"/>
                </a:lnTo>
                <a:lnTo>
                  <a:pt x="263" y="959"/>
                </a:lnTo>
                <a:lnTo>
                  <a:pt x="250" y="965"/>
                </a:lnTo>
                <a:lnTo>
                  <a:pt x="237" y="965"/>
                </a:lnTo>
                <a:lnTo>
                  <a:pt x="225" y="965"/>
                </a:lnTo>
                <a:lnTo>
                  <a:pt x="218" y="965"/>
                </a:lnTo>
                <a:lnTo>
                  <a:pt x="212" y="959"/>
                </a:lnTo>
                <a:lnTo>
                  <a:pt x="205" y="952"/>
                </a:lnTo>
                <a:lnTo>
                  <a:pt x="199" y="939"/>
                </a:lnTo>
                <a:lnTo>
                  <a:pt x="192" y="926"/>
                </a:lnTo>
                <a:lnTo>
                  <a:pt x="186" y="913"/>
                </a:lnTo>
                <a:lnTo>
                  <a:pt x="180" y="894"/>
                </a:lnTo>
                <a:lnTo>
                  <a:pt x="173" y="875"/>
                </a:lnTo>
                <a:lnTo>
                  <a:pt x="167" y="849"/>
                </a:lnTo>
                <a:lnTo>
                  <a:pt x="160" y="823"/>
                </a:lnTo>
                <a:lnTo>
                  <a:pt x="154" y="798"/>
                </a:lnTo>
                <a:lnTo>
                  <a:pt x="154" y="766"/>
                </a:lnTo>
                <a:lnTo>
                  <a:pt x="147" y="733"/>
                </a:lnTo>
                <a:lnTo>
                  <a:pt x="141" y="695"/>
                </a:lnTo>
                <a:lnTo>
                  <a:pt x="135" y="656"/>
                </a:lnTo>
                <a:lnTo>
                  <a:pt x="135" y="618"/>
                </a:lnTo>
                <a:lnTo>
                  <a:pt x="128" y="585"/>
                </a:lnTo>
                <a:lnTo>
                  <a:pt x="122" y="547"/>
                </a:lnTo>
                <a:lnTo>
                  <a:pt x="115" y="515"/>
                </a:lnTo>
                <a:lnTo>
                  <a:pt x="115" y="483"/>
                </a:lnTo>
                <a:lnTo>
                  <a:pt x="109" y="450"/>
                </a:lnTo>
                <a:lnTo>
                  <a:pt x="109" y="425"/>
                </a:lnTo>
                <a:lnTo>
                  <a:pt x="103" y="392"/>
                </a:lnTo>
                <a:lnTo>
                  <a:pt x="96" y="367"/>
                </a:lnTo>
                <a:lnTo>
                  <a:pt x="96" y="347"/>
                </a:lnTo>
                <a:lnTo>
                  <a:pt x="90" y="322"/>
                </a:lnTo>
                <a:lnTo>
                  <a:pt x="90" y="302"/>
                </a:lnTo>
                <a:lnTo>
                  <a:pt x="83" y="283"/>
                </a:lnTo>
                <a:lnTo>
                  <a:pt x="83" y="264"/>
                </a:lnTo>
                <a:lnTo>
                  <a:pt x="83" y="245"/>
                </a:lnTo>
                <a:lnTo>
                  <a:pt x="77" y="232"/>
                </a:lnTo>
                <a:lnTo>
                  <a:pt x="77" y="206"/>
                </a:lnTo>
                <a:lnTo>
                  <a:pt x="70" y="180"/>
                </a:lnTo>
                <a:lnTo>
                  <a:pt x="64" y="161"/>
                </a:lnTo>
                <a:lnTo>
                  <a:pt x="58" y="142"/>
                </a:lnTo>
                <a:lnTo>
                  <a:pt x="51" y="122"/>
                </a:lnTo>
                <a:lnTo>
                  <a:pt x="38" y="109"/>
                </a:lnTo>
                <a:lnTo>
                  <a:pt x="32" y="97"/>
                </a:lnTo>
                <a:lnTo>
                  <a:pt x="19" y="90"/>
                </a:lnTo>
                <a:lnTo>
                  <a:pt x="19" y="90"/>
                </a:lnTo>
              </a:path>
            </a:pathLst>
          </a:custGeom>
          <a:solidFill>
            <a:srgbClr val="FF0000"/>
          </a:solidFill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054" name="Freeform 30"/>
          <p:cNvSpPr>
            <a:spLocks/>
          </p:cNvSpPr>
          <p:nvPr/>
        </p:nvSpPr>
        <p:spPr bwMode="auto">
          <a:xfrm>
            <a:off x="5878513" y="798511"/>
            <a:ext cx="449263" cy="2151063"/>
          </a:xfrm>
          <a:custGeom>
            <a:avLst/>
            <a:gdLst/>
            <a:ahLst/>
            <a:cxnLst>
              <a:cxn ang="0">
                <a:pos x="283" y="148"/>
              </a:cxn>
              <a:cxn ang="0">
                <a:pos x="283" y="282"/>
              </a:cxn>
              <a:cxn ang="0">
                <a:pos x="283" y="411"/>
              </a:cxn>
              <a:cxn ang="0">
                <a:pos x="283" y="533"/>
              </a:cxn>
              <a:cxn ang="0">
                <a:pos x="277" y="642"/>
              </a:cxn>
              <a:cxn ang="0">
                <a:pos x="277" y="745"/>
              </a:cxn>
              <a:cxn ang="0">
                <a:pos x="277" y="835"/>
              </a:cxn>
              <a:cxn ang="0">
                <a:pos x="270" y="918"/>
              </a:cxn>
              <a:cxn ang="0">
                <a:pos x="270" y="989"/>
              </a:cxn>
              <a:cxn ang="0">
                <a:pos x="264" y="1053"/>
              </a:cxn>
              <a:cxn ang="0">
                <a:pos x="264" y="1104"/>
              </a:cxn>
              <a:cxn ang="0">
                <a:pos x="251" y="1194"/>
              </a:cxn>
              <a:cxn ang="0">
                <a:pos x="238" y="1265"/>
              </a:cxn>
              <a:cxn ang="0">
                <a:pos x="225" y="1316"/>
              </a:cxn>
              <a:cxn ang="0">
                <a:pos x="206" y="1342"/>
              </a:cxn>
              <a:cxn ang="0">
                <a:pos x="180" y="1355"/>
              </a:cxn>
              <a:cxn ang="0">
                <a:pos x="135" y="1342"/>
              </a:cxn>
              <a:cxn ang="0">
                <a:pos x="90" y="1303"/>
              </a:cxn>
              <a:cxn ang="0">
                <a:pos x="58" y="1239"/>
              </a:cxn>
              <a:cxn ang="0">
                <a:pos x="32" y="1181"/>
              </a:cxn>
              <a:cxn ang="0">
                <a:pos x="19" y="1143"/>
              </a:cxn>
              <a:cxn ang="0">
                <a:pos x="26" y="1117"/>
              </a:cxn>
              <a:cxn ang="0">
                <a:pos x="32" y="1098"/>
              </a:cxn>
              <a:cxn ang="0">
                <a:pos x="38" y="1066"/>
              </a:cxn>
              <a:cxn ang="0">
                <a:pos x="45" y="1021"/>
              </a:cxn>
              <a:cxn ang="0">
                <a:pos x="51" y="957"/>
              </a:cxn>
              <a:cxn ang="0">
                <a:pos x="58" y="886"/>
              </a:cxn>
              <a:cxn ang="0">
                <a:pos x="71" y="757"/>
              </a:cxn>
              <a:cxn ang="0">
                <a:pos x="77" y="674"/>
              </a:cxn>
              <a:cxn ang="0">
                <a:pos x="77" y="635"/>
              </a:cxn>
              <a:cxn ang="0">
                <a:pos x="84" y="591"/>
              </a:cxn>
              <a:cxn ang="0">
                <a:pos x="77" y="507"/>
              </a:cxn>
              <a:cxn ang="0">
                <a:pos x="77" y="430"/>
              </a:cxn>
              <a:cxn ang="0">
                <a:pos x="71" y="366"/>
              </a:cxn>
              <a:cxn ang="0">
                <a:pos x="64" y="295"/>
              </a:cxn>
              <a:cxn ang="0">
                <a:pos x="58" y="237"/>
              </a:cxn>
              <a:cxn ang="0">
                <a:pos x="51" y="186"/>
              </a:cxn>
              <a:cxn ang="0">
                <a:pos x="45" y="148"/>
              </a:cxn>
              <a:cxn ang="0">
                <a:pos x="32" y="115"/>
              </a:cxn>
              <a:cxn ang="0">
                <a:pos x="13" y="90"/>
              </a:cxn>
              <a:cxn ang="0">
                <a:pos x="0" y="58"/>
              </a:cxn>
              <a:cxn ang="0">
                <a:pos x="13" y="26"/>
              </a:cxn>
              <a:cxn ang="0">
                <a:pos x="38" y="6"/>
              </a:cxn>
              <a:cxn ang="0">
                <a:pos x="64" y="0"/>
              </a:cxn>
              <a:cxn ang="0">
                <a:pos x="109" y="6"/>
              </a:cxn>
              <a:cxn ang="0">
                <a:pos x="161" y="19"/>
              </a:cxn>
              <a:cxn ang="0">
                <a:pos x="232" y="32"/>
              </a:cxn>
              <a:cxn ang="0">
                <a:pos x="283" y="51"/>
              </a:cxn>
            </a:cxnLst>
            <a:rect l="0" t="0" r="r" b="b"/>
            <a:pathLst>
              <a:path w="283" h="1355">
                <a:moveTo>
                  <a:pt x="283" y="51"/>
                </a:moveTo>
                <a:lnTo>
                  <a:pt x="283" y="96"/>
                </a:lnTo>
                <a:lnTo>
                  <a:pt x="283" y="148"/>
                </a:lnTo>
                <a:lnTo>
                  <a:pt x="283" y="192"/>
                </a:lnTo>
                <a:lnTo>
                  <a:pt x="283" y="237"/>
                </a:lnTo>
                <a:lnTo>
                  <a:pt x="283" y="282"/>
                </a:lnTo>
                <a:lnTo>
                  <a:pt x="283" y="327"/>
                </a:lnTo>
                <a:lnTo>
                  <a:pt x="283" y="372"/>
                </a:lnTo>
                <a:lnTo>
                  <a:pt x="283" y="411"/>
                </a:lnTo>
                <a:lnTo>
                  <a:pt x="283" y="456"/>
                </a:lnTo>
                <a:lnTo>
                  <a:pt x="283" y="494"/>
                </a:lnTo>
                <a:lnTo>
                  <a:pt x="283" y="533"/>
                </a:lnTo>
                <a:lnTo>
                  <a:pt x="283" y="571"/>
                </a:lnTo>
                <a:lnTo>
                  <a:pt x="277" y="603"/>
                </a:lnTo>
                <a:lnTo>
                  <a:pt x="277" y="642"/>
                </a:lnTo>
                <a:lnTo>
                  <a:pt x="277" y="674"/>
                </a:lnTo>
                <a:lnTo>
                  <a:pt x="277" y="713"/>
                </a:lnTo>
                <a:lnTo>
                  <a:pt x="277" y="745"/>
                </a:lnTo>
                <a:lnTo>
                  <a:pt x="277" y="770"/>
                </a:lnTo>
                <a:lnTo>
                  <a:pt x="277" y="802"/>
                </a:lnTo>
                <a:lnTo>
                  <a:pt x="277" y="835"/>
                </a:lnTo>
                <a:lnTo>
                  <a:pt x="270" y="860"/>
                </a:lnTo>
                <a:lnTo>
                  <a:pt x="270" y="886"/>
                </a:lnTo>
                <a:lnTo>
                  <a:pt x="270" y="918"/>
                </a:lnTo>
                <a:lnTo>
                  <a:pt x="270" y="937"/>
                </a:lnTo>
                <a:lnTo>
                  <a:pt x="270" y="963"/>
                </a:lnTo>
                <a:lnTo>
                  <a:pt x="270" y="989"/>
                </a:lnTo>
                <a:lnTo>
                  <a:pt x="270" y="1008"/>
                </a:lnTo>
                <a:lnTo>
                  <a:pt x="264" y="1034"/>
                </a:lnTo>
                <a:lnTo>
                  <a:pt x="264" y="1053"/>
                </a:lnTo>
                <a:lnTo>
                  <a:pt x="264" y="1072"/>
                </a:lnTo>
                <a:lnTo>
                  <a:pt x="264" y="1085"/>
                </a:lnTo>
                <a:lnTo>
                  <a:pt x="264" y="1104"/>
                </a:lnTo>
                <a:lnTo>
                  <a:pt x="257" y="1136"/>
                </a:lnTo>
                <a:lnTo>
                  <a:pt x="257" y="1168"/>
                </a:lnTo>
                <a:lnTo>
                  <a:pt x="251" y="1194"/>
                </a:lnTo>
                <a:lnTo>
                  <a:pt x="251" y="1220"/>
                </a:lnTo>
                <a:lnTo>
                  <a:pt x="244" y="1245"/>
                </a:lnTo>
                <a:lnTo>
                  <a:pt x="238" y="1265"/>
                </a:lnTo>
                <a:lnTo>
                  <a:pt x="238" y="1284"/>
                </a:lnTo>
                <a:lnTo>
                  <a:pt x="232" y="1303"/>
                </a:lnTo>
                <a:lnTo>
                  <a:pt x="225" y="1316"/>
                </a:lnTo>
                <a:lnTo>
                  <a:pt x="219" y="1329"/>
                </a:lnTo>
                <a:lnTo>
                  <a:pt x="212" y="1335"/>
                </a:lnTo>
                <a:lnTo>
                  <a:pt x="206" y="1342"/>
                </a:lnTo>
                <a:lnTo>
                  <a:pt x="193" y="1348"/>
                </a:lnTo>
                <a:lnTo>
                  <a:pt x="186" y="1355"/>
                </a:lnTo>
                <a:lnTo>
                  <a:pt x="180" y="1355"/>
                </a:lnTo>
                <a:lnTo>
                  <a:pt x="174" y="1355"/>
                </a:lnTo>
                <a:lnTo>
                  <a:pt x="154" y="1348"/>
                </a:lnTo>
                <a:lnTo>
                  <a:pt x="135" y="1342"/>
                </a:lnTo>
                <a:lnTo>
                  <a:pt x="116" y="1329"/>
                </a:lnTo>
                <a:lnTo>
                  <a:pt x="103" y="1316"/>
                </a:lnTo>
                <a:lnTo>
                  <a:pt x="90" y="1303"/>
                </a:lnTo>
                <a:lnTo>
                  <a:pt x="77" y="1284"/>
                </a:lnTo>
                <a:lnTo>
                  <a:pt x="64" y="1265"/>
                </a:lnTo>
                <a:lnTo>
                  <a:pt x="58" y="1239"/>
                </a:lnTo>
                <a:lnTo>
                  <a:pt x="45" y="1220"/>
                </a:lnTo>
                <a:lnTo>
                  <a:pt x="38" y="1200"/>
                </a:lnTo>
                <a:lnTo>
                  <a:pt x="32" y="1181"/>
                </a:lnTo>
                <a:lnTo>
                  <a:pt x="26" y="1168"/>
                </a:lnTo>
                <a:lnTo>
                  <a:pt x="19" y="1156"/>
                </a:lnTo>
                <a:lnTo>
                  <a:pt x="19" y="1143"/>
                </a:lnTo>
                <a:lnTo>
                  <a:pt x="19" y="1130"/>
                </a:lnTo>
                <a:lnTo>
                  <a:pt x="26" y="1123"/>
                </a:lnTo>
                <a:lnTo>
                  <a:pt x="26" y="1117"/>
                </a:lnTo>
                <a:lnTo>
                  <a:pt x="26" y="1111"/>
                </a:lnTo>
                <a:lnTo>
                  <a:pt x="32" y="1104"/>
                </a:lnTo>
                <a:lnTo>
                  <a:pt x="32" y="1098"/>
                </a:lnTo>
                <a:lnTo>
                  <a:pt x="32" y="1085"/>
                </a:lnTo>
                <a:lnTo>
                  <a:pt x="38" y="1079"/>
                </a:lnTo>
                <a:lnTo>
                  <a:pt x="38" y="1066"/>
                </a:lnTo>
                <a:lnTo>
                  <a:pt x="38" y="1053"/>
                </a:lnTo>
                <a:lnTo>
                  <a:pt x="45" y="1034"/>
                </a:lnTo>
                <a:lnTo>
                  <a:pt x="45" y="1021"/>
                </a:lnTo>
                <a:lnTo>
                  <a:pt x="45" y="1001"/>
                </a:lnTo>
                <a:lnTo>
                  <a:pt x="51" y="982"/>
                </a:lnTo>
                <a:lnTo>
                  <a:pt x="51" y="957"/>
                </a:lnTo>
                <a:lnTo>
                  <a:pt x="51" y="937"/>
                </a:lnTo>
                <a:lnTo>
                  <a:pt x="58" y="912"/>
                </a:lnTo>
                <a:lnTo>
                  <a:pt x="58" y="886"/>
                </a:lnTo>
                <a:lnTo>
                  <a:pt x="64" y="841"/>
                </a:lnTo>
                <a:lnTo>
                  <a:pt x="64" y="796"/>
                </a:lnTo>
                <a:lnTo>
                  <a:pt x="71" y="757"/>
                </a:lnTo>
                <a:lnTo>
                  <a:pt x="71" y="719"/>
                </a:lnTo>
                <a:lnTo>
                  <a:pt x="77" y="687"/>
                </a:lnTo>
                <a:lnTo>
                  <a:pt x="77" y="674"/>
                </a:lnTo>
                <a:lnTo>
                  <a:pt x="77" y="661"/>
                </a:lnTo>
                <a:lnTo>
                  <a:pt x="77" y="642"/>
                </a:lnTo>
                <a:lnTo>
                  <a:pt x="77" y="635"/>
                </a:lnTo>
                <a:lnTo>
                  <a:pt x="84" y="623"/>
                </a:lnTo>
                <a:lnTo>
                  <a:pt x="84" y="610"/>
                </a:lnTo>
                <a:lnTo>
                  <a:pt x="84" y="591"/>
                </a:lnTo>
                <a:lnTo>
                  <a:pt x="84" y="565"/>
                </a:lnTo>
                <a:lnTo>
                  <a:pt x="77" y="539"/>
                </a:lnTo>
                <a:lnTo>
                  <a:pt x="77" y="507"/>
                </a:lnTo>
                <a:lnTo>
                  <a:pt x="77" y="469"/>
                </a:lnTo>
                <a:lnTo>
                  <a:pt x="77" y="456"/>
                </a:lnTo>
                <a:lnTo>
                  <a:pt x="77" y="430"/>
                </a:lnTo>
                <a:lnTo>
                  <a:pt x="77" y="411"/>
                </a:lnTo>
                <a:lnTo>
                  <a:pt x="71" y="391"/>
                </a:lnTo>
                <a:lnTo>
                  <a:pt x="71" y="366"/>
                </a:lnTo>
                <a:lnTo>
                  <a:pt x="71" y="347"/>
                </a:lnTo>
                <a:lnTo>
                  <a:pt x="64" y="321"/>
                </a:lnTo>
                <a:lnTo>
                  <a:pt x="64" y="295"/>
                </a:lnTo>
                <a:lnTo>
                  <a:pt x="64" y="276"/>
                </a:lnTo>
                <a:lnTo>
                  <a:pt x="58" y="257"/>
                </a:lnTo>
                <a:lnTo>
                  <a:pt x="58" y="237"/>
                </a:lnTo>
                <a:lnTo>
                  <a:pt x="58" y="218"/>
                </a:lnTo>
                <a:lnTo>
                  <a:pt x="51" y="205"/>
                </a:lnTo>
                <a:lnTo>
                  <a:pt x="51" y="186"/>
                </a:lnTo>
                <a:lnTo>
                  <a:pt x="45" y="173"/>
                </a:lnTo>
                <a:lnTo>
                  <a:pt x="45" y="160"/>
                </a:lnTo>
                <a:lnTo>
                  <a:pt x="45" y="148"/>
                </a:lnTo>
                <a:lnTo>
                  <a:pt x="38" y="135"/>
                </a:lnTo>
                <a:lnTo>
                  <a:pt x="38" y="128"/>
                </a:lnTo>
                <a:lnTo>
                  <a:pt x="32" y="115"/>
                </a:lnTo>
                <a:lnTo>
                  <a:pt x="26" y="109"/>
                </a:lnTo>
                <a:lnTo>
                  <a:pt x="26" y="103"/>
                </a:lnTo>
                <a:lnTo>
                  <a:pt x="13" y="90"/>
                </a:lnTo>
                <a:lnTo>
                  <a:pt x="6" y="83"/>
                </a:lnTo>
                <a:lnTo>
                  <a:pt x="0" y="70"/>
                </a:lnTo>
                <a:lnTo>
                  <a:pt x="0" y="58"/>
                </a:lnTo>
                <a:lnTo>
                  <a:pt x="0" y="45"/>
                </a:lnTo>
                <a:lnTo>
                  <a:pt x="6" y="38"/>
                </a:lnTo>
                <a:lnTo>
                  <a:pt x="13" y="26"/>
                </a:lnTo>
                <a:lnTo>
                  <a:pt x="26" y="13"/>
                </a:lnTo>
                <a:lnTo>
                  <a:pt x="32" y="13"/>
                </a:lnTo>
                <a:lnTo>
                  <a:pt x="38" y="6"/>
                </a:lnTo>
                <a:lnTo>
                  <a:pt x="45" y="6"/>
                </a:lnTo>
                <a:lnTo>
                  <a:pt x="51" y="6"/>
                </a:lnTo>
                <a:lnTo>
                  <a:pt x="64" y="0"/>
                </a:lnTo>
                <a:lnTo>
                  <a:pt x="77" y="6"/>
                </a:lnTo>
                <a:lnTo>
                  <a:pt x="90" y="6"/>
                </a:lnTo>
                <a:lnTo>
                  <a:pt x="109" y="6"/>
                </a:lnTo>
                <a:lnTo>
                  <a:pt x="122" y="6"/>
                </a:lnTo>
                <a:lnTo>
                  <a:pt x="141" y="13"/>
                </a:lnTo>
                <a:lnTo>
                  <a:pt x="161" y="19"/>
                </a:lnTo>
                <a:lnTo>
                  <a:pt x="186" y="26"/>
                </a:lnTo>
                <a:lnTo>
                  <a:pt x="206" y="26"/>
                </a:lnTo>
                <a:lnTo>
                  <a:pt x="232" y="32"/>
                </a:lnTo>
                <a:lnTo>
                  <a:pt x="257" y="45"/>
                </a:lnTo>
                <a:lnTo>
                  <a:pt x="283" y="51"/>
                </a:lnTo>
                <a:lnTo>
                  <a:pt x="283" y="51"/>
                </a:lnTo>
              </a:path>
            </a:pathLst>
          </a:custGeom>
          <a:solidFill>
            <a:srgbClr val="FF0000"/>
          </a:solidFill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064" name="Freeform 40"/>
          <p:cNvSpPr>
            <a:spLocks/>
          </p:cNvSpPr>
          <p:nvPr/>
        </p:nvSpPr>
        <p:spPr bwMode="auto">
          <a:xfrm>
            <a:off x="899592" y="3809008"/>
            <a:ext cx="939800" cy="1417638"/>
          </a:xfrm>
          <a:custGeom>
            <a:avLst/>
            <a:gdLst/>
            <a:ahLst/>
            <a:cxnLst>
              <a:cxn ang="0">
                <a:pos x="432" y="430"/>
              </a:cxn>
              <a:cxn ang="0">
                <a:pos x="399" y="488"/>
              </a:cxn>
              <a:cxn ang="0">
                <a:pos x="374" y="546"/>
              </a:cxn>
              <a:cxn ang="0">
                <a:pos x="341" y="591"/>
              </a:cxn>
              <a:cxn ang="0">
                <a:pos x="316" y="630"/>
              </a:cxn>
              <a:cxn ang="0">
                <a:pos x="290" y="668"/>
              </a:cxn>
              <a:cxn ang="0">
                <a:pos x="264" y="694"/>
              </a:cxn>
              <a:cxn ang="0">
                <a:pos x="245" y="720"/>
              </a:cxn>
              <a:cxn ang="0">
                <a:pos x="213" y="752"/>
              </a:cxn>
              <a:cxn ang="0">
                <a:pos x="174" y="784"/>
              </a:cxn>
              <a:cxn ang="0">
                <a:pos x="123" y="829"/>
              </a:cxn>
              <a:cxn ang="0">
                <a:pos x="71" y="874"/>
              </a:cxn>
              <a:cxn ang="0">
                <a:pos x="39" y="887"/>
              </a:cxn>
              <a:cxn ang="0">
                <a:pos x="20" y="893"/>
              </a:cxn>
              <a:cxn ang="0">
                <a:pos x="7" y="893"/>
              </a:cxn>
              <a:cxn ang="0">
                <a:pos x="0" y="880"/>
              </a:cxn>
              <a:cxn ang="0">
                <a:pos x="7" y="867"/>
              </a:cxn>
              <a:cxn ang="0">
                <a:pos x="13" y="842"/>
              </a:cxn>
              <a:cxn ang="0">
                <a:pos x="33" y="810"/>
              </a:cxn>
              <a:cxn ang="0">
                <a:pos x="58" y="771"/>
              </a:cxn>
              <a:cxn ang="0">
                <a:pos x="91" y="732"/>
              </a:cxn>
              <a:cxn ang="0">
                <a:pos x="129" y="681"/>
              </a:cxn>
              <a:cxn ang="0">
                <a:pos x="168" y="617"/>
              </a:cxn>
              <a:cxn ang="0">
                <a:pos x="213" y="546"/>
              </a:cxn>
              <a:cxn ang="0">
                <a:pos x="258" y="475"/>
              </a:cxn>
              <a:cxn ang="0">
                <a:pos x="303" y="392"/>
              </a:cxn>
              <a:cxn ang="0">
                <a:pos x="341" y="308"/>
              </a:cxn>
              <a:cxn ang="0">
                <a:pos x="367" y="244"/>
              </a:cxn>
              <a:cxn ang="0">
                <a:pos x="387" y="205"/>
              </a:cxn>
              <a:cxn ang="0">
                <a:pos x="393" y="173"/>
              </a:cxn>
              <a:cxn ang="0">
                <a:pos x="406" y="141"/>
              </a:cxn>
              <a:cxn ang="0">
                <a:pos x="412" y="115"/>
              </a:cxn>
              <a:cxn ang="0">
                <a:pos x="412" y="96"/>
              </a:cxn>
              <a:cxn ang="0">
                <a:pos x="412" y="83"/>
              </a:cxn>
              <a:cxn ang="0">
                <a:pos x="412" y="70"/>
              </a:cxn>
              <a:cxn ang="0">
                <a:pos x="406" y="64"/>
              </a:cxn>
              <a:cxn ang="0">
                <a:pos x="399" y="57"/>
              </a:cxn>
              <a:cxn ang="0">
                <a:pos x="399" y="38"/>
              </a:cxn>
              <a:cxn ang="0">
                <a:pos x="406" y="25"/>
              </a:cxn>
              <a:cxn ang="0">
                <a:pos x="425" y="6"/>
              </a:cxn>
              <a:cxn ang="0">
                <a:pos x="444" y="0"/>
              </a:cxn>
              <a:cxn ang="0">
                <a:pos x="464" y="0"/>
              </a:cxn>
              <a:cxn ang="0">
                <a:pos x="496" y="12"/>
              </a:cxn>
              <a:cxn ang="0">
                <a:pos x="528" y="38"/>
              </a:cxn>
              <a:cxn ang="0">
                <a:pos x="554" y="64"/>
              </a:cxn>
              <a:cxn ang="0">
                <a:pos x="573" y="83"/>
              </a:cxn>
              <a:cxn ang="0">
                <a:pos x="586" y="96"/>
              </a:cxn>
              <a:cxn ang="0">
                <a:pos x="592" y="109"/>
              </a:cxn>
              <a:cxn ang="0">
                <a:pos x="586" y="128"/>
              </a:cxn>
              <a:cxn ang="0">
                <a:pos x="580" y="147"/>
              </a:cxn>
              <a:cxn ang="0">
                <a:pos x="567" y="180"/>
              </a:cxn>
              <a:cxn ang="0">
                <a:pos x="547" y="218"/>
              </a:cxn>
              <a:cxn ang="0">
                <a:pos x="528" y="257"/>
              </a:cxn>
              <a:cxn ang="0">
                <a:pos x="502" y="308"/>
              </a:cxn>
              <a:cxn ang="0">
                <a:pos x="470" y="366"/>
              </a:cxn>
              <a:cxn ang="0">
                <a:pos x="451" y="398"/>
              </a:cxn>
            </a:cxnLst>
            <a:rect l="0" t="0" r="r" b="b"/>
            <a:pathLst>
              <a:path w="592" h="893">
                <a:moveTo>
                  <a:pt x="451" y="398"/>
                </a:moveTo>
                <a:lnTo>
                  <a:pt x="432" y="430"/>
                </a:lnTo>
                <a:lnTo>
                  <a:pt x="419" y="462"/>
                </a:lnTo>
                <a:lnTo>
                  <a:pt x="399" y="488"/>
                </a:lnTo>
                <a:lnTo>
                  <a:pt x="387" y="520"/>
                </a:lnTo>
                <a:lnTo>
                  <a:pt x="374" y="546"/>
                </a:lnTo>
                <a:lnTo>
                  <a:pt x="354" y="565"/>
                </a:lnTo>
                <a:lnTo>
                  <a:pt x="341" y="591"/>
                </a:lnTo>
                <a:lnTo>
                  <a:pt x="329" y="610"/>
                </a:lnTo>
                <a:lnTo>
                  <a:pt x="316" y="630"/>
                </a:lnTo>
                <a:lnTo>
                  <a:pt x="303" y="649"/>
                </a:lnTo>
                <a:lnTo>
                  <a:pt x="290" y="668"/>
                </a:lnTo>
                <a:lnTo>
                  <a:pt x="277" y="681"/>
                </a:lnTo>
                <a:lnTo>
                  <a:pt x="264" y="694"/>
                </a:lnTo>
                <a:lnTo>
                  <a:pt x="251" y="707"/>
                </a:lnTo>
                <a:lnTo>
                  <a:pt x="245" y="720"/>
                </a:lnTo>
                <a:lnTo>
                  <a:pt x="232" y="732"/>
                </a:lnTo>
                <a:lnTo>
                  <a:pt x="213" y="752"/>
                </a:lnTo>
                <a:lnTo>
                  <a:pt x="193" y="771"/>
                </a:lnTo>
                <a:lnTo>
                  <a:pt x="174" y="784"/>
                </a:lnTo>
                <a:lnTo>
                  <a:pt x="155" y="803"/>
                </a:lnTo>
                <a:lnTo>
                  <a:pt x="123" y="829"/>
                </a:lnTo>
                <a:lnTo>
                  <a:pt x="91" y="861"/>
                </a:lnTo>
                <a:lnTo>
                  <a:pt x="71" y="874"/>
                </a:lnTo>
                <a:lnTo>
                  <a:pt x="52" y="880"/>
                </a:lnTo>
                <a:lnTo>
                  <a:pt x="39" y="887"/>
                </a:lnTo>
                <a:lnTo>
                  <a:pt x="33" y="893"/>
                </a:lnTo>
                <a:lnTo>
                  <a:pt x="20" y="893"/>
                </a:lnTo>
                <a:lnTo>
                  <a:pt x="13" y="893"/>
                </a:lnTo>
                <a:lnTo>
                  <a:pt x="7" y="893"/>
                </a:lnTo>
                <a:lnTo>
                  <a:pt x="0" y="887"/>
                </a:lnTo>
                <a:lnTo>
                  <a:pt x="0" y="880"/>
                </a:lnTo>
                <a:lnTo>
                  <a:pt x="0" y="874"/>
                </a:lnTo>
                <a:lnTo>
                  <a:pt x="7" y="867"/>
                </a:lnTo>
                <a:lnTo>
                  <a:pt x="7" y="855"/>
                </a:lnTo>
                <a:lnTo>
                  <a:pt x="13" y="842"/>
                </a:lnTo>
                <a:lnTo>
                  <a:pt x="26" y="829"/>
                </a:lnTo>
                <a:lnTo>
                  <a:pt x="33" y="810"/>
                </a:lnTo>
                <a:lnTo>
                  <a:pt x="45" y="790"/>
                </a:lnTo>
                <a:lnTo>
                  <a:pt x="58" y="771"/>
                </a:lnTo>
                <a:lnTo>
                  <a:pt x="71" y="752"/>
                </a:lnTo>
                <a:lnTo>
                  <a:pt x="91" y="732"/>
                </a:lnTo>
                <a:lnTo>
                  <a:pt x="110" y="707"/>
                </a:lnTo>
                <a:lnTo>
                  <a:pt x="129" y="681"/>
                </a:lnTo>
                <a:lnTo>
                  <a:pt x="148" y="649"/>
                </a:lnTo>
                <a:lnTo>
                  <a:pt x="168" y="617"/>
                </a:lnTo>
                <a:lnTo>
                  <a:pt x="193" y="578"/>
                </a:lnTo>
                <a:lnTo>
                  <a:pt x="213" y="546"/>
                </a:lnTo>
                <a:lnTo>
                  <a:pt x="239" y="507"/>
                </a:lnTo>
                <a:lnTo>
                  <a:pt x="258" y="475"/>
                </a:lnTo>
                <a:lnTo>
                  <a:pt x="284" y="437"/>
                </a:lnTo>
                <a:lnTo>
                  <a:pt x="303" y="392"/>
                </a:lnTo>
                <a:lnTo>
                  <a:pt x="322" y="353"/>
                </a:lnTo>
                <a:lnTo>
                  <a:pt x="341" y="308"/>
                </a:lnTo>
                <a:lnTo>
                  <a:pt x="361" y="263"/>
                </a:lnTo>
                <a:lnTo>
                  <a:pt x="367" y="244"/>
                </a:lnTo>
                <a:lnTo>
                  <a:pt x="374" y="225"/>
                </a:lnTo>
                <a:lnTo>
                  <a:pt x="387" y="205"/>
                </a:lnTo>
                <a:lnTo>
                  <a:pt x="387" y="186"/>
                </a:lnTo>
                <a:lnTo>
                  <a:pt x="393" y="173"/>
                </a:lnTo>
                <a:lnTo>
                  <a:pt x="399" y="154"/>
                </a:lnTo>
                <a:lnTo>
                  <a:pt x="406" y="141"/>
                </a:lnTo>
                <a:lnTo>
                  <a:pt x="406" y="128"/>
                </a:lnTo>
                <a:lnTo>
                  <a:pt x="412" y="115"/>
                </a:lnTo>
                <a:lnTo>
                  <a:pt x="412" y="109"/>
                </a:lnTo>
                <a:lnTo>
                  <a:pt x="412" y="96"/>
                </a:lnTo>
                <a:lnTo>
                  <a:pt x="412" y="90"/>
                </a:lnTo>
                <a:lnTo>
                  <a:pt x="412" y="83"/>
                </a:lnTo>
                <a:lnTo>
                  <a:pt x="412" y="77"/>
                </a:lnTo>
                <a:lnTo>
                  <a:pt x="412" y="70"/>
                </a:lnTo>
                <a:lnTo>
                  <a:pt x="406" y="70"/>
                </a:lnTo>
                <a:lnTo>
                  <a:pt x="406" y="64"/>
                </a:lnTo>
                <a:lnTo>
                  <a:pt x="399" y="64"/>
                </a:lnTo>
                <a:lnTo>
                  <a:pt x="399" y="57"/>
                </a:lnTo>
                <a:lnTo>
                  <a:pt x="399" y="51"/>
                </a:lnTo>
                <a:lnTo>
                  <a:pt x="399" y="38"/>
                </a:lnTo>
                <a:lnTo>
                  <a:pt x="406" y="32"/>
                </a:lnTo>
                <a:lnTo>
                  <a:pt x="406" y="25"/>
                </a:lnTo>
                <a:lnTo>
                  <a:pt x="419" y="19"/>
                </a:lnTo>
                <a:lnTo>
                  <a:pt x="425" y="6"/>
                </a:lnTo>
                <a:lnTo>
                  <a:pt x="432" y="6"/>
                </a:lnTo>
                <a:lnTo>
                  <a:pt x="444" y="0"/>
                </a:lnTo>
                <a:lnTo>
                  <a:pt x="457" y="0"/>
                </a:lnTo>
                <a:lnTo>
                  <a:pt x="464" y="0"/>
                </a:lnTo>
                <a:lnTo>
                  <a:pt x="483" y="6"/>
                </a:lnTo>
                <a:lnTo>
                  <a:pt x="496" y="12"/>
                </a:lnTo>
                <a:lnTo>
                  <a:pt x="515" y="25"/>
                </a:lnTo>
                <a:lnTo>
                  <a:pt x="528" y="38"/>
                </a:lnTo>
                <a:lnTo>
                  <a:pt x="541" y="51"/>
                </a:lnTo>
                <a:lnTo>
                  <a:pt x="554" y="64"/>
                </a:lnTo>
                <a:lnTo>
                  <a:pt x="567" y="70"/>
                </a:lnTo>
                <a:lnTo>
                  <a:pt x="573" y="83"/>
                </a:lnTo>
                <a:lnTo>
                  <a:pt x="580" y="90"/>
                </a:lnTo>
                <a:lnTo>
                  <a:pt x="586" y="96"/>
                </a:lnTo>
                <a:lnTo>
                  <a:pt x="592" y="109"/>
                </a:lnTo>
                <a:lnTo>
                  <a:pt x="592" y="109"/>
                </a:lnTo>
                <a:lnTo>
                  <a:pt x="592" y="122"/>
                </a:lnTo>
                <a:lnTo>
                  <a:pt x="586" y="128"/>
                </a:lnTo>
                <a:lnTo>
                  <a:pt x="586" y="135"/>
                </a:lnTo>
                <a:lnTo>
                  <a:pt x="580" y="147"/>
                </a:lnTo>
                <a:lnTo>
                  <a:pt x="573" y="160"/>
                </a:lnTo>
                <a:lnTo>
                  <a:pt x="567" y="180"/>
                </a:lnTo>
                <a:lnTo>
                  <a:pt x="560" y="199"/>
                </a:lnTo>
                <a:lnTo>
                  <a:pt x="547" y="218"/>
                </a:lnTo>
                <a:lnTo>
                  <a:pt x="541" y="237"/>
                </a:lnTo>
                <a:lnTo>
                  <a:pt x="528" y="257"/>
                </a:lnTo>
                <a:lnTo>
                  <a:pt x="515" y="282"/>
                </a:lnTo>
                <a:lnTo>
                  <a:pt x="502" y="308"/>
                </a:lnTo>
                <a:lnTo>
                  <a:pt x="483" y="340"/>
                </a:lnTo>
                <a:lnTo>
                  <a:pt x="470" y="366"/>
                </a:lnTo>
                <a:lnTo>
                  <a:pt x="451" y="398"/>
                </a:lnTo>
                <a:lnTo>
                  <a:pt x="451" y="398"/>
                </a:lnTo>
              </a:path>
            </a:pathLst>
          </a:custGeom>
          <a:solidFill>
            <a:srgbClr val="FF0000"/>
          </a:solidFill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065" name="Freeform 41"/>
          <p:cNvSpPr>
            <a:spLocks/>
          </p:cNvSpPr>
          <p:nvPr/>
        </p:nvSpPr>
        <p:spPr bwMode="auto">
          <a:xfrm>
            <a:off x="1350442" y="4553545"/>
            <a:ext cx="265113" cy="1755775"/>
          </a:xfrm>
          <a:custGeom>
            <a:avLst/>
            <a:gdLst/>
            <a:ahLst/>
            <a:cxnLst>
              <a:cxn ang="0">
                <a:pos x="12" y="765"/>
              </a:cxn>
              <a:cxn ang="0">
                <a:pos x="19" y="733"/>
              </a:cxn>
              <a:cxn ang="0">
                <a:pos x="25" y="694"/>
              </a:cxn>
              <a:cxn ang="0">
                <a:pos x="25" y="656"/>
              </a:cxn>
              <a:cxn ang="0">
                <a:pos x="32" y="611"/>
              </a:cxn>
              <a:cxn ang="0">
                <a:pos x="32" y="559"/>
              </a:cxn>
              <a:cxn ang="0">
                <a:pos x="38" y="508"/>
              </a:cxn>
              <a:cxn ang="0">
                <a:pos x="38" y="450"/>
              </a:cxn>
              <a:cxn ang="0">
                <a:pos x="45" y="360"/>
              </a:cxn>
              <a:cxn ang="0">
                <a:pos x="45" y="251"/>
              </a:cxn>
              <a:cxn ang="0">
                <a:pos x="38" y="141"/>
              </a:cxn>
              <a:cxn ang="0">
                <a:pos x="25" y="45"/>
              </a:cxn>
              <a:cxn ang="0">
                <a:pos x="51" y="13"/>
              </a:cxn>
              <a:cxn ang="0">
                <a:pos x="96" y="45"/>
              </a:cxn>
              <a:cxn ang="0">
                <a:pos x="135" y="64"/>
              </a:cxn>
              <a:cxn ang="0">
                <a:pos x="154" y="77"/>
              </a:cxn>
              <a:cxn ang="0">
                <a:pos x="160" y="83"/>
              </a:cxn>
              <a:cxn ang="0">
                <a:pos x="160" y="96"/>
              </a:cxn>
              <a:cxn ang="0">
                <a:pos x="167" y="122"/>
              </a:cxn>
              <a:cxn ang="0">
                <a:pos x="167" y="161"/>
              </a:cxn>
              <a:cxn ang="0">
                <a:pos x="167" y="212"/>
              </a:cxn>
              <a:cxn ang="0">
                <a:pos x="167" y="257"/>
              </a:cxn>
              <a:cxn ang="0">
                <a:pos x="160" y="289"/>
              </a:cxn>
              <a:cxn ang="0">
                <a:pos x="160" y="334"/>
              </a:cxn>
              <a:cxn ang="0">
                <a:pos x="160" y="379"/>
              </a:cxn>
              <a:cxn ang="0">
                <a:pos x="160" y="431"/>
              </a:cxn>
              <a:cxn ang="0">
                <a:pos x="160" y="482"/>
              </a:cxn>
              <a:cxn ang="0">
                <a:pos x="154" y="546"/>
              </a:cxn>
              <a:cxn ang="0">
                <a:pos x="154" y="611"/>
              </a:cxn>
              <a:cxn ang="0">
                <a:pos x="154" y="681"/>
              </a:cxn>
              <a:cxn ang="0">
                <a:pos x="148" y="746"/>
              </a:cxn>
              <a:cxn ang="0">
                <a:pos x="148" y="803"/>
              </a:cxn>
              <a:cxn ang="0">
                <a:pos x="141" y="855"/>
              </a:cxn>
              <a:cxn ang="0">
                <a:pos x="141" y="906"/>
              </a:cxn>
              <a:cxn ang="0">
                <a:pos x="141" y="945"/>
              </a:cxn>
              <a:cxn ang="0">
                <a:pos x="135" y="983"/>
              </a:cxn>
              <a:cxn ang="0">
                <a:pos x="135" y="1009"/>
              </a:cxn>
              <a:cxn ang="0">
                <a:pos x="128" y="1041"/>
              </a:cxn>
              <a:cxn ang="0">
                <a:pos x="115" y="1073"/>
              </a:cxn>
              <a:cxn ang="0">
                <a:pos x="103" y="1093"/>
              </a:cxn>
              <a:cxn ang="0">
                <a:pos x="90" y="1106"/>
              </a:cxn>
              <a:cxn ang="0">
                <a:pos x="77" y="1106"/>
              </a:cxn>
              <a:cxn ang="0">
                <a:pos x="57" y="1093"/>
              </a:cxn>
              <a:cxn ang="0">
                <a:pos x="45" y="1073"/>
              </a:cxn>
              <a:cxn ang="0">
                <a:pos x="32" y="1048"/>
              </a:cxn>
              <a:cxn ang="0">
                <a:pos x="19" y="1009"/>
              </a:cxn>
              <a:cxn ang="0">
                <a:pos x="6" y="971"/>
              </a:cxn>
              <a:cxn ang="0">
                <a:pos x="0" y="945"/>
              </a:cxn>
              <a:cxn ang="0">
                <a:pos x="0" y="926"/>
              </a:cxn>
              <a:cxn ang="0">
                <a:pos x="0" y="906"/>
              </a:cxn>
              <a:cxn ang="0">
                <a:pos x="0" y="887"/>
              </a:cxn>
              <a:cxn ang="0">
                <a:pos x="6" y="855"/>
              </a:cxn>
              <a:cxn ang="0">
                <a:pos x="12" y="810"/>
              </a:cxn>
              <a:cxn ang="0">
                <a:pos x="12" y="778"/>
              </a:cxn>
            </a:cxnLst>
            <a:rect l="0" t="0" r="r" b="b"/>
            <a:pathLst>
              <a:path w="167" h="1106">
                <a:moveTo>
                  <a:pt x="12" y="778"/>
                </a:moveTo>
                <a:lnTo>
                  <a:pt x="12" y="765"/>
                </a:lnTo>
                <a:lnTo>
                  <a:pt x="19" y="752"/>
                </a:lnTo>
                <a:lnTo>
                  <a:pt x="19" y="733"/>
                </a:lnTo>
                <a:lnTo>
                  <a:pt x="25" y="713"/>
                </a:lnTo>
                <a:lnTo>
                  <a:pt x="25" y="694"/>
                </a:lnTo>
                <a:lnTo>
                  <a:pt x="25" y="675"/>
                </a:lnTo>
                <a:lnTo>
                  <a:pt x="25" y="656"/>
                </a:lnTo>
                <a:lnTo>
                  <a:pt x="32" y="636"/>
                </a:lnTo>
                <a:lnTo>
                  <a:pt x="32" y="611"/>
                </a:lnTo>
                <a:lnTo>
                  <a:pt x="32" y="585"/>
                </a:lnTo>
                <a:lnTo>
                  <a:pt x="32" y="559"/>
                </a:lnTo>
                <a:lnTo>
                  <a:pt x="38" y="533"/>
                </a:lnTo>
                <a:lnTo>
                  <a:pt x="38" y="508"/>
                </a:lnTo>
                <a:lnTo>
                  <a:pt x="38" y="482"/>
                </a:lnTo>
                <a:lnTo>
                  <a:pt x="38" y="450"/>
                </a:lnTo>
                <a:lnTo>
                  <a:pt x="38" y="418"/>
                </a:lnTo>
                <a:lnTo>
                  <a:pt x="45" y="360"/>
                </a:lnTo>
                <a:lnTo>
                  <a:pt x="45" y="302"/>
                </a:lnTo>
                <a:lnTo>
                  <a:pt x="45" y="251"/>
                </a:lnTo>
                <a:lnTo>
                  <a:pt x="38" y="193"/>
                </a:lnTo>
                <a:lnTo>
                  <a:pt x="38" y="141"/>
                </a:lnTo>
                <a:lnTo>
                  <a:pt x="32" y="90"/>
                </a:lnTo>
                <a:lnTo>
                  <a:pt x="25" y="45"/>
                </a:lnTo>
                <a:lnTo>
                  <a:pt x="19" y="0"/>
                </a:lnTo>
                <a:lnTo>
                  <a:pt x="51" y="13"/>
                </a:lnTo>
                <a:lnTo>
                  <a:pt x="77" y="32"/>
                </a:lnTo>
                <a:lnTo>
                  <a:pt x="96" y="45"/>
                </a:lnTo>
                <a:lnTo>
                  <a:pt x="115" y="58"/>
                </a:lnTo>
                <a:lnTo>
                  <a:pt x="135" y="64"/>
                </a:lnTo>
                <a:lnTo>
                  <a:pt x="148" y="77"/>
                </a:lnTo>
                <a:lnTo>
                  <a:pt x="154" y="77"/>
                </a:lnTo>
                <a:lnTo>
                  <a:pt x="154" y="83"/>
                </a:lnTo>
                <a:lnTo>
                  <a:pt x="160" y="83"/>
                </a:lnTo>
                <a:lnTo>
                  <a:pt x="160" y="90"/>
                </a:lnTo>
                <a:lnTo>
                  <a:pt x="160" y="96"/>
                </a:lnTo>
                <a:lnTo>
                  <a:pt x="160" y="109"/>
                </a:lnTo>
                <a:lnTo>
                  <a:pt x="167" y="122"/>
                </a:lnTo>
                <a:lnTo>
                  <a:pt x="167" y="141"/>
                </a:lnTo>
                <a:lnTo>
                  <a:pt x="167" y="161"/>
                </a:lnTo>
                <a:lnTo>
                  <a:pt x="167" y="186"/>
                </a:lnTo>
                <a:lnTo>
                  <a:pt x="167" y="212"/>
                </a:lnTo>
                <a:lnTo>
                  <a:pt x="167" y="238"/>
                </a:lnTo>
                <a:lnTo>
                  <a:pt x="167" y="257"/>
                </a:lnTo>
                <a:lnTo>
                  <a:pt x="167" y="270"/>
                </a:lnTo>
                <a:lnTo>
                  <a:pt x="160" y="289"/>
                </a:lnTo>
                <a:lnTo>
                  <a:pt x="160" y="308"/>
                </a:lnTo>
                <a:lnTo>
                  <a:pt x="160" y="334"/>
                </a:lnTo>
                <a:lnTo>
                  <a:pt x="160" y="353"/>
                </a:lnTo>
                <a:lnTo>
                  <a:pt x="160" y="379"/>
                </a:lnTo>
                <a:lnTo>
                  <a:pt x="160" y="405"/>
                </a:lnTo>
                <a:lnTo>
                  <a:pt x="160" y="431"/>
                </a:lnTo>
                <a:lnTo>
                  <a:pt x="160" y="456"/>
                </a:lnTo>
                <a:lnTo>
                  <a:pt x="160" y="482"/>
                </a:lnTo>
                <a:lnTo>
                  <a:pt x="154" y="514"/>
                </a:lnTo>
                <a:lnTo>
                  <a:pt x="154" y="546"/>
                </a:lnTo>
                <a:lnTo>
                  <a:pt x="154" y="578"/>
                </a:lnTo>
                <a:lnTo>
                  <a:pt x="154" y="611"/>
                </a:lnTo>
                <a:lnTo>
                  <a:pt x="154" y="643"/>
                </a:lnTo>
                <a:lnTo>
                  <a:pt x="154" y="681"/>
                </a:lnTo>
                <a:lnTo>
                  <a:pt x="148" y="713"/>
                </a:lnTo>
                <a:lnTo>
                  <a:pt x="148" y="746"/>
                </a:lnTo>
                <a:lnTo>
                  <a:pt x="148" y="778"/>
                </a:lnTo>
                <a:lnTo>
                  <a:pt x="148" y="803"/>
                </a:lnTo>
                <a:lnTo>
                  <a:pt x="148" y="829"/>
                </a:lnTo>
                <a:lnTo>
                  <a:pt x="141" y="855"/>
                </a:lnTo>
                <a:lnTo>
                  <a:pt x="141" y="881"/>
                </a:lnTo>
                <a:lnTo>
                  <a:pt x="141" y="906"/>
                </a:lnTo>
                <a:lnTo>
                  <a:pt x="141" y="926"/>
                </a:lnTo>
                <a:lnTo>
                  <a:pt x="141" y="945"/>
                </a:lnTo>
                <a:lnTo>
                  <a:pt x="135" y="964"/>
                </a:lnTo>
                <a:lnTo>
                  <a:pt x="135" y="983"/>
                </a:lnTo>
                <a:lnTo>
                  <a:pt x="135" y="996"/>
                </a:lnTo>
                <a:lnTo>
                  <a:pt x="135" y="1009"/>
                </a:lnTo>
                <a:lnTo>
                  <a:pt x="135" y="1022"/>
                </a:lnTo>
                <a:lnTo>
                  <a:pt x="128" y="1041"/>
                </a:lnTo>
                <a:lnTo>
                  <a:pt x="122" y="1054"/>
                </a:lnTo>
                <a:lnTo>
                  <a:pt x="115" y="1073"/>
                </a:lnTo>
                <a:lnTo>
                  <a:pt x="109" y="1080"/>
                </a:lnTo>
                <a:lnTo>
                  <a:pt x="103" y="1093"/>
                </a:lnTo>
                <a:lnTo>
                  <a:pt x="96" y="1099"/>
                </a:lnTo>
                <a:lnTo>
                  <a:pt x="90" y="1106"/>
                </a:lnTo>
                <a:lnTo>
                  <a:pt x="83" y="1106"/>
                </a:lnTo>
                <a:lnTo>
                  <a:pt x="77" y="1106"/>
                </a:lnTo>
                <a:lnTo>
                  <a:pt x="64" y="1099"/>
                </a:lnTo>
                <a:lnTo>
                  <a:pt x="57" y="1093"/>
                </a:lnTo>
                <a:lnTo>
                  <a:pt x="51" y="1086"/>
                </a:lnTo>
                <a:lnTo>
                  <a:pt x="45" y="1073"/>
                </a:lnTo>
                <a:lnTo>
                  <a:pt x="38" y="1061"/>
                </a:lnTo>
                <a:lnTo>
                  <a:pt x="32" y="1048"/>
                </a:lnTo>
                <a:lnTo>
                  <a:pt x="25" y="1028"/>
                </a:lnTo>
                <a:lnTo>
                  <a:pt x="19" y="1009"/>
                </a:lnTo>
                <a:lnTo>
                  <a:pt x="12" y="990"/>
                </a:lnTo>
                <a:lnTo>
                  <a:pt x="6" y="971"/>
                </a:lnTo>
                <a:lnTo>
                  <a:pt x="6" y="958"/>
                </a:lnTo>
                <a:lnTo>
                  <a:pt x="0" y="945"/>
                </a:lnTo>
                <a:lnTo>
                  <a:pt x="0" y="932"/>
                </a:lnTo>
                <a:lnTo>
                  <a:pt x="0" y="926"/>
                </a:lnTo>
                <a:lnTo>
                  <a:pt x="0" y="919"/>
                </a:lnTo>
                <a:lnTo>
                  <a:pt x="0" y="906"/>
                </a:lnTo>
                <a:lnTo>
                  <a:pt x="0" y="900"/>
                </a:lnTo>
                <a:lnTo>
                  <a:pt x="0" y="887"/>
                </a:lnTo>
                <a:lnTo>
                  <a:pt x="6" y="874"/>
                </a:lnTo>
                <a:lnTo>
                  <a:pt x="6" y="855"/>
                </a:lnTo>
                <a:lnTo>
                  <a:pt x="6" y="829"/>
                </a:lnTo>
                <a:lnTo>
                  <a:pt x="12" y="810"/>
                </a:lnTo>
                <a:lnTo>
                  <a:pt x="12" y="778"/>
                </a:lnTo>
                <a:lnTo>
                  <a:pt x="12" y="778"/>
                </a:lnTo>
              </a:path>
            </a:pathLst>
          </a:custGeom>
          <a:solidFill>
            <a:srgbClr val="FF0000"/>
          </a:solidFill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066" name="Freeform 42"/>
          <p:cNvSpPr>
            <a:spLocks/>
          </p:cNvSpPr>
          <p:nvPr/>
        </p:nvSpPr>
        <p:spPr bwMode="auto">
          <a:xfrm>
            <a:off x="2218805" y="3747095"/>
            <a:ext cx="479425" cy="387350"/>
          </a:xfrm>
          <a:custGeom>
            <a:avLst/>
            <a:gdLst/>
            <a:ahLst/>
            <a:cxnLst>
              <a:cxn ang="0">
                <a:pos x="283" y="84"/>
              </a:cxn>
              <a:cxn ang="0">
                <a:pos x="289" y="96"/>
              </a:cxn>
              <a:cxn ang="0">
                <a:pos x="289" y="103"/>
              </a:cxn>
              <a:cxn ang="0">
                <a:pos x="296" y="116"/>
              </a:cxn>
              <a:cxn ang="0">
                <a:pos x="296" y="129"/>
              </a:cxn>
              <a:cxn ang="0">
                <a:pos x="302" y="141"/>
              </a:cxn>
              <a:cxn ang="0">
                <a:pos x="302" y="154"/>
              </a:cxn>
              <a:cxn ang="0">
                <a:pos x="302" y="167"/>
              </a:cxn>
              <a:cxn ang="0">
                <a:pos x="296" y="180"/>
              </a:cxn>
              <a:cxn ang="0">
                <a:pos x="296" y="199"/>
              </a:cxn>
              <a:cxn ang="0">
                <a:pos x="289" y="206"/>
              </a:cxn>
              <a:cxn ang="0">
                <a:pos x="283" y="219"/>
              </a:cxn>
              <a:cxn ang="0">
                <a:pos x="276" y="225"/>
              </a:cxn>
              <a:cxn ang="0">
                <a:pos x="270" y="231"/>
              </a:cxn>
              <a:cxn ang="0">
                <a:pos x="263" y="238"/>
              </a:cxn>
              <a:cxn ang="0">
                <a:pos x="250" y="244"/>
              </a:cxn>
              <a:cxn ang="0">
                <a:pos x="244" y="244"/>
              </a:cxn>
              <a:cxn ang="0">
                <a:pos x="225" y="244"/>
              </a:cxn>
              <a:cxn ang="0">
                <a:pos x="212" y="238"/>
              </a:cxn>
              <a:cxn ang="0">
                <a:pos x="199" y="231"/>
              </a:cxn>
              <a:cxn ang="0">
                <a:pos x="180" y="219"/>
              </a:cxn>
              <a:cxn ang="0">
                <a:pos x="160" y="206"/>
              </a:cxn>
              <a:cxn ang="0">
                <a:pos x="141" y="193"/>
              </a:cxn>
              <a:cxn ang="0">
                <a:pos x="115" y="167"/>
              </a:cxn>
              <a:cxn ang="0">
                <a:pos x="96" y="148"/>
              </a:cxn>
              <a:cxn ang="0">
                <a:pos x="70" y="122"/>
              </a:cxn>
              <a:cxn ang="0">
                <a:pos x="51" y="103"/>
              </a:cxn>
              <a:cxn ang="0">
                <a:pos x="38" y="84"/>
              </a:cxn>
              <a:cxn ang="0">
                <a:pos x="25" y="71"/>
              </a:cxn>
              <a:cxn ang="0">
                <a:pos x="12" y="58"/>
              </a:cxn>
              <a:cxn ang="0">
                <a:pos x="6" y="45"/>
              </a:cxn>
              <a:cxn ang="0">
                <a:pos x="0" y="32"/>
              </a:cxn>
              <a:cxn ang="0">
                <a:pos x="0" y="26"/>
              </a:cxn>
              <a:cxn ang="0">
                <a:pos x="0" y="19"/>
              </a:cxn>
              <a:cxn ang="0">
                <a:pos x="0" y="13"/>
              </a:cxn>
              <a:cxn ang="0">
                <a:pos x="6" y="13"/>
              </a:cxn>
              <a:cxn ang="0">
                <a:pos x="19" y="6"/>
              </a:cxn>
              <a:cxn ang="0">
                <a:pos x="32" y="6"/>
              </a:cxn>
              <a:cxn ang="0">
                <a:pos x="45" y="6"/>
              </a:cxn>
              <a:cxn ang="0">
                <a:pos x="64" y="0"/>
              </a:cxn>
              <a:cxn ang="0">
                <a:pos x="83" y="0"/>
              </a:cxn>
              <a:cxn ang="0">
                <a:pos x="102" y="0"/>
              </a:cxn>
              <a:cxn ang="0">
                <a:pos x="122" y="6"/>
              </a:cxn>
              <a:cxn ang="0">
                <a:pos x="141" y="6"/>
              </a:cxn>
              <a:cxn ang="0">
                <a:pos x="154" y="6"/>
              </a:cxn>
              <a:cxn ang="0">
                <a:pos x="173" y="13"/>
              </a:cxn>
              <a:cxn ang="0">
                <a:pos x="186" y="13"/>
              </a:cxn>
              <a:cxn ang="0">
                <a:pos x="212" y="26"/>
              </a:cxn>
              <a:cxn ang="0">
                <a:pos x="225" y="32"/>
              </a:cxn>
              <a:cxn ang="0">
                <a:pos x="238" y="39"/>
              </a:cxn>
              <a:cxn ang="0">
                <a:pos x="244" y="45"/>
              </a:cxn>
              <a:cxn ang="0">
                <a:pos x="257" y="51"/>
              </a:cxn>
              <a:cxn ang="0">
                <a:pos x="263" y="58"/>
              </a:cxn>
              <a:cxn ang="0">
                <a:pos x="270" y="71"/>
              </a:cxn>
              <a:cxn ang="0">
                <a:pos x="283" y="84"/>
              </a:cxn>
              <a:cxn ang="0">
                <a:pos x="283" y="84"/>
              </a:cxn>
            </a:cxnLst>
            <a:rect l="0" t="0" r="r" b="b"/>
            <a:pathLst>
              <a:path w="302" h="244">
                <a:moveTo>
                  <a:pt x="283" y="84"/>
                </a:moveTo>
                <a:lnTo>
                  <a:pt x="289" y="96"/>
                </a:lnTo>
                <a:lnTo>
                  <a:pt x="289" y="103"/>
                </a:lnTo>
                <a:lnTo>
                  <a:pt x="296" y="116"/>
                </a:lnTo>
                <a:lnTo>
                  <a:pt x="296" y="129"/>
                </a:lnTo>
                <a:lnTo>
                  <a:pt x="302" y="141"/>
                </a:lnTo>
                <a:lnTo>
                  <a:pt x="302" y="154"/>
                </a:lnTo>
                <a:lnTo>
                  <a:pt x="302" y="167"/>
                </a:lnTo>
                <a:lnTo>
                  <a:pt x="296" y="180"/>
                </a:lnTo>
                <a:lnTo>
                  <a:pt x="296" y="199"/>
                </a:lnTo>
                <a:lnTo>
                  <a:pt x="289" y="206"/>
                </a:lnTo>
                <a:lnTo>
                  <a:pt x="283" y="219"/>
                </a:lnTo>
                <a:lnTo>
                  <a:pt x="276" y="225"/>
                </a:lnTo>
                <a:lnTo>
                  <a:pt x="270" y="231"/>
                </a:lnTo>
                <a:lnTo>
                  <a:pt x="263" y="238"/>
                </a:lnTo>
                <a:lnTo>
                  <a:pt x="250" y="244"/>
                </a:lnTo>
                <a:lnTo>
                  <a:pt x="244" y="244"/>
                </a:lnTo>
                <a:lnTo>
                  <a:pt x="225" y="244"/>
                </a:lnTo>
                <a:lnTo>
                  <a:pt x="212" y="238"/>
                </a:lnTo>
                <a:lnTo>
                  <a:pt x="199" y="231"/>
                </a:lnTo>
                <a:lnTo>
                  <a:pt x="180" y="219"/>
                </a:lnTo>
                <a:lnTo>
                  <a:pt x="160" y="206"/>
                </a:lnTo>
                <a:lnTo>
                  <a:pt x="141" y="193"/>
                </a:lnTo>
                <a:lnTo>
                  <a:pt x="115" y="167"/>
                </a:lnTo>
                <a:lnTo>
                  <a:pt x="96" y="148"/>
                </a:lnTo>
                <a:lnTo>
                  <a:pt x="70" y="122"/>
                </a:lnTo>
                <a:lnTo>
                  <a:pt x="51" y="103"/>
                </a:lnTo>
                <a:lnTo>
                  <a:pt x="38" y="84"/>
                </a:lnTo>
                <a:lnTo>
                  <a:pt x="25" y="71"/>
                </a:lnTo>
                <a:lnTo>
                  <a:pt x="12" y="58"/>
                </a:lnTo>
                <a:lnTo>
                  <a:pt x="6" y="45"/>
                </a:lnTo>
                <a:lnTo>
                  <a:pt x="0" y="32"/>
                </a:lnTo>
                <a:lnTo>
                  <a:pt x="0" y="26"/>
                </a:lnTo>
                <a:lnTo>
                  <a:pt x="0" y="19"/>
                </a:lnTo>
                <a:lnTo>
                  <a:pt x="0" y="13"/>
                </a:lnTo>
                <a:lnTo>
                  <a:pt x="6" y="13"/>
                </a:lnTo>
                <a:lnTo>
                  <a:pt x="19" y="6"/>
                </a:lnTo>
                <a:lnTo>
                  <a:pt x="32" y="6"/>
                </a:lnTo>
                <a:lnTo>
                  <a:pt x="45" y="6"/>
                </a:lnTo>
                <a:lnTo>
                  <a:pt x="64" y="0"/>
                </a:lnTo>
                <a:lnTo>
                  <a:pt x="83" y="0"/>
                </a:lnTo>
                <a:lnTo>
                  <a:pt x="102" y="0"/>
                </a:lnTo>
                <a:lnTo>
                  <a:pt x="122" y="6"/>
                </a:lnTo>
                <a:lnTo>
                  <a:pt x="141" y="6"/>
                </a:lnTo>
                <a:lnTo>
                  <a:pt x="154" y="6"/>
                </a:lnTo>
                <a:lnTo>
                  <a:pt x="173" y="13"/>
                </a:lnTo>
                <a:lnTo>
                  <a:pt x="186" y="13"/>
                </a:lnTo>
                <a:lnTo>
                  <a:pt x="212" y="26"/>
                </a:lnTo>
                <a:lnTo>
                  <a:pt x="225" y="32"/>
                </a:lnTo>
                <a:lnTo>
                  <a:pt x="238" y="39"/>
                </a:lnTo>
                <a:lnTo>
                  <a:pt x="244" y="45"/>
                </a:lnTo>
                <a:lnTo>
                  <a:pt x="257" y="51"/>
                </a:lnTo>
                <a:lnTo>
                  <a:pt x="263" y="58"/>
                </a:lnTo>
                <a:lnTo>
                  <a:pt x="270" y="71"/>
                </a:lnTo>
                <a:lnTo>
                  <a:pt x="283" y="84"/>
                </a:lnTo>
                <a:lnTo>
                  <a:pt x="283" y="84"/>
                </a:lnTo>
              </a:path>
            </a:pathLst>
          </a:custGeom>
          <a:solidFill>
            <a:srgbClr val="FF0000"/>
          </a:solidFill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067" name="Freeform 43"/>
          <p:cNvSpPr>
            <a:spLocks/>
          </p:cNvSpPr>
          <p:nvPr/>
        </p:nvSpPr>
        <p:spPr bwMode="auto">
          <a:xfrm>
            <a:off x="1779067" y="4226520"/>
            <a:ext cx="1450975" cy="398463"/>
          </a:xfrm>
          <a:custGeom>
            <a:avLst/>
            <a:gdLst/>
            <a:ahLst/>
            <a:cxnLst>
              <a:cxn ang="0">
                <a:pos x="579" y="174"/>
              </a:cxn>
              <a:cxn ang="0">
                <a:pos x="508" y="187"/>
              </a:cxn>
              <a:cxn ang="0">
                <a:pos x="450" y="199"/>
              </a:cxn>
              <a:cxn ang="0">
                <a:pos x="392" y="206"/>
              </a:cxn>
              <a:cxn ang="0">
                <a:pos x="347" y="219"/>
              </a:cxn>
              <a:cxn ang="0">
                <a:pos x="309" y="225"/>
              </a:cxn>
              <a:cxn ang="0">
                <a:pos x="277" y="232"/>
              </a:cxn>
              <a:cxn ang="0">
                <a:pos x="251" y="232"/>
              </a:cxn>
              <a:cxn ang="0">
                <a:pos x="219" y="238"/>
              </a:cxn>
              <a:cxn ang="0">
                <a:pos x="186" y="251"/>
              </a:cxn>
              <a:cxn ang="0">
                <a:pos x="161" y="251"/>
              </a:cxn>
              <a:cxn ang="0">
                <a:pos x="141" y="251"/>
              </a:cxn>
              <a:cxn ang="0">
                <a:pos x="116" y="251"/>
              </a:cxn>
              <a:cxn ang="0">
                <a:pos x="90" y="238"/>
              </a:cxn>
              <a:cxn ang="0">
                <a:pos x="71" y="232"/>
              </a:cxn>
              <a:cxn ang="0">
                <a:pos x="45" y="219"/>
              </a:cxn>
              <a:cxn ang="0">
                <a:pos x="26" y="212"/>
              </a:cxn>
              <a:cxn ang="0">
                <a:pos x="13" y="199"/>
              </a:cxn>
              <a:cxn ang="0">
                <a:pos x="0" y="187"/>
              </a:cxn>
              <a:cxn ang="0">
                <a:pos x="0" y="180"/>
              </a:cxn>
              <a:cxn ang="0">
                <a:pos x="6" y="174"/>
              </a:cxn>
              <a:cxn ang="0">
                <a:pos x="13" y="167"/>
              </a:cxn>
              <a:cxn ang="0">
                <a:pos x="32" y="161"/>
              </a:cxn>
              <a:cxn ang="0">
                <a:pos x="45" y="154"/>
              </a:cxn>
              <a:cxn ang="0">
                <a:pos x="71" y="148"/>
              </a:cxn>
              <a:cxn ang="0">
                <a:pos x="96" y="142"/>
              </a:cxn>
              <a:cxn ang="0">
                <a:pos x="129" y="135"/>
              </a:cxn>
              <a:cxn ang="0">
                <a:pos x="186" y="122"/>
              </a:cxn>
              <a:cxn ang="0">
                <a:pos x="270" y="109"/>
              </a:cxn>
              <a:cxn ang="0">
                <a:pos x="360" y="90"/>
              </a:cxn>
              <a:cxn ang="0">
                <a:pos x="457" y="71"/>
              </a:cxn>
              <a:cxn ang="0">
                <a:pos x="540" y="45"/>
              </a:cxn>
              <a:cxn ang="0">
                <a:pos x="585" y="32"/>
              </a:cxn>
              <a:cxn ang="0">
                <a:pos x="630" y="26"/>
              </a:cxn>
              <a:cxn ang="0">
                <a:pos x="669" y="19"/>
              </a:cxn>
              <a:cxn ang="0">
                <a:pos x="708" y="13"/>
              </a:cxn>
              <a:cxn ang="0">
                <a:pos x="733" y="7"/>
              </a:cxn>
              <a:cxn ang="0">
                <a:pos x="759" y="0"/>
              </a:cxn>
              <a:cxn ang="0">
                <a:pos x="778" y="0"/>
              </a:cxn>
              <a:cxn ang="0">
                <a:pos x="798" y="0"/>
              </a:cxn>
              <a:cxn ang="0">
                <a:pos x="823" y="7"/>
              </a:cxn>
              <a:cxn ang="0">
                <a:pos x="843" y="19"/>
              </a:cxn>
              <a:cxn ang="0">
                <a:pos x="875" y="39"/>
              </a:cxn>
              <a:cxn ang="0">
                <a:pos x="894" y="58"/>
              </a:cxn>
              <a:cxn ang="0">
                <a:pos x="907" y="71"/>
              </a:cxn>
              <a:cxn ang="0">
                <a:pos x="914" y="84"/>
              </a:cxn>
              <a:cxn ang="0">
                <a:pos x="914" y="97"/>
              </a:cxn>
              <a:cxn ang="0">
                <a:pos x="914" y="103"/>
              </a:cxn>
              <a:cxn ang="0">
                <a:pos x="901" y="109"/>
              </a:cxn>
              <a:cxn ang="0">
                <a:pos x="875" y="122"/>
              </a:cxn>
              <a:cxn ang="0">
                <a:pos x="843" y="129"/>
              </a:cxn>
              <a:cxn ang="0">
                <a:pos x="798" y="135"/>
              </a:cxn>
              <a:cxn ang="0">
                <a:pos x="746" y="148"/>
              </a:cxn>
              <a:cxn ang="0">
                <a:pos x="688" y="154"/>
              </a:cxn>
              <a:cxn ang="0">
                <a:pos x="618" y="167"/>
              </a:cxn>
            </a:cxnLst>
            <a:rect l="0" t="0" r="r" b="b"/>
            <a:pathLst>
              <a:path w="914" h="251">
                <a:moveTo>
                  <a:pt x="618" y="167"/>
                </a:moveTo>
                <a:lnTo>
                  <a:pt x="579" y="174"/>
                </a:lnTo>
                <a:lnTo>
                  <a:pt x="547" y="180"/>
                </a:lnTo>
                <a:lnTo>
                  <a:pt x="508" y="187"/>
                </a:lnTo>
                <a:lnTo>
                  <a:pt x="476" y="193"/>
                </a:lnTo>
                <a:lnTo>
                  <a:pt x="450" y="199"/>
                </a:lnTo>
                <a:lnTo>
                  <a:pt x="418" y="206"/>
                </a:lnTo>
                <a:lnTo>
                  <a:pt x="392" y="206"/>
                </a:lnTo>
                <a:lnTo>
                  <a:pt x="367" y="212"/>
                </a:lnTo>
                <a:lnTo>
                  <a:pt x="347" y="219"/>
                </a:lnTo>
                <a:lnTo>
                  <a:pt x="328" y="219"/>
                </a:lnTo>
                <a:lnTo>
                  <a:pt x="309" y="225"/>
                </a:lnTo>
                <a:lnTo>
                  <a:pt x="289" y="225"/>
                </a:lnTo>
                <a:lnTo>
                  <a:pt x="277" y="232"/>
                </a:lnTo>
                <a:lnTo>
                  <a:pt x="264" y="232"/>
                </a:lnTo>
                <a:lnTo>
                  <a:pt x="251" y="232"/>
                </a:lnTo>
                <a:lnTo>
                  <a:pt x="238" y="232"/>
                </a:lnTo>
                <a:lnTo>
                  <a:pt x="219" y="238"/>
                </a:lnTo>
                <a:lnTo>
                  <a:pt x="199" y="244"/>
                </a:lnTo>
                <a:lnTo>
                  <a:pt x="186" y="251"/>
                </a:lnTo>
                <a:lnTo>
                  <a:pt x="174" y="251"/>
                </a:lnTo>
                <a:lnTo>
                  <a:pt x="161" y="251"/>
                </a:lnTo>
                <a:lnTo>
                  <a:pt x="148" y="251"/>
                </a:lnTo>
                <a:lnTo>
                  <a:pt x="141" y="251"/>
                </a:lnTo>
                <a:lnTo>
                  <a:pt x="135" y="251"/>
                </a:lnTo>
                <a:lnTo>
                  <a:pt x="116" y="251"/>
                </a:lnTo>
                <a:lnTo>
                  <a:pt x="103" y="244"/>
                </a:lnTo>
                <a:lnTo>
                  <a:pt x="90" y="238"/>
                </a:lnTo>
                <a:lnTo>
                  <a:pt x="83" y="238"/>
                </a:lnTo>
                <a:lnTo>
                  <a:pt x="71" y="232"/>
                </a:lnTo>
                <a:lnTo>
                  <a:pt x="58" y="225"/>
                </a:lnTo>
                <a:lnTo>
                  <a:pt x="45" y="219"/>
                </a:lnTo>
                <a:lnTo>
                  <a:pt x="32" y="219"/>
                </a:lnTo>
                <a:lnTo>
                  <a:pt x="26" y="212"/>
                </a:lnTo>
                <a:lnTo>
                  <a:pt x="19" y="206"/>
                </a:lnTo>
                <a:lnTo>
                  <a:pt x="13" y="199"/>
                </a:lnTo>
                <a:lnTo>
                  <a:pt x="6" y="193"/>
                </a:lnTo>
                <a:lnTo>
                  <a:pt x="0" y="187"/>
                </a:lnTo>
                <a:lnTo>
                  <a:pt x="0" y="180"/>
                </a:lnTo>
                <a:lnTo>
                  <a:pt x="0" y="180"/>
                </a:lnTo>
                <a:lnTo>
                  <a:pt x="6" y="174"/>
                </a:lnTo>
                <a:lnTo>
                  <a:pt x="6" y="174"/>
                </a:lnTo>
                <a:lnTo>
                  <a:pt x="13" y="174"/>
                </a:lnTo>
                <a:lnTo>
                  <a:pt x="13" y="167"/>
                </a:lnTo>
                <a:lnTo>
                  <a:pt x="19" y="167"/>
                </a:lnTo>
                <a:lnTo>
                  <a:pt x="32" y="161"/>
                </a:lnTo>
                <a:lnTo>
                  <a:pt x="38" y="161"/>
                </a:lnTo>
                <a:lnTo>
                  <a:pt x="45" y="154"/>
                </a:lnTo>
                <a:lnTo>
                  <a:pt x="58" y="154"/>
                </a:lnTo>
                <a:lnTo>
                  <a:pt x="71" y="148"/>
                </a:lnTo>
                <a:lnTo>
                  <a:pt x="83" y="148"/>
                </a:lnTo>
                <a:lnTo>
                  <a:pt x="96" y="142"/>
                </a:lnTo>
                <a:lnTo>
                  <a:pt x="116" y="135"/>
                </a:lnTo>
                <a:lnTo>
                  <a:pt x="129" y="135"/>
                </a:lnTo>
                <a:lnTo>
                  <a:pt x="148" y="129"/>
                </a:lnTo>
                <a:lnTo>
                  <a:pt x="186" y="122"/>
                </a:lnTo>
                <a:lnTo>
                  <a:pt x="225" y="116"/>
                </a:lnTo>
                <a:lnTo>
                  <a:pt x="270" y="109"/>
                </a:lnTo>
                <a:lnTo>
                  <a:pt x="309" y="103"/>
                </a:lnTo>
                <a:lnTo>
                  <a:pt x="360" y="90"/>
                </a:lnTo>
                <a:lnTo>
                  <a:pt x="405" y="77"/>
                </a:lnTo>
                <a:lnTo>
                  <a:pt x="457" y="71"/>
                </a:lnTo>
                <a:lnTo>
                  <a:pt x="508" y="52"/>
                </a:lnTo>
                <a:lnTo>
                  <a:pt x="540" y="45"/>
                </a:lnTo>
                <a:lnTo>
                  <a:pt x="566" y="39"/>
                </a:lnTo>
                <a:lnTo>
                  <a:pt x="585" y="32"/>
                </a:lnTo>
                <a:lnTo>
                  <a:pt x="611" y="32"/>
                </a:lnTo>
                <a:lnTo>
                  <a:pt x="630" y="26"/>
                </a:lnTo>
                <a:lnTo>
                  <a:pt x="650" y="19"/>
                </a:lnTo>
                <a:lnTo>
                  <a:pt x="669" y="19"/>
                </a:lnTo>
                <a:lnTo>
                  <a:pt x="688" y="13"/>
                </a:lnTo>
                <a:lnTo>
                  <a:pt x="708" y="13"/>
                </a:lnTo>
                <a:lnTo>
                  <a:pt x="721" y="7"/>
                </a:lnTo>
                <a:lnTo>
                  <a:pt x="733" y="7"/>
                </a:lnTo>
                <a:lnTo>
                  <a:pt x="746" y="7"/>
                </a:lnTo>
                <a:lnTo>
                  <a:pt x="759" y="0"/>
                </a:lnTo>
                <a:lnTo>
                  <a:pt x="766" y="0"/>
                </a:lnTo>
                <a:lnTo>
                  <a:pt x="778" y="0"/>
                </a:lnTo>
                <a:lnTo>
                  <a:pt x="785" y="0"/>
                </a:lnTo>
                <a:lnTo>
                  <a:pt x="798" y="0"/>
                </a:lnTo>
                <a:lnTo>
                  <a:pt x="811" y="7"/>
                </a:lnTo>
                <a:lnTo>
                  <a:pt x="823" y="7"/>
                </a:lnTo>
                <a:lnTo>
                  <a:pt x="830" y="13"/>
                </a:lnTo>
                <a:lnTo>
                  <a:pt x="843" y="19"/>
                </a:lnTo>
                <a:lnTo>
                  <a:pt x="856" y="26"/>
                </a:lnTo>
                <a:lnTo>
                  <a:pt x="875" y="39"/>
                </a:lnTo>
                <a:lnTo>
                  <a:pt x="881" y="45"/>
                </a:lnTo>
                <a:lnTo>
                  <a:pt x="894" y="58"/>
                </a:lnTo>
                <a:lnTo>
                  <a:pt x="901" y="64"/>
                </a:lnTo>
                <a:lnTo>
                  <a:pt x="907" y="71"/>
                </a:lnTo>
                <a:lnTo>
                  <a:pt x="907" y="77"/>
                </a:lnTo>
                <a:lnTo>
                  <a:pt x="914" y="84"/>
                </a:lnTo>
                <a:lnTo>
                  <a:pt x="914" y="90"/>
                </a:lnTo>
                <a:lnTo>
                  <a:pt x="914" y="97"/>
                </a:lnTo>
                <a:lnTo>
                  <a:pt x="914" y="103"/>
                </a:lnTo>
                <a:lnTo>
                  <a:pt x="914" y="103"/>
                </a:lnTo>
                <a:lnTo>
                  <a:pt x="907" y="109"/>
                </a:lnTo>
                <a:lnTo>
                  <a:pt x="901" y="109"/>
                </a:lnTo>
                <a:lnTo>
                  <a:pt x="888" y="116"/>
                </a:lnTo>
                <a:lnTo>
                  <a:pt x="875" y="122"/>
                </a:lnTo>
                <a:lnTo>
                  <a:pt x="862" y="122"/>
                </a:lnTo>
                <a:lnTo>
                  <a:pt x="843" y="129"/>
                </a:lnTo>
                <a:lnTo>
                  <a:pt x="823" y="129"/>
                </a:lnTo>
                <a:lnTo>
                  <a:pt x="798" y="135"/>
                </a:lnTo>
                <a:lnTo>
                  <a:pt x="778" y="142"/>
                </a:lnTo>
                <a:lnTo>
                  <a:pt x="746" y="148"/>
                </a:lnTo>
                <a:lnTo>
                  <a:pt x="721" y="148"/>
                </a:lnTo>
                <a:lnTo>
                  <a:pt x="688" y="154"/>
                </a:lnTo>
                <a:lnTo>
                  <a:pt x="650" y="161"/>
                </a:lnTo>
                <a:lnTo>
                  <a:pt x="618" y="167"/>
                </a:lnTo>
                <a:lnTo>
                  <a:pt x="618" y="167"/>
                </a:lnTo>
              </a:path>
            </a:pathLst>
          </a:custGeom>
          <a:solidFill>
            <a:srgbClr val="FF0000"/>
          </a:solidFill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068" name="Freeform 44"/>
          <p:cNvSpPr>
            <a:spLocks/>
          </p:cNvSpPr>
          <p:nvPr/>
        </p:nvSpPr>
        <p:spPr bwMode="auto">
          <a:xfrm>
            <a:off x="1533005" y="4491633"/>
            <a:ext cx="981075" cy="1122363"/>
          </a:xfrm>
          <a:custGeom>
            <a:avLst/>
            <a:gdLst/>
            <a:ahLst/>
            <a:cxnLst>
              <a:cxn ang="0">
                <a:pos x="592" y="39"/>
              </a:cxn>
              <a:cxn ang="0">
                <a:pos x="605" y="52"/>
              </a:cxn>
              <a:cxn ang="0">
                <a:pos x="618" y="65"/>
              </a:cxn>
              <a:cxn ang="0">
                <a:pos x="618" y="77"/>
              </a:cxn>
              <a:cxn ang="0">
                <a:pos x="612" y="90"/>
              </a:cxn>
              <a:cxn ang="0">
                <a:pos x="599" y="110"/>
              </a:cxn>
              <a:cxn ang="0">
                <a:pos x="573" y="148"/>
              </a:cxn>
              <a:cxn ang="0">
                <a:pos x="534" y="193"/>
              </a:cxn>
              <a:cxn ang="0">
                <a:pos x="464" y="277"/>
              </a:cxn>
              <a:cxn ang="0">
                <a:pos x="367" y="392"/>
              </a:cxn>
              <a:cxn ang="0">
                <a:pos x="271" y="495"/>
              </a:cxn>
              <a:cxn ang="0">
                <a:pos x="168" y="585"/>
              </a:cxn>
              <a:cxn ang="0">
                <a:pos x="103" y="637"/>
              </a:cxn>
              <a:cxn ang="0">
                <a:pos x="65" y="662"/>
              </a:cxn>
              <a:cxn ang="0">
                <a:pos x="33" y="688"/>
              </a:cxn>
              <a:cxn ang="0">
                <a:pos x="7" y="701"/>
              </a:cxn>
              <a:cxn ang="0">
                <a:pos x="0" y="707"/>
              </a:cxn>
              <a:cxn ang="0">
                <a:pos x="7" y="707"/>
              </a:cxn>
              <a:cxn ang="0">
                <a:pos x="13" y="695"/>
              </a:cxn>
              <a:cxn ang="0">
                <a:pos x="26" y="688"/>
              </a:cxn>
              <a:cxn ang="0">
                <a:pos x="45" y="669"/>
              </a:cxn>
              <a:cxn ang="0">
                <a:pos x="65" y="650"/>
              </a:cxn>
              <a:cxn ang="0">
                <a:pos x="97" y="624"/>
              </a:cxn>
              <a:cxn ang="0">
                <a:pos x="129" y="592"/>
              </a:cxn>
              <a:cxn ang="0">
                <a:pos x="161" y="560"/>
              </a:cxn>
              <a:cxn ang="0">
                <a:pos x="238" y="482"/>
              </a:cxn>
              <a:cxn ang="0">
                <a:pos x="309" y="405"/>
              </a:cxn>
              <a:cxn ang="0">
                <a:pos x="374" y="322"/>
              </a:cxn>
              <a:cxn ang="0">
                <a:pos x="438" y="238"/>
              </a:cxn>
              <a:cxn ang="0">
                <a:pos x="457" y="200"/>
              </a:cxn>
              <a:cxn ang="0">
                <a:pos x="483" y="167"/>
              </a:cxn>
              <a:cxn ang="0">
                <a:pos x="496" y="135"/>
              </a:cxn>
              <a:cxn ang="0">
                <a:pos x="515" y="103"/>
              </a:cxn>
              <a:cxn ang="0">
                <a:pos x="522" y="84"/>
              </a:cxn>
              <a:cxn ang="0">
                <a:pos x="528" y="65"/>
              </a:cxn>
              <a:cxn ang="0">
                <a:pos x="534" y="45"/>
              </a:cxn>
              <a:cxn ang="0">
                <a:pos x="534" y="39"/>
              </a:cxn>
              <a:cxn ang="0">
                <a:pos x="528" y="26"/>
              </a:cxn>
              <a:cxn ang="0">
                <a:pos x="528" y="13"/>
              </a:cxn>
              <a:cxn ang="0">
                <a:pos x="534" y="0"/>
              </a:cxn>
              <a:cxn ang="0">
                <a:pos x="541" y="0"/>
              </a:cxn>
              <a:cxn ang="0">
                <a:pos x="547" y="7"/>
              </a:cxn>
              <a:cxn ang="0">
                <a:pos x="567" y="13"/>
              </a:cxn>
              <a:cxn ang="0">
                <a:pos x="580" y="32"/>
              </a:cxn>
            </a:cxnLst>
            <a:rect l="0" t="0" r="r" b="b"/>
            <a:pathLst>
              <a:path w="618" h="707">
                <a:moveTo>
                  <a:pt x="580" y="32"/>
                </a:moveTo>
                <a:lnTo>
                  <a:pt x="592" y="39"/>
                </a:lnTo>
                <a:lnTo>
                  <a:pt x="599" y="45"/>
                </a:lnTo>
                <a:lnTo>
                  <a:pt x="605" y="52"/>
                </a:lnTo>
                <a:lnTo>
                  <a:pt x="612" y="58"/>
                </a:lnTo>
                <a:lnTo>
                  <a:pt x="618" y="65"/>
                </a:lnTo>
                <a:lnTo>
                  <a:pt x="618" y="71"/>
                </a:lnTo>
                <a:lnTo>
                  <a:pt x="618" y="77"/>
                </a:lnTo>
                <a:lnTo>
                  <a:pt x="618" y="84"/>
                </a:lnTo>
                <a:lnTo>
                  <a:pt x="612" y="90"/>
                </a:lnTo>
                <a:lnTo>
                  <a:pt x="605" y="97"/>
                </a:lnTo>
                <a:lnTo>
                  <a:pt x="599" y="110"/>
                </a:lnTo>
                <a:lnTo>
                  <a:pt x="586" y="129"/>
                </a:lnTo>
                <a:lnTo>
                  <a:pt x="573" y="148"/>
                </a:lnTo>
                <a:lnTo>
                  <a:pt x="554" y="167"/>
                </a:lnTo>
                <a:lnTo>
                  <a:pt x="534" y="193"/>
                </a:lnTo>
                <a:lnTo>
                  <a:pt x="515" y="219"/>
                </a:lnTo>
                <a:lnTo>
                  <a:pt x="464" y="277"/>
                </a:lnTo>
                <a:lnTo>
                  <a:pt x="412" y="335"/>
                </a:lnTo>
                <a:lnTo>
                  <a:pt x="367" y="392"/>
                </a:lnTo>
                <a:lnTo>
                  <a:pt x="316" y="444"/>
                </a:lnTo>
                <a:lnTo>
                  <a:pt x="271" y="495"/>
                </a:lnTo>
                <a:lnTo>
                  <a:pt x="219" y="540"/>
                </a:lnTo>
                <a:lnTo>
                  <a:pt x="168" y="585"/>
                </a:lnTo>
                <a:lnTo>
                  <a:pt x="116" y="624"/>
                </a:lnTo>
                <a:lnTo>
                  <a:pt x="103" y="637"/>
                </a:lnTo>
                <a:lnTo>
                  <a:pt x="90" y="643"/>
                </a:lnTo>
                <a:lnTo>
                  <a:pt x="65" y="662"/>
                </a:lnTo>
                <a:lnTo>
                  <a:pt x="45" y="675"/>
                </a:lnTo>
                <a:lnTo>
                  <a:pt x="33" y="688"/>
                </a:lnTo>
                <a:lnTo>
                  <a:pt x="20" y="695"/>
                </a:lnTo>
                <a:lnTo>
                  <a:pt x="7" y="701"/>
                </a:lnTo>
                <a:lnTo>
                  <a:pt x="7" y="707"/>
                </a:lnTo>
                <a:lnTo>
                  <a:pt x="0" y="707"/>
                </a:lnTo>
                <a:lnTo>
                  <a:pt x="0" y="707"/>
                </a:lnTo>
                <a:lnTo>
                  <a:pt x="7" y="707"/>
                </a:lnTo>
                <a:lnTo>
                  <a:pt x="7" y="701"/>
                </a:lnTo>
                <a:lnTo>
                  <a:pt x="13" y="695"/>
                </a:lnTo>
                <a:lnTo>
                  <a:pt x="20" y="695"/>
                </a:lnTo>
                <a:lnTo>
                  <a:pt x="26" y="688"/>
                </a:lnTo>
                <a:lnTo>
                  <a:pt x="33" y="675"/>
                </a:lnTo>
                <a:lnTo>
                  <a:pt x="45" y="669"/>
                </a:lnTo>
                <a:lnTo>
                  <a:pt x="52" y="656"/>
                </a:lnTo>
                <a:lnTo>
                  <a:pt x="65" y="650"/>
                </a:lnTo>
                <a:lnTo>
                  <a:pt x="78" y="637"/>
                </a:lnTo>
                <a:lnTo>
                  <a:pt x="97" y="624"/>
                </a:lnTo>
                <a:lnTo>
                  <a:pt x="110" y="605"/>
                </a:lnTo>
                <a:lnTo>
                  <a:pt x="129" y="592"/>
                </a:lnTo>
                <a:lnTo>
                  <a:pt x="142" y="572"/>
                </a:lnTo>
                <a:lnTo>
                  <a:pt x="161" y="560"/>
                </a:lnTo>
                <a:lnTo>
                  <a:pt x="200" y="521"/>
                </a:lnTo>
                <a:lnTo>
                  <a:pt x="238" y="482"/>
                </a:lnTo>
                <a:lnTo>
                  <a:pt x="277" y="444"/>
                </a:lnTo>
                <a:lnTo>
                  <a:pt x="309" y="405"/>
                </a:lnTo>
                <a:lnTo>
                  <a:pt x="341" y="367"/>
                </a:lnTo>
                <a:lnTo>
                  <a:pt x="374" y="322"/>
                </a:lnTo>
                <a:lnTo>
                  <a:pt x="406" y="283"/>
                </a:lnTo>
                <a:lnTo>
                  <a:pt x="438" y="238"/>
                </a:lnTo>
                <a:lnTo>
                  <a:pt x="451" y="219"/>
                </a:lnTo>
                <a:lnTo>
                  <a:pt x="457" y="200"/>
                </a:lnTo>
                <a:lnTo>
                  <a:pt x="470" y="180"/>
                </a:lnTo>
                <a:lnTo>
                  <a:pt x="483" y="167"/>
                </a:lnTo>
                <a:lnTo>
                  <a:pt x="489" y="148"/>
                </a:lnTo>
                <a:lnTo>
                  <a:pt x="496" y="135"/>
                </a:lnTo>
                <a:lnTo>
                  <a:pt x="509" y="116"/>
                </a:lnTo>
                <a:lnTo>
                  <a:pt x="515" y="103"/>
                </a:lnTo>
                <a:lnTo>
                  <a:pt x="522" y="90"/>
                </a:lnTo>
                <a:lnTo>
                  <a:pt x="522" y="84"/>
                </a:lnTo>
                <a:lnTo>
                  <a:pt x="528" y="71"/>
                </a:lnTo>
                <a:lnTo>
                  <a:pt x="528" y="65"/>
                </a:lnTo>
                <a:lnTo>
                  <a:pt x="534" y="58"/>
                </a:lnTo>
                <a:lnTo>
                  <a:pt x="534" y="45"/>
                </a:lnTo>
                <a:lnTo>
                  <a:pt x="534" y="45"/>
                </a:lnTo>
                <a:lnTo>
                  <a:pt x="534" y="39"/>
                </a:lnTo>
                <a:lnTo>
                  <a:pt x="528" y="32"/>
                </a:lnTo>
                <a:lnTo>
                  <a:pt x="528" y="26"/>
                </a:lnTo>
                <a:lnTo>
                  <a:pt x="528" y="20"/>
                </a:lnTo>
                <a:lnTo>
                  <a:pt x="528" y="13"/>
                </a:lnTo>
                <a:lnTo>
                  <a:pt x="528" y="7"/>
                </a:lnTo>
                <a:lnTo>
                  <a:pt x="534" y="0"/>
                </a:lnTo>
                <a:lnTo>
                  <a:pt x="534" y="0"/>
                </a:lnTo>
                <a:lnTo>
                  <a:pt x="541" y="0"/>
                </a:lnTo>
                <a:lnTo>
                  <a:pt x="547" y="0"/>
                </a:lnTo>
                <a:lnTo>
                  <a:pt x="547" y="7"/>
                </a:lnTo>
                <a:lnTo>
                  <a:pt x="554" y="7"/>
                </a:lnTo>
                <a:lnTo>
                  <a:pt x="567" y="13"/>
                </a:lnTo>
                <a:lnTo>
                  <a:pt x="573" y="20"/>
                </a:lnTo>
                <a:lnTo>
                  <a:pt x="580" y="32"/>
                </a:lnTo>
                <a:lnTo>
                  <a:pt x="580" y="32"/>
                </a:lnTo>
              </a:path>
            </a:pathLst>
          </a:custGeom>
          <a:solidFill>
            <a:srgbClr val="FF0000"/>
          </a:solidFill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069" name="Freeform 45"/>
          <p:cNvSpPr>
            <a:spLocks/>
          </p:cNvSpPr>
          <p:nvPr/>
        </p:nvSpPr>
        <p:spPr bwMode="auto">
          <a:xfrm>
            <a:off x="2248967" y="4696420"/>
            <a:ext cx="1450975" cy="1235075"/>
          </a:xfrm>
          <a:custGeom>
            <a:avLst/>
            <a:gdLst/>
            <a:ahLst/>
            <a:cxnLst>
              <a:cxn ang="0">
                <a:pos x="96" y="45"/>
              </a:cxn>
              <a:cxn ang="0">
                <a:pos x="174" y="135"/>
              </a:cxn>
              <a:cxn ang="0">
                <a:pos x="251" y="218"/>
              </a:cxn>
              <a:cxn ang="0">
                <a:pos x="315" y="296"/>
              </a:cxn>
              <a:cxn ang="0">
                <a:pos x="360" y="347"/>
              </a:cxn>
              <a:cxn ang="0">
                <a:pos x="392" y="386"/>
              </a:cxn>
              <a:cxn ang="0">
                <a:pos x="450" y="437"/>
              </a:cxn>
              <a:cxn ang="0">
                <a:pos x="540" y="501"/>
              </a:cxn>
              <a:cxn ang="0">
                <a:pos x="637" y="559"/>
              </a:cxn>
              <a:cxn ang="0">
                <a:pos x="714" y="611"/>
              </a:cxn>
              <a:cxn ang="0">
                <a:pos x="766" y="636"/>
              </a:cxn>
              <a:cxn ang="0">
                <a:pos x="804" y="662"/>
              </a:cxn>
              <a:cxn ang="0">
                <a:pos x="843" y="681"/>
              </a:cxn>
              <a:cxn ang="0">
                <a:pos x="869" y="701"/>
              </a:cxn>
              <a:cxn ang="0">
                <a:pos x="894" y="713"/>
              </a:cxn>
              <a:cxn ang="0">
                <a:pos x="907" y="726"/>
              </a:cxn>
              <a:cxn ang="0">
                <a:pos x="914" y="733"/>
              </a:cxn>
              <a:cxn ang="0">
                <a:pos x="914" y="739"/>
              </a:cxn>
              <a:cxn ang="0">
                <a:pos x="907" y="746"/>
              </a:cxn>
              <a:cxn ang="0">
                <a:pos x="901" y="752"/>
              </a:cxn>
              <a:cxn ang="0">
                <a:pos x="888" y="758"/>
              </a:cxn>
              <a:cxn ang="0">
                <a:pos x="869" y="765"/>
              </a:cxn>
              <a:cxn ang="0">
                <a:pos x="849" y="765"/>
              </a:cxn>
              <a:cxn ang="0">
                <a:pos x="823" y="771"/>
              </a:cxn>
              <a:cxn ang="0">
                <a:pos x="791" y="771"/>
              </a:cxn>
              <a:cxn ang="0">
                <a:pos x="740" y="778"/>
              </a:cxn>
              <a:cxn ang="0">
                <a:pos x="675" y="778"/>
              </a:cxn>
              <a:cxn ang="0">
                <a:pos x="624" y="778"/>
              </a:cxn>
              <a:cxn ang="0">
                <a:pos x="585" y="778"/>
              </a:cxn>
              <a:cxn ang="0">
                <a:pos x="566" y="771"/>
              </a:cxn>
              <a:cxn ang="0">
                <a:pos x="547" y="758"/>
              </a:cxn>
              <a:cxn ang="0">
                <a:pos x="521" y="739"/>
              </a:cxn>
              <a:cxn ang="0">
                <a:pos x="495" y="713"/>
              </a:cxn>
              <a:cxn ang="0">
                <a:pos x="463" y="675"/>
              </a:cxn>
              <a:cxn ang="0">
                <a:pos x="425" y="630"/>
              </a:cxn>
              <a:cxn ang="0">
                <a:pos x="379" y="578"/>
              </a:cxn>
              <a:cxn ang="0">
                <a:pos x="334" y="514"/>
              </a:cxn>
              <a:cxn ang="0">
                <a:pos x="289" y="443"/>
              </a:cxn>
              <a:cxn ang="0">
                <a:pos x="238" y="379"/>
              </a:cxn>
              <a:cxn ang="0">
                <a:pos x="193" y="321"/>
              </a:cxn>
              <a:cxn ang="0">
                <a:pos x="148" y="263"/>
              </a:cxn>
              <a:cxn ang="0">
                <a:pos x="109" y="212"/>
              </a:cxn>
              <a:cxn ang="0">
                <a:pos x="77" y="161"/>
              </a:cxn>
              <a:cxn ang="0">
                <a:pos x="26" y="96"/>
              </a:cxn>
              <a:cxn ang="0">
                <a:pos x="58" y="0"/>
              </a:cxn>
            </a:cxnLst>
            <a:rect l="0" t="0" r="r" b="b"/>
            <a:pathLst>
              <a:path w="914" h="778">
                <a:moveTo>
                  <a:pt x="58" y="0"/>
                </a:moveTo>
                <a:lnTo>
                  <a:pt x="96" y="45"/>
                </a:lnTo>
                <a:lnTo>
                  <a:pt x="135" y="90"/>
                </a:lnTo>
                <a:lnTo>
                  <a:pt x="174" y="135"/>
                </a:lnTo>
                <a:lnTo>
                  <a:pt x="212" y="173"/>
                </a:lnTo>
                <a:lnTo>
                  <a:pt x="251" y="218"/>
                </a:lnTo>
                <a:lnTo>
                  <a:pt x="283" y="257"/>
                </a:lnTo>
                <a:lnTo>
                  <a:pt x="315" y="296"/>
                </a:lnTo>
                <a:lnTo>
                  <a:pt x="347" y="328"/>
                </a:lnTo>
                <a:lnTo>
                  <a:pt x="360" y="347"/>
                </a:lnTo>
                <a:lnTo>
                  <a:pt x="379" y="366"/>
                </a:lnTo>
                <a:lnTo>
                  <a:pt x="392" y="386"/>
                </a:lnTo>
                <a:lnTo>
                  <a:pt x="412" y="398"/>
                </a:lnTo>
                <a:lnTo>
                  <a:pt x="450" y="437"/>
                </a:lnTo>
                <a:lnTo>
                  <a:pt x="495" y="469"/>
                </a:lnTo>
                <a:lnTo>
                  <a:pt x="540" y="501"/>
                </a:lnTo>
                <a:lnTo>
                  <a:pt x="585" y="533"/>
                </a:lnTo>
                <a:lnTo>
                  <a:pt x="637" y="559"/>
                </a:lnTo>
                <a:lnTo>
                  <a:pt x="688" y="591"/>
                </a:lnTo>
                <a:lnTo>
                  <a:pt x="714" y="611"/>
                </a:lnTo>
                <a:lnTo>
                  <a:pt x="740" y="623"/>
                </a:lnTo>
                <a:lnTo>
                  <a:pt x="766" y="636"/>
                </a:lnTo>
                <a:lnTo>
                  <a:pt x="785" y="649"/>
                </a:lnTo>
                <a:lnTo>
                  <a:pt x="804" y="662"/>
                </a:lnTo>
                <a:lnTo>
                  <a:pt x="823" y="668"/>
                </a:lnTo>
                <a:lnTo>
                  <a:pt x="843" y="681"/>
                </a:lnTo>
                <a:lnTo>
                  <a:pt x="856" y="688"/>
                </a:lnTo>
                <a:lnTo>
                  <a:pt x="869" y="701"/>
                </a:lnTo>
                <a:lnTo>
                  <a:pt x="881" y="707"/>
                </a:lnTo>
                <a:lnTo>
                  <a:pt x="894" y="713"/>
                </a:lnTo>
                <a:lnTo>
                  <a:pt x="901" y="720"/>
                </a:lnTo>
                <a:lnTo>
                  <a:pt x="907" y="726"/>
                </a:lnTo>
                <a:lnTo>
                  <a:pt x="907" y="726"/>
                </a:lnTo>
                <a:lnTo>
                  <a:pt x="914" y="733"/>
                </a:lnTo>
                <a:lnTo>
                  <a:pt x="914" y="733"/>
                </a:lnTo>
                <a:lnTo>
                  <a:pt x="914" y="739"/>
                </a:lnTo>
                <a:lnTo>
                  <a:pt x="914" y="746"/>
                </a:lnTo>
                <a:lnTo>
                  <a:pt x="907" y="746"/>
                </a:lnTo>
                <a:lnTo>
                  <a:pt x="907" y="752"/>
                </a:lnTo>
                <a:lnTo>
                  <a:pt x="901" y="752"/>
                </a:lnTo>
                <a:lnTo>
                  <a:pt x="894" y="758"/>
                </a:lnTo>
                <a:lnTo>
                  <a:pt x="888" y="758"/>
                </a:lnTo>
                <a:lnTo>
                  <a:pt x="875" y="758"/>
                </a:lnTo>
                <a:lnTo>
                  <a:pt x="869" y="765"/>
                </a:lnTo>
                <a:lnTo>
                  <a:pt x="856" y="765"/>
                </a:lnTo>
                <a:lnTo>
                  <a:pt x="849" y="765"/>
                </a:lnTo>
                <a:lnTo>
                  <a:pt x="836" y="765"/>
                </a:lnTo>
                <a:lnTo>
                  <a:pt x="823" y="771"/>
                </a:lnTo>
                <a:lnTo>
                  <a:pt x="804" y="771"/>
                </a:lnTo>
                <a:lnTo>
                  <a:pt x="791" y="771"/>
                </a:lnTo>
                <a:lnTo>
                  <a:pt x="772" y="771"/>
                </a:lnTo>
                <a:lnTo>
                  <a:pt x="740" y="778"/>
                </a:lnTo>
                <a:lnTo>
                  <a:pt x="708" y="778"/>
                </a:lnTo>
                <a:lnTo>
                  <a:pt x="675" y="778"/>
                </a:lnTo>
                <a:lnTo>
                  <a:pt x="650" y="778"/>
                </a:lnTo>
                <a:lnTo>
                  <a:pt x="624" y="778"/>
                </a:lnTo>
                <a:lnTo>
                  <a:pt x="605" y="778"/>
                </a:lnTo>
                <a:lnTo>
                  <a:pt x="585" y="778"/>
                </a:lnTo>
                <a:lnTo>
                  <a:pt x="573" y="771"/>
                </a:lnTo>
                <a:lnTo>
                  <a:pt x="566" y="771"/>
                </a:lnTo>
                <a:lnTo>
                  <a:pt x="553" y="765"/>
                </a:lnTo>
                <a:lnTo>
                  <a:pt x="547" y="758"/>
                </a:lnTo>
                <a:lnTo>
                  <a:pt x="534" y="752"/>
                </a:lnTo>
                <a:lnTo>
                  <a:pt x="521" y="739"/>
                </a:lnTo>
                <a:lnTo>
                  <a:pt x="508" y="726"/>
                </a:lnTo>
                <a:lnTo>
                  <a:pt x="495" y="713"/>
                </a:lnTo>
                <a:lnTo>
                  <a:pt x="476" y="694"/>
                </a:lnTo>
                <a:lnTo>
                  <a:pt x="463" y="675"/>
                </a:lnTo>
                <a:lnTo>
                  <a:pt x="444" y="656"/>
                </a:lnTo>
                <a:lnTo>
                  <a:pt x="425" y="630"/>
                </a:lnTo>
                <a:lnTo>
                  <a:pt x="405" y="604"/>
                </a:lnTo>
                <a:lnTo>
                  <a:pt x="379" y="578"/>
                </a:lnTo>
                <a:lnTo>
                  <a:pt x="360" y="546"/>
                </a:lnTo>
                <a:lnTo>
                  <a:pt x="334" y="514"/>
                </a:lnTo>
                <a:lnTo>
                  <a:pt x="315" y="482"/>
                </a:lnTo>
                <a:lnTo>
                  <a:pt x="289" y="443"/>
                </a:lnTo>
                <a:lnTo>
                  <a:pt x="264" y="411"/>
                </a:lnTo>
                <a:lnTo>
                  <a:pt x="238" y="379"/>
                </a:lnTo>
                <a:lnTo>
                  <a:pt x="212" y="347"/>
                </a:lnTo>
                <a:lnTo>
                  <a:pt x="193" y="321"/>
                </a:lnTo>
                <a:lnTo>
                  <a:pt x="174" y="289"/>
                </a:lnTo>
                <a:lnTo>
                  <a:pt x="148" y="263"/>
                </a:lnTo>
                <a:lnTo>
                  <a:pt x="129" y="238"/>
                </a:lnTo>
                <a:lnTo>
                  <a:pt x="109" y="212"/>
                </a:lnTo>
                <a:lnTo>
                  <a:pt x="90" y="186"/>
                </a:lnTo>
                <a:lnTo>
                  <a:pt x="77" y="161"/>
                </a:lnTo>
                <a:lnTo>
                  <a:pt x="58" y="141"/>
                </a:lnTo>
                <a:lnTo>
                  <a:pt x="26" y="96"/>
                </a:lnTo>
                <a:lnTo>
                  <a:pt x="0" y="58"/>
                </a:lnTo>
                <a:lnTo>
                  <a:pt x="58" y="0"/>
                </a:lnTo>
                <a:lnTo>
                  <a:pt x="58" y="0"/>
                </a:lnTo>
              </a:path>
            </a:pathLst>
          </a:custGeom>
          <a:solidFill>
            <a:srgbClr val="FF0000"/>
          </a:solidFill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071" name="Freeform 47"/>
          <p:cNvSpPr>
            <a:spLocks/>
          </p:cNvSpPr>
          <p:nvPr/>
        </p:nvSpPr>
        <p:spPr bwMode="auto">
          <a:xfrm>
            <a:off x="1983855" y="4991695"/>
            <a:ext cx="693738" cy="1285875"/>
          </a:xfrm>
          <a:custGeom>
            <a:avLst/>
            <a:gdLst/>
            <a:ahLst/>
            <a:cxnLst>
              <a:cxn ang="0">
                <a:pos x="6" y="669"/>
              </a:cxn>
              <a:cxn ang="0">
                <a:pos x="19" y="624"/>
              </a:cxn>
              <a:cxn ang="0">
                <a:pos x="32" y="585"/>
              </a:cxn>
              <a:cxn ang="0">
                <a:pos x="45" y="540"/>
              </a:cxn>
              <a:cxn ang="0">
                <a:pos x="51" y="482"/>
              </a:cxn>
              <a:cxn ang="0">
                <a:pos x="64" y="412"/>
              </a:cxn>
              <a:cxn ang="0">
                <a:pos x="77" y="322"/>
              </a:cxn>
              <a:cxn ang="0">
                <a:pos x="77" y="219"/>
              </a:cxn>
              <a:cxn ang="0">
                <a:pos x="70" y="97"/>
              </a:cxn>
              <a:cxn ang="0">
                <a:pos x="90" y="20"/>
              </a:cxn>
              <a:cxn ang="0">
                <a:pos x="154" y="58"/>
              </a:cxn>
              <a:cxn ang="0">
                <a:pos x="180" y="90"/>
              </a:cxn>
              <a:cxn ang="0">
                <a:pos x="193" y="116"/>
              </a:cxn>
              <a:cxn ang="0">
                <a:pos x="193" y="142"/>
              </a:cxn>
              <a:cxn ang="0">
                <a:pos x="193" y="174"/>
              </a:cxn>
              <a:cxn ang="0">
                <a:pos x="193" y="219"/>
              </a:cxn>
              <a:cxn ang="0">
                <a:pos x="186" y="277"/>
              </a:cxn>
              <a:cxn ang="0">
                <a:pos x="180" y="373"/>
              </a:cxn>
              <a:cxn ang="0">
                <a:pos x="180" y="463"/>
              </a:cxn>
              <a:cxn ang="0">
                <a:pos x="173" y="521"/>
              </a:cxn>
              <a:cxn ang="0">
                <a:pos x="167" y="553"/>
              </a:cxn>
              <a:cxn ang="0">
                <a:pos x="167" y="572"/>
              </a:cxn>
              <a:cxn ang="0">
                <a:pos x="167" y="572"/>
              </a:cxn>
              <a:cxn ang="0">
                <a:pos x="167" y="566"/>
              </a:cxn>
              <a:cxn ang="0">
                <a:pos x="186" y="553"/>
              </a:cxn>
              <a:cxn ang="0">
                <a:pos x="212" y="527"/>
              </a:cxn>
              <a:cxn ang="0">
                <a:pos x="244" y="502"/>
              </a:cxn>
              <a:cxn ang="0">
                <a:pos x="289" y="470"/>
              </a:cxn>
              <a:cxn ang="0">
                <a:pos x="347" y="425"/>
              </a:cxn>
              <a:cxn ang="0">
                <a:pos x="379" y="399"/>
              </a:cxn>
              <a:cxn ang="0">
                <a:pos x="405" y="386"/>
              </a:cxn>
              <a:cxn ang="0">
                <a:pos x="424" y="386"/>
              </a:cxn>
              <a:cxn ang="0">
                <a:pos x="437" y="392"/>
              </a:cxn>
              <a:cxn ang="0">
                <a:pos x="437" y="412"/>
              </a:cxn>
              <a:cxn ang="0">
                <a:pos x="424" y="437"/>
              </a:cxn>
              <a:cxn ang="0">
                <a:pos x="405" y="470"/>
              </a:cxn>
              <a:cxn ang="0">
                <a:pos x="366" y="515"/>
              </a:cxn>
              <a:cxn ang="0">
                <a:pos x="321" y="560"/>
              </a:cxn>
              <a:cxn ang="0">
                <a:pos x="270" y="617"/>
              </a:cxn>
              <a:cxn ang="0">
                <a:pos x="225" y="662"/>
              </a:cxn>
              <a:cxn ang="0">
                <a:pos x="193" y="701"/>
              </a:cxn>
              <a:cxn ang="0">
                <a:pos x="167" y="740"/>
              </a:cxn>
              <a:cxn ang="0">
                <a:pos x="148" y="765"/>
              </a:cxn>
              <a:cxn ang="0">
                <a:pos x="135" y="791"/>
              </a:cxn>
              <a:cxn ang="0">
                <a:pos x="115" y="810"/>
              </a:cxn>
              <a:cxn ang="0">
                <a:pos x="96" y="810"/>
              </a:cxn>
              <a:cxn ang="0">
                <a:pos x="70" y="804"/>
              </a:cxn>
              <a:cxn ang="0">
                <a:pos x="51" y="791"/>
              </a:cxn>
              <a:cxn ang="0">
                <a:pos x="19" y="746"/>
              </a:cxn>
              <a:cxn ang="0">
                <a:pos x="6" y="720"/>
              </a:cxn>
              <a:cxn ang="0">
                <a:pos x="0" y="701"/>
              </a:cxn>
            </a:cxnLst>
            <a:rect l="0" t="0" r="r" b="b"/>
            <a:pathLst>
              <a:path w="437" h="810">
                <a:moveTo>
                  <a:pt x="0" y="701"/>
                </a:moveTo>
                <a:lnTo>
                  <a:pt x="0" y="682"/>
                </a:lnTo>
                <a:lnTo>
                  <a:pt x="6" y="669"/>
                </a:lnTo>
                <a:lnTo>
                  <a:pt x="12" y="650"/>
                </a:lnTo>
                <a:lnTo>
                  <a:pt x="19" y="630"/>
                </a:lnTo>
                <a:lnTo>
                  <a:pt x="19" y="624"/>
                </a:lnTo>
                <a:lnTo>
                  <a:pt x="25" y="611"/>
                </a:lnTo>
                <a:lnTo>
                  <a:pt x="32" y="598"/>
                </a:lnTo>
                <a:lnTo>
                  <a:pt x="32" y="585"/>
                </a:lnTo>
                <a:lnTo>
                  <a:pt x="38" y="572"/>
                </a:lnTo>
                <a:lnTo>
                  <a:pt x="38" y="560"/>
                </a:lnTo>
                <a:lnTo>
                  <a:pt x="45" y="540"/>
                </a:lnTo>
                <a:lnTo>
                  <a:pt x="45" y="521"/>
                </a:lnTo>
                <a:lnTo>
                  <a:pt x="51" y="502"/>
                </a:lnTo>
                <a:lnTo>
                  <a:pt x="51" y="482"/>
                </a:lnTo>
                <a:lnTo>
                  <a:pt x="57" y="463"/>
                </a:lnTo>
                <a:lnTo>
                  <a:pt x="64" y="437"/>
                </a:lnTo>
                <a:lnTo>
                  <a:pt x="64" y="412"/>
                </a:lnTo>
                <a:lnTo>
                  <a:pt x="70" y="386"/>
                </a:lnTo>
                <a:lnTo>
                  <a:pt x="70" y="354"/>
                </a:lnTo>
                <a:lnTo>
                  <a:pt x="77" y="322"/>
                </a:lnTo>
                <a:lnTo>
                  <a:pt x="77" y="290"/>
                </a:lnTo>
                <a:lnTo>
                  <a:pt x="77" y="257"/>
                </a:lnTo>
                <a:lnTo>
                  <a:pt x="77" y="219"/>
                </a:lnTo>
                <a:lnTo>
                  <a:pt x="77" y="180"/>
                </a:lnTo>
                <a:lnTo>
                  <a:pt x="77" y="135"/>
                </a:lnTo>
                <a:lnTo>
                  <a:pt x="70" y="97"/>
                </a:lnTo>
                <a:lnTo>
                  <a:pt x="70" y="45"/>
                </a:lnTo>
                <a:lnTo>
                  <a:pt x="70" y="0"/>
                </a:lnTo>
                <a:lnTo>
                  <a:pt x="90" y="20"/>
                </a:lnTo>
                <a:lnTo>
                  <a:pt x="115" y="32"/>
                </a:lnTo>
                <a:lnTo>
                  <a:pt x="135" y="45"/>
                </a:lnTo>
                <a:lnTo>
                  <a:pt x="154" y="58"/>
                </a:lnTo>
                <a:lnTo>
                  <a:pt x="167" y="71"/>
                </a:lnTo>
                <a:lnTo>
                  <a:pt x="173" y="77"/>
                </a:lnTo>
                <a:lnTo>
                  <a:pt x="180" y="90"/>
                </a:lnTo>
                <a:lnTo>
                  <a:pt x="186" y="97"/>
                </a:lnTo>
                <a:lnTo>
                  <a:pt x="186" y="110"/>
                </a:lnTo>
                <a:lnTo>
                  <a:pt x="193" y="116"/>
                </a:lnTo>
                <a:lnTo>
                  <a:pt x="193" y="122"/>
                </a:lnTo>
                <a:lnTo>
                  <a:pt x="193" y="129"/>
                </a:lnTo>
                <a:lnTo>
                  <a:pt x="193" y="142"/>
                </a:lnTo>
                <a:lnTo>
                  <a:pt x="193" y="148"/>
                </a:lnTo>
                <a:lnTo>
                  <a:pt x="193" y="161"/>
                </a:lnTo>
                <a:lnTo>
                  <a:pt x="193" y="174"/>
                </a:lnTo>
                <a:lnTo>
                  <a:pt x="193" y="187"/>
                </a:lnTo>
                <a:lnTo>
                  <a:pt x="193" y="206"/>
                </a:lnTo>
                <a:lnTo>
                  <a:pt x="193" y="219"/>
                </a:lnTo>
                <a:lnTo>
                  <a:pt x="193" y="238"/>
                </a:lnTo>
                <a:lnTo>
                  <a:pt x="186" y="257"/>
                </a:lnTo>
                <a:lnTo>
                  <a:pt x="186" y="277"/>
                </a:lnTo>
                <a:lnTo>
                  <a:pt x="186" y="296"/>
                </a:lnTo>
                <a:lnTo>
                  <a:pt x="186" y="335"/>
                </a:lnTo>
                <a:lnTo>
                  <a:pt x="180" y="373"/>
                </a:lnTo>
                <a:lnTo>
                  <a:pt x="180" y="405"/>
                </a:lnTo>
                <a:lnTo>
                  <a:pt x="180" y="437"/>
                </a:lnTo>
                <a:lnTo>
                  <a:pt x="180" y="463"/>
                </a:lnTo>
                <a:lnTo>
                  <a:pt x="180" y="482"/>
                </a:lnTo>
                <a:lnTo>
                  <a:pt x="173" y="502"/>
                </a:lnTo>
                <a:lnTo>
                  <a:pt x="173" y="521"/>
                </a:lnTo>
                <a:lnTo>
                  <a:pt x="173" y="534"/>
                </a:lnTo>
                <a:lnTo>
                  <a:pt x="167" y="547"/>
                </a:lnTo>
                <a:lnTo>
                  <a:pt x="167" y="553"/>
                </a:lnTo>
                <a:lnTo>
                  <a:pt x="167" y="560"/>
                </a:lnTo>
                <a:lnTo>
                  <a:pt x="167" y="566"/>
                </a:lnTo>
                <a:lnTo>
                  <a:pt x="167" y="572"/>
                </a:lnTo>
                <a:lnTo>
                  <a:pt x="167" y="572"/>
                </a:lnTo>
                <a:lnTo>
                  <a:pt x="167" y="572"/>
                </a:lnTo>
                <a:lnTo>
                  <a:pt x="167" y="572"/>
                </a:lnTo>
                <a:lnTo>
                  <a:pt x="167" y="572"/>
                </a:lnTo>
                <a:lnTo>
                  <a:pt x="167" y="566"/>
                </a:lnTo>
                <a:lnTo>
                  <a:pt x="167" y="566"/>
                </a:lnTo>
                <a:lnTo>
                  <a:pt x="173" y="560"/>
                </a:lnTo>
                <a:lnTo>
                  <a:pt x="180" y="560"/>
                </a:lnTo>
                <a:lnTo>
                  <a:pt x="186" y="553"/>
                </a:lnTo>
                <a:lnTo>
                  <a:pt x="193" y="547"/>
                </a:lnTo>
                <a:lnTo>
                  <a:pt x="199" y="540"/>
                </a:lnTo>
                <a:lnTo>
                  <a:pt x="212" y="527"/>
                </a:lnTo>
                <a:lnTo>
                  <a:pt x="218" y="521"/>
                </a:lnTo>
                <a:lnTo>
                  <a:pt x="231" y="515"/>
                </a:lnTo>
                <a:lnTo>
                  <a:pt x="244" y="502"/>
                </a:lnTo>
                <a:lnTo>
                  <a:pt x="257" y="489"/>
                </a:lnTo>
                <a:lnTo>
                  <a:pt x="276" y="482"/>
                </a:lnTo>
                <a:lnTo>
                  <a:pt x="289" y="470"/>
                </a:lnTo>
                <a:lnTo>
                  <a:pt x="321" y="444"/>
                </a:lnTo>
                <a:lnTo>
                  <a:pt x="334" y="431"/>
                </a:lnTo>
                <a:lnTo>
                  <a:pt x="347" y="425"/>
                </a:lnTo>
                <a:lnTo>
                  <a:pt x="360" y="412"/>
                </a:lnTo>
                <a:lnTo>
                  <a:pt x="373" y="405"/>
                </a:lnTo>
                <a:lnTo>
                  <a:pt x="379" y="399"/>
                </a:lnTo>
                <a:lnTo>
                  <a:pt x="392" y="392"/>
                </a:lnTo>
                <a:lnTo>
                  <a:pt x="398" y="392"/>
                </a:lnTo>
                <a:lnTo>
                  <a:pt x="405" y="386"/>
                </a:lnTo>
                <a:lnTo>
                  <a:pt x="418" y="386"/>
                </a:lnTo>
                <a:lnTo>
                  <a:pt x="424" y="386"/>
                </a:lnTo>
                <a:lnTo>
                  <a:pt x="424" y="386"/>
                </a:lnTo>
                <a:lnTo>
                  <a:pt x="431" y="386"/>
                </a:lnTo>
                <a:lnTo>
                  <a:pt x="437" y="386"/>
                </a:lnTo>
                <a:lnTo>
                  <a:pt x="437" y="392"/>
                </a:lnTo>
                <a:lnTo>
                  <a:pt x="437" y="399"/>
                </a:lnTo>
                <a:lnTo>
                  <a:pt x="437" y="405"/>
                </a:lnTo>
                <a:lnTo>
                  <a:pt x="437" y="412"/>
                </a:lnTo>
                <a:lnTo>
                  <a:pt x="431" y="418"/>
                </a:lnTo>
                <a:lnTo>
                  <a:pt x="431" y="425"/>
                </a:lnTo>
                <a:lnTo>
                  <a:pt x="424" y="437"/>
                </a:lnTo>
                <a:lnTo>
                  <a:pt x="418" y="444"/>
                </a:lnTo>
                <a:lnTo>
                  <a:pt x="411" y="457"/>
                </a:lnTo>
                <a:lnTo>
                  <a:pt x="405" y="470"/>
                </a:lnTo>
                <a:lnTo>
                  <a:pt x="392" y="482"/>
                </a:lnTo>
                <a:lnTo>
                  <a:pt x="379" y="495"/>
                </a:lnTo>
                <a:lnTo>
                  <a:pt x="366" y="515"/>
                </a:lnTo>
                <a:lnTo>
                  <a:pt x="353" y="527"/>
                </a:lnTo>
                <a:lnTo>
                  <a:pt x="341" y="547"/>
                </a:lnTo>
                <a:lnTo>
                  <a:pt x="321" y="560"/>
                </a:lnTo>
                <a:lnTo>
                  <a:pt x="308" y="579"/>
                </a:lnTo>
                <a:lnTo>
                  <a:pt x="289" y="598"/>
                </a:lnTo>
                <a:lnTo>
                  <a:pt x="270" y="617"/>
                </a:lnTo>
                <a:lnTo>
                  <a:pt x="257" y="630"/>
                </a:lnTo>
                <a:lnTo>
                  <a:pt x="238" y="650"/>
                </a:lnTo>
                <a:lnTo>
                  <a:pt x="225" y="662"/>
                </a:lnTo>
                <a:lnTo>
                  <a:pt x="212" y="675"/>
                </a:lnTo>
                <a:lnTo>
                  <a:pt x="199" y="688"/>
                </a:lnTo>
                <a:lnTo>
                  <a:pt x="193" y="701"/>
                </a:lnTo>
                <a:lnTo>
                  <a:pt x="180" y="714"/>
                </a:lnTo>
                <a:lnTo>
                  <a:pt x="173" y="727"/>
                </a:lnTo>
                <a:lnTo>
                  <a:pt x="167" y="740"/>
                </a:lnTo>
                <a:lnTo>
                  <a:pt x="160" y="746"/>
                </a:lnTo>
                <a:lnTo>
                  <a:pt x="154" y="752"/>
                </a:lnTo>
                <a:lnTo>
                  <a:pt x="148" y="765"/>
                </a:lnTo>
                <a:lnTo>
                  <a:pt x="148" y="772"/>
                </a:lnTo>
                <a:lnTo>
                  <a:pt x="148" y="778"/>
                </a:lnTo>
                <a:lnTo>
                  <a:pt x="135" y="791"/>
                </a:lnTo>
                <a:lnTo>
                  <a:pt x="128" y="797"/>
                </a:lnTo>
                <a:lnTo>
                  <a:pt x="122" y="804"/>
                </a:lnTo>
                <a:lnTo>
                  <a:pt x="115" y="810"/>
                </a:lnTo>
                <a:lnTo>
                  <a:pt x="109" y="810"/>
                </a:lnTo>
                <a:lnTo>
                  <a:pt x="102" y="810"/>
                </a:lnTo>
                <a:lnTo>
                  <a:pt x="96" y="810"/>
                </a:lnTo>
                <a:lnTo>
                  <a:pt x="90" y="810"/>
                </a:lnTo>
                <a:lnTo>
                  <a:pt x="83" y="810"/>
                </a:lnTo>
                <a:lnTo>
                  <a:pt x="70" y="804"/>
                </a:lnTo>
                <a:lnTo>
                  <a:pt x="64" y="804"/>
                </a:lnTo>
                <a:lnTo>
                  <a:pt x="57" y="797"/>
                </a:lnTo>
                <a:lnTo>
                  <a:pt x="51" y="791"/>
                </a:lnTo>
                <a:lnTo>
                  <a:pt x="38" y="778"/>
                </a:lnTo>
                <a:lnTo>
                  <a:pt x="32" y="765"/>
                </a:lnTo>
                <a:lnTo>
                  <a:pt x="19" y="746"/>
                </a:lnTo>
                <a:lnTo>
                  <a:pt x="12" y="740"/>
                </a:lnTo>
                <a:lnTo>
                  <a:pt x="6" y="727"/>
                </a:lnTo>
                <a:lnTo>
                  <a:pt x="6" y="720"/>
                </a:lnTo>
                <a:lnTo>
                  <a:pt x="0" y="714"/>
                </a:lnTo>
                <a:lnTo>
                  <a:pt x="0" y="707"/>
                </a:lnTo>
                <a:lnTo>
                  <a:pt x="0" y="701"/>
                </a:lnTo>
                <a:lnTo>
                  <a:pt x="0" y="701"/>
                </a:lnTo>
              </a:path>
            </a:pathLst>
          </a:custGeom>
          <a:solidFill>
            <a:srgbClr val="FF0000"/>
          </a:solidFill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078" name="Freeform 54"/>
          <p:cNvSpPr>
            <a:spLocks/>
          </p:cNvSpPr>
          <p:nvPr/>
        </p:nvSpPr>
        <p:spPr bwMode="auto">
          <a:xfrm>
            <a:off x="6688138" y="3588856"/>
            <a:ext cx="438150" cy="1951038"/>
          </a:xfrm>
          <a:custGeom>
            <a:avLst/>
            <a:gdLst/>
            <a:ahLst/>
            <a:cxnLst>
              <a:cxn ang="0">
                <a:pos x="13" y="84"/>
              </a:cxn>
              <a:cxn ang="0">
                <a:pos x="0" y="64"/>
              </a:cxn>
              <a:cxn ang="0">
                <a:pos x="0" y="51"/>
              </a:cxn>
              <a:cxn ang="0">
                <a:pos x="0" y="32"/>
              </a:cxn>
              <a:cxn ang="0">
                <a:pos x="13" y="13"/>
              </a:cxn>
              <a:cxn ang="0">
                <a:pos x="32" y="0"/>
              </a:cxn>
              <a:cxn ang="0">
                <a:pos x="64" y="0"/>
              </a:cxn>
              <a:cxn ang="0">
                <a:pos x="103" y="6"/>
              </a:cxn>
              <a:cxn ang="0">
                <a:pos x="154" y="26"/>
              </a:cxn>
              <a:cxn ang="0">
                <a:pos x="199" y="38"/>
              </a:cxn>
              <a:cxn ang="0">
                <a:pos x="231" y="58"/>
              </a:cxn>
              <a:cxn ang="0">
                <a:pos x="257" y="71"/>
              </a:cxn>
              <a:cxn ang="0">
                <a:pos x="270" y="96"/>
              </a:cxn>
              <a:cxn ang="0">
                <a:pos x="276" y="122"/>
              </a:cxn>
              <a:cxn ang="0">
                <a:pos x="276" y="141"/>
              </a:cxn>
              <a:cxn ang="0">
                <a:pos x="270" y="167"/>
              </a:cxn>
              <a:cxn ang="0">
                <a:pos x="264" y="206"/>
              </a:cxn>
              <a:cxn ang="0">
                <a:pos x="257" y="257"/>
              </a:cxn>
              <a:cxn ang="0">
                <a:pos x="251" y="322"/>
              </a:cxn>
              <a:cxn ang="0">
                <a:pos x="244" y="373"/>
              </a:cxn>
              <a:cxn ang="0">
                <a:pos x="244" y="399"/>
              </a:cxn>
              <a:cxn ang="0">
                <a:pos x="244" y="425"/>
              </a:cxn>
              <a:cxn ang="0">
                <a:pos x="244" y="463"/>
              </a:cxn>
              <a:cxn ang="0">
                <a:pos x="238" y="496"/>
              </a:cxn>
              <a:cxn ang="0">
                <a:pos x="238" y="541"/>
              </a:cxn>
              <a:cxn ang="0">
                <a:pos x="238" y="586"/>
              </a:cxn>
              <a:cxn ang="0">
                <a:pos x="238" y="637"/>
              </a:cxn>
              <a:cxn ang="0">
                <a:pos x="238" y="689"/>
              </a:cxn>
              <a:cxn ang="0">
                <a:pos x="238" y="753"/>
              </a:cxn>
              <a:cxn ang="0">
                <a:pos x="238" y="811"/>
              </a:cxn>
              <a:cxn ang="0">
                <a:pos x="238" y="882"/>
              </a:cxn>
              <a:cxn ang="0">
                <a:pos x="238" y="953"/>
              </a:cxn>
              <a:cxn ang="0">
                <a:pos x="238" y="1023"/>
              </a:cxn>
              <a:cxn ang="0">
                <a:pos x="238" y="1107"/>
              </a:cxn>
              <a:cxn ang="0">
                <a:pos x="238" y="1191"/>
              </a:cxn>
              <a:cxn ang="0">
                <a:pos x="58" y="1229"/>
              </a:cxn>
              <a:cxn ang="0">
                <a:pos x="58" y="1101"/>
              </a:cxn>
              <a:cxn ang="0">
                <a:pos x="58" y="972"/>
              </a:cxn>
              <a:cxn ang="0">
                <a:pos x="58" y="856"/>
              </a:cxn>
              <a:cxn ang="0">
                <a:pos x="58" y="747"/>
              </a:cxn>
              <a:cxn ang="0">
                <a:pos x="58" y="644"/>
              </a:cxn>
              <a:cxn ang="0">
                <a:pos x="58" y="553"/>
              </a:cxn>
              <a:cxn ang="0">
                <a:pos x="52" y="463"/>
              </a:cxn>
              <a:cxn ang="0">
                <a:pos x="52" y="393"/>
              </a:cxn>
              <a:cxn ang="0">
                <a:pos x="52" y="322"/>
              </a:cxn>
              <a:cxn ang="0">
                <a:pos x="45" y="264"/>
              </a:cxn>
              <a:cxn ang="0">
                <a:pos x="45" y="212"/>
              </a:cxn>
              <a:cxn ang="0">
                <a:pos x="39" y="174"/>
              </a:cxn>
              <a:cxn ang="0">
                <a:pos x="39" y="135"/>
              </a:cxn>
              <a:cxn ang="0">
                <a:pos x="32" y="116"/>
              </a:cxn>
              <a:cxn ang="0">
                <a:pos x="26" y="96"/>
              </a:cxn>
              <a:cxn ang="0">
                <a:pos x="26" y="90"/>
              </a:cxn>
            </a:cxnLst>
            <a:rect l="0" t="0" r="r" b="b"/>
            <a:pathLst>
              <a:path w="276" h="1229">
                <a:moveTo>
                  <a:pt x="26" y="90"/>
                </a:moveTo>
                <a:lnTo>
                  <a:pt x="13" y="84"/>
                </a:lnTo>
                <a:lnTo>
                  <a:pt x="7" y="71"/>
                </a:lnTo>
                <a:lnTo>
                  <a:pt x="0" y="64"/>
                </a:lnTo>
                <a:lnTo>
                  <a:pt x="0" y="58"/>
                </a:lnTo>
                <a:lnTo>
                  <a:pt x="0" y="51"/>
                </a:lnTo>
                <a:lnTo>
                  <a:pt x="0" y="38"/>
                </a:lnTo>
                <a:lnTo>
                  <a:pt x="0" y="32"/>
                </a:lnTo>
                <a:lnTo>
                  <a:pt x="7" y="26"/>
                </a:lnTo>
                <a:lnTo>
                  <a:pt x="13" y="13"/>
                </a:lnTo>
                <a:lnTo>
                  <a:pt x="19" y="6"/>
                </a:lnTo>
                <a:lnTo>
                  <a:pt x="32" y="0"/>
                </a:lnTo>
                <a:lnTo>
                  <a:pt x="45" y="0"/>
                </a:lnTo>
                <a:lnTo>
                  <a:pt x="64" y="0"/>
                </a:lnTo>
                <a:lnTo>
                  <a:pt x="84" y="0"/>
                </a:lnTo>
                <a:lnTo>
                  <a:pt x="103" y="6"/>
                </a:lnTo>
                <a:lnTo>
                  <a:pt x="129" y="13"/>
                </a:lnTo>
                <a:lnTo>
                  <a:pt x="154" y="26"/>
                </a:lnTo>
                <a:lnTo>
                  <a:pt x="180" y="32"/>
                </a:lnTo>
                <a:lnTo>
                  <a:pt x="199" y="38"/>
                </a:lnTo>
                <a:lnTo>
                  <a:pt x="219" y="51"/>
                </a:lnTo>
                <a:lnTo>
                  <a:pt x="231" y="58"/>
                </a:lnTo>
                <a:lnTo>
                  <a:pt x="244" y="64"/>
                </a:lnTo>
                <a:lnTo>
                  <a:pt x="257" y="71"/>
                </a:lnTo>
                <a:lnTo>
                  <a:pt x="264" y="77"/>
                </a:lnTo>
                <a:lnTo>
                  <a:pt x="270" y="96"/>
                </a:lnTo>
                <a:lnTo>
                  <a:pt x="276" y="116"/>
                </a:lnTo>
                <a:lnTo>
                  <a:pt x="276" y="122"/>
                </a:lnTo>
                <a:lnTo>
                  <a:pt x="276" y="135"/>
                </a:lnTo>
                <a:lnTo>
                  <a:pt x="276" y="141"/>
                </a:lnTo>
                <a:lnTo>
                  <a:pt x="270" y="154"/>
                </a:lnTo>
                <a:lnTo>
                  <a:pt x="270" y="167"/>
                </a:lnTo>
                <a:lnTo>
                  <a:pt x="264" y="180"/>
                </a:lnTo>
                <a:lnTo>
                  <a:pt x="264" y="206"/>
                </a:lnTo>
                <a:lnTo>
                  <a:pt x="257" y="232"/>
                </a:lnTo>
                <a:lnTo>
                  <a:pt x="257" y="257"/>
                </a:lnTo>
                <a:lnTo>
                  <a:pt x="251" y="290"/>
                </a:lnTo>
                <a:lnTo>
                  <a:pt x="251" y="322"/>
                </a:lnTo>
                <a:lnTo>
                  <a:pt x="244" y="360"/>
                </a:lnTo>
                <a:lnTo>
                  <a:pt x="244" y="373"/>
                </a:lnTo>
                <a:lnTo>
                  <a:pt x="244" y="386"/>
                </a:lnTo>
                <a:lnTo>
                  <a:pt x="244" y="399"/>
                </a:lnTo>
                <a:lnTo>
                  <a:pt x="244" y="412"/>
                </a:lnTo>
                <a:lnTo>
                  <a:pt x="244" y="425"/>
                </a:lnTo>
                <a:lnTo>
                  <a:pt x="244" y="444"/>
                </a:lnTo>
                <a:lnTo>
                  <a:pt x="244" y="463"/>
                </a:lnTo>
                <a:lnTo>
                  <a:pt x="238" y="476"/>
                </a:lnTo>
                <a:lnTo>
                  <a:pt x="238" y="496"/>
                </a:lnTo>
                <a:lnTo>
                  <a:pt x="238" y="521"/>
                </a:lnTo>
                <a:lnTo>
                  <a:pt x="238" y="541"/>
                </a:lnTo>
                <a:lnTo>
                  <a:pt x="238" y="566"/>
                </a:lnTo>
                <a:lnTo>
                  <a:pt x="238" y="586"/>
                </a:lnTo>
                <a:lnTo>
                  <a:pt x="238" y="611"/>
                </a:lnTo>
                <a:lnTo>
                  <a:pt x="238" y="637"/>
                </a:lnTo>
                <a:lnTo>
                  <a:pt x="238" y="663"/>
                </a:lnTo>
                <a:lnTo>
                  <a:pt x="238" y="689"/>
                </a:lnTo>
                <a:lnTo>
                  <a:pt x="238" y="721"/>
                </a:lnTo>
                <a:lnTo>
                  <a:pt x="238" y="753"/>
                </a:lnTo>
                <a:lnTo>
                  <a:pt x="238" y="779"/>
                </a:lnTo>
                <a:lnTo>
                  <a:pt x="238" y="811"/>
                </a:lnTo>
                <a:lnTo>
                  <a:pt x="238" y="843"/>
                </a:lnTo>
                <a:lnTo>
                  <a:pt x="238" y="882"/>
                </a:lnTo>
                <a:lnTo>
                  <a:pt x="238" y="914"/>
                </a:lnTo>
                <a:lnTo>
                  <a:pt x="238" y="953"/>
                </a:lnTo>
                <a:lnTo>
                  <a:pt x="238" y="991"/>
                </a:lnTo>
                <a:lnTo>
                  <a:pt x="238" y="1023"/>
                </a:lnTo>
                <a:lnTo>
                  <a:pt x="238" y="1068"/>
                </a:lnTo>
                <a:lnTo>
                  <a:pt x="238" y="1107"/>
                </a:lnTo>
                <a:lnTo>
                  <a:pt x="238" y="1146"/>
                </a:lnTo>
                <a:lnTo>
                  <a:pt x="238" y="1191"/>
                </a:lnTo>
                <a:lnTo>
                  <a:pt x="238" y="1229"/>
                </a:lnTo>
                <a:lnTo>
                  <a:pt x="58" y="1229"/>
                </a:lnTo>
                <a:lnTo>
                  <a:pt x="58" y="1165"/>
                </a:lnTo>
                <a:lnTo>
                  <a:pt x="58" y="1101"/>
                </a:lnTo>
                <a:lnTo>
                  <a:pt x="58" y="1036"/>
                </a:lnTo>
                <a:lnTo>
                  <a:pt x="58" y="972"/>
                </a:lnTo>
                <a:lnTo>
                  <a:pt x="58" y="914"/>
                </a:lnTo>
                <a:lnTo>
                  <a:pt x="58" y="856"/>
                </a:lnTo>
                <a:lnTo>
                  <a:pt x="58" y="798"/>
                </a:lnTo>
                <a:lnTo>
                  <a:pt x="58" y="747"/>
                </a:lnTo>
                <a:lnTo>
                  <a:pt x="58" y="695"/>
                </a:lnTo>
                <a:lnTo>
                  <a:pt x="58" y="644"/>
                </a:lnTo>
                <a:lnTo>
                  <a:pt x="58" y="599"/>
                </a:lnTo>
                <a:lnTo>
                  <a:pt x="58" y="553"/>
                </a:lnTo>
                <a:lnTo>
                  <a:pt x="52" y="508"/>
                </a:lnTo>
                <a:lnTo>
                  <a:pt x="52" y="463"/>
                </a:lnTo>
                <a:lnTo>
                  <a:pt x="52" y="425"/>
                </a:lnTo>
                <a:lnTo>
                  <a:pt x="52" y="393"/>
                </a:lnTo>
                <a:lnTo>
                  <a:pt x="52" y="354"/>
                </a:lnTo>
                <a:lnTo>
                  <a:pt x="52" y="322"/>
                </a:lnTo>
                <a:lnTo>
                  <a:pt x="45" y="296"/>
                </a:lnTo>
                <a:lnTo>
                  <a:pt x="45" y="264"/>
                </a:lnTo>
                <a:lnTo>
                  <a:pt x="45" y="238"/>
                </a:lnTo>
                <a:lnTo>
                  <a:pt x="45" y="212"/>
                </a:lnTo>
                <a:lnTo>
                  <a:pt x="45" y="193"/>
                </a:lnTo>
                <a:lnTo>
                  <a:pt x="39" y="174"/>
                </a:lnTo>
                <a:lnTo>
                  <a:pt x="39" y="154"/>
                </a:lnTo>
                <a:lnTo>
                  <a:pt x="39" y="135"/>
                </a:lnTo>
                <a:lnTo>
                  <a:pt x="32" y="122"/>
                </a:lnTo>
                <a:lnTo>
                  <a:pt x="32" y="116"/>
                </a:lnTo>
                <a:lnTo>
                  <a:pt x="32" y="103"/>
                </a:lnTo>
                <a:lnTo>
                  <a:pt x="26" y="96"/>
                </a:lnTo>
                <a:lnTo>
                  <a:pt x="26" y="90"/>
                </a:lnTo>
                <a:lnTo>
                  <a:pt x="26" y="90"/>
                </a:lnTo>
                <a:lnTo>
                  <a:pt x="26" y="90"/>
                </a:lnTo>
              </a:path>
            </a:pathLst>
          </a:custGeom>
          <a:solidFill>
            <a:srgbClr val="FF0000"/>
          </a:solidFill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079" name="Freeform 55"/>
          <p:cNvSpPr>
            <a:spLocks/>
          </p:cNvSpPr>
          <p:nvPr/>
        </p:nvSpPr>
        <p:spPr bwMode="auto">
          <a:xfrm>
            <a:off x="7861301" y="4457218"/>
            <a:ext cx="490538" cy="1625600"/>
          </a:xfrm>
          <a:custGeom>
            <a:avLst/>
            <a:gdLst/>
            <a:ahLst/>
            <a:cxnLst>
              <a:cxn ang="0">
                <a:pos x="32" y="71"/>
              </a:cxn>
              <a:cxn ang="0">
                <a:pos x="19" y="52"/>
              </a:cxn>
              <a:cxn ang="0">
                <a:pos x="19" y="39"/>
              </a:cxn>
              <a:cxn ang="0">
                <a:pos x="19" y="19"/>
              </a:cxn>
              <a:cxn ang="0">
                <a:pos x="26" y="13"/>
              </a:cxn>
              <a:cxn ang="0">
                <a:pos x="45" y="6"/>
              </a:cxn>
              <a:cxn ang="0">
                <a:pos x="64" y="0"/>
              </a:cxn>
              <a:cxn ang="0">
                <a:pos x="97" y="6"/>
              </a:cxn>
              <a:cxn ang="0">
                <a:pos x="129" y="13"/>
              </a:cxn>
              <a:cxn ang="0">
                <a:pos x="161" y="26"/>
              </a:cxn>
              <a:cxn ang="0">
                <a:pos x="212" y="45"/>
              </a:cxn>
              <a:cxn ang="0">
                <a:pos x="257" y="77"/>
              </a:cxn>
              <a:cxn ang="0">
                <a:pos x="283" y="103"/>
              </a:cxn>
              <a:cxn ang="0">
                <a:pos x="296" y="122"/>
              </a:cxn>
              <a:cxn ang="0">
                <a:pos x="309" y="142"/>
              </a:cxn>
              <a:cxn ang="0">
                <a:pos x="309" y="161"/>
              </a:cxn>
              <a:cxn ang="0">
                <a:pos x="302" y="187"/>
              </a:cxn>
              <a:cxn ang="0">
                <a:pos x="296" y="212"/>
              </a:cxn>
              <a:cxn ang="0">
                <a:pos x="289" y="264"/>
              </a:cxn>
              <a:cxn ang="0">
                <a:pos x="283" y="290"/>
              </a:cxn>
              <a:cxn ang="0">
                <a:pos x="276" y="309"/>
              </a:cxn>
              <a:cxn ang="0">
                <a:pos x="270" y="341"/>
              </a:cxn>
              <a:cxn ang="0">
                <a:pos x="264" y="373"/>
              </a:cxn>
              <a:cxn ang="0">
                <a:pos x="257" y="412"/>
              </a:cxn>
              <a:cxn ang="0">
                <a:pos x="251" y="451"/>
              </a:cxn>
              <a:cxn ang="0">
                <a:pos x="244" y="502"/>
              </a:cxn>
              <a:cxn ang="0">
                <a:pos x="238" y="547"/>
              </a:cxn>
              <a:cxn ang="0">
                <a:pos x="219" y="644"/>
              </a:cxn>
              <a:cxn ang="0">
                <a:pos x="193" y="734"/>
              </a:cxn>
              <a:cxn ang="0">
                <a:pos x="174" y="818"/>
              </a:cxn>
              <a:cxn ang="0">
                <a:pos x="154" y="888"/>
              </a:cxn>
              <a:cxn ang="0">
                <a:pos x="142" y="921"/>
              </a:cxn>
              <a:cxn ang="0">
                <a:pos x="129" y="946"/>
              </a:cxn>
              <a:cxn ang="0">
                <a:pos x="116" y="972"/>
              </a:cxn>
              <a:cxn ang="0">
                <a:pos x="103" y="991"/>
              </a:cxn>
              <a:cxn ang="0">
                <a:pos x="90" y="1004"/>
              </a:cxn>
              <a:cxn ang="0">
                <a:pos x="77" y="1017"/>
              </a:cxn>
              <a:cxn ang="0">
                <a:pos x="64" y="1024"/>
              </a:cxn>
              <a:cxn ang="0">
                <a:pos x="52" y="1024"/>
              </a:cxn>
              <a:cxn ang="0">
                <a:pos x="26" y="1017"/>
              </a:cxn>
              <a:cxn ang="0">
                <a:pos x="13" y="998"/>
              </a:cxn>
              <a:cxn ang="0">
                <a:pos x="0" y="959"/>
              </a:cxn>
              <a:cxn ang="0">
                <a:pos x="7" y="914"/>
              </a:cxn>
              <a:cxn ang="0">
                <a:pos x="7" y="850"/>
              </a:cxn>
              <a:cxn ang="0">
                <a:pos x="13" y="779"/>
              </a:cxn>
              <a:cxn ang="0">
                <a:pos x="26" y="695"/>
              </a:cxn>
              <a:cxn ang="0">
                <a:pos x="39" y="599"/>
              </a:cxn>
              <a:cxn ang="0">
                <a:pos x="58" y="496"/>
              </a:cxn>
              <a:cxn ang="0">
                <a:pos x="71" y="406"/>
              </a:cxn>
              <a:cxn ang="0">
                <a:pos x="77" y="328"/>
              </a:cxn>
              <a:cxn ang="0">
                <a:pos x="84" y="251"/>
              </a:cxn>
              <a:cxn ang="0">
                <a:pos x="84" y="187"/>
              </a:cxn>
              <a:cxn ang="0">
                <a:pos x="71" y="142"/>
              </a:cxn>
              <a:cxn ang="0">
                <a:pos x="58" y="103"/>
              </a:cxn>
              <a:cxn ang="0">
                <a:pos x="39" y="77"/>
              </a:cxn>
            </a:cxnLst>
            <a:rect l="0" t="0" r="r" b="b"/>
            <a:pathLst>
              <a:path w="309" h="1024">
                <a:moveTo>
                  <a:pt x="39" y="77"/>
                </a:moveTo>
                <a:lnTo>
                  <a:pt x="32" y="71"/>
                </a:lnTo>
                <a:lnTo>
                  <a:pt x="26" y="64"/>
                </a:lnTo>
                <a:lnTo>
                  <a:pt x="19" y="52"/>
                </a:lnTo>
                <a:lnTo>
                  <a:pt x="19" y="45"/>
                </a:lnTo>
                <a:lnTo>
                  <a:pt x="19" y="39"/>
                </a:lnTo>
                <a:lnTo>
                  <a:pt x="19" y="32"/>
                </a:lnTo>
                <a:lnTo>
                  <a:pt x="19" y="19"/>
                </a:lnTo>
                <a:lnTo>
                  <a:pt x="19" y="13"/>
                </a:lnTo>
                <a:lnTo>
                  <a:pt x="26" y="13"/>
                </a:lnTo>
                <a:lnTo>
                  <a:pt x="32" y="6"/>
                </a:lnTo>
                <a:lnTo>
                  <a:pt x="45" y="6"/>
                </a:lnTo>
                <a:lnTo>
                  <a:pt x="52" y="0"/>
                </a:lnTo>
                <a:lnTo>
                  <a:pt x="64" y="0"/>
                </a:lnTo>
                <a:lnTo>
                  <a:pt x="77" y="6"/>
                </a:lnTo>
                <a:lnTo>
                  <a:pt x="97" y="6"/>
                </a:lnTo>
                <a:lnTo>
                  <a:pt x="109" y="6"/>
                </a:lnTo>
                <a:lnTo>
                  <a:pt x="129" y="13"/>
                </a:lnTo>
                <a:lnTo>
                  <a:pt x="142" y="19"/>
                </a:lnTo>
                <a:lnTo>
                  <a:pt x="161" y="26"/>
                </a:lnTo>
                <a:lnTo>
                  <a:pt x="180" y="32"/>
                </a:lnTo>
                <a:lnTo>
                  <a:pt x="212" y="45"/>
                </a:lnTo>
                <a:lnTo>
                  <a:pt x="244" y="64"/>
                </a:lnTo>
                <a:lnTo>
                  <a:pt x="257" y="77"/>
                </a:lnTo>
                <a:lnTo>
                  <a:pt x="270" y="90"/>
                </a:lnTo>
                <a:lnTo>
                  <a:pt x="283" y="103"/>
                </a:lnTo>
                <a:lnTo>
                  <a:pt x="289" y="109"/>
                </a:lnTo>
                <a:lnTo>
                  <a:pt x="296" y="122"/>
                </a:lnTo>
                <a:lnTo>
                  <a:pt x="302" y="135"/>
                </a:lnTo>
                <a:lnTo>
                  <a:pt x="309" y="142"/>
                </a:lnTo>
                <a:lnTo>
                  <a:pt x="309" y="155"/>
                </a:lnTo>
                <a:lnTo>
                  <a:pt x="309" y="161"/>
                </a:lnTo>
                <a:lnTo>
                  <a:pt x="302" y="174"/>
                </a:lnTo>
                <a:lnTo>
                  <a:pt x="302" y="187"/>
                </a:lnTo>
                <a:lnTo>
                  <a:pt x="302" y="200"/>
                </a:lnTo>
                <a:lnTo>
                  <a:pt x="296" y="212"/>
                </a:lnTo>
                <a:lnTo>
                  <a:pt x="296" y="232"/>
                </a:lnTo>
                <a:lnTo>
                  <a:pt x="289" y="264"/>
                </a:lnTo>
                <a:lnTo>
                  <a:pt x="283" y="277"/>
                </a:lnTo>
                <a:lnTo>
                  <a:pt x="283" y="290"/>
                </a:lnTo>
                <a:lnTo>
                  <a:pt x="276" y="296"/>
                </a:lnTo>
                <a:lnTo>
                  <a:pt x="276" y="309"/>
                </a:lnTo>
                <a:lnTo>
                  <a:pt x="270" y="328"/>
                </a:lnTo>
                <a:lnTo>
                  <a:pt x="270" y="341"/>
                </a:lnTo>
                <a:lnTo>
                  <a:pt x="264" y="354"/>
                </a:lnTo>
                <a:lnTo>
                  <a:pt x="264" y="373"/>
                </a:lnTo>
                <a:lnTo>
                  <a:pt x="257" y="393"/>
                </a:lnTo>
                <a:lnTo>
                  <a:pt x="257" y="412"/>
                </a:lnTo>
                <a:lnTo>
                  <a:pt x="251" y="431"/>
                </a:lnTo>
                <a:lnTo>
                  <a:pt x="251" y="451"/>
                </a:lnTo>
                <a:lnTo>
                  <a:pt x="244" y="476"/>
                </a:lnTo>
                <a:lnTo>
                  <a:pt x="244" y="502"/>
                </a:lnTo>
                <a:lnTo>
                  <a:pt x="238" y="521"/>
                </a:lnTo>
                <a:lnTo>
                  <a:pt x="238" y="547"/>
                </a:lnTo>
                <a:lnTo>
                  <a:pt x="225" y="599"/>
                </a:lnTo>
                <a:lnTo>
                  <a:pt x="219" y="644"/>
                </a:lnTo>
                <a:lnTo>
                  <a:pt x="206" y="695"/>
                </a:lnTo>
                <a:lnTo>
                  <a:pt x="193" y="734"/>
                </a:lnTo>
                <a:lnTo>
                  <a:pt x="186" y="779"/>
                </a:lnTo>
                <a:lnTo>
                  <a:pt x="174" y="818"/>
                </a:lnTo>
                <a:lnTo>
                  <a:pt x="167" y="850"/>
                </a:lnTo>
                <a:lnTo>
                  <a:pt x="154" y="888"/>
                </a:lnTo>
                <a:lnTo>
                  <a:pt x="148" y="901"/>
                </a:lnTo>
                <a:lnTo>
                  <a:pt x="142" y="921"/>
                </a:lnTo>
                <a:lnTo>
                  <a:pt x="135" y="933"/>
                </a:lnTo>
                <a:lnTo>
                  <a:pt x="129" y="946"/>
                </a:lnTo>
                <a:lnTo>
                  <a:pt x="122" y="959"/>
                </a:lnTo>
                <a:lnTo>
                  <a:pt x="116" y="972"/>
                </a:lnTo>
                <a:lnTo>
                  <a:pt x="109" y="979"/>
                </a:lnTo>
                <a:lnTo>
                  <a:pt x="103" y="991"/>
                </a:lnTo>
                <a:lnTo>
                  <a:pt x="97" y="998"/>
                </a:lnTo>
                <a:lnTo>
                  <a:pt x="90" y="1004"/>
                </a:lnTo>
                <a:lnTo>
                  <a:pt x="84" y="1011"/>
                </a:lnTo>
                <a:lnTo>
                  <a:pt x="77" y="1017"/>
                </a:lnTo>
                <a:lnTo>
                  <a:pt x="71" y="1017"/>
                </a:lnTo>
                <a:lnTo>
                  <a:pt x="64" y="1024"/>
                </a:lnTo>
                <a:lnTo>
                  <a:pt x="58" y="1024"/>
                </a:lnTo>
                <a:lnTo>
                  <a:pt x="52" y="1024"/>
                </a:lnTo>
                <a:lnTo>
                  <a:pt x="39" y="1024"/>
                </a:lnTo>
                <a:lnTo>
                  <a:pt x="26" y="1017"/>
                </a:lnTo>
                <a:lnTo>
                  <a:pt x="19" y="1011"/>
                </a:lnTo>
                <a:lnTo>
                  <a:pt x="13" y="998"/>
                </a:lnTo>
                <a:lnTo>
                  <a:pt x="7" y="979"/>
                </a:lnTo>
                <a:lnTo>
                  <a:pt x="0" y="959"/>
                </a:lnTo>
                <a:lnTo>
                  <a:pt x="0" y="940"/>
                </a:lnTo>
                <a:lnTo>
                  <a:pt x="7" y="914"/>
                </a:lnTo>
                <a:lnTo>
                  <a:pt x="7" y="882"/>
                </a:lnTo>
                <a:lnTo>
                  <a:pt x="7" y="850"/>
                </a:lnTo>
                <a:lnTo>
                  <a:pt x="7" y="818"/>
                </a:lnTo>
                <a:lnTo>
                  <a:pt x="13" y="779"/>
                </a:lnTo>
                <a:lnTo>
                  <a:pt x="19" y="740"/>
                </a:lnTo>
                <a:lnTo>
                  <a:pt x="26" y="695"/>
                </a:lnTo>
                <a:lnTo>
                  <a:pt x="32" y="644"/>
                </a:lnTo>
                <a:lnTo>
                  <a:pt x="39" y="599"/>
                </a:lnTo>
                <a:lnTo>
                  <a:pt x="52" y="547"/>
                </a:lnTo>
                <a:lnTo>
                  <a:pt x="58" y="496"/>
                </a:lnTo>
                <a:lnTo>
                  <a:pt x="64" y="451"/>
                </a:lnTo>
                <a:lnTo>
                  <a:pt x="71" y="406"/>
                </a:lnTo>
                <a:lnTo>
                  <a:pt x="71" y="367"/>
                </a:lnTo>
                <a:lnTo>
                  <a:pt x="77" y="328"/>
                </a:lnTo>
                <a:lnTo>
                  <a:pt x="84" y="290"/>
                </a:lnTo>
                <a:lnTo>
                  <a:pt x="84" y="251"/>
                </a:lnTo>
                <a:lnTo>
                  <a:pt x="84" y="219"/>
                </a:lnTo>
                <a:lnTo>
                  <a:pt x="84" y="187"/>
                </a:lnTo>
                <a:lnTo>
                  <a:pt x="77" y="161"/>
                </a:lnTo>
                <a:lnTo>
                  <a:pt x="71" y="142"/>
                </a:lnTo>
                <a:lnTo>
                  <a:pt x="64" y="122"/>
                </a:lnTo>
                <a:lnTo>
                  <a:pt x="58" y="103"/>
                </a:lnTo>
                <a:lnTo>
                  <a:pt x="52" y="90"/>
                </a:lnTo>
                <a:lnTo>
                  <a:pt x="39" y="77"/>
                </a:lnTo>
                <a:lnTo>
                  <a:pt x="39" y="77"/>
                </a:lnTo>
              </a:path>
            </a:pathLst>
          </a:custGeom>
          <a:solidFill>
            <a:srgbClr val="FF0000"/>
          </a:solidFill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grpSp>
        <p:nvGrpSpPr>
          <p:cNvPr id="9" name="组合 8"/>
          <p:cNvGrpSpPr/>
          <p:nvPr/>
        </p:nvGrpSpPr>
        <p:grpSpPr>
          <a:xfrm>
            <a:off x="766612" y="222677"/>
            <a:ext cx="2964710" cy="3057108"/>
            <a:chOff x="848369" y="210334"/>
            <a:chExt cx="2964710" cy="3057108"/>
          </a:xfrm>
        </p:grpSpPr>
        <p:sp>
          <p:nvSpPr>
            <p:cNvPr id="2" name="矩形 1"/>
            <p:cNvSpPr/>
            <p:nvPr/>
          </p:nvSpPr>
          <p:spPr>
            <a:xfrm>
              <a:off x="848369" y="210334"/>
              <a:ext cx="2964710" cy="305710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4" name="直接连接符 3"/>
            <p:cNvCxnSpPr>
              <a:stCxn id="2" idx="1"/>
            </p:cNvCxnSpPr>
            <p:nvPr/>
          </p:nvCxnSpPr>
          <p:spPr>
            <a:xfrm flipV="1">
              <a:off x="848369" y="1725333"/>
              <a:ext cx="2931543" cy="13555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接连接符 7"/>
            <p:cNvCxnSpPr>
              <a:stCxn id="2" idx="0"/>
              <a:endCxn id="2" idx="2"/>
            </p:cNvCxnSpPr>
            <p:nvPr/>
          </p:nvCxnSpPr>
          <p:spPr>
            <a:xfrm>
              <a:off x="2330724" y="210334"/>
              <a:ext cx="0" cy="3057108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组合 30"/>
          <p:cNvGrpSpPr/>
          <p:nvPr/>
        </p:nvGrpSpPr>
        <p:grpSpPr>
          <a:xfrm>
            <a:off x="5465679" y="213936"/>
            <a:ext cx="2964710" cy="3057108"/>
            <a:chOff x="848369" y="210334"/>
            <a:chExt cx="2964710" cy="3057108"/>
          </a:xfrm>
        </p:grpSpPr>
        <p:sp>
          <p:nvSpPr>
            <p:cNvPr id="32" name="矩形 31"/>
            <p:cNvSpPr/>
            <p:nvPr/>
          </p:nvSpPr>
          <p:spPr>
            <a:xfrm>
              <a:off x="848369" y="210334"/>
              <a:ext cx="2964710" cy="305710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33" name="直接连接符 32"/>
            <p:cNvCxnSpPr>
              <a:stCxn id="32" idx="1"/>
            </p:cNvCxnSpPr>
            <p:nvPr/>
          </p:nvCxnSpPr>
          <p:spPr>
            <a:xfrm flipV="1">
              <a:off x="848369" y="1725333"/>
              <a:ext cx="2931543" cy="13555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接连接符 33"/>
            <p:cNvCxnSpPr>
              <a:stCxn id="32" idx="0"/>
              <a:endCxn id="32" idx="2"/>
            </p:cNvCxnSpPr>
            <p:nvPr/>
          </p:nvCxnSpPr>
          <p:spPr>
            <a:xfrm>
              <a:off x="2330724" y="210334"/>
              <a:ext cx="0" cy="3057108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组合 34"/>
          <p:cNvGrpSpPr/>
          <p:nvPr/>
        </p:nvGrpSpPr>
        <p:grpSpPr>
          <a:xfrm>
            <a:off x="766612" y="3401671"/>
            <a:ext cx="2964710" cy="3057108"/>
            <a:chOff x="848369" y="210334"/>
            <a:chExt cx="2964710" cy="3057108"/>
          </a:xfrm>
        </p:grpSpPr>
        <p:sp>
          <p:nvSpPr>
            <p:cNvPr id="36" name="矩形 35"/>
            <p:cNvSpPr/>
            <p:nvPr/>
          </p:nvSpPr>
          <p:spPr>
            <a:xfrm>
              <a:off x="848369" y="210334"/>
              <a:ext cx="2964710" cy="305710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37" name="直接连接符 36"/>
            <p:cNvCxnSpPr>
              <a:stCxn id="36" idx="1"/>
            </p:cNvCxnSpPr>
            <p:nvPr/>
          </p:nvCxnSpPr>
          <p:spPr>
            <a:xfrm flipV="1">
              <a:off x="848369" y="1725333"/>
              <a:ext cx="2931543" cy="13555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接连接符 37"/>
            <p:cNvCxnSpPr>
              <a:stCxn id="36" idx="0"/>
              <a:endCxn id="36" idx="2"/>
            </p:cNvCxnSpPr>
            <p:nvPr/>
          </p:nvCxnSpPr>
          <p:spPr>
            <a:xfrm>
              <a:off x="2330724" y="210334"/>
              <a:ext cx="0" cy="3057108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组合 38"/>
          <p:cNvGrpSpPr/>
          <p:nvPr/>
        </p:nvGrpSpPr>
        <p:grpSpPr>
          <a:xfrm>
            <a:off x="5459412" y="3362848"/>
            <a:ext cx="2964710" cy="3057108"/>
            <a:chOff x="848369" y="210334"/>
            <a:chExt cx="2964710" cy="3057108"/>
          </a:xfrm>
        </p:grpSpPr>
        <p:sp>
          <p:nvSpPr>
            <p:cNvPr id="40" name="矩形 39"/>
            <p:cNvSpPr/>
            <p:nvPr/>
          </p:nvSpPr>
          <p:spPr>
            <a:xfrm>
              <a:off x="848369" y="210334"/>
              <a:ext cx="2964710" cy="305710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41" name="直接连接符 40"/>
            <p:cNvCxnSpPr>
              <a:stCxn id="40" idx="1"/>
            </p:cNvCxnSpPr>
            <p:nvPr/>
          </p:nvCxnSpPr>
          <p:spPr>
            <a:xfrm flipV="1">
              <a:off x="848369" y="1725333"/>
              <a:ext cx="2931543" cy="13555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接连接符 41"/>
            <p:cNvCxnSpPr>
              <a:stCxn id="40" idx="0"/>
              <a:endCxn id="40" idx="2"/>
            </p:cNvCxnSpPr>
            <p:nvPr/>
          </p:nvCxnSpPr>
          <p:spPr>
            <a:xfrm>
              <a:off x="2330724" y="210334"/>
              <a:ext cx="0" cy="3057108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973884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1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1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2000"/>
                                        <p:tgtEl>
                                          <p:spTgt spid="1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1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1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2000"/>
                                        <p:tgtEl>
                                          <p:spTgt spid="1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2000"/>
                                        <p:tgtEl>
                                          <p:spTgt spid="1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2000"/>
                                        <p:tgtEl>
                                          <p:spTgt spid="1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2000"/>
                                        <p:tgtEl>
                                          <p:spTgt spid="1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2000"/>
                                        <p:tgtEl>
                                          <p:spTgt spid="1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2000"/>
                                        <p:tgtEl>
                                          <p:spTgt spid="1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2000"/>
                                        <p:tgtEl>
                                          <p:spTgt spid="1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2000"/>
                                        <p:tgtEl>
                                          <p:spTgt spid="1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2000"/>
                                        <p:tgtEl>
                                          <p:spTgt spid="1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2000"/>
                                        <p:tgtEl>
                                          <p:spTgt spid="1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2000"/>
                                        <p:tgtEl>
                                          <p:spTgt spid="1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2000"/>
                                        <p:tgtEl>
                                          <p:spTgt spid="1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2000"/>
                                        <p:tgtEl>
                                          <p:spTgt spid="1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2000"/>
                                        <p:tgtEl>
                                          <p:spTgt spid="1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2" dur="2000"/>
                                        <p:tgtEl>
                                          <p:spTgt spid="1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6" grpId="0" animBg="1"/>
      <p:bldP spid="1047" grpId="0" animBg="1"/>
      <p:bldP spid="1070" grpId="0" animBg="1"/>
      <p:bldP spid="1080" grpId="0" animBg="1"/>
      <p:bldP spid="1057" grpId="0" animBg="1"/>
      <p:bldP spid="1056" grpId="0" animBg="1"/>
      <p:bldP spid="1055" grpId="0" animBg="1"/>
      <p:bldP spid="1043" grpId="0" animBg="1"/>
      <p:bldP spid="1044" grpId="0" animBg="1"/>
      <p:bldP spid="1045" grpId="0" animBg="1"/>
      <p:bldP spid="1054" grpId="0" animBg="1"/>
      <p:bldP spid="1064" grpId="0" animBg="1"/>
      <p:bldP spid="1065" grpId="0" animBg="1"/>
      <p:bldP spid="1066" grpId="0" animBg="1"/>
      <p:bldP spid="1067" grpId="0" animBg="1"/>
      <p:bldP spid="1068" grpId="0" animBg="1"/>
      <p:bldP spid="1069" grpId="0" animBg="1"/>
      <p:bldP spid="1071" grpId="0" animBg="1"/>
      <p:bldP spid="1078" grpId="0" animBg="1"/>
      <p:bldP spid="107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Freeform 8"/>
          <p:cNvSpPr>
            <a:spLocks/>
          </p:cNvSpPr>
          <p:nvPr/>
        </p:nvSpPr>
        <p:spPr bwMode="auto">
          <a:xfrm>
            <a:off x="1070841" y="642144"/>
            <a:ext cx="887412" cy="1830388"/>
          </a:xfrm>
          <a:custGeom>
            <a:avLst/>
            <a:gdLst/>
            <a:ahLst/>
            <a:cxnLst>
              <a:cxn ang="0">
                <a:pos x="386" y="7"/>
              </a:cxn>
              <a:cxn ang="0">
                <a:pos x="392" y="0"/>
              </a:cxn>
              <a:cxn ang="0">
                <a:pos x="405" y="0"/>
              </a:cxn>
              <a:cxn ang="0">
                <a:pos x="418" y="0"/>
              </a:cxn>
              <a:cxn ang="0">
                <a:pos x="444" y="0"/>
              </a:cxn>
              <a:cxn ang="0">
                <a:pos x="469" y="7"/>
              </a:cxn>
              <a:cxn ang="0">
                <a:pos x="501" y="13"/>
              </a:cxn>
              <a:cxn ang="0">
                <a:pos x="540" y="20"/>
              </a:cxn>
              <a:cxn ang="0">
                <a:pos x="559" y="52"/>
              </a:cxn>
              <a:cxn ang="0">
                <a:pos x="559" y="123"/>
              </a:cxn>
              <a:cxn ang="0">
                <a:pos x="553" y="193"/>
              </a:cxn>
              <a:cxn ang="0">
                <a:pos x="553" y="277"/>
              </a:cxn>
              <a:cxn ang="0">
                <a:pos x="546" y="367"/>
              </a:cxn>
              <a:cxn ang="0">
                <a:pos x="534" y="451"/>
              </a:cxn>
              <a:cxn ang="0">
                <a:pos x="514" y="541"/>
              </a:cxn>
              <a:cxn ang="0">
                <a:pos x="482" y="625"/>
              </a:cxn>
              <a:cxn ang="0">
                <a:pos x="450" y="702"/>
              </a:cxn>
              <a:cxn ang="0">
                <a:pos x="411" y="779"/>
              </a:cxn>
              <a:cxn ang="0">
                <a:pos x="373" y="850"/>
              </a:cxn>
              <a:cxn ang="0">
                <a:pos x="328" y="908"/>
              </a:cxn>
              <a:cxn ang="0">
                <a:pos x="283" y="966"/>
              </a:cxn>
              <a:cxn ang="0">
                <a:pos x="238" y="1011"/>
              </a:cxn>
              <a:cxn ang="0">
                <a:pos x="186" y="1056"/>
              </a:cxn>
              <a:cxn ang="0">
                <a:pos x="141" y="1088"/>
              </a:cxn>
              <a:cxn ang="0">
                <a:pos x="96" y="1120"/>
              </a:cxn>
              <a:cxn ang="0">
                <a:pos x="51" y="1140"/>
              </a:cxn>
              <a:cxn ang="0">
                <a:pos x="26" y="1153"/>
              </a:cxn>
              <a:cxn ang="0">
                <a:pos x="6" y="1153"/>
              </a:cxn>
              <a:cxn ang="0">
                <a:pos x="0" y="1146"/>
              </a:cxn>
              <a:cxn ang="0">
                <a:pos x="0" y="1133"/>
              </a:cxn>
              <a:cxn ang="0">
                <a:pos x="6" y="1120"/>
              </a:cxn>
              <a:cxn ang="0">
                <a:pos x="13" y="1108"/>
              </a:cxn>
              <a:cxn ang="0">
                <a:pos x="26" y="1088"/>
              </a:cxn>
              <a:cxn ang="0">
                <a:pos x="45" y="1063"/>
              </a:cxn>
              <a:cxn ang="0">
                <a:pos x="71" y="1037"/>
              </a:cxn>
              <a:cxn ang="0">
                <a:pos x="96" y="1005"/>
              </a:cxn>
              <a:cxn ang="0">
                <a:pos x="141" y="953"/>
              </a:cxn>
              <a:cxn ang="0">
                <a:pos x="199" y="882"/>
              </a:cxn>
              <a:cxn ang="0">
                <a:pos x="251" y="805"/>
              </a:cxn>
              <a:cxn ang="0">
                <a:pos x="296" y="721"/>
              </a:cxn>
              <a:cxn ang="0">
                <a:pos x="328" y="638"/>
              </a:cxn>
              <a:cxn ang="0">
                <a:pos x="360" y="560"/>
              </a:cxn>
              <a:cxn ang="0">
                <a:pos x="379" y="477"/>
              </a:cxn>
              <a:cxn ang="0">
                <a:pos x="398" y="393"/>
              </a:cxn>
              <a:cxn ang="0">
                <a:pos x="405" y="316"/>
              </a:cxn>
              <a:cxn ang="0">
                <a:pos x="405" y="245"/>
              </a:cxn>
              <a:cxn ang="0">
                <a:pos x="405" y="187"/>
              </a:cxn>
              <a:cxn ang="0">
                <a:pos x="405" y="136"/>
              </a:cxn>
              <a:cxn ang="0">
                <a:pos x="398" y="97"/>
              </a:cxn>
              <a:cxn ang="0">
                <a:pos x="392" y="65"/>
              </a:cxn>
              <a:cxn ang="0">
                <a:pos x="392" y="39"/>
              </a:cxn>
              <a:cxn ang="0">
                <a:pos x="386" y="20"/>
              </a:cxn>
              <a:cxn ang="0">
                <a:pos x="386" y="13"/>
              </a:cxn>
            </a:cxnLst>
            <a:rect l="0" t="0" r="r" b="b"/>
            <a:pathLst>
              <a:path w="559" h="1153">
                <a:moveTo>
                  <a:pt x="386" y="13"/>
                </a:moveTo>
                <a:lnTo>
                  <a:pt x="386" y="7"/>
                </a:lnTo>
                <a:lnTo>
                  <a:pt x="392" y="0"/>
                </a:lnTo>
                <a:lnTo>
                  <a:pt x="392" y="0"/>
                </a:lnTo>
                <a:lnTo>
                  <a:pt x="398" y="0"/>
                </a:lnTo>
                <a:lnTo>
                  <a:pt x="405" y="0"/>
                </a:lnTo>
                <a:lnTo>
                  <a:pt x="411" y="0"/>
                </a:lnTo>
                <a:lnTo>
                  <a:pt x="418" y="0"/>
                </a:lnTo>
                <a:lnTo>
                  <a:pt x="431" y="0"/>
                </a:lnTo>
                <a:lnTo>
                  <a:pt x="444" y="0"/>
                </a:lnTo>
                <a:lnTo>
                  <a:pt x="456" y="0"/>
                </a:lnTo>
                <a:lnTo>
                  <a:pt x="469" y="7"/>
                </a:lnTo>
                <a:lnTo>
                  <a:pt x="489" y="7"/>
                </a:lnTo>
                <a:lnTo>
                  <a:pt x="501" y="13"/>
                </a:lnTo>
                <a:lnTo>
                  <a:pt x="521" y="13"/>
                </a:lnTo>
                <a:lnTo>
                  <a:pt x="540" y="20"/>
                </a:lnTo>
                <a:lnTo>
                  <a:pt x="559" y="26"/>
                </a:lnTo>
                <a:lnTo>
                  <a:pt x="559" y="52"/>
                </a:lnTo>
                <a:lnTo>
                  <a:pt x="559" y="84"/>
                </a:lnTo>
                <a:lnTo>
                  <a:pt x="559" y="123"/>
                </a:lnTo>
                <a:lnTo>
                  <a:pt x="559" y="155"/>
                </a:lnTo>
                <a:lnTo>
                  <a:pt x="553" y="193"/>
                </a:lnTo>
                <a:lnTo>
                  <a:pt x="553" y="232"/>
                </a:lnTo>
                <a:lnTo>
                  <a:pt x="553" y="277"/>
                </a:lnTo>
                <a:lnTo>
                  <a:pt x="546" y="322"/>
                </a:lnTo>
                <a:lnTo>
                  <a:pt x="546" y="367"/>
                </a:lnTo>
                <a:lnTo>
                  <a:pt x="540" y="412"/>
                </a:lnTo>
                <a:lnTo>
                  <a:pt x="534" y="451"/>
                </a:lnTo>
                <a:lnTo>
                  <a:pt x="521" y="496"/>
                </a:lnTo>
                <a:lnTo>
                  <a:pt x="514" y="541"/>
                </a:lnTo>
                <a:lnTo>
                  <a:pt x="501" y="580"/>
                </a:lnTo>
                <a:lnTo>
                  <a:pt x="482" y="625"/>
                </a:lnTo>
                <a:lnTo>
                  <a:pt x="469" y="663"/>
                </a:lnTo>
                <a:lnTo>
                  <a:pt x="450" y="702"/>
                </a:lnTo>
                <a:lnTo>
                  <a:pt x="431" y="741"/>
                </a:lnTo>
                <a:lnTo>
                  <a:pt x="411" y="779"/>
                </a:lnTo>
                <a:lnTo>
                  <a:pt x="392" y="811"/>
                </a:lnTo>
                <a:lnTo>
                  <a:pt x="373" y="850"/>
                </a:lnTo>
                <a:lnTo>
                  <a:pt x="347" y="882"/>
                </a:lnTo>
                <a:lnTo>
                  <a:pt x="328" y="908"/>
                </a:lnTo>
                <a:lnTo>
                  <a:pt x="308" y="940"/>
                </a:lnTo>
                <a:lnTo>
                  <a:pt x="283" y="966"/>
                </a:lnTo>
                <a:lnTo>
                  <a:pt x="257" y="992"/>
                </a:lnTo>
                <a:lnTo>
                  <a:pt x="238" y="1011"/>
                </a:lnTo>
                <a:lnTo>
                  <a:pt x="212" y="1037"/>
                </a:lnTo>
                <a:lnTo>
                  <a:pt x="186" y="1056"/>
                </a:lnTo>
                <a:lnTo>
                  <a:pt x="167" y="1075"/>
                </a:lnTo>
                <a:lnTo>
                  <a:pt x="141" y="1088"/>
                </a:lnTo>
                <a:lnTo>
                  <a:pt x="116" y="1101"/>
                </a:lnTo>
                <a:lnTo>
                  <a:pt x="96" y="1120"/>
                </a:lnTo>
                <a:lnTo>
                  <a:pt x="71" y="1133"/>
                </a:lnTo>
                <a:lnTo>
                  <a:pt x="51" y="1140"/>
                </a:lnTo>
                <a:lnTo>
                  <a:pt x="38" y="1146"/>
                </a:lnTo>
                <a:lnTo>
                  <a:pt x="26" y="1153"/>
                </a:lnTo>
                <a:lnTo>
                  <a:pt x="13" y="1153"/>
                </a:lnTo>
                <a:lnTo>
                  <a:pt x="6" y="1153"/>
                </a:lnTo>
                <a:lnTo>
                  <a:pt x="6" y="1146"/>
                </a:lnTo>
                <a:lnTo>
                  <a:pt x="0" y="1146"/>
                </a:lnTo>
                <a:lnTo>
                  <a:pt x="0" y="1140"/>
                </a:lnTo>
                <a:lnTo>
                  <a:pt x="0" y="1133"/>
                </a:lnTo>
                <a:lnTo>
                  <a:pt x="0" y="1127"/>
                </a:lnTo>
                <a:lnTo>
                  <a:pt x="6" y="1120"/>
                </a:lnTo>
                <a:lnTo>
                  <a:pt x="6" y="1114"/>
                </a:lnTo>
                <a:lnTo>
                  <a:pt x="13" y="1108"/>
                </a:lnTo>
                <a:lnTo>
                  <a:pt x="19" y="1095"/>
                </a:lnTo>
                <a:lnTo>
                  <a:pt x="26" y="1088"/>
                </a:lnTo>
                <a:lnTo>
                  <a:pt x="32" y="1075"/>
                </a:lnTo>
                <a:lnTo>
                  <a:pt x="45" y="1063"/>
                </a:lnTo>
                <a:lnTo>
                  <a:pt x="58" y="1050"/>
                </a:lnTo>
                <a:lnTo>
                  <a:pt x="71" y="1037"/>
                </a:lnTo>
                <a:lnTo>
                  <a:pt x="83" y="1024"/>
                </a:lnTo>
                <a:lnTo>
                  <a:pt x="96" y="1005"/>
                </a:lnTo>
                <a:lnTo>
                  <a:pt x="109" y="985"/>
                </a:lnTo>
                <a:lnTo>
                  <a:pt x="141" y="953"/>
                </a:lnTo>
                <a:lnTo>
                  <a:pt x="173" y="914"/>
                </a:lnTo>
                <a:lnTo>
                  <a:pt x="199" y="882"/>
                </a:lnTo>
                <a:lnTo>
                  <a:pt x="225" y="844"/>
                </a:lnTo>
                <a:lnTo>
                  <a:pt x="251" y="805"/>
                </a:lnTo>
                <a:lnTo>
                  <a:pt x="276" y="760"/>
                </a:lnTo>
                <a:lnTo>
                  <a:pt x="296" y="721"/>
                </a:lnTo>
                <a:lnTo>
                  <a:pt x="315" y="676"/>
                </a:lnTo>
                <a:lnTo>
                  <a:pt x="328" y="638"/>
                </a:lnTo>
                <a:lnTo>
                  <a:pt x="347" y="599"/>
                </a:lnTo>
                <a:lnTo>
                  <a:pt x="360" y="560"/>
                </a:lnTo>
                <a:lnTo>
                  <a:pt x="373" y="515"/>
                </a:lnTo>
                <a:lnTo>
                  <a:pt x="379" y="477"/>
                </a:lnTo>
                <a:lnTo>
                  <a:pt x="392" y="438"/>
                </a:lnTo>
                <a:lnTo>
                  <a:pt x="398" y="393"/>
                </a:lnTo>
                <a:lnTo>
                  <a:pt x="398" y="354"/>
                </a:lnTo>
                <a:lnTo>
                  <a:pt x="405" y="316"/>
                </a:lnTo>
                <a:lnTo>
                  <a:pt x="405" y="277"/>
                </a:lnTo>
                <a:lnTo>
                  <a:pt x="405" y="245"/>
                </a:lnTo>
                <a:lnTo>
                  <a:pt x="405" y="213"/>
                </a:lnTo>
                <a:lnTo>
                  <a:pt x="405" y="187"/>
                </a:lnTo>
                <a:lnTo>
                  <a:pt x="405" y="161"/>
                </a:lnTo>
                <a:lnTo>
                  <a:pt x="405" y="136"/>
                </a:lnTo>
                <a:lnTo>
                  <a:pt x="398" y="116"/>
                </a:lnTo>
                <a:lnTo>
                  <a:pt x="398" y="97"/>
                </a:lnTo>
                <a:lnTo>
                  <a:pt x="392" y="84"/>
                </a:lnTo>
                <a:lnTo>
                  <a:pt x="392" y="65"/>
                </a:lnTo>
                <a:lnTo>
                  <a:pt x="392" y="52"/>
                </a:lnTo>
                <a:lnTo>
                  <a:pt x="392" y="39"/>
                </a:lnTo>
                <a:lnTo>
                  <a:pt x="386" y="26"/>
                </a:lnTo>
                <a:lnTo>
                  <a:pt x="386" y="20"/>
                </a:lnTo>
                <a:lnTo>
                  <a:pt x="386" y="13"/>
                </a:lnTo>
                <a:lnTo>
                  <a:pt x="386" y="13"/>
                </a:lnTo>
              </a:path>
            </a:pathLst>
          </a:custGeom>
          <a:solidFill>
            <a:srgbClr val="FF0000"/>
          </a:solidFill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057" name="Freeform 9"/>
          <p:cNvSpPr>
            <a:spLocks/>
          </p:cNvSpPr>
          <p:nvPr/>
        </p:nvSpPr>
        <p:spPr bwMode="auto">
          <a:xfrm>
            <a:off x="1877291" y="1092994"/>
            <a:ext cx="815975" cy="182563"/>
          </a:xfrm>
          <a:custGeom>
            <a:avLst/>
            <a:gdLst/>
            <a:ahLst/>
            <a:cxnLst>
              <a:cxn ang="0">
                <a:pos x="212" y="51"/>
              </a:cxn>
              <a:cxn ang="0">
                <a:pos x="251" y="45"/>
              </a:cxn>
              <a:cxn ang="0">
                <a:pos x="289" y="32"/>
              </a:cxn>
              <a:cxn ang="0">
                <a:pos x="321" y="25"/>
              </a:cxn>
              <a:cxn ang="0">
                <a:pos x="347" y="19"/>
              </a:cxn>
              <a:cxn ang="0">
                <a:pos x="373" y="12"/>
              </a:cxn>
              <a:cxn ang="0">
                <a:pos x="392" y="6"/>
              </a:cxn>
              <a:cxn ang="0">
                <a:pos x="411" y="0"/>
              </a:cxn>
              <a:cxn ang="0">
                <a:pos x="424" y="0"/>
              </a:cxn>
              <a:cxn ang="0">
                <a:pos x="437" y="0"/>
              </a:cxn>
              <a:cxn ang="0">
                <a:pos x="443" y="0"/>
              </a:cxn>
              <a:cxn ang="0">
                <a:pos x="456" y="0"/>
              </a:cxn>
              <a:cxn ang="0">
                <a:pos x="463" y="0"/>
              </a:cxn>
              <a:cxn ang="0">
                <a:pos x="482" y="0"/>
              </a:cxn>
              <a:cxn ang="0">
                <a:pos x="488" y="6"/>
              </a:cxn>
              <a:cxn ang="0">
                <a:pos x="501" y="12"/>
              </a:cxn>
              <a:cxn ang="0">
                <a:pos x="508" y="19"/>
              </a:cxn>
              <a:cxn ang="0">
                <a:pos x="508" y="25"/>
              </a:cxn>
              <a:cxn ang="0">
                <a:pos x="514" y="25"/>
              </a:cxn>
              <a:cxn ang="0">
                <a:pos x="508" y="32"/>
              </a:cxn>
              <a:cxn ang="0">
                <a:pos x="508" y="32"/>
              </a:cxn>
              <a:cxn ang="0">
                <a:pos x="501" y="38"/>
              </a:cxn>
              <a:cxn ang="0">
                <a:pos x="495" y="38"/>
              </a:cxn>
              <a:cxn ang="0">
                <a:pos x="488" y="45"/>
              </a:cxn>
              <a:cxn ang="0">
                <a:pos x="476" y="45"/>
              </a:cxn>
              <a:cxn ang="0">
                <a:pos x="463" y="45"/>
              </a:cxn>
              <a:cxn ang="0">
                <a:pos x="443" y="51"/>
              </a:cxn>
              <a:cxn ang="0">
                <a:pos x="424" y="51"/>
              </a:cxn>
              <a:cxn ang="0">
                <a:pos x="405" y="58"/>
              </a:cxn>
              <a:cxn ang="0">
                <a:pos x="386" y="58"/>
              </a:cxn>
              <a:cxn ang="0">
                <a:pos x="360" y="64"/>
              </a:cxn>
              <a:cxn ang="0">
                <a:pos x="334" y="64"/>
              </a:cxn>
              <a:cxn ang="0">
                <a:pos x="308" y="70"/>
              </a:cxn>
              <a:cxn ang="0">
                <a:pos x="283" y="77"/>
              </a:cxn>
              <a:cxn ang="0">
                <a:pos x="251" y="83"/>
              </a:cxn>
              <a:cxn ang="0">
                <a:pos x="218" y="96"/>
              </a:cxn>
              <a:cxn ang="0">
                <a:pos x="186" y="103"/>
              </a:cxn>
              <a:cxn ang="0">
                <a:pos x="154" y="103"/>
              </a:cxn>
              <a:cxn ang="0">
                <a:pos x="122" y="109"/>
              </a:cxn>
              <a:cxn ang="0">
                <a:pos x="90" y="109"/>
              </a:cxn>
              <a:cxn ang="0">
                <a:pos x="58" y="115"/>
              </a:cxn>
              <a:cxn ang="0">
                <a:pos x="26" y="115"/>
              </a:cxn>
              <a:cxn ang="0">
                <a:pos x="0" y="115"/>
              </a:cxn>
              <a:cxn ang="0">
                <a:pos x="0" y="90"/>
              </a:cxn>
              <a:cxn ang="0">
                <a:pos x="13" y="90"/>
              </a:cxn>
              <a:cxn ang="0">
                <a:pos x="32" y="83"/>
              </a:cxn>
              <a:cxn ang="0">
                <a:pos x="51" y="83"/>
              </a:cxn>
              <a:cxn ang="0">
                <a:pos x="77" y="77"/>
              </a:cxn>
              <a:cxn ang="0">
                <a:pos x="109" y="70"/>
              </a:cxn>
              <a:cxn ang="0">
                <a:pos x="141" y="64"/>
              </a:cxn>
              <a:cxn ang="0">
                <a:pos x="173" y="58"/>
              </a:cxn>
              <a:cxn ang="0">
                <a:pos x="212" y="51"/>
              </a:cxn>
              <a:cxn ang="0">
                <a:pos x="212" y="51"/>
              </a:cxn>
            </a:cxnLst>
            <a:rect l="0" t="0" r="r" b="b"/>
            <a:pathLst>
              <a:path w="514" h="115">
                <a:moveTo>
                  <a:pt x="212" y="51"/>
                </a:moveTo>
                <a:lnTo>
                  <a:pt x="251" y="45"/>
                </a:lnTo>
                <a:lnTo>
                  <a:pt x="289" y="32"/>
                </a:lnTo>
                <a:lnTo>
                  <a:pt x="321" y="25"/>
                </a:lnTo>
                <a:lnTo>
                  <a:pt x="347" y="19"/>
                </a:lnTo>
                <a:lnTo>
                  <a:pt x="373" y="12"/>
                </a:lnTo>
                <a:lnTo>
                  <a:pt x="392" y="6"/>
                </a:lnTo>
                <a:lnTo>
                  <a:pt x="411" y="0"/>
                </a:lnTo>
                <a:lnTo>
                  <a:pt x="424" y="0"/>
                </a:lnTo>
                <a:lnTo>
                  <a:pt x="437" y="0"/>
                </a:lnTo>
                <a:lnTo>
                  <a:pt x="443" y="0"/>
                </a:lnTo>
                <a:lnTo>
                  <a:pt x="456" y="0"/>
                </a:lnTo>
                <a:lnTo>
                  <a:pt x="463" y="0"/>
                </a:lnTo>
                <a:lnTo>
                  <a:pt x="482" y="0"/>
                </a:lnTo>
                <a:lnTo>
                  <a:pt x="488" y="6"/>
                </a:lnTo>
                <a:lnTo>
                  <a:pt x="501" y="12"/>
                </a:lnTo>
                <a:lnTo>
                  <a:pt x="508" y="19"/>
                </a:lnTo>
                <a:lnTo>
                  <a:pt x="508" y="25"/>
                </a:lnTo>
                <a:lnTo>
                  <a:pt x="514" y="25"/>
                </a:lnTo>
                <a:lnTo>
                  <a:pt x="508" y="32"/>
                </a:lnTo>
                <a:lnTo>
                  <a:pt x="508" y="32"/>
                </a:lnTo>
                <a:lnTo>
                  <a:pt x="501" y="38"/>
                </a:lnTo>
                <a:lnTo>
                  <a:pt x="495" y="38"/>
                </a:lnTo>
                <a:lnTo>
                  <a:pt x="488" y="45"/>
                </a:lnTo>
                <a:lnTo>
                  <a:pt x="476" y="45"/>
                </a:lnTo>
                <a:lnTo>
                  <a:pt x="463" y="45"/>
                </a:lnTo>
                <a:lnTo>
                  <a:pt x="443" y="51"/>
                </a:lnTo>
                <a:lnTo>
                  <a:pt x="424" y="51"/>
                </a:lnTo>
                <a:lnTo>
                  <a:pt x="405" y="58"/>
                </a:lnTo>
                <a:lnTo>
                  <a:pt x="386" y="58"/>
                </a:lnTo>
                <a:lnTo>
                  <a:pt x="360" y="64"/>
                </a:lnTo>
                <a:lnTo>
                  <a:pt x="334" y="64"/>
                </a:lnTo>
                <a:lnTo>
                  <a:pt x="308" y="70"/>
                </a:lnTo>
                <a:lnTo>
                  <a:pt x="283" y="77"/>
                </a:lnTo>
                <a:lnTo>
                  <a:pt x="251" y="83"/>
                </a:lnTo>
                <a:lnTo>
                  <a:pt x="218" y="96"/>
                </a:lnTo>
                <a:lnTo>
                  <a:pt x="186" y="103"/>
                </a:lnTo>
                <a:lnTo>
                  <a:pt x="154" y="103"/>
                </a:lnTo>
                <a:lnTo>
                  <a:pt x="122" y="109"/>
                </a:lnTo>
                <a:lnTo>
                  <a:pt x="90" y="109"/>
                </a:lnTo>
                <a:lnTo>
                  <a:pt x="58" y="115"/>
                </a:lnTo>
                <a:lnTo>
                  <a:pt x="26" y="115"/>
                </a:lnTo>
                <a:lnTo>
                  <a:pt x="0" y="115"/>
                </a:lnTo>
                <a:lnTo>
                  <a:pt x="0" y="90"/>
                </a:lnTo>
                <a:lnTo>
                  <a:pt x="13" y="90"/>
                </a:lnTo>
                <a:lnTo>
                  <a:pt x="32" y="83"/>
                </a:lnTo>
                <a:lnTo>
                  <a:pt x="51" y="83"/>
                </a:lnTo>
                <a:lnTo>
                  <a:pt x="77" y="77"/>
                </a:lnTo>
                <a:lnTo>
                  <a:pt x="109" y="70"/>
                </a:lnTo>
                <a:lnTo>
                  <a:pt x="141" y="64"/>
                </a:lnTo>
                <a:lnTo>
                  <a:pt x="173" y="58"/>
                </a:lnTo>
                <a:lnTo>
                  <a:pt x="212" y="51"/>
                </a:lnTo>
                <a:lnTo>
                  <a:pt x="212" y="51"/>
                </a:lnTo>
              </a:path>
            </a:pathLst>
          </a:custGeom>
          <a:solidFill>
            <a:srgbClr val="FF0000"/>
          </a:solidFill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058" name="Freeform 10"/>
          <p:cNvSpPr>
            <a:spLocks/>
          </p:cNvSpPr>
          <p:nvPr/>
        </p:nvSpPr>
        <p:spPr bwMode="auto">
          <a:xfrm>
            <a:off x="1958254" y="1185069"/>
            <a:ext cx="1755775" cy="1062038"/>
          </a:xfrm>
          <a:custGeom>
            <a:avLst/>
            <a:gdLst/>
            <a:ahLst/>
            <a:cxnLst>
              <a:cxn ang="0">
                <a:pos x="720" y="669"/>
              </a:cxn>
              <a:cxn ang="0">
                <a:pos x="682" y="663"/>
              </a:cxn>
              <a:cxn ang="0">
                <a:pos x="662" y="650"/>
              </a:cxn>
              <a:cxn ang="0">
                <a:pos x="650" y="643"/>
              </a:cxn>
              <a:cxn ang="0">
                <a:pos x="637" y="637"/>
              </a:cxn>
              <a:cxn ang="0">
                <a:pos x="624" y="624"/>
              </a:cxn>
              <a:cxn ang="0">
                <a:pos x="605" y="611"/>
              </a:cxn>
              <a:cxn ang="0">
                <a:pos x="579" y="585"/>
              </a:cxn>
              <a:cxn ang="0">
                <a:pos x="547" y="560"/>
              </a:cxn>
              <a:cxn ang="0">
                <a:pos x="515" y="534"/>
              </a:cxn>
              <a:cxn ang="0">
                <a:pos x="482" y="502"/>
              </a:cxn>
              <a:cxn ang="0">
                <a:pos x="437" y="463"/>
              </a:cxn>
              <a:cxn ang="0">
                <a:pos x="392" y="418"/>
              </a:cxn>
              <a:cxn ang="0">
                <a:pos x="341" y="373"/>
              </a:cxn>
              <a:cxn ang="0">
                <a:pos x="290" y="321"/>
              </a:cxn>
              <a:cxn ang="0">
                <a:pos x="232" y="263"/>
              </a:cxn>
              <a:cxn ang="0">
                <a:pos x="174" y="199"/>
              </a:cxn>
              <a:cxn ang="0">
                <a:pos x="110" y="135"/>
              </a:cxn>
              <a:cxn ang="0">
                <a:pos x="39" y="57"/>
              </a:cxn>
              <a:cxn ang="0">
                <a:pos x="110" y="0"/>
              </a:cxn>
              <a:cxn ang="0">
                <a:pos x="193" y="83"/>
              </a:cxn>
              <a:cxn ang="0">
                <a:pos x="270" y="154"/>
              </a:cxn>
              <a:cxn ang="0">
                <a:pos x="347" y="218"/>
              </a:cxn>
              <a:cxn ang="0">
                <a:pos x="418" y="276"/>
              </a:cxn>
              <a:cxn ang="0">
                <a:pos x="489" y="328"/>
              </a:cxn>
              <a:cxn ang="0">
                <a:pos x="553" y="373"/>
              </a:cxn>
              <a:cxn ang="0">
                <a:pos x="617" y="405"/>
              </a:cxn>
              <a:cxn ang="0">
                <a:pos x="682" y="431"/>
              </a:cxn>
              <a:cxn ang="0">
                <a:pos x="740" y="457"/>
              </a:cxn>
              <a:cxn ang="0">
                <a:pos x="810" y="476"/>
              </a:cxn>
              <a:cxn ang="0">
                <a:pos x="881" y="502"/>
              </a:cxn>
              <a:cxn ang="0">
                <a:pos x="958" y="515"/>
              </a:cxn>
              <a:cxn ang="0">
                <a:pos x="990" y="527"/>
              </a:cxn>
              <a:cxn ang="0">
                <a:pos x="1023" y="540"/>
              </a:cxn>
              <a:cxn ang="0">
                <a:pos x="1048" y="547"/>
              </a:cxn>
              <a:cxn ang="0">
                <a:pos x="1074" y="553"/>
              </a:cxn>
              <a:cxn ang="0">
                <a:pos x="1087" y="566"/>
              </a:cxn>
              <a:cxn ang="0">
                <a:pos x="1100" y="572"/>
              </a:cxn>
              <a:cxn ang="0">
                <a:pos x="1106" y="579"/>
              </a:cxn>
              <a:cxn ang="0">
                <a:pos x="1106" y="592"/>
              </a:cxn>
              <a:cxn ang="0">
                <a:pos x="1100" y="605"/>
              </a:cxn>
              <a:cxn ang="0">
                <a:pos x="1080" y="618"/>
              </a:cxn>
              <a:cxn ang="0">
                <a:pos x="1055" y="624"/>
              </a:cxn>
              <a:cxn ang="0">
                <a:pos x="1023" y="630"/>
              </a:cxn>
              <a:cxn ang="0">
                <a:pos x="952" y="643"/>
              </a:cxn>
              <a:cxn ang="0">
                <a:pos x="875" y="656"/>
              </a:cxn>
              <a:cxn ang="0">
                <a:pos x="804" y="663"/>
              </a:cxn>
              <a:cxn ang="0">
                <a:pos x="772" y="663"/>
              </a:cxn>
              <a:cxn ang="0">
                <a:pos x="740" y="669"/>
              </a:cxn>
            </a:cxnLst>
            <a:rect l="0" t="0" r="r" b="b"/>
            <a:pathLst>
              <a:path w="1106" h="669">
                <a:moveTo>
                  <a:pt x="740" y="669"/>
                </a:moveTo>
                <a:lnTo>
                  <a:pt x="720" y="669"/>
                </a:lnTo>
                <a:lnTo>
                  <a:pt x="695" y="663"/>
                </a:lnTo>
                <a:lnTo>
                  <a:pt x="682" y="663"/>
                </a:lnTo>
                <a:lnTo>
                  <a:pt x="675" y="656"/>
                </a:lnTo>
                <a:lnTo>
                  <a:pt x="662" y="650"/>
                </a:lnTo>
                <a:lnTo>
                  <a:pt x="656" y="643"/>
                </a:lnTo>
                <a:lnTo>
                  <a:pt x="650" y="643"/>
                </a:lnTo>
                <a:lnTo>
                  <a:pt x="643" y="643"/>
                </a:lnTo>
                <a:lnTo>
                  <a:pt x="637" y="637"/>
                </a:lnTo>
                <a:lnTo>
                  <a:pt x="630" y="630"/>
                </a:lnTo>
                <a:lnTo>
                  <a:pt x="624" y="624"/>
                </a:lnTo>
                <a:lnTo>
                  <a:pt x="611" y="618"/>
                </a:lnTo>
                <a:lnTo>
                  <a:pt x="605" y="611"/>
                </a:lnTo>
                <a:lnTo>
                  <a:pt x="592" y="598"/>
                </a:lnTo>
                <a:lnTo>
                  <a:pt x="579" y="585"/>
                </a:lnTo>
                <a:lnTo>
                  <a:pt x="566" y="579"/>
                </a:lnTo>
                <a:lnTo>
                  <a:pt x="547" y="560"/>
                </a:lnTo>
                <a:lnTo>
                  <a:pt x="534" y="547"/>
                </a:lnTo>
                <a:lnTo>
                  <a:pt x="515" y="534"/>
                </a:lnTo>
                <a:lnTo>
                  <a:pt x="495" y="515"/>
                </a:lnTo>
                <a:lnTo>
                  <a:pt x="482" y="502"/>
                </a:lnTo>
                <a:lnTo>
                  <a:pt x="463" y="482"/>
                </a:lnTo>
                <a:lnTo>
                  <a:pt x="437" y="463"/>
                </a:lnTo>
                <a:lnTo>
                  <a:pt x="418" y="437"/>
                </a:lnTo>
                <a:lnTo>
                  <a:pt x="392" y="418"/>
                </a:lnTo>
                <a:lnTo>
                  <a:pt x="367" y="399"/>
                </a:lnTo>
                <a:lnTo>
                  <a:pt x="341" y="373"/>
                </a:lnTo>
                <a:lnTo>
                  <a:pt x="315" y="347"/>
                </a:lnTo>
                <a:lnTo>
                  <a:pt x="290" y="321"/>
                </a:lnTo>
                <a:lnTo>
                  <a:pt x="264" y="289"/>
                </a:lnTo>
                <a:lnTo>
                  <a:pt x="232" y="263"/>
                </a:lnTo>
                <a:lnTo>
                  <a:pt x="200" y="231"/>
                </a:lnTo>
                <a:lnTo>
                  <a:pt x="174" y="199"/>
                </a:lnTo>
                <a:lnTo>
                  <a:pt x="142" y="167"/>
                </a:lnTo>
                <a:lnTo>
                  <a:pt x="110" y="135"/>
                </a:lnTo>
                <a:lnTo>
                  <a:pt x="71" y="96"/>
                </a:lnTo>
                <a:lnTo>
                  <a:pt x="39" y="57"/>
                </a:lnTo>
                <a:lnTo>
                  <a:pt x="0" y="19"/>
                </a:lnTo>
                <a:lnTo>
                  <a:pt x="110" y="0"/>
                </a:lnTo>
                <a:lnTo>
                  <a:pt x="155" y="45"/>
                </a:lnTo>
                <a:lnTo>
                  <a:pt x="193" y="83"/>
                </a:lnTo>
                <a:lnTo>
                  <a:pt x="232" y="122"/>
                </a:lnTo>
                <a:lnTo>
                  <a:pt x="270" y="154"/>
                </a:lnTo>
                <a:lnTo>
                  <a:pt x="309" y="186"/>
                </a:lnTo>
                <a:lnTo>
                  <a:pt x="347" y="218"/>
                </a:lnTo>
                <a:lnTo>
                  <a:pt x="386" y="251"/>
                </a:lnTo>
                <a:lnTo>
                  <a:pt x="418" y="276"/>
                </a:lnTo>
                <a:lnTo>
                  <a:pt x="457" y="309"/>
                </a:lnTo>
                <a:lnTo>
                  <a:pt x="489" y="328"/>
                </a:lnTo>
                <a:lnTo>
                  <a:pt x="521" y="354"/>
                </a:lnTo>
                <a:lnTo>
                  <a:pt x="553" y="373"/>
                </a:lnTo>
                <a:lnTo>
                  <a:pt x="585" y="386"/>
                </a:lnTo>
                <a:lnTo>
                  <a:pt x="617" y="405"/>
                </a:lnTo>
                <a:lnTo>
                  <a:pt x="650" y="418"/>
                </a:lnTo>
                <a:lnTo>
                  <a:pt x="682" y="431"/>
                </a:lnTo>
                <a:lnTo>
                  <a:pt x="708" y="444"/>
                </a:lnTo>
                <a:lnTo>
                  <a:pt x="740" y="457"/>
                </a:lnTo>
                <a:lnTo>
                  <a:pt x="772" y="469"/>
                </a:lnTo>
                <a:lnTo>
                  <a:pt x="810" y="476"/>
                </a:lnTo>
                <a:lnTo>
                  <a:pt x="843" y="489"/>
                </a:lnTo>
                <a:lnTo>
                  <a:pt x="881" y="502"/>
                </a:lnTo>
                <a:lnTo>
                  <a:pt x="920" y="508"/>
                </a:lnTo>
                <a:lnTo>
                  <a:pt x="958" y="515"/>
                </a:lnTo>
                <a:lnTo>
                  <a:pt x="978" y="521"/>
                </a:lnTo>
                <a:lnTo>
                  <a:pt x="990" y="527"/>
                </a:lnTo>
                <a:lnTo>
                  <a:pt x="1010" y="534"/>
                </a:lnTo>
                <a:lnTo>
                  <a:pt x="1023" y="540"/>
                </a:lnTo>
                <a:lnTo>
                  <a:pt x="1035" y="540"/>
                </a:lnTo>
                <a:lnTo>
                  <a:pt x="1048" y="547"/>
                </a:lnTo>
                <a:lnTo>
                  <a:pt x="1061" y="553"/>
                </a:lnTo>
                <a:lnTo>
                  <a:pt x="1074" y="553"/>
                </a:lnTo>
                <a:lnTo>
                  <a:pt x="1080" y="560"/>
                </a:lnTo>
                <a:lnTo>
                  <a:pt x="1087" y="566"/>
                </a:lnTo>
                <a:lnTo>
                  <a:pt x="1093" y="566"/>
                </a:lnTo>
                <a:lnTo>
                  <a:pt x="1100" y="572"/>
                </a:lnTo>
                <a:lnTo>
                  <a:pt x="1106" y="579"/>
                </a:lnTo>
                <a:lnTo>
                  <a:pt x="1106" y="579"/>
                </a:lnTo>
                <a:lnTo>
                  <a:pt x="1106" y="585"/>
                </a:lnTo>
                <a:lnTo>
                  <a:pt x="1106" y="592"/>
                </a:lnTo>
                <a:lnTo>
                  <a:pt x="1100" y="598"/>
                </a:lnTo>
                <a:lnTo>
                  <a:pt x="1100" y="605"/>
                </a:lnTo>
                <a:lnTo>
                  <a:pt x="1087" y="611"/>
                </a:lnTo>
                <a:lnTo>
                  <a:pt x="1080" y="618"/>
                </a:lnTo>
                <a:lnTo>
                  <a:pt x="1068" y="618"/>
                </a:lnTo>
                <a:lnTo>
                  <a:pt x="1055" y="624"/>
                </a:lnTo>
                <a:lnTo>
                  <a:pt x="1042" y="630"/>
                </a:lnTo>
                <a:lnTo>
                  <a:pt x="1023" y="630"/>
                </a:lnTo>
                <a:lnTo>
                  <a:pt x="990" y="637"/>
                </a:lnTo>
                <a:lnTo>
                  <a:pt x="952" y="643"/>
                </a:lnTo>
                <a:lnTo>
                  <a:pt x="913" y="650"/>
                </a:lnTo>
                <a:lnTo>
                  <a:pt x="875" y="656"/>
                </a:lnTo>
                <a:lnTo>
                  <a:pt x="836" y="656"/>
                </a:lnTo>
                <a:lnTo>
                  <a:pt x="804" y="663"/>
                </a:lnTo>
                <a:lnTo>
                  <a:pt x="785" y="663"/>
                </a:lnTo>
                <a:lnTo>
                  <a:pt x="772" y="663"/>
                </a:lnTo>
                <a:lnTo>
                  <a:pt x="759" y="663"/>
                </a:lnTo>
                <a:lnTo>
                  <a:pt x="740" y="669"/>
                </a:lnTo>
                <a:lnTo>
                  <a:pt x="740" y="669"/>
                </a:lnTo>
              </a:path>
            </a:pathLst>
          </a:custGeom>
          <a:solidFill>
            <a:srgbClr val="FF0000"/>
          </a:solidFill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059" name="Freeform 11"/>
          <p:cNvSpPr>
            <a:spLocks/>
          </p:cNvSpPr>
          <p:nvPr/>
        </p:nvSpPr>
        <p:spPr bwMode="auto">
          <a:xfrm>
            <a:off x="1897929" y="1889919"/>
            <a:ext cx="530225" cy="439738"/>
          </a:xfrm>
          <a:custGeom>
            <a:avLst/>
            <a:gdLst/>
            <a:ahLst/>
            <a:cxnLst>
              <a:cxn ang="0">
                <a:pos x="308" y="244"/>
              </a:cxn>
              <a:cxn ang="0">
                <a:pos x="302" y="251"/>
              </a:cxn>
              <a:cxn ang="0">
                <a:pos x="295" y="257"/>
              </a:cxn>
              <a:cxn ang="0">
                <a:pos x="289" y="264"/>
              </a:cxn>
              <a:cxn ang="0">
                <a:pos x="283" y="270"/>
              </a:cxn>
              <a:cxn ang="0">
                <a:pos x="276" y="270"/>
              </a:cxn>
              <a:cxn ang="0">
                <a:pos x="270" y="270"/>
              </a:cxn>
              <a:cxn ang="0">
                <a:pos x="263" y="277"/>
              </a:cxn>
              <a:cxn ang="0">
                <a:pos x="257" y="270"/>
              </a:cxn>
              <a:cxn ang="0">
                <a:pos x="244" y="270"/>
              </a:cxn>
              <a:cxn ang="0">
                <a:pos x="231" y="257"/>
              </a:cxn>
              <a:cxn ang="0">
                <a:pos x="212" y="244"/>
              </a:cxn>
              <a:cxn ang="0">
                <a:pos x="205" y="238"/>
              </a:cxn>
              <a:cxn ang="0">
                <a:pos x="193" y="231"/>
              </a:cxn>
              <a:cxn ang="0">
                <a:pos x="180" y="219"/>
              </a:cxn>
              <a:cxn ang="0">
                <a:pos x="173" y="212"/>
              </a:cxn>
              <a:cxn ang="0">
                <a:pos x="160" y="199"/>
              </a:cxn>
              <a:cxn ang="0">
                <a:pos x="148" y="186"/>
              </a:cxn>
              <a:cxn ang="0">
                <a:pos x="135" y="174"/>
              </a:cxn>
              <a:cxn ang="0">
                <a:pos x="122" y="161"/>
              </a:cxn>
              <a:cxn ang="0">
                <a:pos x="96" y="135"/>
              </a:cxn>
              <a:cxn ang="0">
                <a:pos x="70" y="109"/>
              </a:cxn>
              <a:cxn ang="0">
                <a:pos x="45" y="90"/>
              </a:cxn>
              <a:cxn ang="0">
                <a:pos x="32" y="71"/>
              </a:cxn>
              <a:cxn ang="0">
                <a:pos x="19" y="58"/>
              </a:cxn>
              <a:cxn ang="0">
                <a:pos x="6" y="45"/>
              </a:cxn>
              <a:cxn ang="0">
                <a:pos x="0" y="38"/>
              </a:cxn>
              <a:cxn ang="0">
                <a:pos x="0" y="32"/>
              </a:cxn>
              <a:cxn ang="0">
                <a:pos x="0" y="32"/>
              </a:cxn>
              <a:cxn ang="0">
                <a:pos x="0" y="25"/>
              </a:cxn>
              <a:cxn ang="0">
                <a:pos x="6" y="19"/>
              </a:cxn>
              <a:cxn ang="0">
                <a:pos x="6" y="19"/>
              </a:cxn>
              <a:cxn ang="0">
                <a:pos x="19" y="13"/>
              </a:cxn>
              <a:cxn ang="0">
                <a:pos x="25" y="6"/>
              </a:cxn>
              <a:cxn ang="0">
                <a:pos x="38" y="6"/>
              </a:cxn>
              <a:cxn ang="0">
                <a:pos x="51" y="6"/>
              </a:cxn>
              <a:cxn ang="0">
                <a:pos x="70" y="0"/>
              </a:cxn>
              <a:cxn ang="0">
                <a:pos x="83" y="0"/>
              </a:cxn>
              <a:cxn ang="0">
                <a:pos x="103" y="0"/>
              </a:cxn>
              <a:cxn ang="0">
                <a:pos x="115" y="0"/>
              </a:cxn>
              <a:cxn ang="0">
                <a:pos x="135" y="6"/>
              </a:cxn>
              <a:cxn ang="0">
                <a:pos x="160" y="13"/>
              </a:cxn>
              <a:cxn ang="0">
                <a:pos x="180" y="19"/>
              </a:cxn>
              <a:cxn ang="0">
                <a:pos x="199" y="32"/>
              </a:cxn>
              <a:cxn ang="0">
                <a:pos x="225" y="45"/>
              </a:cxn>
              <a:cxn ang="0">
                <a:pos x="244" y="58"/>
              </a:cxn>
              <a:cxn ang="0">
                <a:pos x="263" y="71"/>
              </a:cxn>
              <a:cxn ang="0">
                <a:pos x="283" y="83"/>
              </a:cxn>
              <a:cxn ang="0">
                <a:pos x="295" y="96"/>
              </a:cxn>
              <a:cxn ang="0">
                <a:pos x="308" y="109"/>
              </a:cxn>
              <a:cxn ang="0">
                <a:pos x="321" y="122"/>
              </a:cxn>
              <a:cxn ang="0">
                <a:pos x="328" y="141"/>
              </a:cxn>
              <a:cxn ang="0">
                <a:pos x="328" y="154"/>
              </a:cxn>
              <a:cxn ang="0">
                <a:pos x="334" y="167"/>
              </a:cxn>
              <a:cxn ang="0">
                <a:pos x="334" y="180"/>
              </a:cxn>
              <a:cxn ang="0">
                <a:pos x="334" y="193"/>
              </a:cxn>
              <a:cxn ang="0">
                <a:pos x="328" y="206"/>
              </a:cxn>
              <a:cxn ang="0">
                <a:pos x="328" y="219"/>
              </a:cxn>
              <a:cxn ang="0">
                <a:pos x="321" y="225"/>
              </a:cxn>
              <a:cxn ang="0">
                <a:pos x="315" y="238"/>
              </a:cxn>
              <a:cxn ang="0">
                <a:pos x="308" y="244"/>
              </a:cxn>
              <a:cxn ang="0">
                <a:pos x="308" y="244"/>
              </a:cxn>
            </a:cxnLst>
            <a:rect l="0" t="0" r="r" b="b"/>
            <a:pathLst>
              <a:path w="334" h="277">
                <a:moveTo>
                  <a:pt x="308" y="244"/>
                </a:moveTo>
                <a:lnTo>
                  <a:pt x="302" y="251"/>
                </a:lnTo>
                <a:lnTo>
                  <a:pt x="295" y="257"/>
                </a:lnTo>
                <a:lnTo>
                  <a:pt x="289" y="264"/>
                </a:lnTo>
                <a:lnTo>
                  <a:pt x="283" y="270"/>
                </a:lnTo>
                <a:lnTo>
                  <a:pt x="276" y="270"/>
                </a:lnTo>
                <a:lnTo>
                  <a:pt x="270" y="270"/>
                </a:lnTo>
                <a:lnTo>
                  <a:pt x="263" y="277"/>
                </a:lnTo>
                <a:lnTo>
                  <a:pt x="257" y="270"/>
                </a:lnTo>
                <a:lnTo>
                  <a:pt x="244" y="270"/>
                </a:lnTo>
                <a:lnTo>
                  <a:pt x="231" y="257"/>
                </a:lnTo>
                <a:lnTo>
                  <a:pt x="212" y="244"/>
                </a:lnTo>
                <a:lnTo>
                  <a:pt x="205" y="238"/>
                </a:lnTo>
                <a:lnTo>
                  <a:pt x="193" y="231"/>
                </a:lnTo>
                <a:lnTo>
                  <a:pt x="180" y="219"/>
                </a:lnTo>
                <a:lnTo>
                  <a:pt x="173" y="212"/>
                </a:lnTo>
                <a:lnTo>
                  <a:pt x="160" y="199"/>
                </a:lnTo>
                <a:lnTo>
                  <a:pt x="148" y="186"/>
                </a:lnTo>
                <a:lnTo>
                  <a:pt x="135" y="174"/>
                </a:lnTo>
                <a:lnTo>
                  <a:pt x="122" y="161"/>
                </a:lnTo>
                <a:lnTo>
                  <a:pt x="96" y="135"/>
                </a:lnTo>
                <a:lnTo>
                  <a:pt x="70" y="109"/>
                </a:lnTo>
                <a:lnTo>
                  <a:pt x="45" y="90"/>
                </a:lnTo>
                <a:lnTo>
                  <a:pt x="32" y="71"/>
                </a:lnTo>
                <a:lnTo>
                  <a:pt x="19" y="58"/>
                </a:lnTo>
                <a:lnTo>
                  <a:pt x="6" y="45"/>
                </a:lnTo>
                <a:lnTo>
                  <a:pt x="0" y="38"/>
                </a:lnTo>
                <a:lnTo>
                  <a:pt x="0" y="32"/>
                </a:lnTo>
                <a:lnTo>
                  <a:pt x="0" y="32"/>
                </a:lnTo>
                <a:lnTo>
                  <a:pt x="0" y="25"/>
                </a:lnTo>
                <a:lnTo>
                  <a:pt x="6" y="19"/>
                </a:lnTo>
                <a:lnTo>
                  <a:pt x="6" y="19"/>
                </a:lnTo>
                <a:lnTo>
                  <a:pt x="19" y="13"/>
                </a:lnTo>
                <a:lnTo>
                  <a:pt x="25" y="6"/>
                </a:lnTo>
                <a:lnTo>
                  <a:pt x="38" y="6"/>
                </a:lnTo>
                <a:lnTo>
                  <a:pt x="51" y="6"/>
                </a:lnTo>
                <a:lnTo>
                  <a:pt x="70" y="0"/>
                </a:lnTo>
                <a:lnTo>
                  <a:pt x="83" y="0"/>
                </a:lnTo>
                <a:lnTo>
                  <a:pt x="103" y="0"/>
                </a:lnTo>
                <a:lnTo>
                  <a:pt x="115" y="0"/>
                </a:lnTo>
                <a:lnTo>
                  <a:pt x="135" y="6"/>
                </a:lnTo>
                <a:lnTo>
                  <a:pt x="160" y="13"/>
                </a:lnTo>
                <a:lnTo>
                  <a:pt x="180" y="19"/>
                </a:lnTo>
                <a:lnTo>
                  <a:pt x="199" y="32"/>
                </a:lnTo>
                <a:lnTo>
                  <a:pt x="225" y="45"/>
                </a:lnTo>
                <a:lnTo>
                  <a:pt x="244" y="58"/>
                </a:lnTo>
                <a:lnTo>
                  <a:pt x="263" y="71"/>
                </a:lnTo>
                <a:lnTo>
                  <a:pt x="283" y="83"/>
                </a:lnTo>
                <a:lnTo>
                  <a:pt x="295" y="96"/>
                </a:lnTo>
                <a:lnTo>
                  <a:pt x="308" y="109"/>
                </a:lnTo>
                <a:lnTo>
                  <a:pt x="321" y="122"/>
                </a:lnTo>
                <a:lnTo>
                  <a:pt x="328" y="141"/>
                </a:lnTo>
                <a:lnTo>
                  <a:pt x="328" y="154"/>
                </a:lnTo>
                <a:lnTo>
                  <a:pt x="334" y="167"/>
                </a:lnTo>
                <a:lnTo>
                  <a:pt x="334" y="180"/>
                </a:lnTo>
                <a:lnTo>
                  <a:pt x="334" y="193"/>
                </a:lnTo>
                <a:lnTo>
                  <a:pt x="328" y="206"/>
                </a:lnTo>
                <a:lnTo>
                  <a:pt x="328" y="219"/>
                </a:lnTo>
                <a:lnTo>
                  <a:pt x="321" y="225"/>
                </a:lnTo>
                <a:lnTo>
                  <a:pt x="315" y="238"/>
                </a:lnTo>
                <a:lnTo>
                  <a:pt x="308" y="244"/>
                </a:lnTo>
                <a:lnTo>
                  <a:pt x="308" y="244"/>
                </a:lnTo>
              </a:path>
            </a:pathLst>
          </a:custGeom>
          <a:solidFill>
            <a:srgbClr val="FF0000"/>
          </a:solidFill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060" name="Freeform 12"/>
          <p:cNvSpPr>
            <a:spLocks/>
          </p:cNvSpPr>
          <p:nvPr/>
        </p:nvSpPr>
        <p:spPr bwMode="auto">
          <a:xfrm>
            <a:off x="1877291" y="2461419"/>
            <a:ext cx="601662" cy="582613"/>
          </a:xfrm>
          <a:custGeom>
            <a:avLst/>
            <a:gdLst/>
            <a:ahLst/>
            <a:cxnLst>
              <a:cxn ang="0">
                <a:pos x="334" y="367"/>
              </a:cxn>
              <a:cxn ang="0">
                <a:pos x="321" y="367"/>
              </a:cxn>
              <a:cxn ang="0">
                <a:pos x="302" y="354"/>
              </a:cxn>
              <a:cxn ang="0">
                <a:pos x="289" y="341"/>
              </a:cxn>
              <a:cxn ang="0">
                <a:pos x="263" y="322"/>
              </a:cxn>
              <a:cxn ang="0">
                <a:pos x="238" y="296"/>
              </a:cxn>
              <a:cxn ang="0">
                <a:pos x="206" y="264"/>
              </a:cxn>
              <a:cxn ang="0">
                <a:pos x="173" y="232"/>
              </a:cxn>
              <a:cxn ang="0">
                <a:pos x="135" y="187"/>
              </a:cxn>
              <a:cxn ang="0">
                <a:pos x="103" y="155"/>
              </a:cxn>
              <a:cxn ang="0">
                <a:pos x="77" y="123"/>
              </a:cxn>
              <a:cxn ang="0">
                <a:pos x="51" y="90"/>
              </a:cxn>
              <a:cxn ang="0">
                <a:pos x="32" y="65"/>
              </a:cxn>
              <a:cxn ang="0">
                <a:pos x="13" y="45"/>
              </a:cxn>
              <a:cxn ang="0">
                <a:pos x="6" y="32"/>
              </a:cxn>
              <a:cxn ang="0">
                <a:pos x="0" y="20"/>
              </a:cxn>
              <a:cxn ang="0">
                <a:pos x="0" y="7"/>
              </a:cxn>
              <a:cxn ang="0">
                <a:pos x="6" y="0"/>
              </a:cxn>
              <a:cxn ang="0">
                <a:pos x="26" y="0"/>
              </a:cxn>
              <a:cxn ang="0">
                <a:pos x="45" y="0"/>
              </a:cxn>
              <a:cxn ang="0">
                <a:pos x="77" y="7"/>
              </a:cxn>
              <a:cxn ang="0">
                <a:pos x="109" y="13"/>
              </a:cxn>
              <a:cxn ang="0">
                <a:pos x="148" y="26"/>
              </a:cxn>
              <a:cxn ang="0">
                <a:pos x="212" y="58"/>
              </a:cxn>
              <a:cxn ang="0">
                <a:pos x="257" y="84"/>
              </a:cxn>
              <a:cxn ang="0">
                <a:pos x="296" y="116"/>
              </a:cxn>
              <a:cxn ang="0">
                <a:pos x="328" y="142"/>
              </a:cxn>
              <a:cxn ang="0">
                <a:pos x="347" y="174"/>
              </a:cxn>
              <a:cxn ang="0">
                <a:pos x="366" y="206"/>
              </a:cxn>
              <a:cxn ang="0">
                <a:pos x="373" y="238"/>
              </a:cxn>
              <a:cxn ang="0">
                <a:pos x="379" y="271"/>
              </a:cxn>
              <a:cxn ang="0">
                <a:pos x="379" y="303"/>
              </a:cxn>
              <a:cxn ang="0">
                <a:pos x="373" y="329"/>
              </a:cxn>
              <a:cxn ang="0">
                <a:pos x="360" y="348"/>
              </a:cxn>
              <a:cxn ang="0">
                <a:pos x="347" y="361"/>
              </a:cxn>
              <a:cxn ang="0">
                <a:pos x="334" y="367"/>
              </a:cxn>
            </a:cxnLst>
            <a:rect l="0" t="0" r="r" b="b"/>
            <a:pathLst>
              <a:path w="379" h="367">
                <a:moveTo>
                  <a:pt x="334" y="367"/>
                </a:moveTo>
                <a:lnTo>
                  <a:pt x="334" y="367"/>
                </a:lnTo>
                <a:lnTo>
                  <a:pt x="328" y="367"/>
                </a:lnTo>
                <a:lnTo>
                  <a:pt x="321" y="367"/>
                </a:lnTo>
                <a:lnTo>
                  <a:pt x="315" y="361"/>
                </a:lnTo>
                <a:lnTo>
                  <a:pt x="302" y="354"/>
                </a:lnTo>
                <a:lnTo>
                  <a:pt x="296" y="348"/>
                </a:lnTo>
                <a:lnTo>
                  <a:pt x="289" y="341"/>
                </a:lnTo>
                <a:lnTo>
                  <a:pt x="276" y="329"/>
                </a:lnTo>
                <a:lnTo>
                  <a:pt x="263" y="322"/>
                </a:lnTo>
                <a:lnTo>
                  <a:pt x="251" y="309"/>
                </a:lnTo>
                <a:lnTo>
                  <a:pt x="238" y="296"/>
                </a:lnTo>
                <a:lnTo>
                  <a:pt x="225" y="283"/>
                </a:lnTo>
                <a:lnTo>
                  <a:pt x="206" y="264"/>
                </a:lnTo>
                <a:lnTo>
                  <a:pt x="193" y="245"/>
                </a:lnTo>
                <a:lnTo>
                  <a:pt x="173" y="232"/>
                </a:lnTo>
                <a:lnTo>
                  <a:pt x="154" y="206"/>
                </a:lnTo>
                <a:lnTo>
                  <a:pt x="135" y="187"/>
                </a:lnTo>
                <a:lnTo>
                  <a:pt x="122" y="168"/>
                </a:lnTo>
                <a:lnTo>
                  <a:pt x="103" y="155"/>
                </a:lnTo>
                <a:lnTo>
                  <a:pt x="90" y="135"/>
                </a:lnTo>
                <a:lnTo>
                  <a:pt x="77" y="123"/>
                </a:lnTo>
                <a:lnTo>
                  <a:pt x="64" y="103"/>
                </a:lnTo>
                <a:lnTo>
                  <a:pt x="51" y="90"/>
                </a:lnTo>
                <a:lnTo>
                  <a:pt x="38" y="77"/>
                </a:lnTo>
                <a:lnTo>
                  <a:pt x="32" y="65"/>
                </a:lnTo>
                <a:lnTo>
                  <a:pt x="26" y="58"/>
                </a:lnTo>
                <a:lnTo>
                  <a:pt x="13" y="45"/>
                </a:lnTo>
                <a:lnTo>
                  <a:pt x="13" y="39"/>
                </a:lnTo>
                <a:lnTo>
                  <a:pt x="6" y="32"/>
                </a:lnTo>
                <a:lnTo>
                  <a:pt x="0" y="26"/>
                </a:lnTo>
                <a:lnTo>
                  <a:pt x="0" y="20"/>
                </a:lnTo>
                <a:lnTo>
                  <a:pt x="0" y="13"/>
                </a:lnTo>
                <a:lnTo>
                  <a:pt x="0" y="7"/>
                </a:lnTo>
                <a:lnTo>
                  <a:pt x="6" y="7"/>
                </a:lnTo>
                <a:lnTo>
                  <a:pt x="6" y="0"/>
                </a:lnTo>
                <a:lnTo>
                  <a:pt x="13" y="0"/>
                </a:lnTo>
                <a:lnTo>
                  <a:pt x="26" y="0"/>
                </a:lnTo>
                <a:lnTo>
                  <a:pt x="32" y="0"/>
                </a:lnTo>
                <a:lnTo>
                  <a:pt x="45" y="0"/>
                </a:lnTo>
                <a:lnTo>
                  <a:pt x="58" y="0"/>
                </a:lnTo>
                <a:lnTo>
                  <a:pt x="77" y="7"/>
                </a:lnTo>
                <a:lnTo>
                  <a:pt x="90" y="7"/>
                </a:lnTo>
                <a:lnTo>
                  <a:pt x="109" y="13"/>
                </a:lnTo>
                <a:lnTo>
                  <a:pt x="128" y="20"/>
                </a:lnTo>
                <a:lnTo>
                  <a:pt x="148" y="26"/>
                </a:lnTo>
                <a:lnTo>
                  <a:pt x="173" y="39"/>
                </a:lnTo>
                <a:lnTo>
                  <a:pt x="212" y="58"/>
                </a:lnTo>
                <a:lnTo>
                  <a:pt x="238" y="71"/>
                </a:lnTo>
                <a:lnTo>
                  <a:pt x="257" y="84"/>
                </a:lnTo>
                <a:lnTo>
                  <a:pt x="276" y="97"/>
                </a:lnTo>
                <a:lnTo>
                  <a:pt x="296" y="116"/>
                </a:lnTo>
                <a:lnTo>
                  <a:pt x="308" y="129"/>
                </a:lnTo>
                <a:lnTo>
                  <a:pt x="328" y="142"/>
                </a:lnTo>
                <a:lnTo>
                  <a:pt x="341" y="155"/>
                </a:lnTo>
                <a:lnTo>
                  <a:pt x="347" y="174"/>
                </a:lnTo>
                <a:lnTo>
                  <a:pt x="360" y="187"/>
                </a:lnTo>
                <a:lnTo>
                  <a:pt x="366" y="206"/>
                </a:lnTo>
                <a:lnTo>
                  <a:pt x="373" y="219"/>
                </a:lnTo>
                <a:lnTo>
                  <a:pt x="373" y="238"/>
                </a:lnTo>
                <a:lnTo>
                  <a:pt x="379" y="251"/>
                </a:lnTo>
                <a:lnTo>
                  <a:pt x="379" y="271"/>
                </a:lnTo>
                <a:lnTo>
                  <a:pt x="379" y="283"/>
                </a:lnTo>
                <a:lnTo>
                  <a:pt x="379" y="303"/>
                </a:lnTo>
                <a:lnTo>
                  <a:pt x="373" y="316"/>
                </a:lnTo>
                <a:lnTo>
                  <a:pt x="373" y="329"/>
                </a:lnTo>
                <a:lnTo>
                  <a:pt x="366" y="341"/>
                </a:lnTo>
                <a:lnTo>
                  <a:pt x="360" y="348"/>
                </a:lnTo>
                <a:lnTo>
                  <a:pt x="353" y="361"/>
                </a:lnTo>
                <a:lnTo>
                  <a:pt x="347" y="361"/>
                </a:lnTo>
                <a:lnTo>
                  <a:pt x="341" y="367"/>
                </a:lnTo>
                <a:lnTo>
                  <a:pt x="334" y="367"/>
                </a:lnTo>
                <a:lnTo>
                  <a:pt x="334" y="367"/>
                </a:lnTo>
              </a:path>
            </a:pathLst>
          </a:custGeom>
          <a:solidFill>
            <a:srgbClr val="FF0000"/>
          </a:solidFill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061" name="Freeform 13"/>
          <p:cNvSpPr>
            <a:spLocks/>
          </p:cNvSpPr>
          <p:nvPr/>
        </p:nvSpPr>
        <p:spPr bwMode="auto">
          <a:xfrm>
            <a:off x="1856654" y="540544"/>
            <a:ext cx="979487" cy="582613"/>
          </a:xfrm>
          <a:custGeom>
            <a:avLst/>
            <a:gdLst/>
            <a:ahLst/>
            <a:cxnLst>
              <a:cxn ang="0">
                <a:pos x="437" y="13"/>
              </a:cxn>
              <a:cxn ang="0">
                <a:pos x="450" y="6"/>
              </a:cxn>
              <a:cxn ang="0">
                <a:pos x="463" y="0"/>
              </a:cxn>
              <a:cxn ang="0">
                <a:pos x="476" y="6"/>
              </a:cxn>
              <a:cxn ang="0">
                <a:pos x="495" y="19"/>
              </a:cxn>
              <a:cxn ang="0">
                <a:pos x="527" y="32"/>
              </a:cxn>
              <a:cxn ang="0">
                <a:pos x="559" y="58"/>
              </a:cxn>
              <a:cxn ang="0">
                <a:pos x="585" y="71"/>
              </a:cxn>
              <a:cxn ang="0">
                <a:pos x="604" y="84"/>
              </a:cxn>
              <a:cxn ang="0">
                <a:pos x="617" y="90"/>
              </a:cxn>
              <a:cxn ang="0">
                <a:pos x="617" y="97"/>
              </a:cxn>
              <a:cxn ang="0">
                <a:pos x="611" y="103"/>
              </a:cxn>
              <a:cxn ang="0">
                <a:pos x="604" y="109"/>
              </a:cxn>
              <a:cxn ang="0">
                <a:pos x="585" y="116"/>
              </a:cxn>
              <a:cxn ang="0">
                <a:pos x="572" y="122"/>
              </a:cxn>
              <a:cxn ang="0">
                <a:pos x="559" y="129"/>
              </a:cxn>
              <a:cxn ang="0">
                <a:pos x="546" y="148"/>
              </a:cxn>
              <a:cxn ang="0">
                <a:pos x="534" y="174"/>
              </a:cxn>
              <a:cxn ang="0">
                <a:pos x="514" y="200"/>
              </a:cxn>
              <a:cxn ang="0">
                <a:pos x="495" y="238"/>
              </a:cxn>
              <a:cxn ang="0">
                <a:pos x="469" y="283"/>
              </a:cxn>
              <a:cxn ang="0">
                <a:pos x="450" y="335"/>
              </a:cxn>
              <a:cxn ang="0">
                <a:pos x="405" y="367"/>
              </a:cxn>
              <a:cxn ang="0">
                <a:pos x="418" y="309"/>
              </a:cxn>
              <a:cxn ang="0">
                <a:pos x="424" y="257"/>
              </a:cxn>
              <a:cxn ang="0">
                <a:pos x="437" y="212"/>
              </a:cxn>
              <a:cxn ang="0">
                <a:pos x="444" y="174"/>
              </a:cxn>
              <a:cxn ang="0">
                <a:pos x="444" y="148"/>
              </a:cxn>
              <a:cxn ang="0">
                <a:pos x="450" y="122"/>
              </a:cxn>
              <a:cxn ang="0">
                <a:pos x="450" y="103"/>
              </a:cxn>
              <a:cxn ang="0">
                <a:pos x="450" y="97"/>
              </a:cxn>
              <a:cxn ang="0">
                <a:pos x="444" y="90"/>
              </a:cxn>
              <a:cxn ang="0">
                <a:pos x="418" y="84"/>
              </a:cxn>
              <a:cxn ang="0">
                <a:pos x="399" y="84"/>
              </a:cxn>
              <a:cxn ang="0">
                <a:pos x="386" y="84"/>
              </a:cxn>
              <a:cxn ang="0">
                <a:pos x="373" y="84"/>
              </a:cxn>
              <a:cxn ang="0">
                <a:pos x="354" y="84"/>
              </a:cxn>
              <a:cxn ang="0">
                <a:pos x="315" y="90"/>
              </a:cxn>
              <a:cxn ang="0">
                <a:pos x="251" y="103"/>
              </a:cxn>
              <a:cxn ang="0">
                <a:pos x="174" y="116"/>
              </a:cxn>
              <a:cxn ang="0">
                <a:pos x="109" y="129"/>
              </a:cxn>
              <a:cxn ang="0">
                <a:pos x="51" y="135"/>
              </a:cxn>
              <a:cxn ang="0">
                <a:pos x="13" y="142"/>
              </a:cxn>
              <a:cxn ang="0">
                <a:pos x="0" y="109"/>
              </a:cxn>
              <a:cxn ang="0">
                <a:pos x="84" y="103"/>
              </a:cxn>
              <a:cxn ang="0">
                <a:pos x="161" y="97"/>
              </a:cxn>
              <a:cxn ang="0">
                <a:pos x="238" y="84"/>
              </a:cxn>
              <a:cxn ang="0">
                <a:pos x="283" y="71"/>
              </a:cxn>
              <a:cxn ang="0">
                <a:pos x="328" y="58"/>
              </a:cxn>
              <a:cxn ang="0">
                <a:pos x="366" y="51"/>
              </a:cxn>
              <a:cxn ang="0">
                <a:pos x="399" y="45"/>
              </a:cxn>
              <a:cxn ang="0">
                <a:pos x="418" y="32"/>
              </a:cxn>
              <a:cxn ang="0">
                <a:pos x="431" y="26"/>
              </a:cxn>
            </a:cxnLst>
            <a:rect l="0" t="0" r="r" b="b"/>
            <a:pathLst>
              <a:path w="617" h="367">
                <a:moveTo>
                  <a:pt x="431" y="26"/>
                </a:moveTo>
                <a:lnTo>
                  <a:pt x="437" y="13"/>
                </a:lnTo>
                <a:lnTo>
                  <a:pt x="444" y="6"/>
                </a:lnTo>
                <a:lnTo>
                  <a:pt x="450" y="6"/>
                </a:lnTo>
                <a:lnTo>
                  <a:pt x="456" y="0"/>
                </a:lnTo>
                <a:lnTo>
                  <a:pt x="463" y="0"/>
                </a:lnTo>
                <a:lnTo>
                  <a:pt x="469" y="6"/>
                </a:lnTo>
                <a:lnTo>
                  <a:pt x="476" y="6"/>
                </a:lnTo>
                <a:lnTo>
                  <a:pt x="489" y="13"/>
                </a:lnTo>
                <a:lnTo>
                  <a:pt x="495" y="19"/>
                </a:lnTo>
                <a:lnTo>
                  <a:pt x="514" y="26"/>
                </a:lnTo>
                <a:lnTo>
                  <a:pt x="527" y="32"/>
                </a:lnTo>
                <a:lnTo>
                  <a:pt x="546" y="45"/>
                </a:lnTo>
                <a:lnTo>
                  <a:pt x="559" y="58"/>
                </a:lnTo>
                <a:lnTo>
                  <a:pt x="579" y="64"/>
                </a:lnTo>
                <a:lnTo>
                  <a:pt x="585" y="71"/>
                </a:lnTo>
                <a:lnTo>
                  <a:pt x="598" y="77"/>
                </a:lnTo>
                <a:lnTo>
                  <a:pt x="604" y="84"/>
                </a:lnTo>
                <a:lnTo>
                  <a:pt x="611" y="90"/>
                </a:lnTo>
                <a:lnTo>
                  <a:pt x="617" y="90"/>
                </a:lnTo>
                <a:lnTo>
                  <a:pt x="617" y="97"/>
                </a:lnTo>
                <a:lnTo>
                  <a:pt x="617" y="97"/>
                </a:lnTo>
                <a:lnTo>
                  <a:pt x="617" y="103"/>
                </a:lnTo>
                <a:lnTo>
                  <a:pt x="611" y="103"/>
                </a:lnTo>
                <a:lnTo>
                  <a:pt x="611" y="109"/>
                </a:lnTo>
                <a:lnTo>
                  <a:pt x="604" y="109"/>
                </a:lnTo>
                <a:lnTo>
                  <a:pt x="598" y="109"/>
                </a:lnTo>
                <a:lnTo>
                  <a:pt x="585" y="116"/>
                </a:lnTo>
                <a:lnTo>
                  <a:pt x="579" y="116"/>
                </a:lnTo>
                <a:lnTo>
                  <a:pt x="572" y="122"/>
                </a:lnTo>
                <a:lnTo>
                  <a:pt x="566" y="122"/>
                </a:lnTo>
                <a:lnTo>
                  <a:pt x="559" y="129"/>
                </a:lnTo>
                <a:lnTo>
                  <a:pt x="553" y="135"/>
                </a:lnTo>
                <a:lnTo>
                  <a:pt x="546" y="148"/>
                </a:lnTo>
                <a:lnTo>
                  <a:pt x="540" y="161"/>
                </a:lnTo>
                <a:lnTo>
                  <a:pt x="534" y="174"/>
                </a:lnTo>
                <a:lnTo>
                  <a:pt x="521" y="187"/>
                </a:lnTo>
                <a:lnTo>
                  <a:pt x="514" y="200"/>
                </a:lnTo>
                <a:lnTo>
                  <a:pt x="501" y="219"/>
                </a:lnTo>
                <a:lnTo>
                  <a:pt x="495" y="238"/>
                </a:lnTo>
                <a:lnTo>
                  <a:pt x="482" y="257"/>
                </a:lnTo>
                <a:lnTo>
                  <a:pt x="469" y="283"/>
                </a:lnTo>
                <a:lnTo>
                  <a:pt x="463" y="309"/>
                </a:lnTo>
                <a:lnTo>
                  <a:pt x="450" y="335"/>
                </a:lnTo>
                <a:lnTo>
                  <a:pt x="437" y="360"/>
                </a:lnTo>
                <a:lnTo>
                  <a:pt x="405" y="367"/>
                </a:lnTo>
                <a:lnTo>
                  <a:pt x="411" y="341"/>
                </a:lnTo>
                <a:lnTo>
                  <a:pt x="418" y="309"/>
                </a:lnTo>
                <a:lnTo>
                  <a:pt x="418" y="283"/>
                </a:lnTo>
                <a:lnTo>
                  <a:pt x="424" y="257"/>
                </a:lnTo>
                <a:lnTo>
                  <a:pt x="431" y="238"/>
                </a:lnTo>
                <a:lnTo>
                  <a:pt x="437" y="212"/>
                </a:lnTo>
                <a:lnTo>
                  <a:pt x="437" y="193"/>
                </a:lnTo>
                <a:lnTo>
                  <a:pt x="444" y="174"/>
                </a:lnTo>
                <a:lnTo>
                  <a:pt x="444" y="161"/>
                </a:lnTo>
                <a:lnTo>
                  <a:pt x="444" y="148"/>
                </a:lnTo>
                <a:lnTo>
                  <a:pt x="450" y="135"/>
                </a:lnTo>
                <a:lnTo>
                  <a:pt x="450" y="122"/>
                </a:lnTo>
                <a:lnTo>
                  <a:pt x="450" y="109"/>
                </a:lnTo>
                <a:lnTo>
                  <a:pt x="450" y="103"/>
                </a:lnTo>
                <a:lnTo>
                  <a:pt x="450" y="97"/>
                </a:lnTo>
                <a:lnTo>
                  <a:pt x="450" y="97"/>
                </a:lnTo>
                <a:lnTo>
                  <a:pt x="450" y="90"/>
                </a:lnTo>
                <a:lnTo>
                  <a:pt x="444" y="90"/>
                </a:lnTo>
                <a:lnTo>
                  <a:pt x="431" y="84"/>
                </a:lnTo>
                <a:lnTo>
                  <a:pt x="418" y="84"/>
                </a:lnTo>
                <a:lnTo>
                  <a:pt x="405" y="84"/>
                </a:lnTo>
                <a:lnTo>
                  <a:pt x="399" y="84"/>
                </a:lnTo>
                <a:lnTo>
                  <a:pt x="392" y="84"/>
                </a:lnTo>
                <a:lnTo>
                  <a:pt x="386" y="84"/>
                </a:lnTo>
                <a:lnTo>
                  <a:pt x="379" y="84"/>
                </a:lnTo>
                <a:lnTo>
                  <a:pt x="373" y="84"/>
                </a:lnTo>
                <a:lnTo>
                  <a:pt x="360" y="84"/>
                </a:lnTo>
                <a:lnTo>
                  <a:pt x="354" y="84"/>
                </a:lnTo>
                <a:lnTo>
                  <a:pt x="341" y="90"/>
                </a:lnTo>
                <a:lnTo>
                  <a:pt x="315" y="90"/>
                </a:lnTo>
                <a:lnTo>
                  <a:pt x="283" y="97"/>
                </a:lnTo>
                <a:lnTo>
                  <a:pt x="251" y="103"/>
                </a:lnTo>
                <a:lnTo>
                  <a:pt x="212" y="109"/>
                </a:lnTo>
                <a:lnTo>
                  <a:pt x="174" y="116"/>
                </a:lnTo>
                <a:lnTo>
                  <a:pt x="141" y="122"/>
                </a:lnTo>
                <a:lnTo>
                  <a:pt x="109" y="129"/>
                </a:lnTo>
                <a:lnTo>
                  <a:pt x="77" y="135"/>
                </a:lnTo>
                <a:lnTo>
                  <a:pt x="51" y="135"/>
                </a:lnTo>
                <a:lnTo>
                  <a:pt x="32" y="135"/>
                </a:lnTo>
                <a:lnTo>
                  <a:pt x="13" y="142"/>
                </a:lnTo>
                <a:lnTo>
                  <a:pt x="0" y="142"/>
                </a:lnTo>
                <a:lnTo>
                  <a:pt x="0" y="109"/>
                </a:lnTo>
                <a:lnTo>
                  <a:pt x="45" y="109"/>
                </a:lnTo>
                <a:lnTo>
                  <a:pt x="84" y="103"/>
                </a:lnTo>
                <a:lnTo>
                  <a:pt x="122" y="103"/>
                </a:lnTo>
                <a:lnTo>
                  <a:pt x="161" y="97"/>
                </a:lnTo>
                <a:lnTo>
                  <a:pt x="199" y="90"/>
                </a:lnTo>
                <a:lnTo>
                  <a:pt x="238" y="84"/>
                </a:lnTo>
                <a:lnTo>
                  <a:pt x="257" y="77"/>
                </a:lnTo>
                <a:lnTo>
                  <a:pt x="283" y="71"/>
                </a:lnTo>
                <a:lnTo>
                  <a:pt x="302" y="64"/>
                </a:lnTo>
                <a:lnTo>
                  <a:pt x="328" y="58"/>
                </a:lnTo>
                <a:lnTo>
                  <a:pt x="347" y="58"/>
                </a:lnTo>
                <a:lnTo>
                  <a:pt x="366" y="51"/>
                </a:lnTo>
                <a:lnTo>
                  <a:pt x="386" y="51"/>
                </a:lnTo>
                <a:lnTo>
                  <a:pt x="399" y="45"/>
                </a:lnTo>
                <a:lnTo>
                  <a:pt x="411" y="39"/>
                </a:lnTo>
                <a:lnTo>
                  <a:pt x="418" y="32"/>
                </a:lnTo>
                <a:lnTo>
                  <a:pt x="424" y="32"/>
                </a:lnTo>
                <a:lnTo>
                  <a:pt x="431" y="26"/>
                </a:lnTo>
                <a:lnTo>
                  <a:pt x="431" y="26"/>
                </a:lnTo>
              </a:path>
            </a:pathLst>
          </a:custGeom>
          <a:solidFill>
            <a:srgbClr val="FF0000"/>
          </a:solidFill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068" name="Freeform 20"/>
          <p:cNvSpPr>
            <a:spLocks/>
          </p:cNvSpPr>
          <p:nvPr/>
        </p:nvSpPr>
        <p:spPr bwMode="auto">
          <a:xfrm>
            <a:off x="6014120" y="750267"/>
            <a:ext cx="223838" cy="735013"/>
          </a:xfrm>
          <a:custGeom>
            <a:avLst/>
            <a:gdLst/>
            <a:ahLst/>
            <a:cxnLst>
              <a:cxn ang="0">
                <a:pos x="141" y="463"/>
              </a:cxn>
              <a:cxn ang="0">
                <a:pos x="109" y="463"/>
              </a:cxn>
              <a:cxn ang="0">
                <a:pos x="109" y="386"/>
              </a:cxn>
              <a:cxn ang="0">
                <a:pos x="109" y="315"/>
              </a:cxn>
              <a:cxn ang="0">
                <a:pos x="96" y="251"/>
              </a:cxn>
              <a:cxn ang="0">
                <a:pos x="90" y="186"/>
              </a:cxn>
              <a:cxn ang="0">
                <a:pos x="83" y="154"/>
              </a:cxn>
              <a:cxn ang="0">
                <a:pos x="77" y="128"/>
              </a:cxn>
              <a:cxn ang="0">
                <a:pos x="70" y="103"/>
              </a:cxn>
              <a:cxn ang="0">
                <a:pos x="64" y="83"/>
              </a:cxn>
              <a:cxn ang="0">
                <a:pos x="57" y="64"/>
              </a:cxn>
              <a:cxn ang="0">
                <a:pos x="45" y="51"/>
              </a:cxn>
              <a:cxn ang="0">
                <a:pos x="38" y="38"/>
              </a:cxn>
              <a:cxn ang="0">
                <a:pos x="32" y="32"/>
              </a:cxn>
              <a:cxn ang="0">
                <a:pos x="25" y="25"/>
              </a:cxn>
              <a:cxn ang="0">
                <a:pos x="19" y="25"/>
              </a:cxn>
              <a:cxn ang="0">
                <a:pos x="12" y="19"/>
              </a:cxn>
              <a:cxn ang="0">
                <a:pos x="6" y="19"/>
              </a:cxn>
              <a:cxn ang="0">
                <a:pos x="6" y="12"/>
              </a:cxn>
              <a:cxn ang="0">
                <a:pos x="6" y="12"/>
              </a:cxn>
              <a:cxn ang="0">
                <a:pos x="0" y="6"/>
              </a:cxn>
              <a:cxn ang="0">
                <a:pos x="6" y="6"/>
              </a:cxn>
              <a:cxn ang="0">
                <a:pos x="6" y="6"/>
              </a:cxn>
              <a:cxn ang="0">
                <a:pos x="6" y="0"/>
              </a:cxn>
              <a:cxn ang="0">
                <a:pos x="12" y="0"/>
              </a:cxn>
              <a:cxn ang="0">
                <a:pos x="19" y="0"/>
              </a:cxn>
              <a:cxn ang="0">
                <a:pos x="25" y="0"/>
              </a:cxn>
              <a:cxn ang="0">
                <a:pos x="32" y="0"/>
              </a:cxn>
              <a:cxn ang="0">
                <a:pos x="45" y="0"/>
              </a:cxn>
              <a:cxn ang="0">
                <a:pos x="51" y="0"/>
              </a:cxn>
              <a:cxn ang="0">
                <a:pos x="77" y="6"/>
              </a:cxn>
              <a:cxn ang="0">
                <a:pos x="90" y="12"/>
              </a:cxn>
              <a:cxn ang="0">
                <a:pos x="109" y="12"/>
              </a:cxn>
              <a:cxn ang="0">
                <a:pos x="115" y="19"/>
              </a:cxn>
              <a:cxn ang="0">
                <a:pos x="128" y="25"/>
              </a:cxn>
              <a:cxn ang="0">
                <a:pos x="135" y="32"/>
              </a:cxn>
              <a:cxn ang="0">
                <a:pos x="141" y="38"/>
              </a:cxn>
              <a:cxn ang="0">
                <a:pos x="141" y="45"/>
              </a:cxn>
              <a:cxn ang="0">
                <a:pos x="141" y="51"/>
              </a:cxn>
              <a:cxn ang="0">
                <a:pos x="141" y="64"/>
              </a:cxn>
              <a:cxn ang="0">
                <a:pos x="135" y="70"/>
              </a:cxn>
              <a:cxn ang="0">
                <a:pos x="135" y="83"/>
              </a:cxn>
              <a:cxn ang="0">
                <a:pos x="128" y="90"/>
              </a:cxn>
              <a:cxn ang="0">
                <a:pos x="128" y="96"/>
              </a:cxn>
              <a:cxn ang="0">
                <a:pos x="128" y="109"/>
              </a:cxn>
              <a:cxn ang="0">
                <a:pos x="128" y="122"/>
              </a:cxn>
              <a:cxn ang="0">
                <a:pos x="128" y="135"/>
              </a:cxn>
              <a:cxn ang="0">
                <a:pos x="128" y="154"/>
              </a:cxn>
              <a:cxn ang="0">
                <a:pos x="128" y="174"/>
              </a:cxn>
              <a:cxn ang="0">
                <a:pos x="128" y="193"/>
              </a:cxn>
              <a:cxn ang="0">
                <a:pos x="128" y="219"/>
              </a:cxn>
              <a:cxn ang="0">
                <a:pos x="128" y="244"/>
              </a:cxn>
              <a:cxn ang="0">
                <a:pos x="128" y="277"/>
              </a:cxn>
              <a:cxn ang="0">
                <a:pos x="135" y="309"/>
              </a:cxn>
              <a:cxn ang="0">
                <a:pos x="135" y="341"/>
              </a:cxn>
              <a:cxn ang="0">
                <a:pos x="135" y="380"/>
              </a:cxn>
              <a:cxn ang="0">
                <a:pos x="135" y="418"/>
              </a:cxn>
              <a:cxn ang="0">
                <a:pos x="141" y="463"/>
              </a:cxn>
              <a:cxn ang="0">
                <a:pos x="141" y="463"/>
              </a:cxn>
            </a:cxnLst>
            <a:rect l="0" t="0" r="r" b="b"/>
            <a:pathLst>
              <a:path w="141" h="463">
                <a:moveTo>
                  <a:pt x="141" y="463"/>
                </a:moveTo>
                <a:lnTo>
                  <a:pt x="109" y="463"/>
                </a:lnTo>
                <a:lnTo>
                  <a:pt x="109" y="386"/>
                </a:lnTo>
                <a:lnTo>
                  <a:pt x="109" y="315"/>
                </a:lnTo>
                <a:lnTo>
                  <a:pt x="96" y="251"/>
                </a:lnTo>
                <a:lnTo>
                  <a:pt x="90" y="186"/>
                </a:lnTo>
                <a:lnTo>
                  <a:pt x="83" y="154"/>
                </a:lnTo>
                <a:lnTo>
                  <a:pt x="77" y="128"/>
                </a:lnTo>
                <a:lnTo>
                  <a:pt x="70" y="103"/>
                </a:lnTo>
                <a:lnTo>
                  <a:pt x="64" y="83"/>
                </a:lnTo>
                <a:lnTo>
                  <a:pt x="57" y="64"/>
                </a:lnTo>
                <a:lnTo>
                  <a:pt x="45" y="51"/>
                </a:lnTo>
                <a:lnTo>
                  <a:pt x="38" y="38"/>
                </a:lnTo>
                <a:lnTo>
                  <a:pt x="32" y="32"/>
                </a:lnTo>
                <a:lnTo>
                  <a:pt x="25" y="25"/>
                </a:lnTo>
                <a:lnTo>
                  <a:pt x="19" y="25"/>
                </a:lnTo>
                <a:lnTo>
                  <a:pt x="12" y="19"/>
                </a:lnTo>
                <a:lnTo>
                  <a:pt x="6" y="19"/>
                </a:lnTo>
                <a:lnTo>
                  <a:pt x="6" y="12"/>
                </a:lnTo>
                <a:lnTo>
                  <a:pt x="6" y="12"/>
                </a:lnTo>
                <a:lnTo>
                  <a:pt x="0" y="6"/>
                </a:lnTo>
                <a:lnTo>
                  <a:pt x="6" y="6"/>
                </a:lnTo>
                <a:lnTo>
                  <a:pt x="6" y="6"/>
                </a:lnTo>
                <a:lnTo>
                  <a:pt x="6" y="0"/>
                </a:lnTo>
                <a:lnTo>
                  <a:pt x="12" y="0"/>
                </a:lnTo>
                <a:lnTo>
                  <a:pt x="19" y="0"/>
                </a:lnTo>
                <a:lnTo>
                  <a:pt x="25" y="0"/>
                </a:lnTo>
                <a:lnTo>
                  <a:pt x="32" y="0"/>
                </a:lnTo>
                <a:lnTo>
                  <a:pt x="45" y="0"/>
                </a:lnTo>
                <a:lnTo>
                  <a:pt x="51" y="0"/>
                </a:lnTo>
                <a:lnTo>
                  <a:pt x="77" y="6"/>
                </a:lnTo>
                <a:lnTo>
                  <a:pt x="90" y="12"/>
                </a:lnTo>
                <a:lnTo>
                  <a:pt x="109" y="12"/>
                </a:lnTo>
                <a:lnTo>
                  <a:pt x="115" y="19"/>
                </a:lnTo>
                <a:lnTo>
                  <a:pt x="128" y="25"/>
                </a:lnTo>
                <a:lnTo>
                  <a:pt x="135" y="32"/>
                </a:lnTo>
                <a:lnTo>
                  <a:pt x="141" y="38"/>
                </a:lnTo>
                <a:lnTo>
                  <a:pt x="141" y="45"/>
                </a:lnTo>
                <a:lnTo>
                  <a:pt x="141" y="51"/>
                </a:lnTo>
                <a:lnTo>
                  <a:pt x="141" y="64"/>
                </a:lnTo>
                <a:lnTo>
                  <a:pt x="135" y="70"/>
                </a:lnTo>
                <a:lnTo>
                  <a:pt x="135" y="83"/>
                </a:lnTo>
                <a:lnTo>
                  <a:pt x="128" y="90"/>
                </a:lnTo>
                <a:lnTo>
                  <a:pt x="128" y="96"/>
                </a:lnTo>
                <a:lnTo>
                  <a:pt x="128" y="109"/>
                </a:lnTo>
                <a:lnTo>
                  <a:pt x="128" y="122"/>
                </a:lnTo>
                <a:lnTo>
                  <a:pt x="128" y="135"/>
                </a:lnTo>
                <a:lnTo>
                  <a:pt x="128" y="154"/>
                </a:lnTo>
                <a:lnTo>
                  <a:pt x="128" y="174"/>
                </a:lnTo>
                <a:lnTo>
                  <a:pt x="128" y="193"/>
                </a:lnTo>
                <a:lnTo>
                  <a:pt x="128" y="219"/>
                </a:lnTo>
                <a:lnTo>
                  <a:pt x="128" y="244"/>
                </a:lnTo>
                <a:lnTo>
                  <a:pt x="128" y="277"/>
                </a:lnTo>
                <a:lnTo>
                  <a:pt x="135" y="309"/>
                </a:lnTo>
                <a:lnTo>
                  <a:pt x="135" y="341"/>
                </a:lnTo>
                <a:lnTo>
                  <a:pt x="135" y="380"/>
                </a:lnTo>
                <a:lnTo>
                  <a:pt x="135" y="418"/>
                </a:lnTo>
                <a:lnTo>
                  <a:pt x="141" y="463"/>
                </a:lnTo>
                <a:lnTo>
                  <a:pt x="141" y="463"/>
                </a:lnTo>
              </a:path>
            </a:pathLst>
          </a:custGeom>
          <a:solidFill>
            <a:srgbClr val="FF0000"/>
          </a:solidFill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069" name="Freeform 21"/>
          <p:cNvSpPr>
            <a:spLocks/>
          </p:cNvSpPr>
          <p:nvPr/>
        </p:nvSpPr>
        <p:spPr bwMode="auto">
          <a:xfrm>
            <a:off x="6604670" y="513729"/>
            <a:ext cx="338138" cy="982663"/>
          </a:xfrm>
          <a:custGeom>
            <a:avLst/>
            <a:gdLst/>
            <a:ahLst/>
            <a:cxnLst>
              <a:cxn ang="0">
                <a:pos x="39" y="136"/>
              </a:cxn>
              <a:cxn ang="0">
                <a:pos x="39" y="110"/>
              </a:cxn>
              <a:cxn ang="0">
                <a:pos x="39" y="78"/>
              </a:cxn>
              <a:cxn ang="0">
                <a:pos x="26" y="58"/>
              </a:cxn>
              <a:cxn ang="0">
                <a:pos x="20" y="46"/>
              </a:cxn>
              <a:cxn ang="0">
                <a:pos x="20" y="26"/>
              </a:cxn>
              <a:cxn ang="0">
                <a:pos x="20" y="13"/>
              </a:cxn>
              <a:cxn ang="0">
                <a:pos x="39" y="7"/>
              </a:cxn>
              <a:cxn ang="0">
                <a:pos x="52" y="0"/>
              </a:cxn>
              <a:cxn ang="0">
                <a:pos x="78" y="0"/>
              </a:cxn>
              <a:cxn ang="0">
                <a:pos x="103" y="7"/>
              </a:cxn>
              <a:cxn ang="0">
                <a:pos x="129" y="20"/>
              </a:cxn>
              <a:cxn ang="0">
                <a:pos x="161" y="33"/>
              </a:cxn>
              <a:cxn ang="0">
                <a:pos x="187" y="46"/>
              </a:cxn>
              <a:cxn ang="0">
                <a:pos x="200" y="58"/>
              </a:cxn>
              <a:cxn ang="0">
                <a:pos x="206" y="78"/>
              </a:cxn>
              <a:cxn ang="0">
                <a:pos x="206" y="91"/>
              </a:cxn>
              <a:cxn ang="0">
                <a:pos x="206" y="110"/>
              </a:cxn>
              <a:cxn ang="0">
                <a:pos x="200" y="136"/>
              </a:cxn>
              <a:cxn ang="0">
                <a:pos x="200" y="168"/>
              </a:cxn>
              <a:cxn ang="0">
                <a:pos x="187" y="200"/>
              </a:cxn>
              <a:cxn ang="0">
                <a:pos x="180" y="239"/>
              </a:cxn>
              <a:cxn ang="0">
                <a:pos x="168" y="284"/>
              </a:cxn>
              <a:cxn ang="0">
                <a:pos x="155" y="335"/>
              </a:cxn>
              <a:cxn ang="0">
                <a:pos x="148" y="387"/>
              </a:cxn>
              <a:cxn ang="0">
                <a:pos x="135" y="445"/>
              </a:cxn>
              <a:cxn ang="0">
                <a:pos x="116" y="509"/>
              </a:cxn>
              <a:cxn ang="0">
                <a:pos x="103" y="580"/>
              </a:cxn>
              <a:cxn ang="0">
                <a:pos x="0" y="599"/>
              </a:cxn>
              <a:cxn ang="0">
                <a:pos x="7" y="548"/>
              </a:cxn>
              <a:cxn ang="0">
                <a:pos x="20" y="496"/>
              </a:cxn>
              <a:cxn ang="0">
                <a:pos x="26" y="438"/>
              </a:cxn>
              <a:cxn ang="0">
                <a:pos x="33" y="368"/>
              </a:cxn>
              <a:cxn ang="0">
                <a:pos x="33" y="297"/>
              </a:cxn>
              <a:cxn ang="0">
                <a:pos x="39" y="239"/>
              </a:cxn>
              <a:cxn ang="0">
                <a:pos x="39" y="194"/>
              </a:cxn>
              <a:cxn ang="0">
                <a:pos x="39" y="155"/>
              </a:cxn>
            </a:cxnLst>
            <a:rect l="0" t="0" r="r" b="b"/>
            <a:pathLst>
              <a:path w="213" h="619">
                <a:moveTo>
                  <a:pt x="39" y="155"/>
                </a:moveTo>
                <a:lnTo>
                  <a:pt x="39" y="136"/>
                </a:lnTo>
                <a:lnTo>
                  <a:pt x="39" y="123"/>
                </a:lnTo>
                <a:lnTo>
                  <a:pt x="39" y="110"/>
                </a:lnTo>
                <a:lnTo>
                  <a:pt x="39" y="91"/>
                </a:lnTo>
                <a:lnTo>
                  <a:pt x="39" y="78"/>
                </a:lnTo>
                <a:lnTo>
                  <a:pt x="33" y="71"/>
                </a:lnTo>
                <a:lnTo>
                  <a:pt x="26" y="58"/>
                </a:lnTo>
                <a:lnTo>
                  <a:pt x="26" y="52"/>
                </a:lnTo>
                <a:lnTo>
                  <a:pt x="20" y="46"/>
                </a:lnTo>
                <a:lnTo>
                  <a:pt x="20" y="33"/>
                </a:lnTo>
                <a:lnTo>
                  <a:pt x="20" y="26"/>
                </a:lnTo>
                <a:lnTo>
                  <a:pt x="20" y="20"/>
                </a:lnTo>
                <a:lnTo>
                  <a:pt x="20" y="13"/>
                </a:lnTo>
                <a:lnTo>
                  <a:pt x="26" y="13"/>
                </a:lnTo>
                <a:lnTo>
                  <a:pt x="39" y="7"/>
                </a:lnTo>
                <a:lnTo>
                  <a:pt x="45" y="7"/>
                </a:lnTo>
                <a:lnTo>
                  <a:pt x="52" y="0"/>
                </a:lnTo>
                <a:lnTo>
                  <a:pt x="65" y="0"/>
                </a:lnTo>
                <a:lnTo>
                  <a:pt x="78" y="0"/>
                </a:lnTo>
                <a:lnTo>
                  <a:pt x="90" y="0"/>
                </a:lnTo>
                <a:lnTo>
                  <a:pt x="103" y="7"/>
                </a:lnTo>
                <a:lnTo>
                  <a:pt x="116" y="13"/>
                </a:lnTo>
                <a:lnTo>
                  <a:pt x="129" y="20"/>
                </a:lnTo>
                <a:lnTo>
                  <a:pt x="148" y="26"/>
                </a:lnTo>
                <a:lnTo>
                  <a:pt x="161" y="33"/>
                </a:lnTo>
                <a:lnTo>
                  <a:pt x="174" y="39"/>
                </a:lnTo>
                <a:lnTo>
                  <a:pt x="187" y="46"/>
                </a:lnTo>
                <a:lnTo>
                  <a:pt x="193" y="52"/>
                </a:lnTo>
                <a:lnTo>
                  <a:pt x="200" y="58"/>
                </a:lnTo>
                <a:lnTo>
                  <a:pt x="206" y="71"/>
                </a:lnTo>
                <a:lnTo>
                  <a:pt x="206" y="78"/>
                </a:lnTo>
                <a:lnTo>
                  <a:pt x="213" y="84"/>
                </a:lnTo>
                <a:lnTo>
                  <a:pt x="206" y="91"/>
                </a:lnTo>
                <a:lnTo>
                  <a:pt x="206" y="104"/>
                </a:lnTo>
                <a:lnTo>
                  <a:pt x="206" y="110"/>
                </a:lnTo>
                <a:lnTo>
                  <a:pt x="206" y="123"/>
                </a:lnTo>
                <a:lnTo>
                  <a:pt x="200" y="136"/>
                </a:lnTo>
                <a:lnTo>
                  <a:pt x="200" y="149"/>
                </a:lnTo>
                <a:lnTo>
                  <a:pt x="200" y="168"/>
                </a:lnTo>
                <a:lnTo>
                  <a:pt x="193" y="181"/>
                </a:lnTo>
                <a:lnTo>
                  <a:pt x="187" y="200"/>
                </a:lnTo>
                <a:lnTo>
                  <a:pt x="187" y="219"/>
                </a:lnTo>
                <a:lnTo>
                  <a:pt x="180" y="239"/>
                </a:lnTo>
                <a:lnTo>
                  <a:pt x="174" y="258"/>
                </a:lnTo>
                <a:lnTo>
                  <a:pt x="168" y="284"/>
                </a:lnTo>
                <a:lnTo>
                  <a:pt x="161" y="310"/>
                </a:lnTo>
                <a:lnTo>
                  <a:pt x="155" y="335"/>
                </a:lnTo>
                <a:lnTo>
                  <a:pt x="155" y="361"/>
                </a:lnTo>
                <a:lnTo>
                  <a:pt x="148" y="387"/>
                </a:lnTo>
                <a:lnTo>
                  <a:pt x="142" y="419"/>
                </a:lnTo>
                <a:lnTo>
                  <a:pt x="135" y="445"/>
                </a:lnTo>
                <a:lnTo>
                  <a:pt x="129" y="477"/>
                </a:lnTo>
                <a:lnTo>
                  <a:pt x="116" y="509"/>
                </a:lnTo>
                <a:lnTo>
                  <a:pt x="110" y="548"/>
                </a:lnTo>
                <a:lnTo>
                  <a:pt x="103" y="580"/>
                </a:lnTo>
                <a:lnTo>
                  <a:pt x="97" y="619"/>
                </a:lnTo>
                <a:lnTo>
                  <a:pt x="0" y="599"/>
                </a:lnTo>
                <a:lnTo>
                  <a:pt x="7" y="574"/>
                </a:lnTo>
                <a:lnTo>
                  <a:pt x="7" y="548"/>
                </a:lnTo>
                <a:lnTo>
                  <a:pt x="13" y="522"/>
                </a:lnTo>
                <a:lnTo>
                  <a:pt x="20" y="496"/>
                </a:lnTo>
                <a:lnTo>
                  <a:pt x="20" y="471"/>
                </a:lnTo>
                <a:lnTo>
                  <a:pt x="26" y="438"/>
                </a:lnTo>
                <a:lnTo>
                  <a:pt x="26" y="400"/>
                </a:lnTo>
                <a:lnTo>
                  <a:pt x="33" y="368"/>
                </a:lnTo>
                <a:lnTo>
                  <a:pt x="33" y="329"/>
                </a:lnTo>
                <a:lnTo>
                  <a:pt x="33" y="297"/>
                </a:lnTo>
                <a:lnTo>
                  <a:pt x="39" y="271"/>
                </a:lnTo>
                <a:lnTo>
                  <a:pt x="39" y="239"/>
                </a:lnTo>
                <a:lnTo>
                  <a:pt x="39" y="219"/>
                </a:lnTo>
                <a:lnTo>
                  <a:pt x="39" y="194"/>
                </a:lnTo>
                <a:lnTo>
                  <a:pt x="39" y="174"/>
                </a:lnTo>
                <a:lnTo>
                  <a:pt x="39" y="155"/>
                </a:lnTo>
                <a:lnTo>
                  <a:pt x="39" y="155"/>
                </a:lnTo>
              </a:path>
            </a:pathLst>
          </a:custGeom>
          <a:solidFill>
            <a:srgbClr val="FF0000"/>
          </a:solidFill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070" name="Freeform 22"/>
          <p:cNvSpPr>
            <a:spLocks/>
          </p:cNvSpPr>
          <p:nvPr/>
        </p:nvSpPr>
        <p:spPr bwMode="auto">
          <a:xfrm>
            <a:off x="5717257" y="893142"/>
            <a:ext cx="1582738" cy="357188"/>
          </a:xfrm>
          <a:custGeom>
            <a:avLst/>
            <a:gdLst/>
            <a:ahLst/>
            <a:cxnLst>
              <a:cxn ang="0">
                <a:pos x="39" y="199"/>
              </a:cxn>
              <a:cxn ang="0">
                <a:pos x="19" y="187"/>
              </a:cxn>
              <a:cxn ang="0">
                <a:pos x="6" y="174"/>
              </a:cxn>
              <a:cxn ang="0">
                <a:pos x="0" y="167"/>
              </a:cxn>
              <a:cxn ang="0">
                <a:pos x="0" y="161"/>
              </a:cxn>
              <a:cxn ang="0">
                <a:pos x="6" y="154"/>
              </a:cxn>
              <a:cxn ang="0">
                <a:pos x="19" y="148"/>
              </a:cxn>
              <a:cxn ang="0">
                <a:pos x="39" y="141"/>
              </a:cxn>
              <a:cxn ang="0">
                <a:pos x="64" y="135"/>
              </a:cxn>
              <a:cxn ang="0">
                <a:pos x="103" y="129"/>
              </a:cxn>
              <a:cxn ang="0">
                <a:pos x="142" y="122"/>
              </a:cxn>
              <a:cxn ang="0">
                <a:pos x="187" y="116"/>
              </a:cxn>
              <a:cxn ang="0">
                <a:pos x="315" y="96"/>
              </a:cxn>
              <a:cxn ang="0">
                <a:pos x="476" y="77"/>
              </a:cxn>
              <a:cxn ang="0">
                <a:pos x="572" y="51"/>
              </a:cxn>
              <a:cxn ang="0">
                <a:pos x="649" y="38"/>
              </a:cxn>
              <a:cxn ang="0">
                <a:pos x="694" y="26"/>
              </a:cxn>
              <a:cxn ang="0">
                <a:pos x="733" y="19"/>
              </a:cxn>
              <a:cxn ang="0">
                <a:pos x="765" y="13"/>
              </a:cxn>
              <a:cxn ang="0">
                <a:pos x="797" y="13"/>
              </a:cxn>
              <a:cxn ang="0">
                <a:pos x="817" y="6"/>
              </a:cxn>
              <a:cxn ang="0">
                <a:pos x="836" y="6"/>
              </a:cxn>
              <a:cxn ang="0">
                <a:pos x="849" y="0"/>
              </a:cxn>
              <a:cxn ang="0">
                <a:pos x="862" y="0"/>
              </a:cxn>
              <a:cxn ang="0">
                <a:pos x="881" y="6"/>
              </a:cxn>
              <a:cxn ang="0">
                <a:pos x="907" y="19"/>
              </a:cxn>
              <a:cxn ang="0">
                <a:pos x="932" y="26"/>
              </a:cxn>
              <a:cxn ang="0">
                <a:pos x="958" y="45"/>
              </a:cxn>
              <a:cxn ang="0">
                <a:pos x="984" y="64"/>
              </a:cxn>
              <a:cxn ang="0">
                <a:pos x="990" y="77"/>
              </a:cxn>
              <a:cxn ang="0">
                <a:pos x="990" y="90"/>
              </a:cxn>
              <a:cxn ang="0">
                <a:pos x="984" y="103"/>
              </a:cxn>
              <a:cxn ang="0">
                <a:pos x="965" y="109"/>
              </a:cxn>
              <a:cxn ang="0">
                <a:pos x="932" y="122"/>
              </a:cxn>
              <a:cxn ang="0">
                <a:pos x="887" y="122"/>
              </a:cxn>
              <a:cxn ang="0">
                <a:pos x="836" y="129"/>
              </a:cxn>
              <a:cxn ang="0">
                <a:pos x="772" y="135"/>
              </a:cxn>
              <a:cxn ang="0">
                <a:pos x="707" y="148"/>
              </a:cxn>
              <a:cxn ang="0">
                <a:pos x="630" y="154"/>
              </a:cxn>
              <a:cxn ang="0">
                <a:pos x="547" y="167"/>
              </a:cxn>
              <a:cxn ang="0">
                <a:pos x="469" y="174"/>
              </a:cxn>
              <a:cxn ang="0">
                <a:pos x="392" y="187"/>
              </a:cxn>
              <a:cxn ang="0">
                <a:pos x="283" y="199"/>
              </a:cxn>
              <a:cxn ang="0">
                <a:pos x="251" y="206"/>
              </a:cxn>
              <a:cxn ang="0">
                <a:pos x="225" y="206"/>
              </a:cxn>
              <a:cxn ang="0">
                <a:pos x="199" y="212"/>
              </a:cxn>
              <a:cxn ang="0">
                <a:pos x="161" y="219"/>
              </a:cxn>
              <a:cxn ang="0">
                <a:pos x="135" y="219"/>
              </a:cxn>
              <a:cxn ang="0">
                <a:pos x="122" y="225"/>
              </a:cxn>
              <a:cxn ang="0">
                <a:pos x="103" y="225"/>
              </a:cxn>
              <a:cxn ang="0">
                <a:pos x="84" y="219"/>
              </a:cxn>
              <a:cxn ang="0">
                <a:pos x="51" y="206"/>
              </a:cxn>
            </a:cxnLst>
            <a:rect l="0" t="0" r="r" b="b"/>
            <a:pathLst>
              <a:path w="997" h="225">
                <a:moveTo>
                  <a:pt x="51" y="206"/>
                </a:moveTo>
                <a:lnTo>
                  <a:pt x="39" y="199"/>
                </a:lnTo>
                <a:lnTo>
                  <a:pt x="26" y="193"/>
                </a:lnTo>
                <a:lnTo>
                  <a:pt x="19" y="187"/>
                </a:lnTo>
                <a:lnTo>
                  <a:pt x="13" y="180"/>
                </a:lnTo>
                <a:lnTo>
                  <a:pt x="6" y="174"/>
                </a:lnTo>
                <a:lnTo>
                  <a:pt x="0" y="174"/>
                </a:lnTo>
                <a:lnTo>
                  <a:pt x="0" y="167"/>
                </a:lnTo>
                <a:lnTo>
                  <a:pt x="0" y="161"/>
                </a:lnTo>
                <a:lnTo>
                  <a:pt x="0" y="161"/>
                </a:lnTo>
                <a:lnTo>
                  <a:pt x="0" y="154"/>
                </a:lnTo>
                <a:lnTo>
                  <a:pt x="6" y="154"/>
                </a:lnTo>
                <a:lnTo>
                  <a:pt x="13" y="148"/>
                </a:lnTo>
                <a:lnTo>
                  <a:pt x="19" y="148"/>
                </a:lnTo>
                <a:lnTo>
                  <a:pt x="32" y="148"/>
                </a:lnTo>
                <a:lnTo>
                  <a:pt x="39" y="141"/>
                </a:lnTo>
                <a:lnTo>
                  <a:pt x="51" y="141"/>
                </a:lnTo>
                <a:lnTo>
                  <a:pt x="64" y="135"/>
                </a:lnTo>
                <a:lnTo>
                  <a:pt x="84" y="135"/>
                </a:lnTo>
                <a:lnTo>
                  <a:pt x="103" y="129"/>
                </a:lnTo>
                <a:lnTo>
                  <a:pt x="122" y="129"/>
                </a:lnTo>
                <a:lnTo>
                  <a:pt x="142" y="122"/>
                </a:lnTo>
                <a:lnTo>
                  <a:pt x="161" y="122"/>
                </a:lnTo>
                <a:lnTo>
                  <a:pt x="187" y="116"/>
                </a:lnTo>
                <a:lnTo>
                  <a:pt x="212" y="116"/>
                </a:lnTo>
                <a:lnTo>
                  <a:pt x="315" y="96"/>
                </a:lnTo>
                <a:lnTo>
                  <a:pt x="424" y="84"/>
                </a:lnTo>
                <a:lnTo>
                  <a:pt x="476" y="77"/>
                </a:lnTo>
                <a:lnTo>
                  <a:pt x="527" y="64"/>
                </a:lnTo>
                <a:lnTo>
                  <a:pt x="572" y="51"/>
                </a:lnTo>
                <a:lnTo>
                  <a:pt x="624" y="45"/>
                </a:lnTo>
                <a:lnTo>
                  <a:pt x="649" y="38"/>
                </a:lnTo>
                <a:lnTo>
                  <a:pt x="675" y="32"/>
                </a:lnTo>
                <a:lnTo>
                  <a:pt x="694" y="26"/>
                </a:lnTo>
                <a:lnTo>
                  <a:pt x="714" y="26"/>
                </a:lnTo>
                <a:lnTo>
                  <a:pt x="733" y="19"/>
                </a:lnTo>
                <a:lnTo>
                  <a:pt x="752" y="19"/>
                </a:lnTo>
                <a:lnTo>
                  <a:pt x="765" y="13"/>
                </a:lnTo>
                <a:lnTo>
                  <a:pt x="784" y="13"/>
                </a:lnTo>
                <a:lnTo>
                  <a:pt x="797" y="13"/>
                </a:lnTo>
                <a:lnTo>
                  <a:pt x="810" y="6"/>
                </a:lnTo>
                <a:lnTo>
                  <a:pt x="817" y="6"/>
                </a:lnTo>
                <a:lnTo>
                  <a:pt x="829" y="6"/>
                </a:lnTo>
                <a:lnTo>
                  <a:pt x="836" y="6"/>
                </a:lnTo>
                <a:lnTo>
                  <a:pt x="842" y="0"/>
                </a:lnTo>
                <a:lnTo>
                  <a:pt x="849" y="0"/>
                </a:lnTo>
                <a:lnTo>
                  <a:pt x="855" y="0"/>
                </a:lnTo>
                <a:lnTo>
                  <a:pt x="862" y="0"/>
                </a:lnTo>
                <a:lnTo>
                  <a:pt x="874" y="6"/>
                </a:lnTo>
                <a:lnTo>
                  <a:pt x="881" y="6"/>
                </a:lnTo>
                <a:lnTo>
                  <a:pt x="894" y="13"/>
                </a:lnTo>
                <a:lnTo>
                  <a:pt x="907" y="19"/>
                </a:lnTo>
                <a:lnTo>
                  <a:pt x="920" y="19"/>
                </a:lnTo>
                <a:lnTo>
                  <a:pt x="932" y="26"/>
                </a:lnTo>
                <a:lnTo>
                  <a:pt x="945" y="38"/>
                </a:lnTo>
                <a:lnTo>
                  <a:pt x="958" y="45"/>
                </a:lnTo>
                <a:lnTo>
                  <a:pt x="971" y="51"/>
                </a:lnTo>
                <a:lnTo>
                  <a:pt x="984" y="64"/>
                </a:lnTo>
                <a:lnTo>
                  <a:pt x="990" y="71"/>
                </a:lnTo>
                <a:lnTo>
                  <a:pt x="990" y="77"/>
                </a:lnTo>
                <a:lnTo>
                  <a:pt x="997" y="84"/>
                </a:lnTo>
                <a:lnTo>
                  <a:pt x="990" y="90"/>
                </a:lnTo>
                <a:lnTo>
                  <a:pt x="990" y="96"/>
                </a:lnTo>
                <a:lnTo>
                  <a:pt x="984" y="103"/>
                </a:lnTo>
                <a:lnTo>
                  <a:pt x="971" y="109"/>
                </a:lnTo>
                <a:lnTo>
                  <a:pt x="965" y="109"/>
                </a:lnTo>
                <a:lnTo>
                  <a:pt x="945" y="116"/>
                </a:lnTo>
                <a:lnTo>
                  <a:pt x="932" y="122"/>
                </a:lnTo>
                <a:lnTo>
                  <a:pt x="907" y="122"/>
                </a:lnTo>
                <a:lnTo>
                  <a:pt x="887" y="122"/>
                </a:lnTo>
                <a:lnTo>
                  <a:pt x="862" y="129"/>
                </a:lnTo>
                <a:lnTo>
                  <a:pt x="836" y="129"/>
                </a:lnTo>
                <a:lnTo>
                  <a:pt x="804" y="135"/>
                </a:lnTo>
                <a:lnTo>
                  <a:pt x="772" y="135"/>
                </a:lnTo>
                <a:lnTo>
                  <a:pt x="739" y="141"/>
                </a:lnTo>
                <a:lnTo>
                  <a:pt x="707" y="148"/>
                </a:lnTo>
                <a:lnTo>
                  <a:pt x="669" y="148"/>
                </a:lnTo>
                <a:lnTo>
                  <a:pt x="630" y="154"/>
                </a:lnTo>
                <a:lnTo>
                  <a:pt x="592" y="161"/>
                </a:lnTo>
                <a:lnTo>
                  <a:pt x="547" y="167"/>
                </a:lnTo>
                <a:lnTo>
                  <a:pt x="508" y="174"/>
                </a:lnTo>
                <a:lnTo>
                  <a:pt x="469" y="174"/>
                </a:lnTo>
                <a:lnTo>
                  <a:pt x="431" y="180"/>
                </a:lnTo>
                <a:lnTo>
                  <a:pt x="392" y="187"/>
                </a:lnTo>
                <a:lnTo>
                  <a:pt x="354" y="193"/>
                </a:lnTo>
                <a:lnTo>
                  <a:pt x="283" y="199"/>
                </a:lnTo>
                <a:lnTo>
                  <a:pt x="270" y="206"/>
                </a:lnTo>
                <a:lnTo>
                  <a:pt x="251" y="206"/>
                </a:lnTo>
                <a:lnTo>
                  <a:pt x="238" y="206"/>
                </a:lnTo>
                <a:lnTo>
                  <a:pt x="225" y="206"/>
                </a:lnTo>
                <a:lnTo>
                  <a:pt x="212" y="212"/>
                </a:lnTo>
                <a:lnTo>
                  <a:pt x="199" y="212"/>
                </a:lnTo>
                <a:lnTo>
                  <a:pt x="174" y="212"/>
                </a:lnTo>
                <a:lnTo>
                  <a:pt x="161" y="219"/>
                </a:lnTo>
                <a:lnTo>
                  <a:pt x="142" y="219"/>
                </a:lnTo>
                <a:lnTo>
                  <a:pt x="135" y="219"/>
                </a:lnTo>
                <a:lnTo>
                  <a:pt x="129" y="219"/>
                </a:lnTo>
                <a:lnTo>
                  <a:pt x="122" y="225"/>
                </a:lnTo>
                <a:lnTo>
                  <a:pt x="116" y="225"/>
                </a:lnTo>
                <a:lnTo>
                  <a:pt x="103" y="225"/>
                </a:lnTo>
                <a:lnTo>
                  <a:pt x="97" y="219"/>
                </a:lnTo>
                <a:lnTo>
                  <a:pt x="84" y="219"/>
                </a:lnTo>
                <a:lnTo>
                  <a:pt x="77" y="219"/>
                </a:lnTo>
                <a:lnTo>
                  <a:pt x="51" y="206"/>
                </a:lnTo>
                <a:lnTo>
                  <a:pt x="51" y="206"/>
                </a:lnTo>
              </a:path>
            </a:pathLst>
          </a:custGeom>
          <a:solidFill>
            <a:srgbClr val="FF0000"/>
          </a:solidFill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071" name="Freeform 23"/>
          <p:cNvSpPr>
            <a:spLocks/>
          </p:cNvSpPr>
          <p:nvPr/>
        </p:nvSpPr>
        <p:spPr bwMode="auto">
          <a:xfrm>
            <a:off x="5166395" y="1282079"/>
            <a:ext cx="2643188" cy="407988"/>
          </a:xfrm>
          <a:custGeom>
            <a:avLst/>
            <a:gdLst/>
            <a:ahLst/>
            <a:cxnLst>
              <a:cxn ang="0">
                <a:pos x="13" y="173"/>
              </a:cxn>
              <a:cxn ang="0">
                <a:pos x="38" y="167"/>
              </a:cxn>
              <a:cxn ang="0">
                <a:pos x="90" y="161"/>
              </a:cxn>
              <a:cxn ang="0">
                <a:pos x="167" y="148"/>
              </a:cxn>
              <a:cxn ang="0">
                <a:pos x="257" y="135"/>
              </a:cxn>
              <a:cxn ang="0">
                <a:pos x="405" y="122"/>
              </a:cxn>
              <a:cxn ang="0">
                <a:pos x="617" y="96"/>
              </a:cxn>
              <a:cxn ang="0">
                <a:pos x="733" y="83"/>
              </a:cxn>
              <a:cxn ang="0">
                <a:pos x="810" y="70"/>
              </a:cxn>
              <a:cxn ang="0">
                <a:pos x="977" y="51"/>
              </a:cxn>
              <a:cxn ang="0">
                <a:pos x="1112" y="38"/>
              </a:cxn>
              <a:cxn ang="0">
                <a:pos x="1234" y="19"/>
              </a:cxn>
              <a:cxn ang="0">
                <a:pos x="1344" y="6"/>
              </a:cxn>
              <a:cxn ang="0">
                <a:pos x="1434" y="0"/>
              </a:cxn>
              <a:cxn ang="0">
                <a:pos x="1517" y="6"/>
              </a:cxn>
              <a:cxn ang="0">
                <a:pos x="1582" y="19"/>
              </a:cxn>
              <a:cxn ang="0">
                <a:pos x="1627" y="38"/>
              </a:cxn>
              <a:cxn ang="0">
                <a:pos x="1659" y="70"/>
              </a:cxn>
              <a:cxn ang="0">
                <a:pos x="1665" y="96"/>
              </a:cxn>
              <a:cxn ang="0">
                <a:pos x="1665" y="103"/>
              </a:cxn>
              <a:cxn ang="0">
                <a:pos x="1646" y="109"/>
              </a:cxn>
              <a:cxn ang="0">
                <a:pos x="1620" y="115"/>
              </a:cxn>
              <a:cxn ang="0">
                <a:pos x="1582" y="115"/>
              </a:cxn>
              <a:cxn ang="0">
                <a:pos x="1537" y="122"/>
              </a:cxn>
              <a:cxn ang="0">
                <a:pos x="1472" y="122"/>
              </a:cxn>
              <a:cxn ang="0">
                <a:pos x="1344" y="122"/>
              </a:cxn>
              <a:cxn ang="0">
                <a:pos x="1241" y="122"/>
              </a:cxn>
              <a:cxn ang="0">
                <a:pos x="1164" y="128"/>
              </a:cxn>
              <a:cxn ang="0">
                <a:pos x="1067" y="141"/>
              </a:cxn>
              <a:cxn ang="0">
                <a:pos x="951" y="148"/>
              </a:cxn>
              <a:cxn ang="0">
                <a:pos x="733" y="173"/>
              </a:cxn>
              <a:cxn ang="0">
                <a:pos x="527" y="206"/>
              </a:cxn>
              <a:cxn ang="0">
                <a:pos x="405" y="225"/>
              </a:cxn>
              <a:cxn ang="0">
                <a:pos x="302" y="238"/>
              </a:cxn>
              <a:cxn ang="0">
                <a:pos x="238" y="244"/>
              </a:cxn>
              <a:cxn ang="0">
                <a:pos x="180" y="251"/>
              </a:cxn>
              <a:cxn ang="0">
                <a:pos x="128" y="257"/>
              </a:cxn>
              <a:cxn ang="0">
                <a:pos x="96" y="257"/>
              </a:cxn>
              <a:cxn ang="0">
                <a:pos x="64" y="251"/>
              </a:cxn>
              <a:cxn ang="0">
                <a:pos x="13" y="219"/>
              </a:cxn>
              <a:cxn ang="0">
                <a:pos x="0" y="199"/>
              </a:cxn>
              <a:cxn ang="0">
                <a:pos x="0" y="180"/>
              </a:cxn>
            </a:cxnLst>
            <a:rect l="0" t="0" r="r" b="b"/>
            <a:pathLst>
              <a:path w="1665" h="257">
                <a:moveTo>
                  <a:pt x="6" y="180"/>
                </a:moveTo>
                <a:lnTo>
                  <a:pt x="6" y="180"/>
                </a:lnTo>
                <a:lnTo>
                  <a:pt x="13" y="173"/>
                </a:lnTo>
                <a:lnTo>
                  <a:pt x="19" y="173"/>
                </a:lnTo>
                <a:lnTo>
                  <a:pt x="32" y="173"/>
                </a:lnTo>
                <a:lnTo>
                  <a:pt x="38" y="167"/>
                </a:lnTo>
                <a:lnTo>
                  <a:pt x="58" y="167"/>
                </a:lnTo>
                <a:lnTo>
                  <a:pt x="71" y="167"/>
                </a:lnTo>
                <a:lnTo>
                  <a:pt x="90" y="161"/>
                </a:lnTo>
                <a:lnTo>
                  <a:pt x="116" y="161"/>
                </a:lnTo>
                <a:lnTo>
                  <a:pt x="141" y="154"/>
                </a:lnTo>
                <a:lnTo>
                  <a:pt x="167" y="148"/>
                </a:lnTo>
                <a:lnTo>
                  <a:pt x="193" y="148"/>
                </a:lnTo>
                <a:lnTo>
                  <a:pt x="225" y="141"/>
                </a:lnTo>
                <a:lnTo>
                  <a:pt x="257" y="135"/>
                </a:lnTo>
                <a:lnTo>
                  <a:pt x="296" y="135"/>
                </a:lnTo>
                <a:lnTo>
                  <a:pt x="334" y="128"/>
                </a:lnTo>
                <a:lnTo>
                  <a:pt x="405" y="122"/>
                </a:lnTo>
                <a:lnTo>
                  <a:pt x="482" y="109"/>
                </a:lnTo>
                <a:lnTo>
                  <a:pt x="546" y="103"/>
                </a:lnTo>
                <a:lnTo>
                  <a:pt x="617" y="96"/>
                </a:lnTo>
                <a:lnTo>
                  <a:pt x="675" y="90"/>
                </a:lnTo>
                <a:lnTo>
                  <a:pt x="707" y="83"/>
                </a:lnTo>
                <a:lnTo>
                  <a:pt x="733" y="83"/>
                </a:lnTo>
                <a:lnTo>
                  <a:pt x="759" y="77"/>
                </a:lnTo>
                <a:lnTo>
                  <a:pt x="791" y="77"/>
                </a:lnTo>
                <a:lnTo>
                  <a:pt x="810" y="70"/>
                </a:lnTo>
                <a:lnTo>
                  <a:pt x="836" y="70"/>
                </a:lnTo>
                <a:lnTo>
                  <a:pt x="932" y="58"/>
                </a:lnTo>
                <a:lnTo>
                  <a:pt x="977" y="51"/>
                </a:lnTo>
                <a:lnTo>
                  <a:pt x="1022" y="45"/>
                </a:lnTo>
                <a:lnTo>
                  <a:pt x="1067" y="38"/>
                </a:lnTo>
                <a:lnTo>
                  <a:pt x="1112" y="38"/>
                </a:lnTo>
                <a:lnTo>
                  <a:pt x="1151" y="32"/>
                </a:lnTo>
                <a:lnTo>
                  <a:pt x="1196" y="19"/>
                </a:lnTo>
                <a:lnTo>
                  <a:pt x="1234" y="19"/>
                </a:lnTo>
                <a:lnTo>
                  <a:pt x="1273" y="12"/>
                </a:lnTo>
                <a:lnTo>
                  <a:pt x="1305" y="6"/>
                </a:lnTo>
                <a:lnTo>
                  <a:pt x="1344" y="6"/>
                </a:lnTo>
                <a:lnTo>
                  <a:pt x="1376" y="6"/>
                </a:lnTo>
                <a:lnTo>
                  <a:pt x="1408" y="0"/>
                </a:lnTo>
                <a:lnTo>
                  <a:pt x="1434" y="0"/>
                </a:lnTo>
                <a:lnTo>
                  <a:pt x="1466" y="0"/>
                </a:lnTo>
                <a:lnTo>
                  <a:pt x="1492" y="0"/>
                </a:lnTo>
                <a:lnTo>
                  <a:pt x="1517" y="6"/>
                </a:lnTo>
                <a:lnTo>
                  <a:pt x="1537" y="6"/>
                </a:lnTo>
                <a:lnTo>
                  <a:pt x="1562" y="12"/>
                </a:lnTo>
                <a:lnTo>
                  <a:pt x="1582" y="19"/>
                </a:lnTo>
                <a:lnTo>
                  <a:pt x="1601" y="25"/>
                </a:lnTo>
                <a:lnTo>
                  <a:pt x="1614" y="32"/>
                </a:lnTo>
                <a:lnTo>
                  <a:pt x="1627" y="38"/>
                </a:lnTo>
                <a:lnTo>
                  <a:pt x="1639" y="51"/>
                </a:lnTo>
                <a:lnTo>
                  <a:pt x="1652" y="64"/>
                </a:lnTo>
                <a:lnTo>
                  <a:pt x="1659" y="70"/>
                </a:lnTo>
                <a:lnTo>
                  <a:pt x="1665" y="83"/>
                </a:lnTo>
                <a:lnTo>
                  <a:pt x="1665" y="90"/>
                </a:lnTo>
                <a:lnTo>
                  <a:pt x="1665" y="96"/>
                </a:lnTo>
                <a:lnTo>
                  <a:pt x="1665" y="96"/>
                </a:lnTo>
                <a:lnTo>
                  <a:pt x="1665" y="103"/>
                </a:lnTo>
                <a:lnTo>
                  <a:pt x="1665" y="103"/>
                </a:lnTo>
                <a:lnTo>
                  <a:pt x="1659" y="103"/>
                </a:lnTo>
                <a:lnTo>
                  <a:pt x="1652" y="109"/>
                </a:lnTo>
                <a:lnTo>
                  <a:pt x="1646" y="109"/>
                </a:lnTo>
                <a:lnTo>
                  <a:pt x="1639" y="109"/>
                </a:lnTo>
                <a:lnTo>
                  <a:pt x="1633" y="115"/>
                </a:lnTo>
                <a:lnTo>
                  <a:pt x="1620" y="115"/>
                </a:lnTo>
                <a:lnTo>
                  <a:pt x="1614" y="115"/>
                </a:lnTo>
                <a:lnTo>
                  <a:pt x="1601" y="115"/>
                </a:lnTo>
                <a:lnTo>
                  <a:pt x="1582" y="115"/>
                </a:lnTo>
                <a:lnTo>
                  <a:pt x="1569" y="115"/>
                </a:lnTo>
                <a:lnTo>
                  <a:pt x="1549" y="122"/>
                </a:lnTo>
                <a:lnTo>
                  <a:pt x="1537" y="122"/>
                </a:lnTo>
                <a:lnTo>
                  <a:pt x="1517" y="122"/>
                </a:lnTo>
                <a:lnTo>
                  <a:pt x="1492" y="122"/>
                </a:lnTo>
                <a:lnTo>
                  <a:pt x="1472" y="122"/>
                </a:lnTo>
                <a:lnTo>
                  <a:pt x="1427" y="122"/>
                </a:lnTo>
                <a:lnTo>
                  <a:pt x="1382" y="122"/>
                </a:lnTo>
                <a:lnTo>
                  <a:pt x="1344" y="122"/>
                </a:lnTo>
                <a:lnTo>
                  <a:pt x="1305" y="122"/>
                </a:lnTo>
                <a:lnTo>
                  <a:pt x="1273" y="122"/>
                </a:lnTo>
                <a:lnTo>
                  <a:pt x="1241" y="122"/>
                </a:lnTo>
                <a:lnTo>
                  <a:pt x="1215" y="122"/>
                </a:lnTo>
                <a:lnTo>
                  <a:pt x="1189" y="128"/>
                </a:lnTo>
                <a:lnTo>
                  <a:pt x="1164" y="128"/>
                </a:lnTo>
                <a:lnTo>
                  <a:pt x="1131" y="135"/>
                </a:lnTo>
                <a:lnTo>
                  <a:pt x="1099" y="135"/>
                </a:lnTo>
                <a:lnTo>
                  <a:pt x="1067" y="141"/>
                </a:lnTo>
                <a:lnTo>
                  <a:pt x="1035" y="141"/>
                </a:lnTo>
                <a:lnTo>
                  <a:pt x="996" y="148"/>
                </a:lnTo>
                <a:lnTo>
                  <a:pt x="951" y="148"/>
                </a:lnTo>
                <a:lnTo>
                  <a:pt x="906" y="154"/>
                </a:lnTo>
                <a:lnTo>
                  <a:pt x="816" y="161"/>
                </a:lnTo>
                <a:lnTo>
                  <a:pt x="733" y="173"/>
                </a:lnTo>
                <a:lnTo>
                  <a:pt x="649" y="186"/>
                </a:lnTo>
                <a:lnTo>
                  <a:pt x="566" y="199"/>
                </a:lnTo>
                <a:lnTo>
                  <a:pt x="527" y="206"/>
                </a:lnTo>
                <a:lnTo>
                  <a:pt x="482" y="212"/>
                </a:lnTo>
                <a:lnTo>
                  <a:pt x="444" y="219"/>
                </a:lnTo>
                <a:lnTo>
                  <a:pt x="405" y="225"/>
                </a:lnTo>
                <a:lnTo>
                  <a:pt x="373" y="231"/>
                </a:lnTo>
                <a:lnTo>
                  <a:pt x="334" y="231"/>
                </a:lnTo>
                <a:lnTo>
                  <a:pt x="302" y="238"/>
                </a:lnTo>
                <a:lnTo>
                  <a:pt x="270" y="238"/>
                </a:lnTo>
                <a:lnTo>
                  <a:pt x="251" y="244"/>
                </a:lnTo>
                <a:lnTo>
                  <a:pt x="238" y="244"/>
                </a:lnTo>
                <a:lnTo>
                  <a:pt x="218" y="244"/>
                </a:lnTo>
                <a:lnTo>
                  <a:pt x="206" y="251"/>
                </a:lnTo>
                <a:lnTo>
                  <a:pt x="180" y="251"/>
                </a:lnTo>
                <a:lnTo>
                  <a:pt x="161" y="257"/>
                </a:lnTo>
                <a:lnTo>
                  <a:pt x="141" y="257"/>
                </a:lnTo>
                <a:lnTo>
                  <a:pt x="128" y="257"/>
                </a:lnTo>
                <a:lnTo>
                  <a:pt x="116" y="257"/>
                </a:lnTo>
                <a:lnTo>
                  <a:pt x="103" y="257"/>
                </a:lnTo>
                <a:lnTo>
                  <a:pt x="96" y="257"/>
                </a:lnTo>
                <a:lnTo>
                  <a:pt x="83" y="257"/>
                </a:lnTo>
                <a:lnTo>
                  <a:pt x="77" y="251"/>
                </a:lnTo>
                <a:lnTo>
                  <a:pt x="64" y="251"/>
                </a:lnTo>
                <a:lnTo>
                  <a:pt x="45" y="238"/>
                </a:lnTo>
                <a:lnTo>
                  <a:pt x="26" y="225"/>
                </a:lnTo>
                <a:lnTo>
                  <a:pt x="13" y="219"/>
                </a:lnTo>
                <a:lnTo>
                  <a:pt x="6" y="212"/>
                </a:lnTo>
                <a:lnTo>
                  <a:pt x="0" y="206"/>
                </a:lnTo>
                <a:lnTo>
                  <a:pt x="0" y="199"/>
                </a:lnTo>
                <a:lnTo>
                  <a:pt x="0" y="193"/>
                </a:lnTo>
                <a:lnTo>
                  <a:pt x="0" y="186"/>
                </a:lnTo>
                <a:lnTo>
                  <a:pt x="0" y="180"/>
                </a:lnTo>
                <a:lnTo>
                  <a:pt x="6" y="180"/>
                </a:lnTo>
                <a:lnTo>
                  <a:pt x="6" y="180"/>
                </a:lnTo>
              </a:path>
            </a:pathLst>
          </a:custGeom>
          <a:solidFill>
            <a:srgbClr val="FF0000"/>
          </a:solidFill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072" name="Freeform 24"/>
          <p:cNvSpPr>
            <a:spLocks/>
          </p:cNvSpPr>
          <p:nvPr/>
        </p:nvSpPr>
        <p:spPr bwMode="auto">
          <a:xfrm>
            <a:off x="5747420" y="1740867"/>
            <a:ext cx="338138" cy="787400"/>
          </a:xfrm>
          <a:custGeom>
            <a:avLst/>
            <a:gdLst/>
            <a:ahLst/>
            <a:cxnLst>
              <a:cxn ang="0">
                <a:pos x="103" y="374"/>
              </a:cxn>
              <a:cxn ang="0">
                <a:pos x="97" y="342"/>
              </a:cxn>
              <a:cxn ang="0">
                <a:pos x="84" y="303"/>
              </a:cxn>
              <a:cxn ang="0">
                <a:pos x="71" y="252"/>
              </a:cxn>
              <a:cxn ang="0">
                <a:pos x="58" y="207"/>
              </a:cxn>
              <a:cxn ang="0">
                <a:pos x="45" y="161"/>
              </a:cxn>
              <a:cxn ang="0">
                <a:pos x="32" y="136"/>
              </a:cxn>
              <a:cxn ang="0">
                <a:pos x="26" y="110"/>
              </a:cxn>
              <a:cxn ang="0">
                <a:pos x="13" y="91"/>
              </a:cxn>
              <a:cxn ang="0">
                <a:pos x="0" y="65"/>
              </a:cxn>
              <a:cxn ang="0">
                <a:pos x="0" y="39"/>
              </a:cxn>
              <a:cxn ang="0">
                <a:pos x="7" y="26"/>
              </a:cxn>
              <a:cxn ang="0">
                <a:pos x="13" y="20"/>
              </a:cxn>
              <a:cxn ang="0">
                <a:pos x="39" y="0"/>
              </a:cxn>
              <a:cxn ang="0">
                <a:pos x="58" y="0"/>
              </a:cxn>
              <a:cxn ang="0">
                <a:pos x="84" y="0"/>
              </a:cxn>
              <a:cxn ang="0">
                <a:pos x="116" y="13"/>
              </a:cxn>
              <a:cxn ang="0">
                <a:pos x="161" y="20"/>
              </a:cxn>
              <a:cxn ang="0">
                <a:pos x="168" y="116"/>
              </a:cxn>
              <a:cxn ang="0">
                <a:pos x="180" y="200"/>
              </a:cxn>
              <a:cxn ang="0">
                <a:pos x="193" y="271"/>
              </a:cxn>
              <a:cxn ang="0">
                <a:pos x="200" y="329"/>
              </a:cxn>
              <a:cxn ang="0">
                <a:pos x="206" y="374"/>
              </a:cxn>
              <a:cxn ang="0">
                <a:pos x="213" y="413"/>
              </a:cxn>
              <a:cxn ang="0">
                <a:pos x="213" y="438"/>
              </a:cxn>
              <a:cxn ang="0">
                <a:pos x="213" y="451"/>
              </a:cxn>
              <a:cxn ang="0">
                <a:pos x="213" y="477"/>
              </a:cxn>
              <a:cxn ang="0">
                <a:pos x="193" y="490"/>
              </a:cxn>
              <a:cxn ang="0">
                <a:pos x="180" y="496"/>
              </a:cxn>
              <a:cxn ang="0">
                <a:pos x="168" y="490"/>
              </a:cxn>
              <a:cxn ang="0">
                <a:pos x="155" y="483"/>
              </a:cxn>
              <a:cxn ang="0">
                <a:pos x="142" y="471"/>
              </a:cxn>
              <a:cxn ang="0">
                <a:pos x="129" y="458"/>
              </a:cxn>
              <a:cxn ang="0">
                <a:pos x="123" y="438"/>
              </a:cxn>
              <a:cxn ang="0">
                <a:pos x="110" y="393"/>
              </a:cxn>
            </a:cxnLst>
            <a:rect l="0" t="0" r="r" b="b"/>
            <a:pathLst>
              <a:path w="213" h="496">
                <a:moveTo>
                  <a:pt x="110" y="393"/>
                </a:moveTo>
                <a:lnTo>
                  <a:pt x="103" y="374"/>
                </a:lnTo>
                <a:lnTo>
                  <a:pt x="103" y="361"/>
                </a:lnTo>
                <a:lnTo>
                  <a:pt x="97" y="342"/>
                </a:lnTo>
                <a:lnTo>
                  <a:pt x="90" y="322"/>
                </a:lnTo>
                <a:lnTo>
                  <a:pt x="84" y="303"/>
                </a:lnTo>
                <a:lnTo>
                  <a:pt x="78" y="277"/>
                </a:lnTo>
                <a:lnTo>
                  <a:pt x="71" y="252"/>
                </a:lnTo>
                <a:lnTo>
                  <a:pt x="65" y="226"/>
                </a:lnTo>
                <a:lnTo>
                  <a:pt x="58" y="207"/>
                </a:lnTo>
                <a:lnTo>
                  <a:pt x="52" y="181"/>
                </a:lnTo>
                <a:lnTo>
                  <a:pt x="45" y="161"/>
                </a:lnTo>
                <a:lnTo>
                  <a:pt x="39" y="149"/>
                </a:lnTo>
                <a:lnTo>
                  <a:pt x="32" y="136"/>
                </a:lnTo>
                <a:lnTo>
                  <a:pt x="32" y="123"/>
                </a:lnTo>
                <a:lnTo>
                  <a:pt x="26" y="110"/>
                </a:lnTo>
                <a:lnTo>
                  <a:pt x="20" y="103"/>
                </a:lnTo>
                <a:lnTo>
                  <a:pt x="13" y="91"/>
                </a:lnTo>
                <a:lnTo>
                  <a:pt x="7" y="78"/>
                </a:lnTo>
                <a:lnTo>
                  <a:pt x="0" y="65"/>
                </a:lnTo>
                <a:lnTo>
                  <a:pt x="0" y="52"/>
                </a:lnTo>
                <a:lnTo>
                  <a:pt x="0" y="39"/>
                </a:lnTo>
                <a:lnTo>
                  <a:pt x="7" y="33"/>
                </a:lnTo>
                <a:lnTo>
                  <a:pt x="7" y="26"/>
                </a:lnTo>
                <a:lnTo>
                  <a:pt x="13" y="26"/>
                </a:lnTo>
                <a:lnTo>
                  <a:pt x="13" y="20"/>
                </a:lnTo>
                <a:lnTo>
                  <a:pt x="20" y="13"/>
                </a:lnTo>
                <a:lnTo>
                  <a:pt x="39" y="0"/>
                </a:lnTo>
                <a:lnTo>
                  <a:pt x="45" y="0"/>
                </a:lnTo>
                <a:lnTo>
                  <a:pt x="58" y="0"/>
                </a:lnTo>
                <a:lnTo>
                  <a:pt x="65" y="0"/>
                </a:lnTo>
                <a:lnTo>
                  <a:pt x="84" y="0"/>
                </a:lnTo>
                <a:lnTo>
                  <a:pt x="97" y="7"/>
                </a:lnTo>
                <a:lnTo>
                  <a:pt x="116" y="13"/>
                </a:lnTo>
                <a:lnTo>
                  <a:pt x="135" y="13"/>
                </a:lnTo>
                <a:lnTo>
                  <a:pt x="161" y="20"/>
                </a:lnTo>
                <a:lnTo>
                  <a:pt x="168" y="71"/>
                </a:lnTo>
                <a:lnTo>
                  <a:pt x="168" y="116"/>
                </a:lnTo>
                <a:lnTo>
                  <a:pt x="174" y="161"/>
                </a:lnTo>
                <a:lnTo>
                  <a:pt x="180" y="200"/>
                </a:lnTo>
                <a:lnTo>
                  <a:pt x="187" y="232"/>
                </a:lnTo>
                <a:lnTo>
                  <a:pt x="193" y="271"/>
                </a:lnTo>
                <a:lnTo>
                  <a:pt x="193" y="303"/>
                </a:lnTo>
                <a:lnTo>
                  <a:pt x="200" y="329"/>
                </a:lnTo>
                <a:lnTo>
                  <a:pt x="206" y="355"/>
                </a:lnTo>
                <a:lnTo>
                  <a:pt x="206" y="374"/>
                </a:lnTo>
                <a:lnTo>
                  <a:pt x="206" y="393"/>
                </a:lnTo>
                <a:lnTo>
                  <a:pt x="213" y="413"/>
                </a:lnTo>
                <a:lnTo>
                  <a:pt x="213" y="426"/>
                </a:lnTo>
                <a:lnTo>
                  <a:pt x="213" y="438"/>
                </a:lnTo>
                <a:lnTo>
                  <a:pt x="213" y="445"/>
                </a:lnTo>
                <a:lnTo>
                  <a:pt x="213" y="451"/>
                </a:lnTo>
                <a:lnTo>
                  <a:pt x="213" y="464"/>
                </a:lnTo>
                <a:lnTo>
                  <a:pt x="213" y="477"/>
                </a:lnTo>
                <a:lnTo>
                  <a:pt x="206" y="483"/>
                </a:lnTo>
                <a:lnTo>
                  <a:pt x="193" y="490"/>
                </a:lnTo>
                <a:lnTo>
                  <a:pt x="187" y="490"/>
                </a:lnTo>
                <a:lnTo>
                  <a:pt x="180" y="496"/>
                </a:lnTo>
                <a:lnTo>
                  <a:pt x="174" y="490"/>
                </a:lnTo>
                <a:lnTo>
                  <a:pt x="168" y="490"/>
                </a:lnTo>
                <a:lnTo>
                  <a:pt x="161" y="490"/>
                </a:lnTo>
                <a:lnTo>
                  <a:pt x="155" y="483"/>
                </a:lnTo>
                <a:lnTo>
                  <a:pt x="148" y="477"/>
                </a:lnTo>
                <a:lnTo>
                  <a:pt x="142" y="471"/>
                </a:lnTo>
                <a:lnTo>
                  <a:pt x="135" y="464"/>
                </a:lnTo>
                <a:lnTo>
                  <a:pt x="129" y="458"/>
                </a:lnTo>
                <a:lnTo>
                  <a:pt x="123" y="445"/>
                </a:lnTo>
                <a:lnTo>
                  <a:pt x="123" y="438"/>
                </a:lnTo>
                <a:lnTo>
                  <a:pt x="116" y="413"/>
                </a:lnTo>
                <a:lnTo>
                  <a:pt x="110" y="393"/>
                </a:lnTo>
                <a:lnTo>
                  <a:pt x="110" y="393"/>
                </a:lnTo>
              </a:path>
            </a:pathLst>
          </a:custGeom>
          <a:solidFill>
            <a:srgbClr val="FF0000"/>
          </a:solidFill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073" name="Freeform 25"/>
          <p:cNvSpPr>
            <a:spLocks/>
          </p:cNvSpPr>
          <p:nvPr/>
        </p:nvSpPr>
        <p:spPr bwMode="auto">
          <a:xfrm>
            <a:off x="5502945" y="2456829"/>
            <a:ext cx="877888" cy="552450"/>
          </a:xfrm>
          <a:custGeom>
            <a:avLst/>
            <a:gdLst/>
            <a:ahLst/>
            <a:cxnLst>
              <a:cxn ang="0">
                <a:pos x="379" y="26"/>
              </a:cxn>
              <a:cxn ang="0">
                <a:pos x="379" y="13"/>
              </a:cxn>
              <a:cxn ang="0">
                <a:pos x="386" y="7"/>
              </a:cxn>
              <a:cxn ang="0">
                <a:pos x="405" y="0"/>
              </a:cxn>
              <a:cxn ang="0">
                <a:pos x="418" y="0"/>
              </a:cxn>
              <a:cxn ang="0">
                <a:pos x="437" y="7"/>
              </a:cxn>
              <a:cxn ang="0">
                <a:pos x="469" y="20"/>
              </a:cxn>
              <a:cxn ang="0">
                <a:pos x="508" y="39"/>
              </a:cxn>
              <a:cxn ang="0">
                <a:pos x="527" y="58"/>
              </a:cxn>
              <a:cxn ang="0">
                <a:pos x="540" y="78"/>
              </a:cxn>
              <a:cxn ang="0">
                <a:pos x="553" y="90"/>
              </a:cxn>
              <a:cxn ang="0">
                <a:pos x="553" y="103"/>
              </a:cxn>
              <a:cxn ang="0">
                <a:pos x="547" y="110"/>
              </a:cxn>
              <a:cxn ang="0">
                <a:pos x="540" y="123"/>
              </a:cxn>
              <a:cxn ang="0">
                <a:pos x="527" y="136"/>
              </a:cxn>
              <a:cxn ang="0">
                <a:pos x="514" y="148"/>
              </a:cxn>
              <a:cxn ang="0">
                <a:pos x="495" y="161"/>
              </a:cxn>
              <a:cxn ang="0">
                <a:pos x="469" y="181"/>
              </a:cxn>
              <a:cxn ang="0">
                <a:pos x="444" y="194"/>
              </a:cxn>
              <a:cxn ang="0">
                <a:pos x="354" y="239"/>
              </a:cxn>
              <a:cxn ang="0">
                <a:pos x="219" y="297"/>
              </a:cxn>
              <a:cxn ang="0">
                <a:pos x="129" y="329"/>
              </a:cxn>
              <a:cxn ang="0">
                <a:pos x="103" y="335"/>
              </a:cxn>
              <a:cxn ang="0">
                <a:pos x="71" y="342"/>
              </a:cxn>
              <a:cxn ang="0">
                <a:pos x="51" y="348"/>
              </a:cxn>
              <a:cxn ang="0">
                <a:pos x="32" y="348"/>
              </a:cxn>
              <a:cxn ang="0">
                <a:pos x="19" y="348"/>
              </a:cxn>
              <a:cxn ang="0">
                <a:pos x="6" y="348"/>
              </a:cxn>
              <a:cxn ang="0">
                <a:pos x="0" y="342"/>
              </a:cxn>
              <a:cxn ang="0">
                <a:pos x="0" y="335"/>
              </a:cxn>
              <a:cxn ang="0">
                <a:pos x="0" y="322"/>
              </a:cxn>
              <a:cxn ang="0">
                <a:pos x="6" y="316"/>
              </a:cxn>
              <a:cxn ang="0">
                <a:pos x="19" y="303"/>
              </a:cxn>
              <a:cxn ang="0">
                <a:pos x="32" y="290"/>
              </a:cxn>
              <a:cxn ang="0">
                <a:pos x="58" y="277"/>
              </a:cxn>
              <a:cxn ang="0">
                <a:pos x="84" y="264"/>
              </a:cxn>
              <a:cxn ang="0">
                <a:pos x="116" y="245"/>
              </a:cxn>
              <a:cxn ang="0">
                <a:pos x="167" y="219"/>
              </a:cxn>
              <a:cxn ang="0">
                <a:pos x="232" y="181"/>
              </a:cxn>
              <a:cxn ang="0">
                <a:pos x="283" y="155"/>
              </a:cxn>
              <a:cxn ang="0">
                <a:pos x="328" y="123"/>
              </a:cxn>
              <a:cxn ang="0">
                <a:pos x="354" y="103"/>
              </a:cxn>
              <a:cxn ang="0">
                <a:pos x="373" y="78"/>
              </a:cxn>
              <a:cxn ang="0">
                <a:pos x="379" y="58"/>
              </a:cxn>
              <a:cxn ang="0">
                <a:pos x="386" y="39"/>
              </a:cxn>
              <a:cxn ang="0">
                <a:pos x="386" y="32"/>
              </a:cxn>
            </a:cxnLst>
            <a:rect l="0" t="0" r="r" b="b"/>
            <a:pathLst>
              <a:path w="553" h="348">
                <a:moveTo>
                  <a:pt x="386" y="32"/>
                </a:moveTo>
                <a:lnTo>
                  <a:pt x="379" y="26"/>
                </a:lnTo>
                <a:lnTo>
                  <a:pt x="379" y="20"/>
                </a:lnTo>
                <a:lnTo>
                  <a:pt x="379" y="13"/>
                </a:lnTo>
                <a:lnTo>
                  <a:pt x="386" y="7"/>
                </a:lnTo>
                <a:lnTo>
                  <a:pt x="386" y="7"/>
                </a:lnTo>
                <a:lnTo>
                  <a:pt x="392" y="0"/>
                </a:lnTo>
                <a:lnTo>
                  <a:pt x="405" y="0"/>
                </a:lnTo>
                <a:lnTo>
                  <a:pt x="412" y="0"/>
                </a:lnTo>
                <a:lnTo>
                  <a:pt x="418" y="0"/>
                </a:lnTo>
                <a:lnTo>
                  <a:pt x="431" y="0"/>
                </a:lnTo>
                <a:lnTo>
                  <a:pt x="437" y="7"/>
                </a:lnTo>
                <a:lnTo>
                  <a:pt x="450" y="7"/>
                </a:lnTo>
                <a:lnTo>
                  <a:pt x="469" y="20"/>
                </a:lnTo>
                <a:lnTo>
                  <a:pt x="495" y="32"/>
                </a:lnTo>
                <a:lnTo>
                  <a:pt x="508" y="39"/>
                </a:lnTo>
                <a:lnTo>
                  <a:pt x="521" y="52"/>
                </a:lnTo>
                <a:lnTo>
                  <a:pt x="527" y="58"/>
                </a:lnTo>
                <a:lnTo>
                  <a:pt x="534" y="65"/>
                </a:lnTo>
                <a:lnTo>
                  <a:pt x="540" y="78"/>
                </a:lnTo>
                <a:lnTo>
                  <a:pt x="547" y="84"/>
                </a:lnTo>
                <a:lnTo>
                  <a:pt x="553" y="90"/>
                </a:lnTo>
                <a:lnTo>
                  <a:pt x="553" y="97"/>
                </a:lnTo>
                <a:lnTo>
                  <a:pt x="553" y="103"/>
                </a:lnTo>
                <a:lnTo>
                  <a:pt x="553" y="110"/>
                </a:lnTo>
                <a:lnTo>
                  <a:pt x="547" y="110"/>
                </a:lnTo>
                <a:lnTo>
                  <a:pt x="547" y="116"/>
                </a:lnTo>
                <a:lnTo>
                  <a:pt x="540" y="123"/>
                </a:lnTo>
                <a:lnTo>
                  <a:pt x="534" y="129"/>
                </a:lnTo>
                <a:lnTo>
                  <a:pt x="527" y="136"/>
                </a:lnTo>
                <a:lnTo>
                  <a:pt x="521" y="142"/>
                </a:lnTo>
                <a:lnTo>
                  <a:pt x="514" y="148"/>
                </a:lnTo>
                <a:lnTo>
                  <a:pt x="502" y="155"/>
                </a:lnTo>
                <a:lnTo>
                  <a:pt x="495" y="161"/>
                </a:lnTo>
                <a:lnTo>
                  <a:pt x="482" y="174"/>
                </a:lnTo>
                <a:lnTo>
                  <a:pt x="469" y="181"/>
                </a:lnTo>
                <a:lnTo>
                  <a:pt x="457" y="187"/>
                </a:lnTo>
                <a:lnTo>
                  <a:pt x="444" y="194"/>
                </a:lnTo>
                <a:lnTo>
                  <a:pt x="424" y="206"/>
                </a:lnTo>
                <a:lnTo>
                  <a:pt x="354" y="239"/>
                </a:lnTo>
                <a:lnTo>
                  <a:pt x="289" y="271"/>
                </a:lnTo>
                <a:lnTo>
                  <a:pt x="219" y="297"/>
                </a:lnTo>
                <a:lnTo>
                  <a:pt x="148" y="322"/>
                </a:lnTo>
                <a:lnTo>
                  <a:pt x="129" y="329"/>
                </a:lnTo>
                <a:lnTo>
                  <a:pt x="116" y="335"/>
                </a:lnTo>
                <a:lnTo>
                  <a:pt x="103" y="335"/>
                </a:lnTo>
                <a:lnTo>
                  <a:pt x="84" y="342"/>
                </a:lnTo>
                <a:lnTo>
                  <a:pt x="71" y="342"/>
                </a:lnTo>
                <a:lnTo>
                  <a:pt x="64" y="348"/>
                </a:lnTo>
                <a:lnTo>
                  <a:pt x="51" y="348"/>
                </a:lnTo>
                <a:lnTo>
                  <a:pt x="39" y="348"/>
                </a:lnTo>
                <a:lnTo>
                  <a:pt x="32" y="348"/>
                </a:lnTo>
                <a:lnTo>
                  <a:pt x="26" y="348"/>
                </a:lnTo>
                <a:lnTo>
                  <a:pt x="19" y="348"/>
                </a:lnTo>
                <a:lnTo>
                  <a:pt x="13" y="348"/>
                </a:lnTo>
                <a:lnTo>
                  <a:pt x="6" y="348"/>
                </a:lnTo>
                <a:lnTo>
                  <a:pt x="0" y="342"/>
                </a:lnTo>
                <a:lnTo>
                  <a:pt x="0" y="342"/>
                </a:lnTo>
                <a:lnTo>
                  <a:pt x="0" y="335"/>
                </a:lnTo>
                <a:lnTo>
                  <a:pt x="0" y="335"/>
                </a:lnTo>
                <a:lnTo>
                  <a:pt x="0" y="329"/>
                </a:lnTo>
                <a:lnTo>
                  <a:pt x="0" y="322"/>
                </a:lnTo>
                <a:lnTo>
                  <a:pt x="0" y="322"/>
                </a:lnTo>
                <a:lnTo>
                  <a:pt x="6" y="316"/>
                </a:lnTo>
                <a:lnTo>
                  <a:pt x="13" y="309"/>
                </a:lnTo>
                <a:lnTo>
                  <a:pt x="19" y="303"/>
                </a:lnTo>
                <a:lnTo>
                  <a:pt x="26" y="297"/>
                </a:lnTo>
                <a:lnTo>
                  <a:pt x="32" y="290"/>
                </a:lnTo>
                <a:lnTo>
                  <a:pt x="45" y="284"/>
                </a:lnTo>
                <a:lnTo>
                  <a:pt x="58" y="277"/>
                </a:lnTo>
                <a:lnTo>
                  <a:pt x="71" y="271"/>
                </a:lnTo>
                <a:lnTo>
                  <a:pt x="84" y="264"/>
                </a:lnTo>
                <a:lnTo>
                  <a:pt x="96" y="258"/>
                </a:lnTo>
                <a:lnTo>
                  <a:pt x="116" y="245"/>
                </a:lnTo>
                <a:lnTo>
                  <a:pt x="135" y="239"/>
                </a:lnTo>
                <a:lnTo>
                  <a:pt x="167" y="219"/>
                </a:lnTo>
                <a:lnTo>
                  <a:pt x="206" y="200"/>
                </a:lnTo>
                <a:lnTo>
                  <a:pt x="232" y="181"/>
                </a:lnTo>
                <a:lnTo>
                  <a:pt x="264" y="168"/>
                </a:lnTo>
                <a:lnTo>
                  <a:pt x="283" y="155"/>
                </a:lnTo>
                <a:lnTo>
                  <a:pt x="309" y="142"/>
                </a:lnTo>
                <a:lnTo>
                  <a:pt x="328" y="123"/>
                </a:lnTo>
                <a:lnTo>
                  <a:pt x="341" y="110"/>
                </a:lnTo>
                <a:lnTo>
                  <a:pt x="354" y="103"/>
                </a:lnTo>
                <a:lnTo>
                  <a:pt x="360" y="90"/>
                </a:lnTo>
                <a:lnTo>
                  <a:pt x="373" y="78"/>
                </a:lnTo>
                <a:lnTo>
                  <a:pt x="379" y="71"/>
                </a:lnTo>
                <a:lnTo>
                  <a:pt x="379" y="58"/>
                </a:lnTo>
                <a:lnTo>
                  <a:pt x="386" y="52"/>
                </a:lnTo>
                <a:lnTo>
                  <a:pt x="386" y="39"/>
                </a:lnTo>
                <a:lnTo>
                  <a:pt x="386" y="32"/>
                </a:lnTo>
                <a:lnTo>
                  <a:pt x="386" y="32"/>
                </a:lnTo>
              </a:path>
            </a:pathLst>
          </a:custGeom>
          <a:solidFill>
            <a:srgbClr val="FF0000"/>
          </a:solidFill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074" name="Freeform 26"/>
          <p:cNvSpPr>
            <a:spLocks/>
          </p:cNvSpPr>
          <p:nvPr/>
        </p:nvSpPr>
        <p:spPr bwMode="auto">
          <a:xfrm>
            <a:off x="6676107" y="2477467"/>
            <a:ext cx="633413" cy="522288"/>
          </a:xfrm>
          <a:custGeom>
            <a:avLst/>
            <a:gdLst/>
            <a:ahLst/>
            <a:cxnLst>
              <a:cxn ang="0">
                <a:pos x="290" y="97"/>
              </a:cxn>
              <a:cxn ang="0">
                <a:pos x="316" y="110"/>
              </a:cxn>
              <a:cxn ang="0">
                <a:pos x="341" y="129"/>
              </a:cxn>
              <a:cxn ang="0">
                <a:pos x="361" y="148"/>
              </a:cxn>
              <a:cxn ang="0">
                <a:pos x="373" y="168"/>
              </a:cxn>
              <a:cxn ang="0">
                <a:pos x="386" y="187"/>
              </a:cxn>
              <a:cxn ang="0">
                <a:pos x="393" y="206"/>
              </a:cxn>
              <a:cxn ang="0">
                <a:pos x="399" y="226"/>
              </a:cxn>
              <a:cxn ang="0">
                <a:pos x="399" y="258"/>
              </a:cxn>
              <a:cxn ang="0">
                <a:pos x="393" y="296"/>
              </a:cxn>
              <a:cxn ang="0">
                <a:pos x="380" y="316"/>
              </a:cxn>
              <a:cxn ang="0">
                <a:pos x="367" y="329"/>
              </a:cxn>
              <a:cxn ang="0">
                <a:pos x="354" y="329"/>
              </a:cxn>
              <a:cxn ang="0">
                <a:pos x="335" y="329"/>
              </a:cxn>
              <a:cxn ang="0">
                <a:pos x="322" y="316"/>
              </a:cxn>
              <a:cxn ang="0">
                <a:pos x="296" y="303"/>
              </a:cxn>
              <a:cxn ang="0">
                <a:pos x="270" y="290"/>
              </a:cxn>
              <a:cxn ang="0">
                <a:pos x="245" y="264"/>
              </a:cxn>
              <a:cxn ang="0">
                <a:pos x="213" y="238"/>
              </a:cxn>
              <a:cxn ang="0">
                <a:pos x="174" y="206"/>
              </a:cxn>
              <a:cxn ang="0">
                <a:pos x="135" y="174"/>
              </a:cxn>
              <a:cxn ang="0">
                <a:pos x="103" y="142"/>
              </a:cxn>
              <a:cxn ang="0">
                <a:pos x="71" y="110"/>
              </a:cxn>
              <a:cxn ang="0">
                <a:pos x="52" y="84"/>
              </a:cxn>
              <a:cxn ang="0">
                <a:pos x="33" y="58"/>
              </a:cxn>
              <a:cxn ang="0">
                <a:pos x="13" y="39"/>
              </a:cxn>
              <a:cxn ang="0">
                <a:pos x="7" y="19"/>
              </a:cxn>
              <a:cxn ang="0">
                <a:pos x="0" y="7"/>
              </a:cxn>
              <a:cxn ang="0">
                <a:pos x="71" y="19"/>
              </a:cxn>
              <a:cxn ang="0">
                <a:pos x="174" y="45"/>
              </a:cxn>
              <a:cxn ang="0">
                <a:pos x="238" y="71"/>
              </a:cxn>
              <a:cxn ang="0">
                <a:pos x="270" y="84"/>
              </a:cxn>
            </a:cxnLst>
            <a:rect l="0" t="0" r="r" b="b"/>
            <a:pathLst>
              <a:path w="399" h="329">
                <a:moveTo>
                  <a:pt x="270" y="84"/>
                </a:moveTo>
                <a:lnTo>
                  <a:pt x="290" y="97"/>
                </a:lnTo>
                <a:lnTo>
                  <a:pt x="303" y="103"/>
                </a:lnTo>
                <a:lnTo>
                  <a:pt x="316" y="110"/>
                </a:lnTo>
                <a:lnTo>
                  <a:pt x="328" y="116"/>
                </a:lnTo>
                <a:lnTo>
                  <a:pt x="341" y="129"/>
                </a:lnTo>
                <a:lnTo>
                  <a:pt x="348" y="135"/>
                </a:lnTo>
                <a:lnTo>
                  <a:pt x="361" y="148"/>
                </a:lnTo>
                <a:lnTo>
                  <a:pt x="367" y="155"/>
                </a:lnTo>
                <a:lnTo>
                  <a:pt x="373" y="168"/>
                </a:lnTo>
                <a:lnTo>
                  <a:pt x="380" y="174"/>
                </a:lnTo>
                <a:lnTo>
                  <a:pt x="386" y="187"/>
                </a:lnTo>
                <a:lnTo>
                  <a:pt x="393" y="193"/>
                </a:lnTo>
                <a:lnTo>
                  <a:pt x="393" y="206"/>
                </a:lnTo>
                <a:lnTo>
                  <a:pt x="399" y="219"/>
                </a:lnTo>
                <a:lnTo>
                  <a:pt x="399" y="226"/>
                </a:lnTo>
                <a:lnTo>
                  <a:pt x="399" y="238"/>
                </a:lnTo>
                <a:lnTo>
                  <a:pt x="399" y="258"/>
                </a:lnTo>
                <a:lnTo>
                  <a:pt x="399" y="277"/>
                </a:lnTo>
                <a:lnTo>
                  <a:pt x="393" y="296"/>
                </a:lnTo>
                <a:lnTo>
                  <a:pt x="386" y="309"/>
                </a:lnTo>
                <a:lnTo>
                  <a:pt x="380" y="316"/>
                </a:lnTo>
                <a:lnTo>
                  <a:pt x="373" y="322"/>
                </a:lnTo>
                <a:lnTo>
                  <a:pt x="367" y="329"/>
                </a:lnTo>
                <a:lnTo>
                  <a:pt x="354" y="329"/>
                </a:lnTo>
                <a:lnTo>
                  <a:pt x="354" y="329"/>
                </a:lnTo>
                <a:lnTo>
                  <a:pt x="341" y="329"/>
                </a:lnTo>
                <a:lnTo>
                  <a:pt x="335" y="329"/>
                </a:lnTo>
                <a:lnTo>
                  <a:pt x="328" y="322"/>
                </a:lnTo>
                <a:lnTo>
                  <a:pt x="322" y="316"/>
                </a:lnTo>
                <a:lnTo>
                  <a:pt x="309" y="309"/>
                </a:lnTo>
                <a:lnTo>
                  <a:pt x="296" y="303"/>
                </a:lnTo>
                <a:lnTo>
                  <a:pt x="283" y="296"/>
                </a:lnTo>
                <a:lnTo>
                  <a:pt x="270" y="290"/>
                </a:lnTo>
                <a:lnTo>
                  <a:pt x="258" y="277"/>
                </a:lnTo>
                <a:lnTo>
                  <a:pt x="245" y="264"/>
                </a:lnTo>
                <a:lnTo>
                  <a:pt x="232" y="251"/>
                </a:lnTo>
                <a:lnTo>
                  <a:pt x="213" y="238"/>
                </a:lnTo>
                <a:lnTo>
                  <a:pt x="193" y="226"/>
                </a:lnTo>
                <a:lnTo>
                  <a:pt x="174" y="206"/>
                </a:lnTo>
                <a:lnTo>
                  <a:pt x="155" y="193"/>
                </a:lnTo>
                <a:lnTo>
                  <a:pt x="135" y="174"/>
                </a:lnTo>
                <a:lnTo>
                  <a:pt x="123" y="155"/>
                </a:lnTo>
                <a:lnTo>
                  <a:pt x="103" y="142"/>
                </a:lnTo>
                <a:lnTo>
                  <a:pt x="90" y="123"/>
                </a:lnTo>
                <a:lnTo>
                  <a:pt x="71" y="110"/>
                </a:lnTo>
                <a:lnTo>
                  <a:pt x="58" y="97"/>
                </a:lnTo>
                <a:lnTo>
                  <a:pt x="52" y="84"/>
                </a:lnTo>
                <a:lnTo>
                  <a:pt x="39" y="71"/>
                </a:lnTo>
                <a:lnTo>
                  <a:pt x="33" y="58"/>
                </a:lnTo>
                <a:lnTo>
                  <a:pt x="20" y="52"/>
                </a:lnTo>
                <a:lnTo>
                  <a:pt x="13" y="39"/>
                </a:lnTo>
                <a:lnTo>
                  <a:pt x="13" y="32"/>
                </a:lnTo>
                <a:lnTo>
                  <a:pt x="7" y="19"/>
                </a:lnTo>
                <a:lnTo>
                  <a:pt x="0" y="13"/>
                </a:lnTo>
                <a:lnTo>
                  <a:pt x="0" y="7"/>
                </a:lnTo>
                <a:lnTo>
                  <a:pt x="0" y="0"/>
                </a:lnTo>
                <a:lnTo>
                  <a:pt x="71" y="19"/>
                </a:lnTo>
                <a:lnTo>
                  <a:pt x="135" y="39"/>
                </a:lnTo>
                <a:lnTo>
                  <a:pt x="174" y="45"/>
                </a:lnTo>
                <a:lnTo>
                  <a:pt x="206" y="58"/>
                </a:lnTo>
                <a:lnTo>
                  <a:pt x="238" y="71"/>
                </a:lnTo>
                <a:lnTo>
                  <a:pt x="270" y="84"/>
                </a:lnTo>
                <a:lnTo>
                  <a:pt x="270" y="84"/>
                </a:lnTo>
              </a:path>
            </a:pathLst>
          </a:custGeom>
          <a:solidFill>
            <a:srgbClr val="FF0000"/>
          </a:solidFill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075" name="Freeform 27"/>
          <p:cNvSpPr>
            <a:spLocks/>
          </p:cNvSpPr>
          <p:nvPr/>
        </p:nvSpPr>
        <p:spPr bwMode="auto">
          <a:xfrm>
            <a:off x="5871245" y="1629742"/>
            <a:ext cx="1428750" cy="847725"/>
          </a:xfrm>
          <a:custGeom>
            <a:avLst/>
            <a:gdLst/>
            <a:ahLst/>
            <a:cxnLst>
              <a:cxn ang="0">
                <a:pos x="739" y="392"/>
              </a:cxn>
              <a:cxn ang="0">
                <a:pos x="713" y="450"/>
              </a:cxn>
              <a:cxn ang="0">
                <a:pos x="694" y="489"/>
              </a:cxn>
              <a:cxn ang="0">
                <a:pos x="675" y="515"/>
              </a:cxn>
              <a:cxn ang="0">
                <a:pos x="662" y="534"/>
              </a:cxn>
              <a:cxn ang="0">
                <a:pos x="649" y="534"/>
              </a:cxn>
              <a:cxn ang="0">
                <a:pos x="630" y="528"/>
              </a:cxn>
              <a:cxn ang="0">
                <a:pos x="617" y="502"/>
              </a:cxn>
              <a:cxn ang="0">
                <a:pos x="610" y="470"/>
              </a:cxn>
              <a:cxn ang="0">
                <a:pos x="610" y="412"/>
              </a:cxn>
              <a:cxn ang="0">
                <a:pos x="636" y="322"/>
              </a:cxn>
              <a:cxn ang="0">
                <a:pos x="655" y="238"/>
              </a:cxn>
              <a:cxn ang="0">
                <a:pos x="668" y="180"/>
              </a:cxn>
              <a:cxn ang="0">
                <a:pos x="668" y="148"/>
              </a:cxn>
              <a:cxn ang="0">
                <a:pos x="662" y="122"/>
              </a:cxn>
              <a:cxn ang="0">
                <a:pos x="642" y="109"/>
              </a:cxn>
              <a:cxn ang="0">
                <a:pos x="604" y="109"/>
              </a:cxn>
              <a:cxn ang="0">
                <a:pos x="559" y="115"/>
              </a:cxn>
              <a:cxn ang="0">
                <a:pos x="527" y="115"/>
              </a:cxn>
              <a:cxn ang="0">
                <a:pos x="482" y="122"/>
              </a:cxn>
              <a:cxn ang="0">
                <a:pos x="424" y="128"/>
              </a:cxn>
              <a:cxn ang="0">
                <a:pos x="334" y="141"/>
              </a:cxn>
              <a:cxn ang="0">
                <a:pos x="192" y="161"/>
              </a:cxn>
              <a:cxn ang="0">
                <a:pos x="128" y="167"/>
              </a:cxn>
              <a:cxn ang="0">
                <a:pos x="77" y="167"/>
              </a:cxn>
              <a:cxn ang="0">
                <a:pos x="38" y="173"/>
              </a:cxn>
              <a:cxn ang="0">
                <a:pos x="0" y="173"/>
              </a:cxn>
              <a:cxn ang="0">
                <a:pos x="96" y="83"/>
              </a:cxn>
              <a:cxn ang="0">
                <a:pos x="218" y="70"/>
              </a:cxn>
              <a:cxn ang="0">
                <a:pos x="321" y="58"/>
              </a:cxn>
              <a:cxn ang="0">
                <a:pos x="405" y="45"/>
              </a:cxn>
              <a:cxn ang="0">
                <a:pos x="475" y="38"/>
              </a:cxn>
              <a:cxn ang="0">
                <a:pos x="533" y="32"/>
              </a:cxn>
              <a:cxn ang="0">
                <a:pos x="610" y="19"/>
              </a:cxn>
              <a:cxn ang="0">
                <a:pos x="655" y="12"/>
              </a:cxn>
              <a:cxn ang="0">
                <a:pos x="694" y="0"/>
              </a:cxn>
              <a:cxn ang="0">
                <a:pos x="726" y="0"/>
              </a:cxn>
              <a:cxn ang="0">
                <a:pos x="758" y="12"/>
              </a:cxn>
              <a:cxn ang="0">
                <a:pos x="803" y="32"/>
              </a:cxn>
              <a:cxn ang="0">
                <a:pos x="855" y="64"/>
              </a:cxn>
              <a:cxn ang="0">
                <a:pos x="887" y="96"/>
              </a:cxn>
              <a:cxn ang="0">
                <a:pos x="900" y="115"/>
              </a:cxn>
              <a:cxn ang="0">
                <a:pos x="887" y="148"/>
              </a:cxn>
              <a:cxn ang="0">
                <a:pos x="874" y="161"/>
              </a:cxn>
              <a:cxn ang="0">
                <a:pos x="855" y="167"/>
              </a:cxn>
              <a:cxn ang="0">
                <a:pos x="842" y="186"/>
              </a:cxn>
              <a:cxn ang="0">
                <a:pos x="823" y="219"/>
              </a:cxn>
              <a:cxn ang="0">
                <a:pos x="797" y="257"/>
              </a:cxn>
              <a:cxn ang="0">
                <a:pos x="777" y="309"/>
              </a:cxn>
              <a:cxn ang="0">
                <a:pos x="758" y="347"/>
              </a:cxn>
            </a:cxnLst>
            <a:rect l="0" t="0" r="r" b="b"/>
            <a:pathLst>
              <a:path w="900" h="534">
                <a:moveTo>
                  <a:pt x="758" y="347"/>
                </a:moveTo>
                <a:lnTo>
                  <a:pt x="745" y="373"/>
                </a:lnTo>
                <a:lnTo>
                  <a:pt x="739" y="392"/>
                </a:lnTo>
                <a:lnTo>
                  <a:pt x="732" y="412"/>
                </a:lnTo>
                <a:lnTo>
                  <a:pt x="720" y="431"/>
                </a:lnTo>
                <a:lnTo>
                  <a:pt x="713" y="450"/>
                </a:lnTo>
                <a:lnTo>
                  <a:pt x="707" y="463"/>
                </a:lnTo>
                <a:lnTo>
                  <a:pt x="700" y="476"/>
                </a:lnTo>
                <a:lnTo>
                  <a:pt x="694" y="489"/>
                </a:lnTo>
                <a:lnTo>
                  <a:pt x="687" y="502"/>
                </a:lnTo>
                <a:lnTo>
                  <a:pt x="681" y="508"/>
                </a:lnTo>
                <a:lnTo>
                  <a:pt x="675" y="515"/>
                </a:lnTo>
                <a:lnTo>
                  <a:pt x="675" y="521"/>
                </a:lnTo>
                <a:lnTo>
                  <a:pt x="668" y="528"/>
                </a:lnTo>
                <a:lnTo>
                  <a:pt x="662" y="534"/>
                </a:lnTo>
                <a:lnTo>
                  <a:pt x="662" y="534"/>
                </a:lnTo>
                <a:lnTo>
                  <a:pt x="655" y="534"/>
                </a:lnTo>
                <a:lnTo>
                  <a:pt x="649" y="534"/>
                </a:lnTo>
                <a:lnTo>
                  <a:pt x="642" y="534"/>
                </a:lnTo>
                <a:lnTo>
                  <a:pt x="636" y="528"/>
                </a:lnTo>
                <a:lnTo>
                  <a:pt x="630" y="528"/>
                </a:lnTo>
                <a:lnTo>
                  <a:pt x="623" y="521"/>
                </a:lnTo>
                <a:lnTo>
                  <a:pt x="623" y="515"/>
                </a:lnTo>
                <a:lnTo>
                  <a:pt x="617" y="502"/>
                </a:lnTo>
                <a:lnTo>
                  <a:pt x="617" y="496"/>
                </a:lnTo>
                <a:lnTo>
                  <a:pt x="610" y="483"/>
                </a:lnTo>
                <a:lnTo>
                  <a:pt x="610" y="470"/>
                </a:lnTo>
                <a:lnTo>
                  <a:pt x="610" y="450"/>
                </a:lnTo>
                <a:lnTo>
                  <a:pt x="610" y="431"/>
                </a:lnTo>
                <a:lnTo>
                  <a:pt x="610" y="412"/>
                </a:lnTo>
                <a:lnTo>
                  <a:pt x="617" y="386"/>
                </a:lnTo>
                <a:lnTo>
                  <a:pt x="623" y="354"/>
                </a:lnTo>
                <a:lnTo>
                  <a:pt x="636" y="322"/>
                </a:lnTo>
                <a:lnTo>
                  <a:pt x="642" y="296"/>
                </a:lnTo>
                <a:lnTo>
                  <a:pt x="649" y="264"/>
                </a:lnTo>
                <a:lnTo>
                  <a:pt x="655" y="238"/>
                </a:lnTo>
                <a:lnTo>
                  <a:pt x="662" y="219"/>
                </a:lnTo>
                <a:lnTo>
                  <a:pt x="668" y="199"/>
                </a:lnTo>
                <a:lnTo>
                  <a:pt x="668" y="180"/>
                </a:lnTo>
                <a:lnTo>
                  <a:pt x="668" y="167"/>
                </a:lnTo>
                <a:lnTo>
                  <a:pt x="675" y="161"/>
                </a:lnTo>
                <a:lnTo>
                  <a:pt x="668" y="148"/>
                </a:lnTo>
                <a:lnTo>
                  <a:pt x="668" y="135"/>
                </a:lnTo>
                <a:lnTo>
                  <a:pt x="668" y="128"/>
                </a:lnTo>
                <a:lnTo>
                  <a:pt x="662" y="122"/>
                </a:lnTo>
                <a:lnTo>
                  <a:pt x="662" y="115"/>
                </a:lnTo>
                <a:lnTo>
                  <a:pt x="655" y="115"/>
                </a:lnTo>
                <a:lnTo>
                  <a:pt x="642" y="109"/>
                </a:lnTo>
                <a:lnTo>
                  <a:pt x="636" y="109"/>
                </a:lnTo>
                <a:lnTo>
                  <a:pt x="623" y="109"/>
                </a:lnTo>
                <a:lnTo>
                  <a:pt x="604" y="109"/>
                </a:lnTo>
                <a:lnTo>
                  <a:pt x="591" y="109"/>
                </a:lnTo>
                <a:lnTo>
                  <a:pt x="572" y="115"/>
                </a:lnTo>
                <a:lnTo>
                  <a:pt x="559" y="115"/>
                </a:lnTo>
                <a:lnTo>
                  <a:pt x="552" y="115"/>
                </a:lnTo>
                <a:lnTo>
                  <a:pt x="540" y="115"/>
                </a:lnTo>
                <a:lnTo>
                  <a:pt x="527" y="115"/>
                </a:lnTo>
                <a:lnTo>
                  <a:pt x="514" y="122"/>
                </a:lnTo>
                <a:lnTo>
                  <a:pt x="495" y="122"/>
                </a:lnTo>
                <a:lnTo>
                  <a:pt x="482" y="122"/>
                </a:lnTo>
                <a:lnTo>
                  <a:pt x="462" y="122"/>
                </a:lnTo>
                <a:lnTo>
                  <a:pt x="443" y="128"/>
                </a:lnTo>
                <a:lnTo>
                  <a:pt x="424" y="128"/>
                </a:lnTo>
                <a:lnTo>
                  <a:pt x="405" y="128"/>
                </a:lnTo>
                <a:lnTo>
                  <a:pt x="379" y="135"/>
                </a:lnTo>
                <a:lnTo>
                  <a:pt x="334" y="141"/>
                </a:lnTo>
                <a:lnTo>
                  <a:pt x="289" y="148"/>
                </a:lnTo>
                <a:lnTo>
                  <a:pt x="237" y="154"/>
                </a:lnTo>
                <a:lnTo>
                  <a:pt x="192" y="161"/>
                </a:lnTo>
                <a:lnTo>
                  <a:pt x="173" y="161"/>
                </a:lnTo>
                <a:lnTo>
                  <a:pt x="147" y="161"/>
                </a:lnTo>
                <a:lnTo>
                  <a:pt x="128" y="167"/>
                </a:lnTo>
                <a:lnTo>
                  <a:pt x="115" y="167"/>
                </a:lnTo>
                <a:lnTo>
                  <a:pt x="96" y="167"/>
                </a:lnTo>
                <a:lnTo>
                  <a:pt x="77" y="167"/>
                </a:lnTo>
                <a:lnTo>
                  <a:pt x="64" y="167"/>
                </a:lnTo>
                <a:lnTo>
                  <a:pt x="51" y="173"/>
                </a:lnTo>
                <a:lnTo>
                  <a:pt x="38" y="173"/>
                </a:lnTo>
                <a:lnTo>
                  <a:pt x="25" y="173"/>
                </a:lnTo>
                <a:lnTo>
                  <a:pt x="12" y="173"/>
                </a:lnTo>
                <a:lnTo>
                  <a:pt x="0" y="173"/>
                </a:lnTo>
                <a:lnTo>
                  <a:pt x="0" y="90"/>
                </a:lnTo>
                <a:lnTo>
                  <a:pt x="51" y="90"/>
                </a:lnTo>
                <a:lnTo>
                  <a:pt x="96" y="83"/>
                </a:lnTo>
                <a:lnTo>
                  <a:pt x="135" y="77"/>
                </a:lnTo>
                <a:lnTo>
                  <a:pt x="180" y="77"/>
                </a:lnTo>
                <a:lnTo>
                  <a:pt x="218" y="70"/>
                </a:lnTo>
                <a:lnTo>
                  <a:pt x="257" y="64"/>
                </a:lnTo>
                <a:lnTo>
                  <a:pt x="289" y="64"/>
                </a:lnTo>
                <a:lnTo>
                  <a:pt x="321" y="58"/>
                </a:lnTo>
                <a:lnTo>
                  <a:pt x="353" y="58"/>
                </a:lnTo>
                <a:lnTo>
                  <a:pt x="379" y="51"/>
                </a:lnTo>
                <a:lnTo>
                  <a:pt x="405" y="45"/>
                </a:lnTo>
                <a:lnTo>
                  <a:pt x="430" y="45"/>
                </a:lnTo>
                <a:lnTo>
                  <a:pt x="456" y="45"/>
                </a:lnTo>
                <a:lnTo>
                  <a:pt x="475" y="38"/>
                </a:lnTo>
                <a:lnTo>
                  <a:pt x="495" y="38"/>
                </a:lnTo>
                <a:lnTo>
                  <a:pt x="507" y="32"/>
                </a:lnTo>
                <a:lnTo>
                  <a:pt x="533" y="32"/>
                </a:lnTo>
                <a:lnTo>
                  <a:pt x="559" y="25"/>
                </a:lnTo>
                <a:lnTo>
                  <a:pt x="585" y="25"/>
                </a:lnTo>
                <a:lnTo>
                  <a:pt x="610" y="19"/>
                </a:lnTo>
                <a:lnTo>
                  <a:pt x="623" y="19"/>
                </a:lnTo>
                <a:lnTo>
                  <a:pt x="642" y="12"/>
                </a:lnTo>
                <a:lnTo>
                  <a:pt x="655" y="12"/>
                </a:lnTo>
                <a:lnTo>
                  <a:pt x="662" y="6"/>
                </a:lnTo>
                <a:lnTo>
                  <a:pt x="681" y="0"/>
                </a:lnTo>
                <a:lnTo>
                  <a:pt x="694" y="0"/>
                </a:lnTo>
                <a:lnTo>
                  <a:pt x="713" y="0"/>
                </a:lnTo>
                <a:lnTo>
                  <a:pt x="720" y="0"/>
                </a:lnTo>
                <a:lnTo>
                  <a:pt x="726" y="0"/>
                </a:lnTo>
                <a:lnTo>
                  <a:pt x="739" y="6"/>
                </a:lnTo>
                <a:lnTo>
                  <a:pt x="745" y="6"/>
                </a:lnTo>
                <a:lnTo>
                  <a:pt x="758" y="12"/>
                </a:lnTo>
                <a:lnTo>
                  <a:pt x="771" y="19"/>
                </a:lnTo>
                <a:lnTo>
                  <a:pt x="784" y="25"/>
                </a:lnTo>
                <a:lnTo>
                  <a:pt x="803" y="32"/>
                </a:lnTo>
                <a:lnTo>
                  <a:pt x="816" y="45"/>
                </a:lnTo>
                <a:lnTo>
                  <a:pt x="835" y="51"/>
                </a:lnTo>
                <a:lnTo>
                  <a:pt x="855" y="64"/>
                </a:lnTo>
                <a:lnTo>
                  <a:pt x="868" y="77"/>
                </a:lnTo>
                <a:lnTo>
                  <a:pt x="880" y="83"/>
                </a:lnTo>
                <a:lnTo>
                  <a:pt x="887" y="96"/>
                </a:lnTo>
                <a:lnTo>
                  <a:pt x="893" y="103"/>
                </a:lnTo>
                <a:lnTo>
                  <a:pt x="900" y="109"/>
                </a:lnTo>
                <a:lnTo>
                  <a:pt x="900" y="115"/>
                </a:lnTo>
                <a:lnTo>
                  <a:pt x="900" y="128"/>
                </a:lnTo>
                <a:lnTo>
                  <a:pt x="893" y="141"/>
                </a:lnTo>
                <a:lnTo>
                  <a:pt x="887" y="148"/>
                </a:lnTo>
                <a:lnTo>
                  <a:pt x="880" y="154"/>
                </a:lnTo>
                <a:lnTo>
                  <a:pt x="880" y="161"/>
                </a:lnTo>
                <a:lnTo>
                  <a:pt x="874" y="161"/>
                </a:lnTo>
                <a:lnTo>
                  <a:pt x="861" y="167"/>
                </a:lnTo>
                <a:lnTo>
                  <a:pt x="861" y="167"/>
                </a:lnTo>
                <a:lnTo>
                  <a:pt x="855" y="167"/>
                </a:lnTo>
                <a:lnTo>
                  <a:pt x="848" y="173"/>
                </a:lnTo>
                <a:lnTo>
                  <a:pt x="848" y="180"/>
                </a:lnTo>
                <a:lnTo>
                  <a:pt x="842" y="186"/>
                </a:lnTo>
                <a:lnTo>
                  <a:pt x="835" y="193"/>
                </a:lnTo>
                <a:lnTo>
                  <a:pt x="829" y="206"/>
                </a:lnTo>
                <a:lnTo>
                  <a:pt x="823" y="219"/>
                </a:lnTo>
                <a:lnTo>
                  <a:pt x="816" y="225"/>
                </a:lnTo>
                <a:lnTo>
                  <a:pt x="810" y="238"/>
                </a:lnTo>
                <a:lnTo>
                  <a:pt x="797" y="257"/>
                </a:lnTo>
                <a:lnTo>
                  <a:pt x="790" y="270"/>
                </a:lnTo>
                <a:lnTo>
                  <a:pt x="784" y="289"/>
                </a:lnTo>
                <a:lnTo>
                  <a:pt x="777" y="309"/>
                </a:lnTo>
                <a:lnTo>
                  <a:pt x="765" y="328"/>
                </a:lnTo>
                <a:lnTo>
                  <a:pt x="758" y="347"/>
                </a:lnTo>
                <a:lnTo>
                  <a:pt x="758" y="347"/>
                </a:lnTo>
              </a:path>
            </a:pathLst>
          </a:custGeom>
          <a:solidFill>
            <a:srgbClr val="FF0000"/>
          </a:solidFill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076" name="Freeform 28"/>
          <p:cNvSpPr>
            <a:spLocks/>
          </p:cNvSpPr>
          <p:nvPr/>
        </p:nvSpPr>
        <p:spPr bwMode="auto">
          <a:xfrm>
            <a:off x="6390357" y="1505917"/>
            <a:ext cx="92075" cy="828675"/>
          </a:xfrm>
          <a:custGeom>
            <a:avLst/>
            <a:gdLst/>
            <a:ahLst/>
            <a:cxnLst>
              <a:cxn ang="0">
                <a:pos x="58" y="0"/>
              </a:cxn>
              <a:cxn ang="0">
                <a:pos x="58" y="136"/>
              </a:cxn>
              <a:cxn ang="0">
                <a:pos x="52" y="264"/>
              </a:cxn>
              <a:cxn ang="0">
                <a:pos x="52" y="393"/>
              </a:cxn>
              <a:cxn ang="0">
                <a:pos x="52" y="458"/>
              </a:cxn>
              <a:cxn ang="0">
                <a:pos x="52" y="522"/>
              </a:cxn>
              <a:cxn ang="0">
                <a:pos x="20" y="522"/>
              </a:cxn>
              <a:cxn ang="0">
                <a:pos x="20" y="470"/>
              </a:cxn>
              <a:cxn ang="0">
                <a:pos x="20" y="425"/>
              </a:cxn>
              <a:cxn ang="0">
                <a:pos x="20" y="387"/>
              </a:cxn>
              <a:cxn ang="0">
                <a:pos x="20" y="342"/>
              </a:cxn>
              <a:cxn ang="0">
                <a:pos x="20" y="303"/>
              </a:cxn>
              <a:cxn ang="0">
                <a:pos x="20" y="264"/>
              </a:cxn>
              <a:cxn ang="0">
                <a:pos x="20" y="232"/>
              </a:cxn>
              <a:cxn ang="0">
                <a:pos x="20" y="193"/>
              </a:cxn>
              <a:cxn ang="0">
                <a:pos x="13" y="161"/>
              </a:cxn>
              <a:cxn ang="0">
                <a:pos x="13" y="136"/>
              </a:cxn>
              <a:cxn ang="0">
                <a:pos x="13" y="103"/>
              </a:cxn>
              <a:cxn ang="0">
                <a:pos x="13" y="78"/>
              </a:cxn>
              <a:cxn ang="0">
                <a:pos x="7" y="58"/>
              </a:cxn>
              <a:cxn ang="0">
                <a:pos x="7" y="32"/>
              </a:cxn>
              <a:cxn ang="0">
                <a:pos x="7" y="13"/>
              </a:cxn>
              <a:cxn ang="0">
                <a:pos x="0" y="0"/>
              </a:cxn>
              <a:cxn ang="0">
                <a:pos x="58" y="0"/>
              </a:cxn>
              <a:cxn ang="0">
                <a:pos x="58" y="0"/>
              </a:cxn>
            </a:cxnLst>
            <a:rect l="0" t="0" r="r" b="b"/>
            <a:pathLst>
              <a:path w="58" h="522">
                <a:moveTo>
                  <a:pt x="58" y="0"/>
                </a:moveTo>
                <a:lnTo>
                  <a:pt x="58" y="136"/>
                </a:lnTo>
                <a:lnTo>
                  <a:pt x="52" y="264"/>
                </a:lnTo>
                <a:lnTo>
                  <a:pt x="52" y="393"/>
                </a:lnTo>
                <a:lnTo>
                  <a:pt x="52" y="458"/>
                </a:lnTo>
                <a:lnTo>
                  <a:pt x="52" y="522"/>
                </a:lnTo>
                <a:lnTo>
                  <a:pt x="20" y="522"/>
                </a:lnTo>
                <a:lnTo>
                  <a:pt x="20" y="470"/>
                </a:lnTo>
                <a:lnTo>
                  <a:pt x="20" y="425"/>
                </a:lnTo>
                <a:lnTo>
                  <a:pt x="20" y="387"/>
                </a:lnTo>
                <a:lnTo>
                  <a:pt x="20" y="342"/>
                </a:lnTo>
                <a:lnTo>
                  <a:pt x="20" y="303"/>
                </a:lnTo>
                <a:lnTo>
                  <a:pt x="20" y="264"/>
                </a:lnTo>
                <a:lnTo>
                  <a:pt x="20" y="232"/>
                </a:lnTo>
                <a:lnTo>
                  <a:pt x="20" y="193"/>
                </a:lnTo>
                <a:lnTo>
                  <a:pt x="13" y="161"/>
                </a:lnTo>
                <a:lnTo>
                  <a:pt x="13" y="136"/>
                </a:lnTo>
                <a:lnTo>
                  <a:pt x="13" y="103"/>
                </a:lnTo>
                <a:lnTo>
                  <a:pt x="13" y="78"/>
                </a:lnTo>
                <a:lnTo>
                  <a:pt x="7" y="58"/>
                </a:lnTo>
                <a:lnTo>
                  <a:pt x="7" y="32"/>
                </a:lnTo>
                <a:lnTo>
                  <a:pt x="7" y="13"/>
                </a:lnTo>
                <a:lnTo>
                  <a:pt x="0" y="0"/>
                </a:lnTo>
                <a:lnTo>
                  <a:pt x="58" y="0"/>
                </a:lnTo>
                <a:lnTo>
                  <a:pt x="58" y="0"/>
                </a:lnTo>
              </a:path>
            </a:pathLst>
          </a:custGeom>
          <a:solidFill>
            <a:srgbClr val="FF0000"/>
          </a:solidFill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077" name="Freeform 29"/>
          <p:cNvSpPr>
            <a:spLocks/>
          </p:cNvSpPr>
          <p:nvPr/>
        </p:nvSpPr>
        <p:spPr bwMode="auto">
          <a:xfrm>
            <a:off x="6074445" y="1945654"/>
            <a:ext cx="776288" cy="195263"/>
          </a:xfrm>
          <a:custGeom>
            <a:avLst/>
            <a:gdLst/>
            <a:ahLst/>
            <a:cxnLst>
              <a:cxn ang="0">
                <a:pos x="309" y="7"/>
              </a:cxn>
              <a:cxn ang="0">
                <a:pos x="354" y="0"/>
              </a:cxn>
              <a:cxn ang="0">
                <a:pos x="392" y="0"/>
              </a:cxn>
              <a:cxn ang="0">
                <a:pos x="431" y="7"/>
              </a:cxn>
              <a:cxn ang="0">
                <a:pos x="463" y="20"/>
              </a:cxn>
              <a:cxn ang="0">
                <a:pos x="476" y="26"/>
              </a:cxn>
              <a:cxn ang="0">
                <a:pos x="482" y="39"/>
              </a:cxn>
              <a:cxn ang="0">
                <a:pos x="489" y="45"/>
              </a:cxn>
              <a:cxn ang="0">
                <a:pos x="482" y="58"/>
              </a:cxn>
              <a:cxn ang="0">
                <a:pos x="476" y="71"/>
              </a:cxn>
              <a:cxn ang="0">
                <a:pos x="457" y="78"/>
              </a:cxn>
              <a:cxn ang="0">
                <a:pos x="437" y="84"/>
              </a:cxn>
              <a:cxn ang="0">
                <a:pos x="412" y="97"/>
              </a:cxn>
              <a:cxn ang="0">
                <a:pos x="392" y="97"/>
              </a:cxn>
              <a:cxn ang="0">
                <a:pos x="373" y="103"/>
              </a:cxn>
              <a:cxn ang="0">
                <a:pos x="367" y="103"/>
              </a:cxn>
              <a:cxn ang="0">
                <a:pos x="347" y="103"/>
              </a:cxn>
              <a:cxn ang="0">
                <a:pos x="315" y="110"/>
              </a:cxn>
              <a:cxn ang="0">
                <a:pos x="283" y="110"/>
              </a:cxn>
              <a:cxn ang="0">
                <a:pos x="257" y="116"/>
              </a:cxn>
              <a:cxn ang="0">
                <a:pos x="225" y="116"/>
              </a:cxn>
              <a:cxn ang="0">
                <a:pos x="174" y="123"/>
              </a:cxn>
              <a:cxn ang="0">
                <a:pos x="122" y="123"/>
              </a:cxn>
              <a:cxn ang="0">
                <a:pos x="77" y="123"/>
              </a:cxn>
              <a:cxn ang="0">
                <a:pos x="45" y="116"/>
              </a:cxn>
              <a:cxn ang="0">
                <a:pos x="32" y="110"/>
              </a:cxn>
              <a:cxn ang="0">
                <a:pos x="19" y="97"/>
              </a:cxn>
              <a:cxn ang="0">
                <a:pos x="7" y="84"/>
              </a:cxn>
              <a:cxn ang="0">
                <a:pos x="0" y="65"/>
              </a:cxn>
              <a:cxn ang="0">
                <a:pos x="32" y="45"/>
              </a:cxn>
              <a:cxn ang="0">
                <a:pos x="97" y="39"/>
              </a:cxn>
              <a:cxn ang="0">
                <a:pos x="142" y="32"/>
              </a:cxn>
              <a:cxn ang="0">
                <a:pos x="187" y="26"/>
              </a:cxn>
              <a:cxn ang="0">
                <a:pos x="225" y="26"/>
              </a:cxn>
              <a:cxn ang="0">
                <a:pos x="264" y="20"/>
              </a:cxn>
              <a:cxn ang="0">
                <a:pos x="283" y="13"/>
              </a:cxn>
              <a:cxn ang="0">
                <a:pos x="296" y="13"/>
              </a:cxn>
            </a:cxnLst>
            <a:rect l="0" t="0" r="r" b="b"/>
            <a:pathLst>
              <a:path w="489" h="123">
                <a:moveTo>
                  <a:pt x="296" y="13"/>
                </a:moveTo>
                <a:lnTo>
                  <a:pt x="309" y="7"/>
                </a:lnTo>
                <a:lnTo>
                  <a:pt x="328" y="0"/>
                </a:lnTo>
                <a:lnTo>
                  <a:pt x="354" y="0"/>
                </a:lnTo>
                <a:lnTo>
                  <a:pt x="373" y="0"/>
                </a:lnTo>
                <a:lnTo>
                  <a:pt x="392" y="0"/>
                </a:lnTo>
                <a:lnTo>
                  <a:pt x="412" y="0"/>
                </a:lnTo>
                <a:lnTo>
                  <a:pt x="431" y="7"/>
                </a:lnTo>
                <a:lnTo>
                  <a:pt x="450" y="13"/>
                </a:lnTo>
                <a:lnTo>
                  <a:pt x="463" y="20"/>
                </a:lnTo>
                <a:lnTo>
                  <a:pt x="469" y="20"/>
                </a:lnTo>
                <a:lnTo>
                  <a:pt x="476" y="26"/>
                </a:lnTo>
                <a:lnTo>
                  <a:pt x="482" y="32"/>
                </a:lnTo>
                <a:lnTo>
                  <a:pt x="482" y="39"/>
                </a:lnTo>
                <a:lnTo>
                  <a:pt x="489" y="39"/>
                </a:lnTo>
                <a:lnTo>
                  <a:pt x="489" y="45"/>
                </a:lnTo>
                <a:lnTo>
                  <a:pt x="489" y="52"/>
                </a:lnTo>
                <a:lnTo>
                  <a:pt x="482" y="58"/>
                </a:lnTo>
                <a:lnTo>
                  <a:pt x="482" y="65"/>
                </a:lnTo>
                <a:lnTo>
                  <a:pt x="476" y="71"/>
                </a:lnTo>
                <a:lnTo>
                  <a:pt x="469" y="78"/>
                </a:lnTo>
                <a:lnTo>
                  <a:pt x="457" y="78"/>
                </a:lnTo>
                <a:lnTo>
                  <a:pt x="450" y="84"/>
                </a:lnTo>
                <a:lnTo>
                  <a:pt x="437" y="84"/>
                </a:lnTo>
                <a:lnTo>
                  <a:pt x="424" y="90"/>
                </a:lnTo>
                <a:lnTo>
                  <a:pt x="412" y="97"/>
                </a:lnTo>
                <a:lnTo>
                  <a:pt x="399" y="97"/>
                </a:lnTo>
                <a:lnTo>
                  <a:pt x="392" y="97"/>
                </a:lnTo>
                <a:lnTo>
                  <a:pt x="379" y="103"/>
                </a:lnTo>
                <a:lnTo>
                  <a:pt x="373" y="103"/>
                </a:lnTo>
                <a:lnTo>
                  <a:pt x="367" y="103"/>
                </a:lnTo>
                <a:lnTo>
                  <a:pt x="367" y="103"/>
                </a:lnTo>
                <a:lnTo>
                  <a:pt x="360" y="103"/>
                </a:lnTo>
                <a:lnTo>
                  <a:pt x="347" y="103"/>
                </a:lnTo>
                <a:lnTo>
                  <a:pt x="334" y="110"/>
                </a:lnTo>
                <a:lnTo>
                  <a:pt x="315" y="110"/>
                </a:lnTo>
                <a:lnTo>
                  <a:pt x="296" y="110"/>
                </a:lnTo>
                <a:lnTo>
                  <a:pt x="283" y="110"/>
                </a:lnTo>
                <a:lnTo>
                  <a:pt x="270" y="116"/>
                </a:lnTo>
                <a:lnTo>
                  <a:pt x="257" y="116"/>
                </a:lnTo>
                <a:lnTo>
                  <a:pt x="244" y="116"/>
                </a:lnTo>
                <a:lnTo>
                  <a:pt x="225" y="116"/>
                </a:lnTo>
                <a:lnTo>
                  <a:pt x="206" y="116"/>
                </a:lnTo>
                <a:lnTo>
                  <a:pt x="174" y="123"/>
                </a:lnTo>
                <a:lnTo>
                  <a:pt x="148" y="123"/>
                </a:lnTo>
                <a:lnTo>
                  <a:pt x="122" y="123"/>
                </a:lnTo>
                <a:lnTo>
                  <a:pt x="97" y="123"/>
                </a:lnTo>
                <a:lnTo>
                  <a:pt x="77" y="123"/>
                </a:lnTo>
                <a:lnTo>
                  <a:pt x="58" y="116"/>
                </a:lnTo>
                <a:lnTo>
                  <a:pt x="45" y="116"/>
                </a:lnTo>
                <a:lnTo>
                  <a:pt x="39" y="110"/>
                </a:lnTo>
                <a:lnTo>
                  <a:pt x="32" y="110"/>
                </a:lnTo>
                <a:lnTo>
                  <a:pt x="26" y="103"/>
                </a:lnTo>
                <a:lnTo>
                  <a:pt x="19" y="97"/>
                </a:lnTo>
                <a:lnTo>
                  <a:pt x="13" y="90"/>
                </a:lnTo>
                <a:lnTo>
                  <a:pt x="7" y="84"/>
                </a:lnTo>
                <a:lnTo>
                  <a:pt x="7" y="78"/>
                </a:lnTo>
                <a:lnTo>
                  <a:pt x="0" y="65"/>
                </a:lnTo>
                <a:lnTo>
                  <a:pt x="0" y="52"/>
                </a:lnTo>
                <a:lnTo>
                  <a:pt x="32" y="45"/>
                </a:lnTo>
                <a:lnTo>
                  <a:pt x="64" y="45"/>
                </a:lnTo>
                <a:lnTo>
                  <a:pt x="97" y="39"/>
                </a:lnTo>
                <a:lnTo>
                  <a:pt x="122" y="39"/>
                </a:lnTo>
                <a:lnTo>
                  <a:pt x="142" y="32"/>
                </a:lnTo>
                <a:lnTo>
                  <a:pt x="167" y="32"/>
                </a:lnTo>
                <a:lnTo>
                  <a:pt x="187" y="26"/>
                </a:lnTo>
                <a:lnTo>
                  <a:pt x="199" y="26"/>
                </a:lnTo>
                <a:lnTo>
                  <a:pt x="225" y="26"/>
                </a:lnTo>
                <a:lnTo>
                  <a:pt x="251" y="20"/>
                </a:lnTo>
                <a:lnTo>
                  <a:pt x="264" y="20"/>
                </a:lnTo>
                <a:lnTo>
                  <a:pt x="277" y="20"/>
                </a:lnTo>
                <a:lnTo>
                  <a:pt x="283" y="13"/>
                </a:lnTo>
                <a:lnTo>
                  <a:pt x="296" y="13"/>
                </a:lnTo>
                <a:lnTo>
                  <a:pt x="296" y="13"/>
                </a:lnTo>
              </a:path>
            </a:pathLst>
          </a:custGeom>
          <a:solidFill>
            <a:srgbClr val="FF0000"/>
          </a:solidFill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078" name="Freeform 30"/>
          <p:cNvSpPr>
            <a:spLocks/>
          </p:cNvSpPr>
          <p:nvPr/>
        </p:nvSpPr>
        <p:spPr bwMode="auto">
          <a:xfrm>
            <a:off x="6033170" y="2304429"/>
            <a:ext cx="847725" cy="92075"/>
          </a:xfrm>
          <a:custGeom>
            <a:avLst/>
            <a:gdLst/>
            <a:ahLst/>
            <a:cxnLst>
              <a:cxn ang="0">
                <a:pos x="534" y="25"/>
              </a:cxn>
              <a:cxn ang="0">
                <a:pos x="521" y="25"/>
              </a:cxn>
              <a:cxn ang="0">
                <a:pos x="508" y="25"/>
              </a:cxn>
              <a:cxn ang="0">
                <a:pos x="489" y="25"/>
              </a:cxn>
              <a:cxn ang="0">
                <a:pos x="470" y="25"/>
              </a:cxn>
              <a:cxn ang="0">
                <a:pos x="450" y="25"/>
              </a:cxn>
              <a:cxn ang="0">
                <a:pos x="425" y="32"/>
              </a:cxn>
              <a:cxn ang="0">
                <a:pos x="393" y="32"/>
              </a:cxn>
              <a:cxn ang="0">
                <a:pos x="360" y="32"/>
              </a:cxn>
              <a:cxn ang="0">
                <a:pos x="328" y="38"/>
              </a:cxn>
              <a:cxn ang="0">
                <a:pos x="290" y="38"/>
              </a:cxn>
              <a:cxn ang="0">
                <a:pos x="251" y="38"/>
              </a:cxn>
              <a:cxn ang="0">
                <a:pos x="206" y="45"/>
              </a:cxn>
              <a:cxn ang="0">
                <a:pos x="161" y="45"/>
              </a:cxn>
              <a:cxn ang="0">
                <a:pos x="110" y="51"/>
              </a:cxn>
              <a:cxn ang="0">
                <a:pos x="58" y="51"/>
              </a:cxn>
              <a:cxn ang="0">
                <a:pos x="0" y="58"/>
              </a:cxn>
              <a:cxn ang="0">
                <a:pos x="0" y="45"/>
              </a:cxn>
              <a:cxn ang="0">
                <a:pos x="71" y="32"/>
              </a:cxn>
              <a:cxn ang="0">
                <a:pos x="142" y="25"/>
              </a:cxn>
              <a:cxn ang="0">
                <a:pos x="213" y="19"/>
              </a:cxn>
              <a:cxn ang="0">
                <a:pos x="277" y="13"/>
              </a:cxn>
              <a:cxn ang="0">
                <a:pos x="341" y="6"/>
              </a:cxn>
              <a:cxn ang="0">
                <a:pos x="405" y="6"/>
              </a:cxn>
              <a:cxn ang="0">
                <a:pos x="470" y="0"/>
              </a:cxn>
              <a:cxn ang="0">
                <a:pos x="534" y="0"/>
              </a:cxn>
              <a:cxn ang="0">
                <a:pos x="534" y="25"/>
              </a:cxn>
              <a:cxn ang="0">
                <a:pos x="534" y="25"/>
              </a:cxn>
            </a:cxnLst>
            <a:rect l="0" t="0" r="r" b="b"/>
            <a:pathLst>
              <a:path w="534" h="58">
                <a:moveTo>
                  <a:pt x="534" y="25"/>
                </a:moveTo>
                <a:lnTo>
                  <a:pt x="521" y="25"/>
                </a:lnTo>
                <a:lnTo>
                  <a:pt x="508" y="25"/>
                </a:lnTo>
                <a:lnTo>
                  <a:pt x="489" y="25"/>
                </a:lnTo>
                <a:lnTo>
                  <a:pt x="470" y="25"/>
                </a:lnTo>
                <a:lnTo>
                  <a:pt x="450" y="25"/>
                </a:lnTo>
                <a:lnTo>
                  <a:pt x="425" y="32"/>
                </a:lnTo>
                <a:lnTo>
                  <a:pt x="393" y="32"/>
                </a:lnTo>
                <a:lnTo>
                  <a:pt x="360" y="32"/>
                </a:lnTo>
                <a:lnTo>
                  <a:pt x="328" y="38"/>
                </a:lnTo>
                <a:lnTo>
                  <a:pt x="290" y="38"/>
                </a:lnTo>
                <a:lnTo>
                  <a:pt x="251" y="38"/>
                </a:lnTo>
                <a:lnTo>
                  <a:pt x="206" y="45"/>
                </a:lnTo>
                <a:lnTo>
                  <a:pt x="161" y="45"/>
                </a:lnTo>
                <a:lnTo>
                  <a:pt x="110" y="51"/>
                </a:lnTo>
                <a:lnTo>
                  <a:pt x="58" y="51"/>
                </a:lnTo>
                <a:lnTo>
                  <a:pt x="0" y="58"/>
                </a:lnTo>
                <a:lnTo>
                  <a:pt x="0" y="45"/>
                </a:lnTo>
                <a:lnTo>
                  <a:pt x="71" y="32"/>
                </a:lnTo>
                <a:lnTo>
                  <a:pt x="142" y="25"/>
                </a:lnTo>
                <a:lnTo>
                  <a:pt x="213" y="19"/>
                </a:lnTo>
                <a:lnTo>
                  <a:pt x="277" y="13"/>
                </a:lnTo>
                <a:lnTo>
                  <a:pt x="341" y="6"/>
                </a:lnTo>
                <a:lnTo>
                  <a:pt x="405" y="6"/>
                </a:lnTo>
                <a:lnTo>
                  <a:pt x="470" y="0"/>
                </a:lnTo>
                <a:lnTo>
                  <a:pt x="534" y="0"/>
                </a:lnTo>
                <a:lnTo>
                  <a:pt x="534" y="25"/>
                </a:lnTo>
                <a:lnTo>
                  <a:pt x="534" y="25"/>
                </a:lnTo>
              </a:path>
            </a:pathLst>
          </a:custGeom>
          <a:solidFill>
            <a:srgbClr val="FF0000"/>
          </a:solidFill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085" name="Freeform 37"/>
          <p:cNvSpPr>
            <a:spLocks/>
          </p:cNvSpPr>
          <p:nvPr/>
        </p:nvSpPr>
        <p:spPr bwMode="auto">
          <a:xfrm>
            <a:off x="1308100" y="3957638"/>
            <a:ext cx="469900" cy="388937"/>
          </a:xfrm>
          <a:custGeom>
            <a:avLst/>
            <a:gdLst/>
            <a:ahLst/>
            <a:cxnLst>
              <a:cxn ang="0">
                <a:pos x="96" y="13"/>
              </a:cxn>
              <a:cxn ang="0">
                <a:pos x="135" y="20"/>
              </a:cxn>
              <a:cxn ang="0">
                <a:pos x="167" y="33"/>
              </a:cxn>
              <a:cxn ang="0">
                <a:pos x="199" y="46"/>
              </a:cxn>
              <a:cxn ang="0">
                <a:pos x="231" y="58"/>
              </a:cxn>
              <a:cxn ang="0">
                <a:pos x="251" y="71"/>
              </a:cxn>
              <a:cxn ang="0">
                <a:pos x="257" y="78"/>
              </a:cxn>
              <a:cxn ang="0">
                <a:pos x="263" y="91"/>
              </a:cxn>
              <a:cxn ang="0">
                <a:pos x="276" y="97"/>
              </a:cxn>
              <a:cxn ang="0">
                <a:pos x="276" y="110"/>
              </a:cxn>
              <a:cxn ang="0">
                <a:pos x="283" y="116"/>
              </a:cxn>
              <a:cxn ang="0">
                <a:pos x="289" y="129"/>
              </a:cxn>
              <a:cxn ang="0">
                <a:pos x="289" y="136"/>
              </a:cxn>
              <a:cxn ang="0">
                <a:pos x="289" y="149"/>
              </a:cxn>
              <a:cxn ang="0">
                <a:pos x="296" y="155"/>
              </a:cxn>
              <a:cxn ang="0">
                <a:pos x="296" y="161"/>
              </a:cxn>
              <a:cxn ang="0">
                <a:pos x="296" y="168"/>
              </a:cxn>
              <a:cxn ang="0">
                <a:pos x="296" y="174"/>
              </a:cxn>
              <a:cxn ang="0">
                <a:pos x="296" y="181"/>
              </a:cxn>
              <a:cxn ang="0">
                <a:pos x="296" y="187"/>
              </a:cxn>
              <a:cxn ang="0">
                <a:pos x="289" y="194"/>
              </a:cxn>
              <a:cxn ang="0">
                <a:pos x="283" y="207"/>
              </a:cxn>
              <a:cxn ang="0">
                <a:pos x="283" y="226"/>
              </a:cxn>
              <a:cxn ang="0">
                <a:pos x="276" y="232"/>
              </a:cxn>
              <a:cxn ang="0">
                <a:pos x="270" y="239"/>
              </a:cxn>
              <a:cxn ang="0">
                <a:pos x="263" y="245"/>
              </a:cxn>
              <a:cxn ang="0">
                <a:pos x="251" y="245"/>
              </a:cxn>
              <a:cxn ang="0">
                <a:pos x="238" y="245"/>
              </a:cxn>
              <a:cxn ang="0">
                <a:pos x="225" y="245"/>
              </a:cxn>
              <a:cxn ang="0">
                <a:pos x="212" y="239"/>
              </a:cxn>
              <a:cxn ang="0">
                <a:pos x="193" y="232"/>
              </a:cxn>
              <a:cxn ang="0">
                <a:pos x="154" y="213"/>
              </a:cxn>
              <a:cxn ang="0">
                <a:pos x="115" y="194"/>
              </a:cxn>
              <a:cxn ang="0">
                <a:pos x="103" y="187"/>
              </a:cxn>
              <a:cxn ang="0">
                <a:pos x="83" y="174"/>
              </a:cxn>
              <a:cxn ang="0">
                <a:pos x="70" y="161"/>
              </a:cxn>
              <a:cxn ang="0">
                <a:pos x="58" y="149"/>
              </a:cxn>
              <a:cxn ang="0">
                <a:pos x="45" y="136"/>
              </a:cxn>
              <a:cxn ang="0">
                <a:pos x="32" y="123"/>
              </a:cxn>
              <a:cxn ang="0">
                <a:pos x="19" y="110"/>
              </a:cxn>
              <a:cxn ang="0">
                <a:pos x="13" y="104"/>
              </a:cxn>
              <a:cxn ang="0">
                <a:pos x="6" y="91"/>
              </a:cxn>
              <a:cxn ang="0">
                <a:pos x="0" y="78"/>
              </a:cxn>
              <a:cxn ang="0">
                <a:pos x="0" y="71"/>
              </a:cxn>
              <a:cxn ang="0">
                <a:pos x="0" y="65"/>
              </a:cxn>
              <a:cxn ang="0">
                <a:pos x="0" y="46"/>
              </a:cxn>
              <a:cxn ang="0">
                <a:pos x="0" y="33"/>
              </a:cxn>
              <a:cxn ang="0">
                <a:pos x="6" y="20"/>
              </a:cxn>
              <a:cxn ang="0">
                <a:pos x="13" y="13"/>
              </a:cxn>
              <a:cxn ang="0">
                <a:pos x="19" y="7"/>
              </a:cxn>
              <a:cxn ang="0">
                <a:pos x="19" y="0"/>
              </a:cxn>
              <a:cxn ang="0">
                <a:pos x="25" y="0"/>
              </a:cxn>
              <a:cxn ang="0">
                <a:pos x="38" y="0"/>
              </a:cxn>
              <a:cxn ang="0">
                <a:pos x="45" y="0"/>
              </a:cxn>
              <a:cxn ang="0">
                <a:pos x="58" y="0"/>
              </a:cxn>
              <a:cxn ang="0">
                <a:pos x="77" y="7"/>
              </a:cxn>
              <a:cxn ang="0">
                <a:pos x="96" y="13"/>
              </a:cxn>
              <a:cxn ang="0">
                <a:pos x="96" y="13"/>
              </a:cxn>
            </a:cxnLst>
            <a:rect l="0" t="0" r="r" b="b"/>
            <a:pathLst>
              <a:path w="296" h="245">
                <a:moveTo>
                  <a:pt x="96" y="13"/>
                </a:moveTo>
                <a:lnTo>
                  <a:pt x="135" y="20"/>
                </a:lnTo>
                <a:lnTo>
                  <a:pt x="167" y="33"/>
                </a:lnTo>
                <a:lnTo>
                  <a:pt x="199" y="46"/>
                </a:lnTo>
                <a:lnTo>
                  <a:pt x="231" y="58"/>
                </a:lnTo>
                <a:lnTo>
                  <a:pt x="251" y="71"/>
                </a:lnTo>
                <a:lnTo>
                  <a:pt x="257" y="78"/>
                </a:lnTo>
                <a:lnTo>
                  <a:pt x="263" y="91"/>
                </a:lnTo>
                <a:lnTo>
                  <a:pt x="276" y="97"/>
                </a:lnTo>
                <a:lnTo>
                  <a:pt x="276" y="110"/>
                </a:lnTo>
                <a:lnTo>
                  <a:pt x="283" y="116"/>
                </a:lnTo>
                <a:lnTo>
                  <a:pt x="289" y="129"/>
                </a:lnTo>
                <a:lnTo>
                  <a:pt x="289" y="136"/>
                </a:lnTo>
                <a:lnTo>
                  <a:pt x="289" y="149"/>
                </a:lnTo>
                <a:lnTo>
                  <a:pt x="296" y="155"/>
                </a:lnTo>
                <a:lnTo>
                  <a:pt x="296" y="161"/>
                </a:lnTo>
                <a:lnTo>
                  <a:pt x="296" y="168"/>
                </a:lnTo>
                <a:lnTo>
                  <a:pt x="296" y="174"/>
                </a:lnTo>
                <a:lnTo>
                  <a:pt x="296" y="181"/>
                </a:lnTo>
                <a:lnTo>
                  <a:pt x="296" y="187"/>
                </a:lnTo>
                <a:lnTo>
                  <a:pt x="289" y="194"/>
                </a:lnTo>
                <a:lnTo>
                  <a:pt x="283" y="207"/>
                </a:lnTo>
                <a:lnTo>
                  <a:pt x="283" y="226"/>
                </a:lnTo>
                <a:lnTo>
                  <a:pt x="276" y="232"/>
                </a:lnTo>
                <a:lnTo>
                  <a:pt x="270" y="239"/>
                </a:lnTo>
                <a:lnTo>
                  <a:pt x="263" y="245"/>
                </a:lnTo>
                <a:lnTo>
                  <a:pt x="251" y="245"/>
                </a:lnTo>
                <a:lnTo>
                  <a:pt x="238" y="245"/>
                </a:lnTo>
                <a:lnTo>
                  <a:pt x="225" y="245"/>
                </a:lnTo>
                <a:lnTo>
                  <a:pt x="212" y="239"/>
                </a:lnTo>
                <a:lnTo>
                  <a:pt x="193" y="232"/>
                </a:lnTo>
                <a:lnTo>
                  <a:pt x="154" y="213"/>
                </a:lnTo>
                <a:lnTo>
                  <a:pt x="115" y="194"/>
                </a:lnTo>
                <a:lnTo>
                  <a:pt x="103" y="187"/>
                </a:lnTo>
                <a:lnTo>
                  <a:pt x="83" y="174"/>
                </a:lnTo>
                <a:lnTo>
                  <a:pt x="70" y="161"/>
                </a:lnTo>
                <a:lnTo>
                  <a:pt x="58" y="149"/>
                </a:lnTo>
                <a:lnTo>
                  <a:pt x="45" y="136"/>
                </a:lnTo>
                <a:lnTo>
                  <a:pt x="32" y="123"/>
                </a:lnTo>
                <a:lnTo>
                  <a:pt x="19" y="110"/>
                </a:lnTo>
                <a:lnTo>
                  <a:pt x="13" y="104"/>
                </a:lnTo>
                <a:lnTo>
                  <a:pt x="6" y="91"/>
                </a:lnTo>
                <a:lnTo>
                  <a:pt x="0" y="78"/>
                </a:lnTo>
                <a:lnTo>
                  <a:pt x="0" y="71"/>
                </a:lnTo>
                <a:lnTo>
                  <a:pt x="0" y="65"/>
                </a:lnTo>
                <a:lnTo>
                  <a:pt x="0" y="46"/>
                </a:lnTo>
                <a:lnTo>
                  <a:pt x="0" y="33"/>
                </a:lnTo>
                <a:lnTo>
                  <a:pt x="6" y="20"/>
                </a:lnTo>
                <a:lnTo>
                  <a:pt x="13" y="13"/>
                </a:lnTo>
                <a:lnTo>
                  <a:pt x="19" y="7"/>
                </a:lnTo>
                <a:lnTo>
                  <a:pt x="19" y="0"/>
                </a:lnTo>
                <a:lnTo>
                  <a:pt x="25" y="0"/>
                </a:lnTo>
                <a:lnTo>
                  <a:pt x="38" y="0"/>
                </a:lnTo>
                <a:lnTo>
                  <a:pt x="45" y="0"/>
                </a:lnTo>
                <a:lnTo>
                  <a:pt x="58" y="0"/>
                </a:lnTo>
                <a:lnTo>
                  <a:pt x="77" y="7"/>
                </a:lnTo>
                <a:lnTo>
                  <a:pt x="96" y="13"/>
                </a:lnTo>
                <a:lnTo>
                  <a:pt x="96" y="13"/>
                </a:lnTo>
              </a:path>
            </a:pathLst>
          </a:custGeom>
          <a:solidFill>
            <a:srgbClr val="FF0000"/>
          </a:solidFill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086" name="Freeform 38"/>
          <p:cNvSpPr>
            <a:spLocks/>
          </p:cNvSpPr>
          <p:nvPr/>
        </p:nvSpPr>
        <p:spPr bwMode="auto">
          <a:xfrm>
            <a:off x="981075" y="4622800"/>
            <a:ext cx="479425" cy="358775"/>
          </a:xfrm>
          <a:custGeom>
            <a:avLst/>
            <a:gdLst/>
            <a:ahLst/>
            <a:cxnLst>
              <a:cxn ang="0">
                <a:pos x="0" y="26"/>
              </a:cxn>
              <a:cxn ang="0">
                <a:pos x="6" y="19"/>
              </a:cxn>
              <a:cxn ang="0">
                <a:pos x="6" y="13"/>
              </a:cxn>
              <a:cxn ang="0">
                <a:pos x="6" y="13"/>
              </a:cxn>
              <a:cxn ang="0">
                <a:pos x="13" y="7"/>
              </a:cxn>
              <a:cxn ang="0">
                <a:pos x="19" y="7"/>
              </a:cxn>
              <a:cxn ang="0">
                <a:pos x="32" y="0"/>
              </a:cxn>
              <a:cxn ang="0">
                <a:pos x="45" y="0"/>
              </a:cxn>
              <a:cxn ang="0">
                <a:pos x="58" y="0"/>
              </a:cxn>
              <a:cxn ang="0">
                <a:pos x="84" y="0"/>
              </a:cxn>
              <a:cxn ang="0">
                <a:pos x="103" y="7"/>
              </a:cxn>
              <a:cxn ang="0">
                <a:pos x="116" y="7"/>
              </a:cxn>
              <a:cxn ang="0">
                <a:pos x="135" y="13"/>
              </a:cxn>
              <a:cxn ang="0">
                <a:pos x="154" y="19"/>
              </a:cxn>
              <a:cxn ang="0">
                <a:pos x="174" y="26"/>
              </a:cxn>
              <a:cxn ang="0">
                <a:pos x="193" y="32"/>
              </a:cxn>
              <a:cxn ang="0">
                <a:pos x="212" y="39"/>
              </a:cxn>
              <a:cxn ang="0">
                <a:pos x="231" y="45"/>
              </a:cxn>
              <a:cxn ang="0">
                <a:pos x="251" y="58"/>
              </a:cxn>
              <a:cxn ang="0">
                <a:pos x="264" y="71"/>
              </a:cxn>
              <a:cxn ang="0">
                <a:pos x="270" y="77"/>
              </a:cxn>
              <a:cxn ang="0">
                <a:pos x="283" y="90"/>
              </a:cxn>
              <a:cxn ang="0">
                <a:pos x="289" y="97"/>
              </a:cxn>
              <a:cxn ang="0">
                <a:pos x="296" y="110"/>
              </a:cxn>
              <a:cxn ang="0">
                <a:pos x="296" y="123"/>
              </a:cxn>
              <a:cxn ang="0">
                <a:pos x="296" y="129"/>
              </a:cxn>
              <a:cxn ang="0">
                <a:pos x="296" y="135"/>
              </a:cxn>
              <a:cxn ang="0">
                <a:pos x="302" y="142"/>
              </a:cxn>
              <a:cxn ang="0">
                <a:pos x="302" y="148"/>
              </a:cxn>
              <a:cxn ang="0">
                <a:pos x="302" y="155"/>
              </a:cxn>
              <a:cxn ang="0">
                <a:pos x="302" y="161"/>
              </a:cxn>
              <a:cxn ang="0">
                <a:pos x="296" y="168"/>
              </a:cxn>
              <a:cxn ang="0">
                <a:pos x="296" y="180"/>
              </a:cxn>
              <a:cxn ang="0">
                <a:pos x="289" y="193"/>
              </a:cxn>
              <a:cxn ang="0">
                <a:pos x="283" y="206"/>
              </a:cxn>
              <a:cxn ang="0">
                <a:pos x="283" y="213"/>
              </a:cxn>
              <a:cxn ang="0">
                <a:pos x="276" y="219"/>
              </a:cxn>
              <a:cxn ang="0">
                <a:pos x="264" y="226"/>
              </a:cxn>
              <a:cxn ang="0">
                <a:pos x="251" y="226"/>
              </a:cxn>
              <a:cxn ang="0">
                <a:pos x="238" y="226"/>
              </a:cxn>
              <a:cxn ang="0">
                <a:pos x="219" y="219"/>
              </a:cxn>
              <a:cxn ang="0">
                <a:pos x="199" y="213"/>
              </a:cxn>
              <a:cxn ang="0">
                <a:pos x="180" y="200"/>
              </a:cxn>
              <a:cxn ang="0">
                <a:pos x="154" y="187"/>
              </a:cxn>
              <a:cxn ang="0">
                <a:pos x="135" y="174"/>
              </a:cxn>
              <a:cxn ang="0">
                <a:pos x="116" y="161"/>
              </a:cxn>
              <a:cxn ang="0">
                <a:pos x="96" y="148"/>
              </a:cxn>
              <a:cxn ang="0">
                <a:pos x="84" y="135"/>
              </a:cxn>
              <a:cxn ang="0">
                <a:pos x="71" y="123"/>
              </a:cxn>
              <a:cxn ang="0">
                <a:pos x="58" y="110"/>
              </a:cxn>
              <a:cxn ang="0">
                <a:pos x="45" y="97"/>
              </a:cxn>
              <a:cxn ang="0">
                <a:pos x="39" y="84"/>
              </a:cxn>
              <a:cxn ang="0">
                <a:pos x="26" y="71"/>
              </a:cxn>
              <a:cxn ang="0">
                <a:pos x="19" y="58"/>
              </a:cxn>
              <a:cxn ang="0">
                <a:pos x="13" y="52"/>
              </a:cxn>
              <a:cxn ang="0">
                <a:pos x="6" y="45"/>
              </a:cxn>
              <a:cxn ang="0">
                <a:pos x="6" y="39"/>
              </a:cxn>
              <a:cxn ang="0">
                <a:pos x="6" y="26"/>
              </a:cxn>
              <a:cxn ang="0">
                <a:pos x="0" y="26"/>
              </a:cxn>
              <a:cxn ang="0">
                <a:pos x="0" y="26"/>
              </a:cxn>
            </a:cxnLst>
            <a:rect l="0" t="0" r="r" b="b"/>
            <a:pathLst>
              <a:path w="302" h="226">
                <a:moveTo>
                  <a:pt x="0" y="26"/>
                </a:moveTo>
                <a:lnTo>
                  <a:pt x="6" y="19"/>
                </a:lnTo>
                <a:lnTo>
                  <a:pt x="6" y="13"/>
                </a:lnTo>
                <a:lnTo>
                  <a:pt x="6" y="13"/>
                </a:lnTo>
                <a:lnTo>
                  <a:pt x="13" y="7"/>
                </a:lnTo>
                <a:lnTo>
                  <a:pt x="19" y="7"/>
                </a:lnTo>
                <a:lnTo>
                  <a:pt x="32" y="0"/>
                </a:lnTo>
                <a:lnTo>
                  <a:pt x="45" y="0"/>
                </a:lnTo>
                <a:lnTo>
                  <a:pt x="58" y="0"/>
                </a:lnTo>
                <a:lnTo>
                  <a:pt x="84" y="0"/>
                </a:lnTo>
                <a:lnTo>
                  <a:pt x="103" y="7"/>
                </a:lnTo>
                <a:lnTo>
                  <a:pt x="116" y="7"/>
                </a:lnTo>
                <a:lnTo>
                  <a:pt x="135" y="13"/>
                </a:lnTo>
                <a:lnTo>
                  <a:pt x="154" y="19"/>
                </a:lnTo>
                <a:lnTo>
                  <a:pt x="174" y="26"/>
                </a:lnTo>
                <a:lnTo>
                  <a:pt x="193" y="32"/>
                </a:lnTo>
                <a:lnTo>
                  <a:pt x="212" y="39"/>
                </a:lnTo>
                <a:lnTo>
                  <a:pt x="231" y="45"/>
                </a:lnTo>
                <a:lnTo>
                  <a:pt x="251" y="58"/>
                </a:lnTo>
                <a:lnTo>
                  <a:pt x="264" y="71"/>
                </a:lnTo>
                <a:lnTo>
                  <a:pt x="270" y="77"/>
                </a:lnTo>
                <a:lnTo>
                  <a:pt x="283" y="90"/>
                </a:lnTo>
                <a:lnTo>
                  <a:pt x="289" y="97"/>
                </a:lnTo>
                <a:lnTo>
                  <a:pt x="296" y="110"/>
                </a:lnTo>
                <a:lnTo>
                  <a:pt x="296" y="123"/>
                </a:lnTo>
                <a:lnTo>
                  <a:pt x="296" y="129"/>
                </a:lnTo>
                <a:lnTo>
                  <a:pt x="296" y="135"/>
                </a:lnTo>
                <a:lnTo>
                  <a:pt x="302" y="142"/>
                </a:lnTo>
                <a:lnTo>
                  <a:pt x="302" y="148"/>
                </a:lnTo>
                <a:lnTo>
                  <a:pt x="302" y="155"/>
                </a:lnTo>
                <a:lnTo>
                  <a:pt x="302" y="161"/>
                </a:lnTo>
                <a:lnTo>
                  <a:pt x="296" y="168"/>
                </a:lnTo>
                <a:lnTo>
                  <a:pt x="296" y="180"/>
                </a:lnTo>
                <a:lnTo>
                  <a:pt x="289" y="193"/>
                </a:lnTo>
                <a:lnTo>
                  <a:pt x="283" y="206"/>
                </a:lnTo>
                <a:lnTo>
                  <a:pt x="283" y="213"/>
                </a:lnTo>
                <a:lnTo>
                  <a:pt x="276" y="219"/>
                </a:lnTo>
                <a:lnTo>
                  <a:pt x="264" y="226"/>
                </a:lnTo>
                <a:lnTo>
                  <a:pt x="251" y="226"/>
                </a:lnTo>
                <a:lnTo>
                  <a:pt x="238" y="226"/>
                </a:lnTo>
                <a:lnTo>
                  <a:pt x="219" y="219"/>
                </a:lnTo>
                <a:lnTo>
                  <a:pt x="199" y="213"/>
                </a:lnTo>
                <a:lnTo>
                  <a:pt x="180" y="200"/>
                </a:lnTo>
                <a:lnTo>
                  <a:pt x="154" y="187"/>
                </a:lnTo>
                <a:lnTo>
                  <a:pt x="135" y="174"/>
                </a:lnTo>
                <a:lnTo>
                  <a:pt x="116" y="161"/>
                </a:lnTo>
                <a:lnTo>
                  <a:pt x="96" y="148"/>
                </a:lnTo>
                <a:lnTo>
                  <a:pt x="84" y="135"/>
                </a:lnTo>
                <a:lnTo>
                  <a:pt x="71" y="123"/>
                </a:lnTo>
                <a:lnTo>
                  <a:pt x="58" y="110"/>
                </a:lnTo>
                <a:lnTo>
                  <a:pt x="45" y="97"/>
                </a:lnTo>
                <a:lnTo>
                  <a:pt x="39" y="84"/>
                </a:lnTo>
                <a:lnTo>
                  <a:pt x="26" y="71"/>
                </a:lnTo>
                <a:lnTo>
                  <a:pt x="19" y="58"/>
                </a:lnTo>
                <a:lnTo>
                  <a:pt x="13" y="52"/>
                </a:lnTo>
                <a:lnTo>
                  <a:pt x="6" y="45"/>
                </a:lnTo>
                <a:lnTo>
                  <a:pt x="6" y="39"/>
                </a:lnTo>
                <a:lnTo>
                  <a:pt x="6" y="26"/>
                </a:lnTo>
                <a:lnTo>
                  <a:pt x="0" y="26"/>
                </a:lnTo>
                <a:lnTo>
                  <a:pt x="0" y="26"/>
                </a:lnTo>
              </a:path>
            </a:pathLst>
          </a:custGeom>
          <a:solidFill>
            <a:srgbClr val="FF0000"/>
          </a:solidFill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087" name="Freeform 39"/>
          <p:cNvSpPr>
            <a:spLocks/>
          </p:cNvSpPr>
          <p:nvPr/>
        </p:nvSpPr>
        <p:spPr bwMode="auto">
          <a:xfrm>
            <a:off x="1042988" y="5083175"/>
            <a:ext cx="682625" cy="1104900"/>
          </a:xfrm>
          <a:custGeom>
            <a:avLst/>
            <a:gdLst/>
            <a:ahLst/>
            <a:cxnLst>
              <a:cxn ang="0">
                <a:pos x="237" y="554"/>
              </a:cxn>
              <a:cxn ang="0">
                <a:pos x="225" y="586"/>
              </a:cxn>
              <a:cxn ang="0">
                <a:pos x="212" y="618"/>
              </a:cxn>
              <a:cxn ang="0">
                <a:pos x="199" y="644"/>
              </a:cxn>
              <a:cxn ang="0">
                <a:pos x="192" y="663"/>
              </a:cxn>
              <a:cxn ang="0">
                <a:pos x="180" y="676"/>
              </a:cxn>
              <a:cxn ang="0">
                <a:pos x="173" y="689"/>
              </a:cxn>
              <a:cxn ang="0">
                <a:pos x="160" y="696"/>
              </a:cxn>
              <a:cxn ang="0">
                <a:pos x="147" y="696"/>
              </a:cxn>
              <a:cxn ang="0">
                <a:pos x="122" y="689"/>
              </a:cxn>
              <a:cxn ang="0">
                <a:pos x="102" y="670"/>
              </a:cxn>
              <a:cxn ang="0">
                <a:pos x="77" y="644"/>
              </a:cxn>
              <a:cxn ang="0">
                <a:pos x="45" y="605"/>
              </a:cxn>
              <a:cxn ang="0">
                <a:pos x="25" y="567"/>
              </a:cxn>
              <a:cxn ang="0">
                <a:pos x="12" y="535"/>
              </a:cxn>
              <a:cxn ang="0">
                <a:pos x="0" y="509"/>
              </a:cxn>
              <a:cxn ang="0">
                <a:pos x="0" y="477"/>
              </a:cxn>
              <a:cxn ang="0">
                <a:pos x="6" y="457"/>
              </a:cxn>
              <a:cxn ang="0">
                <a:pos x="19" y="444"/>
              </a:cxn>
              <a:cxn ang="0">
                <a:pos x="38" y="444"/>
              </a:cxn>
              <a:cxn ang="0">
                <a:pos x="64" y="444"/>
              </a:cxn>
              <a:cxn ang="0">
                <a:pos x="83" y="444"/>
              </a:cxn>
              <a:cxn ang="0">
                <a:pos x="90" y="438"/>
              </a:cxn>
              <a:cxn ang="0">
                <a:pos x="96" y="432"/>
              </a:cxn>
              <a:cxn ang="0">
                <a:pos x="109" y="419"/>
              </a:cxn>
              <a:cxn ang="0">
                <a:pos x="128" y="399"/>
              </a:cxn>
              <a:cxn ang="0">
                <a:pos x="147" y="374"/>
              </a:cxn>
              <a:cxn ang="0">
                <a:pos x="167" y="335"/>
              </a:cxn>
              <a:cxn ang="0">
                <a:pos x="199" y="290"/>
              </a:cxn>
              <a:cxn ang="0">
                <a:pos x="231" y="245"/>
              </a:cxn>
              <a:cxn ang="0">
                <a:pos x="263" y="187"/>
              </a:cxn>
              <a:cxn ang="0">
                <a:pos x="295" y="135"/>
              </a:cxn>
              <a:cxn ang="0">
                <a:pos x="321" y="97"/>
              </a:cxn>
              <a:cxn ang="0">
                <a:pos x="347" y="64"/>
              </a:cxn>
              <a:cxn ang="0">
                <a:pos x="372" y="39"/>
              </a:cxn>
              <a:cxn ang="0">
                <a:pos x="385" y="19"/>
              </a:cxn>
              <a:cxn ang="0">
                <a:pos x="405" y="6"/>
              </a:cxn>
              <a:cxn ang="0">
                <a:pos x="411" y="0"/>
              </a:cxn>
              <a:cxn ang="0">
                <a:pos x="424" y="6"/>
              </a:cxn>
              <a:cxn ang="0">
                <a:pos x="424" y="19"/>
              </a:cxn>
              <a:cxn ang="0">
                <a:pos x="430" y="32"/>
              </a:cxn>
              <a:cxn ang="0">
                <a:pos x="424" y="52"/>
              </a:cxn>
              <a:cxn ang="0">
                <a:pos x="418" y="77"/>
              </a:cxn>
              <a:cxn ang="0">
                <a:pos x="411" y="103"/>
              </a:cxn>
              <a:cxn ang="0">
                <a:pos x="398" y="142"/>
              </a:cxn>
              <a:cxn ang="0">
                <a:pos x="379" y="180"/>
              </a:cxn>
              <a:cxn ang="0">
                <a:pos x="353" y="245"/>
              </a:cxn>
              <a:cxn ang="0">
                <a:pos x="321" y="335"/>
              </a:cxn>
              <a:cxn ang="0">
                <a:pos x="289" y="419"/>
              </a:cxn>
              <a:cxn ang="0">
                <a:pos x="244" y="535"/>
              </a:cxn>
            </a:cxnLst>
            <a:rect l="0" t="0" r="r" b="b"/>
            <a:pathLst>
              <a:path w="430" h="696">
                <a:moveTo>
                  <a:pt x="244" y="535"/>
                </a:moveTo>
                <a:lnTo>
                  <a:pt x="237" y="554"/>
                </a:lnTo>
                <a:lnTo>
                  <a:pt x="231" y="573"/>
                </a:lnTo>
                <a:lnTo>
                  <a:pt x="225" y="586"/>
                </a:lnTo>
                <a:lnTo>
                  <a:pt x="218" y="605"/>
                </a:lnTo>
                <a:lnTo>
                  <a:pt x="212" y="618"/>
                </a:lnTo>
                <a:lnTo>
                  <a:pt x="205" y="631"/>
                </a:lnTo>
                <a:lnTo>
                  <a:pt x="199" y="644"/>
                </a:lnTo>
                <a:lnTo>
                  <a:pt x="199" y="651"/>
                </a:lnTo>
                <a:lnTo>
                  <a:pt x="192" y="663"/>
                </a:lnTo>
                <a:lnTo>
                  <a:pt x="186" y="670"/>
                </a:lnTo>
                <a:lnTo>
                  <a:pt x="180" y="676"/>
                </a:lnTo>
                <a:lnTo>
                  <a:pt x="173" y="683"/>
                </a:lnTo>
                <a:lnTo>
                  <a:pt x="173" y="689"/>
                </a:lnTo>
                <a:lnTo>
                  <a:pt x="167" y="689"/>
                </a:lnTo>
                <a:lnTo>
                  <a:pt x="160" y="696"/>
                </a:lnTo>
                <a:lnTo>
                  <a:pt x="154" y="696"/>
                </a:lnTo>
                <a:lnTo>
                  <a:pt x="147" y="696"/>
                </a:lnTo>
                <a:lnTo>
                  <a:pt x="135" y="696"/>
                </a:lnTo>
                <a:lnTo>
                  <a:pt x="122" y="689"/>
                </a:lnTo>
                <a:lnTo>
                  <a:pt x="109" y="683"/>
                </a:lnTo>
                <a:lnTo>
                  <a:pt x="102" y="670"/>
                </a:lnTo>
                <a:lnTo>
                  <a:pt x="90" y="657"/>
                </a:lnTo>
                <a:lnTo>
                  <a:pt x="77" y="644"/>
                </a:lnTo>
                <a:lnTo>
                  <a:pt x="57" y="625"/>
                </a:lnTo>
                <a:lnTo>
                  <a:pt x="45" y="605"/>
                </a:lnTo>
                <a:lnTo>
                  <a:pt x="38" y="586"/>
                </a:lnTo>
                <a:lnTo>
                  <a:pt x="25" y="567"/>
                </a:lnTo>
                <a:lnTo>
                  <a:pt x="19" y="554"/>
                </a:lnTo>
                <a:lnTo>
                  <a:pt x="12" y="535"/>
                </a:lnTo>
                <a:lnTo>
                  <a:pt x="6" y="522"/>
                </a:lnTo>
                <a:lnTo>
                  <a:pt x="0" y="509"/>
                </a:lnTo>
                <a:lnTo>
                  <a:pt x="0" y="490"/>
                </a:lnTo>
                <a:lnTo>
                  <a:pt x="0" y="477"/>
                </a:lnTo>
                <a:lnTo>
                  <a:pt x="6" y="470"/>
                </a:lnTo>
                <a:lnTo>
                  <a:pt x="6" y="457"/>
                </a:lnTo>
                <a:lnTo>
                  <a:pt x="12" y="451"/>
                </a:lnTo>
                <a:lnTo>
                  <a:pt x="19" y="444"/>
                </a:lnTo>
                <a:lnTo>
                  <a:pt x="25" y="444"/>
                </a:lnTo>
                <a:lnTo>
                  <a:pt x="38" y="444"/>
                </a:lnTo>
                <a:lnTo>
                  <a:pt x="45" y="438"/>
                </a:lnTo>
                <a:lnTo>
                  <a:pt x="64" y="444"/>
                </a:lnTo>
                <a:lnTo>
                  <a:pt x="70" y="444"/>
                </a:lnTo>
                <a:lnTo>
                  <a:pt x="83" y="444"/>
                </a:lnTo>
                <a:lnTo>
                  <a:pt x="90" y="438"/>
                </a:lnTo>
                <a:lnTo>
                  <a:pt x="90" y="438"/>
                </a:lnTo>
                <a:lnTo>
                  <a:pt x="96" y="438"/>
                </a:lnTo>
                <a:lnTo>
                  <a:pt x="96" y="432"/>
                </a:lnTo>
                <a:lnTo>
                  <a:pt x="102" y="425"/>
                </a:lnTo>
                <a:lnTo>
                  <a:pt x="109" y="419"/>
                </a:lnTo>
                <a:lnTo>
                  <a:pt x="115" y="412"/>
                </a:lnTo>
                <a:lnTo>
                  <a:pt x="128" y="399"/>
                </a:lnTo>
                <a:lnTo>
                  <a:pt x="135" y="386"/>
                </a:lnTo>
                <a:lnTo>
                  <a:pt x="147" y="374"/>
                </a:lnTo>
                <a:lnTo>
                  <a:pt x="154" y="354"/>
                </a:lnTo>
                <a:lnTo>
                  <a:pt x="167" y="335"/>
                </a:lnTo>
                <a:lnTo>
                  <a:pt x="180" y="316"/>
                </a:lnTo>
                <a:lnTo>
                  <a:pt x="199" y="290"/>
                </a:lnTo>
                <a:lnTo>
                  <a:pt x="212" y="271"/>
                </a:lnTo>
                <a:lnTo>
                  <a:pt x="231" y="245"/>
                </a:lnTo>
                <a:lnTo>
                  <a:pt x="244" y="213"/>
                </a:lnTo>
                <a:lnTo>
                  <a:pt x="263" y="187"/>
                </a:lnTo>
                <a:lnTo>
                  <a:pt x="282" y="161"/>
                </a:lnTo>
                <a:lnTo>
                  <a:pt x="295" y="135"/>
                </a:lnTo>
                <a:lnTo>
                  <a:pt x="308" y="116"/>
                </a:lnTo>
                <a:lnTo>
                  <a:pt x="321" y="97"/>
                </a:lnTo>
                <a:lnTo>
                  <a:pt x="334" y="77"/>
                </a:lnTo>
                <a:lnTo>
                  <a:pt x="347" y="64"/>
                </a:lnTo>
                <a:lnTo>
                  <a:pt x="360" y="52"/>
                </a:lnTo>
                <a:lnTo>
                  <a:pt x="372" y="39"/>
                </a:lnTo>
                <a:lnTo>
                  <a:pt x="379" y="26"/>
                </a:lnTo>
                <a:lnTo>
                  <a:pt x="385" y="19"/>
                </a:lnTo>
                <a:lnTo>
                  <a:pt x="392" y="13"/>
                </a:lnTo>
                <a:lnTo>
                  <a:pt x="405" y="6"/>
                </a:lnTo>
                <a:lnTo>
                  <a:pt x="405" y="6"/>
                </a:lnTo>
                <a:lnTo>
                  <a:pt x="411" y="0"/>
                </a:lnTo>
                <a:lnTo>
                  <a:pt x="418" y="0"/>
                </a:lnTo>
                <a:lnTo>
                  <a:pt x="424" y="6"/>
                </a:lnTo>
                <a:lnTo>
                  <a:pt x="424" y="13"/>
                </a:lnTo>
                <a:lnTo>
                  <a:pt x="424" y="19"/>
                </a:lnTo>
                <a:lnTo>
                  <a:pt x="424" y="26"/>
                </a:lnTo>
                <a:lnTo>
                  <a:pt x="430" y="32"/>
                </a:lnTo>
                <a:lnTo>
                  <a:pt x="424" y="39"/>
                </a:lnTo>
                <a:lnTo>
                  <a:pt x="424" y="52"/>
                </a:lnTo>
                <a:lnTo>
                  <a:pt x="424" y="64"/>
                </a:lnTo>
                <a:lnTo>
                  <a:pt x="418" y="77"/>
                </a:lnTo>
                <a:lnTo>
                  <a:pt x="418" y="90"/>
                </a:lnTo>
                <a:lnTo>
                  <a:pt x="411" y="103"/>
                </a:lnTo>
                <a:lnTo>
                  <a:pt x="405" y="122"/>
                </a:lnTo>
                <a:lnTo>
                  <a:pt x="398" y="142"/>
                </a:lnTo>
                <a:lnTo>
                  <a:pt x="392" y="161"/>
                </a:lnTo>
                <a:lnTo>
                  <a:pt x="379" y="180"/>
                </a:lnTo>
                <a:lnTo>
                  <a:pt x="372" y="200"/>
                </a:lnTo>
                <a:lnTo>
                  <a:pt x="353" y="245"/>
                </a:lnTo>
                <a:lnTo>
                  <a:pt x="334" y="290"/>
                </a:lnTo>
                <a:lnTo>
                  <a:pt x="321" y="335"/>
                </a:lnTo>
                <a:lnTo>
                  <a:pt x="302" y="374"/>
                </a:lnTo>
                <a:lnTo>
                  <a:pt x="289" y="419"/>
                </a:lnTo>
                <a:lnTo>
                  <a:pt x="276" y="457"/>
                </a:lnTo>
                <a:lnTo>
                  <a:pt x="244" y="535"/>
                </a:lnTo>
                <a:lnTo>
                  <a:pt x="244" y="535"/>
                </a:lnTo>
              </a:path>
            </a:pathLst>
          </a:custGeom>
          <a:solidFill>
            <a:srgbClr val="FF0000"/>
          </a:solidFill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088" name="Freeform 40"/>
          <p:cNvSpPr>
            <a:spLocks/>
          </p:cNvSpPr>
          <p:nvPr/>
        </p:nvSpPr>
        <p:spPr bwMode="auto">
          <a:xfrm>
            <a:off x="1633538" y="4233863"/>
            <a:ext cx="2022475" cy="379412"/>
          </a:xfrm>
          <a:custGeom>
            <a:avLst/>
            <a:gdLst/>
            <a:ahLst/>
            <a:cxnLst>
              <a:cxn ang="0">
                <a:pos x="1229" y="161"/>
              </a:cxn>
              <a:cxn ang="0">
                <a:pos x="1216" y="161"/>
              </a:cxn>
              <a:cxn ang="0">
                <a:pos x="1203" y="161"/>
              </a:cxn>
              <a:cxn ang="0">
                <a:pos x="1177" y="161"/>
              </a:cxn>
              <a:cxn ang="0">
                <a:pos x="1151" y="155"/>
              </a:cxn>
              <a:cxn ang="0">
                <a:pos x="1126" y="155"/>
              </a:cxn>
              <a:cxn ang="0">
                <a:pos x="1087" y="155"/>
              </a:cxn>
              <a:cxn ang="0">
                <a:pos x="1049" y="155"/>
              </a:cxn>
              <a:cxn ang="0">
                <a:pos x="978" y="155"/>
              </a:cxn>
              <a:cxn ang="0">
                <a:pos x="894" y="155"/>
              </a:cxn>
              <a:cxn ang="0">
                <a:pos x="804" y="161"/>
              </a:cxn>
              <a:cxn ang="0">
                <a:pos x="682" y="168"/>
              </a:cxn>
              <a:cxn ang="0">
                <a:pos x="528" y="181"/>
              </a:cxn>
              <a:cxn ang="0">
                <a:pos x="367" y="213"/>
              </a:cxn>
              <a:cxn ang="0">
                <a:pos x="328" y="219"/>
              </a:cxn>
              <a:cxn ang="0">
                <a:pos x="290" y="226"/>
              </a:cxn>
              <a:cxn ang="0">
                <a:pos x="264" y="226"/>
              </a:cxn>
              <a:cxn ang="0">
                <a:pos x="238" y="232"/>
              </a:cxn>
              <a:cxn ang="0">
                <a:pos x="213" y="239"/>
              </a:cxn>
              <a:cxn ang="0">
                <a:pos x="193" y="239"/>
              </a:cxn>
              <a:cxn ang="0">
                <a:pos x="181" y="239"/>
              </a:cxn>
              <a:cxn ang="0">
                <a:pos x="155" y="239"/>
              </a:cxn>
              <a:cxn ang="0">
                <a:pos x="110" y="226"/>
              </a:cxn>
              <a:cxn ang="0">
                <a:pos x="71" y="213"/>
              </a:cxn>
              <a:cxn ang="0">
                <a:pos x="46" y="200"/>
              </a:cxn>
              <a:cxn ang="0">
                <a:pos x="26" y="181"/>
              </a:cxn>
              <a:cxn ang="0">
                <a:pos x="7" y="149"/>
              </a:cxn>
              <a:cxn ang="0">
                <a:pos x="20" y="129"/>
              </a:cxn>
              <a:cxn ang="0">
                <a:pos x="65" y="129"/>
              </a:cxn>
              <a:cxn ang="0">
                <a:pos x="123" y="129"/>
              </a:cxn>
              <a:cxn ang="0">
                <a:pos x="181" y="123"/>
              </a:cxn>
              <a:cxn ang="0">
                <a:pos x="226" y="123"/>
              </a:cxn>
              <a:cxn ang="0">
                <a:pos x="264" y="116"/>
              </a:cxn>
              <a:cxn ang="0">
                <a:pos x="303" y="110"/>
              </a:cxn>
              <a:cxn ang="0">
                <a:pos x="354" y="103"/>
              </a:cxn>
              <a:cxn ang="0">
                <a:pos x="412" y="97"/>
              </a:cxn>
              <a:cxn ang="0">
                <a:pos x="470" y="84"/>
              </a:cxn>
              <a:cxn ang="0">
                <a:pos x="541" y="78"/>
              </a:cxn>
              <a:cxn ang="0">
                <a:pos x="618" y="65"/>
              </a:cxn>
              <a:cxn ang="0">
                <a:pos x="695" y="52"/>
              </a:cxn>
              <a:cxn ang="0">
                <a:pos x="766" y="39"/>
              </a:cxn>
              <a:cxn ang="0">
                <a:pos x="830" y="26"/>
              </a:cxn>
              <a:cxn ang="0">
                <a:pos x="888" y="20"/>
              </a:cxn>
              <a:cxn ang="0">
                <a:pos x="939" y="7"/>
              </a:cxn>
              <a:cxn ang="0">
                <a:pos x="978" y="7"/>
              </a:cxn>
              <a:cxn ang="0">
                <a:pos x="1010" y="0"/>
              </a:cxn>
              <a:cxn ang="0">
                <a:pos x="1042" y="0"/>
              </a:cxn>
              <a:cxn ang="0">
                <a:pos x="1068" y="0"/>
              </a:cxn>
              <a:cxn ang="0">
                <a:pos x="1100" y="7"/>
              </a:cxn>
              <a:cxn ang="0">
                <a:pos x="1139" y="13"/>
              </a:cxn>
              <a:cxn ang="0">
                <a:pos x="1177" y="33"/>
              </a:cxn>
              <a:cxn ang="0">
                <a:pos x="1216" y="52"/>
              </a:cxn>
              <a:cxn ang="0">
                <a:pos x="1248" y="78"/>
              </a:cxn>
              <a:cxn ang="0">
                <a:pos x="1261" y="97"/>
              </a:cxn>
              <a:cxn ang="0">
                <a:pos x="1274" y="116"/>
              </a:cxn>
              <a:cxn ang="0">
                <a:pos x="1274" y="129"/>
              </a:cxn>
              <a:cxn ang="0">
                <a:pos x="1267" y="142"/>
              </a:cxn>
              <a:cxn ang="0">
                <a:pos x="1254" y="155"/>
              </a:cxn>
              <a:cxn ang="0">
                <a:pos x="1241" y="155"/>
              </a:cxn>
              <a:cxn ang="0">
                <a:pos x="1235" y="161"/>
              </a:cxn>
            </a:cxnLst>
            <a:rect l="0" t="0" r="r" b="b"/>
            <a:pathLst>
              <a:path w="1274" h="239">
                <a:moveTo>
                  <a:pt x="1235" y="161"/>
                </a:moveTo>
                <a:lnTo>
                  <a:pt x="1229" y="161"/>
                </a:lnTo>
                <a:lnTo>
                  <a:pt x="1222" y="161"/>
                </a:lnTo>
                <a:lnTo>
                  <a:pt x="1216" y="161"/>
                </a:lnTo>
                <a:lnTo>
                  <a:pt x="1209" y="161"/>
                </a:lnTo>
                <a:lnTo>
                  <a:pt x="1203" y="161"/>
                </a:lnTo>
                <a:lnTo>
                  <a:pt x="1190" y="161"/>
                </a:lnTo>
                <a:lnTo>
                  <a:pt x="1177" y="161"/>
                </a:lnTo>
                <a:lnTo>
                  <a:pt x="1171" y="155"/>
                </a:lnTo>
                <a:lnTo>
                  <a:pt x="1151" y="155"/>
                </a:lnTo>
                <a:lnTo>
                  <a:pt x="1139" y="155"/>
                </a:lnTo>
                <a:lnTo>
                  <a:pt x="1126" y="155"/>
                </a:lnTo>
                <a:lnTo>
                  <a:pt x="1106" y="155"/>
                </a:lnTo>
                <a:lnTo>
                  <a:pt x="1087" y="155"/>
                </a:lnTo>
                <a:lnTo>
                  <a:pt x="1068" y="155"/>
                </a:lnTo>
                <a:lnTo>
                  <a:pt x="1049" y="155"/>
                </a:lnTo>
                <a:lnTo>
                  <a:pt x="1029" y="149"/>
                </a:lnTo>
                <a:lnTo>
                  <a:pt x="978" y="155"/>
                </a:lnTo>
                <a:lnTo>
                  <a:pt x="933" y="155"/>
                </a:lnTo>
                <a:lnTo>
                  <a:pt x="894" y="155"/>
                </a:lnTo>
                <a:lnTo>
                  <a:pt x="849" y="155"/>
                </a:lnTo>
                <a:lnTo>
                  <a:pt x="804" y="161"/>
                </a:lnTo>
                <a:lnTo>
                  <a:pt x="766" y="161"/>
                </a:lnTo>
                <a:lnTo>
                  <a:pt x="682" y="168"/>
                </a:lnTo>
                <a:lnTo>
                  <a:pt x="605" y="174"/>
                </a:lnTo>
                <a:lnTo>
                  <a:pt x="528" y="181"/>
                </a:lnTo>
                <a:lnTo>
                  <a:pt x="451" y="194"/>
                </a:lnTo>
                <a:lnTo>
                  <a:pt x="367" y="213"/>
                </a:lnTo>
                <a:lnTo>
                  <a:pt x="348" y="213"/>
                </a:lnTo>
                <a:lnTo>
                  <a:pt x="328" y="219"/>
                </a:lnTo>
                <a:lnTo>
                  <a:pt x="309" y="219"/>
                </a:lnTo>
                <a:lnTo>
                  <a:pt x="290" y="226"/>
                </a:lnTo>
                <a:lnTo>
                  <a:pt x="277" y="226"/>
                </a:lnTo>
                <a:lnTo>
                  <a:pt x="264" y="226"/>
                </a:lnTo>
                <a:lnTo>
                  <a:pt x="245" y="232"/>
                </a:lnTo>
                <a:lnTo>
                  <a:pt x="238" y="232"/>
                </a:lnTo>
                <a:lnTo>
                  <a:pt x="226" y="232"/>
                </a:lnTo>
                <a:lnTo>
                  <a:pt x="213" y="239"/>
                </a:lnTo>
                <a:lnTo>
                  <a:pt x="206" y="239"/>
                </a:lnTo>
                <a:lnTo>
                  <a:pt x="193" y="239"/>
                </a:lnTo>
                <a:lnTo>
                  <a:pt x="187" y="239"/>
                </a:lnTo>
                <a:lnTo>
                  <a:pt x="181" y="239"/>
                </a:lnTo>
                <a:lnTo>
                  <a:pt x="174" y="239"/>
                </a:lnTo>
                <a:lnTo>
                  <a:pt x="155" y="239"/>
                </a:lnTo>
                <a:lnTo>
                  <a:pt x="136" y="232"/>
                </a:lnTo>
                <a:lnTo>
                  <a:pt x="110" y="226"/>
                </a:lnTo>
                <a:lnTo>
                  <a:pt x="84" y="219"/>
                </a:lnTo>
                <a:lnTo>
                  <a:pt x="71" y="213"/>
                </a:lnTo>
                <a:lnTo>
                  <a:pt x="58" y="206"/>
                </a:lnTo>
                <a:lnTo>
                  <a:pt x="46" y="200"/>
                </a:lnTo>
                <a:lnTo>
                  <a:pt x="33" y="187"/>
                </a:lnTo>
                <a:lnTo>
                  <a:pt x="26" y="181"/>
                </a:lnTo>
                <a:lnTo>
                  <a:pt x="13" y="161"/>
                </a:lnTo>
                <a:lnTo>
                  <a:pt x="7" y="149"/>
                </a:lnTo>
                <a:lnTo>
                  <a:pt x="0" y="129"/>
                </a:lnTo>
                <a:lnTo>
                  <a:pt x="20" y="129"/>
                </a:lnTo>
                <a:lnTo>
                  <a:pt x="46" y="129"/>
                </a:lnTo>
                <a:lnTo>
                  <a:pt x="65" y="129"/>
                </a:lnTo>
                <a:lnTo>
                  <a:pt x="97" y="129"/>
                </a:lnTo>
                <a:lnTo>
                  <a:pt x="123" y="129"/>
                </a:lnTo>
                <a:lnTo>
                  <a:pt x="148" y="129"/>
                </a:lnTo>
                <a:lnTo>
                  <a:pt x="181" y="123"/>
                </a:lnTo>
                <a:lnTo>
                  <a:pt x="206" y="123"/>
                </a:lnTo>
                <a:lnTo>
                  <a:pt x="226" y="123"/>
                </a:lnTo>
                <a:lnTo>
                  <a:pt x="245" y="116"/>
                </a:lnTo>
                <a:lnTo>
                  <a:pt x="264" y="116"/>
                </a:lnTo>
                <a:lnTo>
                  <a:pt x="283" y="116"/>
                </a:lnTo>
                <a:lnTo>
                  <a:pt x="303" y="110"/>
                </a:lnTo>
                <a:lnTo>
                  <a:pt x="328" y="110"/>
                </a:lnTo>
                <a:lnTo>
                  <a:pt x="354" y="103"/>
                </a:lnTo>
                <a:lnTo>
                  <a:pt x="380" y="103"/>
                </a:lnTo>
                <a:lnTo>
                  <a:pt x="412" y="97"/>
                </a:lnTo>
                <a:lnTo>
                  <a:pt x="444" y="91"/>
                </a:lnTo>
                <a:lnTo>
                  <a:pt x="470" y="84"/>
                </a:lnTo>
                <a:lnTo>
                  <a:pt x="508" y="84"/>
                </a:lnTo>
                <a:lnTo>
                  <a:pt x="541" y="78"/>
                </a:lnTo>
                <a:lnTo>
                  <a:pt x="579" y="71"/>
                </a:lnTo>
                <a:lnTo>
                  <a:pt x="618" y="65"/>
                </a:lnTo>
                <a:lnTo>
                  <a:pt x="656" y="58"/>
                </a:lnTo>
                <a:lnTo>
                  <a:pt x="695" y="52"/>
                </a:lnTo>
                <a:lnTo>
                  <a:pt x="733" y="45"/>
                </a:lnTo>
                <a:lnTo>
                  <a:pt x="766" y="39"/>
                </a:lnTo>
                <a:lnTo>
                  <a:pt x="798" y="33"/>
                </a:lnTo>
                <a:lnTo>
                  <a:pt x="830" y="26"/>
                </a:lnTo>
                <a:lnTo>
                  <a:pt x="862" y="20"/>
                </a:lnTo>
                <a:lnTo>
                  <a:pt x="888" y="20"/>
                </a:lnTo>
                <a:lnTo>
                  <a:pt x="914" y="13"/>
                </a:lnTo>
                <a:lnTo>
                  <a:pt x="939" y="7"/>
                </a:lnTo>
                <a:lnTo>
                  <a:pt x="959" y="7"/>
                </a:lnTo>
                <a:lnTo>
                  <a:pt x="978" y="7"/>
                </a:lnTo>
                <a:lnTo>
                  <a:pt x="997" y="0"/>
                </a:lnTo>
                <a:lnTo>
                  <a:pt x="1010" y="0"/>
                </a:lnTo>
                <a:lnTo>
                  <a:pt x="1029" y="0"/>
                </a:lnTo>
                <a:lnTo>
                  <a:pt x="1042" y="0"/>
                </a:lnTo>
                <a:lnTo>
                  <a:pt x="1049" y="0"/>
                </a:lnTo>
                <a:lnTo>
                  <a:pt x="1068" y="0"/>
                </a:lnTo>
                <a:lnTo>
                  <a:pt x="1087" y="0"/>
                </a:lnTo>
                <a:lnTo>
                  <a:pt x="1100" y="7"/>
                </a:lnTo>
                <a:lnTo>
                  <a:pt x="1119" y="7"/>
                </a:lnTo>
                <a:lnTo>
                  <a:pt x="1139" y="13"/>
                </a:lnTo>
                <a:lnTo>
                  <a:pt x="1158" y="20"/>
                </a:lnTo>
                <a:lnTo>
                  <a:pt x="1177" y="33"/>
                </a:lnTo>
                <a:lnTo>
                  <a:pt x="1196" y="39"/>
                </a:lnTo>
                <a:lnTo>
                  <a:pt x="1216" y="52"/>
                </a:lnTo>
                <a:lnTo>
                  <a:pt x="1235" y="65"/>
                </a:lnTo>
                <a:lnTo>
                  <a:pt x="1248" y="78"/>
                </a:lnTo>
                <a:lnTo>
                  <a:pt x="1254" y="84"/>
                </a:lnTo>
                <a:lnTo>
                  <a:pt x="1261" y="97"/>
                </a:lnTo>
                <a:lnTo>
                  <a:pt x="1267" y="103"/>
                </a:lnTo>
                <a:lnTo>
                  <a:pt x="1274" y="116"/>
                </a:lnTo>
                <a:lnTo>
                  <a:pt x="1274" y="123"/>
                </a:lnTo>
                <a:lnTo>
                  <a:pt x="1274" y="129"/>
                </a:lnTo>
                <a:lnTo>
                  <a:pt x="1267" y="136"/>
                </a:lnTo>
                <a:lnTo>
                  <a:pt x="1267" y="142"/>
                </a:lnTo>
                <a:lnTo>
                  <a:pt x="1261" y="149"/>
                </a:lnTo>
                <a:lnTo>
                  <a:pt x="1254" y="155"/>
                </a:lnTo>
                <a:lnTo>
                  <a:pt x="1248" y="155"/>
                </a:lnTo>
                <a:lnTo>
                  <a:pt x="1241" y="155"/>
                </a:lnTo>
                <a:lnTo>
                  <a:pt x="1235" y="161"/>
                </a:lnTo>
                <a:lnTo>
                  <a:pt x="1235" y="161"/>
                </a:lnTo>
              </a:path>
            </a:pathLst>
          </a:custGeom>
          <a:solidFill>
            <a:srgbClr val="FF0000"/>
          </a:solidFill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089" name="Freeform 41"/>
          <p:cNvSpPr>
            <a:spLocks/>
          </p:cNvSpPr>
          <p:nvPr/>
        </p:nvSpPr>
        <p:spPr bwMode="auto">
          <a:xfrm>
            <a:off x="2481263" y="4367213"/>
            <a:ext cx="622300" cy="2097087"/>
          </a:xfrm>
          <a:custGeom>
            <a:avLst/>
            <a:gdLst/>
            <a:ahLst/>
            <a:cxnLst>
              <a:cxn ang="0">
                <a:pos x="199" y="13"/>
              </a:cxn>
              <a:cxn ang="0">
                <a:pos x="251" y="39"/>
              </a:cxn>
              <a:cxn ang="0">
                <a:pos x="289" y="58"/>
              </a:cxn>
              <a:cxn ang="0">
                <a:pos x="322" y="71"/>
              </a:cxn>
              <a:cxn ang="0">
                <a:pos x="341" y="90"/>
              </a:cxn>
              <a:cxn ang="0">
                <a:pos x="360" y="122"/>
              </a:cxn>
              <a:cxn ang="0">
                <a:pos x="373" y="180"/>
              </a:cxn>
              <a:cxn ang="0">
                <a:pos x="373" y="271"/>
              </a:cxn>
              <a:cxn ang="0">
                <a:pos x="373" y="393"/>
              </a:cxn>
              <a:cxn ang="0">
                <a:pos x="380" y="541"/>
              </a:cxn>
              <a:cxn ang="0">
                <a:pos x="386" y="689"/>
              </a:cxn>
              <a:cxn ang="0">
                <a:pos x="386" y="773"/>
              </a:cxn>
              <a:cxn ang="0">
                <a:pos x="386" y="844"/>
              </a:cxn>
              <a:cxn ang="0">
                <a:pos x="386" y="908"/>
              </a:cxn>
              <a:cxn ang="0">
                <a:pos x="392" y="960"/>
              </a:cxn>
              <a:cxn ang="0">
                <a:pos x="392" y="998"/>
              </a:cxn>
              <a:cxn ang="0">
                <a:pos x="380" y="1095"/>
              </a:cxn>
              <a:cxn ang="0">
                <a:pos x="367" y="1153"/>
              </a:cxn>
              <a:cxn ang="0">
                <a:pos x="354" y="1205"/>
              </a:cxn>
              <a:cxn ang="0">
                <a:pos x="335" y="1250"/>
              </a:cxn>
              <a:cxn ang="0">
                <a:pos x="289" y="1301"/>
              </a:cxn>
              <a:cxn ang="0">
                <a:pos x="257" y="1314"/>
              </a:cxn>
              <a:cxn ang="0">
                <a:pos x="232" y="1321"/>
              </a:cxn>
              <a:cxn ang="0">
                <a:pos x="212" y="1314"/>
              </a:cxn>
              <a:cxn ang="0">
                <a:pos x="193" y="1288"/>
              </a:cxn>
              <a:cxn ang="0">
                <a:pos x="174" y="1237"/>
              </a:cxn>
              <a:cxn ang="0">
                <a:pos x="142" y="1185"/>
              </a:cxn>
              <a:cxn ang="0">
                <a:pos x="97" y="1140"/>
              </a:cxn>
              <a:cxn ang="0">
                <a:pos x="45" y="1102"/>
              </a:cxn>
              <a:cxn ang="0">
                <a:pos x="7" y="1063"/>
              </a:cxn>
              <a:cxn ang="0">
                <a:pos x="0" y="1037"/>
              </a:cxn>
              <a:cxn ang="0">
                <a:pos x="13" y="1024"/>
              </a:cxn>
              <a:cxn ang="0">
                <a:pos x="58" y="1024"/>
              </a:cxn>
              <a:cxn ang="0">
                <a:pos x="122" y="1037"/>
              </a:cxn>
              <a:cxn ang="0">
                <a:pos x="180" y="1050"/>
              </a:cxn>
              <a:cxn ang="0">
                <a:pos x="206" y="1044"/>
              </a:cxn>
              <a:cxn ang="0">
                <a:pos x="219" y="1024"/>
              </a:cxn>
              <a:cxn ang="0">
                <a:pos x="232" y="992"/>
              </a:cxn>
              <a:cxn ang="0">
                <a:pos x="238" y="928"/>
              </a:cxn>
              <a:cxn ang="0">
                <a:pos x="244" y="883"/>
              </a:cxn>
              <a:cxn ang="0">
                <a:pos x="244" y="825"/>
              </a:cxn>
              <a:cxn ang="0">
                <a:pos x="244" y="747"/>
              </a:cxn>
              <a:cxn ang="0">
                <a:pos x="244" y="657"/>
              </a:cxn>
              <a:cxn ang="0">
                <a:pos x="244" y="554"/>
              </a:cxn>
              <a:cxn ang="0">
                <a:pos x="238" y="438"/>
              </a:cxn>
              <a:cxn ang="0">
                <a:pos x="225" y="329"/>
              </a:cxn>
              <a:cxn ang="0">
                <a:pos x="212" y="226"/>
              </a:cxn>
              <a:cxn ang="0">
                <a:pos x="174" y="52"/>
              </a:cxn>
            </a:cxnLst>
            <a:rect l="0" t="0" r="r" b="b"/>
            <a:pathLst>
              <a:path w="392" h="1321">
                <a:moveTo>
                  <a:pt x="161" y="0"/>
                </a:moveTo>
                <a:lnTo>
                  <a:pt x="180" y="7"/>
                </a:lnTo>
                <a:lnTo>
                  <a:pt x="199" y="13"/>
                </a:lnTo>
                <a:lnTo>
                  <a:pt x="219" y="19"/>
                </a:lnTo>
                <a:lnTo>
                  <a:pt x="232" y="32"/>
                </a:lnTo>
                <a:lnTo>
                  <a:pt x="251" y="39"/>
                </a:lnTo>
                <a:lnTo>
                  <a:pt x="264" y="45"/>
                </a:lnTo>
                <a:lnTo>
                  <a:pt x="277" y="52"/>
                </a:lnTo>
                <a:lnTo>
                  <a:pt x="289" y="58"/>
                </a:lnTo>
                <a:lnTo>
                  <a:pt x="302" y="58"/>
                </a:lnTo>
                <a:lnTo>
                  <a:pt x="309" y="65"/>
                </a:lnTo>
                <a:lnTo>
                  <a:pt x="322" y="71"/>
                </a:lnTo>
                <a:lnTo>
                  <a:pt x="328" y="77"/>
                </a:lnTo>
                <a:lnTo>
                  <a:pt x="335" y="84"/>
                </a:lnTo>
                <a:lnTo>
                  <a:pt x="341" y="90"/>
                </a:lnTo>
                <a:lnTo>
                  <a:pt x="354" y="97"/>
                </a:lnTo>
                <a:lnTo>
                  <a:pt x="360" y="110"/>
                </a:lnTo>
                <a:lnTo>
                  <a:pt x="360" y="122"/>
                </a:lnTo>
                <a:lnTo>
                  <a:pt x="367" y="135"/>
                </a:lnTo>
                <a:lnTo>
                  <a:pt x="367" y="155"/>
                </a:lnTo>
                <a:lnTo>
                  <a:pt x="373" y="180"/>
                </a:lnTo>
                <a:lnTo>
                  <a:pt x="373" y="206"/>
                </a:lnTo>
                <a:lnTo>
                  <a:pt x="373" y="238"/>
                </a:lnTo>
                <a:lnTo>
                  <a:pt x="373" y="271"/>
                </a:lnTo>
                <a:lnTo>
                  <a:pt x="373" y="309"/>
                </a:lnTo>
                <a:lnTo>
                  <a:pt x="373" y="348"/>
                </a:lnTo>
                <a:lnTo>
                  <a:pt x="373" y="393"/>
                </a:lnTo>
                <a:lnTo>
                  <a:pt x="373" y="438"/>
                </a:lnTo>
                <a:lnTo>
                  <a:pt x="373" y="490"/>
                </a:lnTo>
                <a:lnTo>
                  <a:pt x="380" y="541"/>
                </a:lnTo>
                <a:lnTo>
                  <a:pt x="380" y="599"/>
                </a:lnTo>
                <a:lnTo>
                  <a:pt x="380" y="657"/>
                </a:lnTo>
                <a:lnTo>
                  <a:pt x="386" y="689"/>
                </a:lnTo>
                <a:lnTo>
                  <a:pt x="386" y="715"/>
                </a:lnTo>
                <a:lnTo>
                  <a:pt x="386" y="741"/>
                </a:lnTo>
                <a:lnTo>
                  <a:pt x="386" y="773"/>
                </a:lnTo>
                <a:lnTo>
                  <a:pt x="386" y="799"/>
                </a:lnTo>
                <a:lnTo>
                  <a:pt x="386" y="818"/>
                </a:lnTo>
                <a:lnTo>
                  <a:pt x="386" y="844"/>
                </a:lnTo>
                <a:lnTo>
                  <a:pt x="386" y="863"/>
                </a:lnTo>
                <a:lnTo>
                  <a:pt x="386" y="889"/>
                </a:lnTo>
                <a:lnTo>
                  <a:pt x="386" y="908"/>
                </a:lnTo>
                <a:lnTo>
                  <a:pt x="386" y="928"/>
                </a:lnTo>
                <a:lnTo>
                  <a:pt x="386" y="941"/>
                </a:lnTo>
                <a:lnTo>
                  <a:pt x="392" y="960"/>
                </a:lnTo>
                <a:lnTo>
                  <a:pt x="392" y="973"/>
                </a:lnTo>
                <a:lnTo>
                  <a:pt x="392" y="986"/>
                </a:lnTo>
                <a:lnTo>
                  <a:pt x="392" y="998"/>
                </a:lnTo>
                <a:lnTo>
                  <a:pt x="386" y="1050"/>
                </a:lnTo>
                <a:lnTo>
                  <a:pt x="380" y="1069"/>
                </a:lnTo>
                <a:lnTo>
                  <a:pt x="380" y="1095"/>
                </a:lnTo>
                <a:lnTo>
                  <a:pt x="373" y="1114"/>
                </a:lnTo>
                <a:lnTo>
                  <a:pt x="373" y="1134"/>
                </a:lnTo>
                <a:lnTo>
                  <a:pt x="367" y="1153"/>
                </a:lnTo>
                <a:lnTo>
                  <a:pt x="367" y="1166"/>
                </a:lnTo>
                <a:lnTo>
                  <a:pt x="360" y="1185"/>
                </a:lnTo>
                <a:lnTo>
                  <a:pt x="354" y="1205"/>
                </a:lnTo>
                <a:lnTo>
                  <a:pt x="347" y="1217"/>
                </a:lnTo>
                <a:lnTo>
                  <a:pt x="341" y="1237"/>
                </a:lnTo>
                <a:lnTo>
                  <a:pt x="335" y="1250"/>
                </a:lnTo>
                <a:lnTo>
                  <a:pt x="322" y="1263"/>
                </a:lnTo>
                <a:lnTo>
                  <a:pt x="309" y="1288"/>
                </a:lnTo>
                <a:lnTo>
                  <a:pt x="289" y="1301"/>
                </a:lnTo>
                <a:lnTo>
                  <a:pt x="277" y="1308"/>
                </a:lnTo>
                <a:lnTo>
                  <a:pt x="270" y="1314"/>
                </a:lnTo>
                <a:lnTo>
                  <a:pt x="257" y="1314"/>
                </a:lnTo>
                <a:lnTo>
                  <a:pt x="251" y="1321"/>
                </a:lnTo>
                <a:lnTo>
                  <a:pt x="244" y="1321"/>
                </a:lnTo>
                <a:lnTo>
                  <a:pt x="232" y="1321"/>
                </a:lnTo>
                <a:lnTo>
                  <a:pt x="225" y="1321"/>
                </a:lnTo>
                <a:lnTo>
                  <a:pt x="219" y="1321"/>
                </a:lnTo>
                <a:lnTo>
                  <a:pt x="212" y="1314"/>
                </a:lnTo>
                <a:lnTo>
                  <a:pt x="206" y="1308"/>
                </a:lnTo>
                <a:lnTo>
                  <a:pt x="199" y="1295"/>
                </a:lnTo>
                <a:lnTo>
                  <a:pt x="193" y="1288"/>
                </a:lnTo>
                <a:lnTo>
                  <a:pt x="187" y="1269"/>
                </a:lnTo>
                <a:lnTo>
                  <a:pt x="180" y="1256"/>
                </a:lnTo>
                <a:lnTo>
                  <a:pt x="174" y="1237"/>
                </a:lnTo>
                <a:lnTo>
                  <a:pt x="161" y="1217"/>
                </a:lnTo>
                <a:lnTo>
                  <a:pt x="154" y="1205"/>
                </a:lnTo>
                <a:lnTo>
                  <a:pt x="142" y="1185"/>
                </a:lnTo>
                <a:lnTo>
                  <a:pt x="129" y="1172"/>
                </a:lnTo>
                <a:lnTo>
                  <a:pt x="109" y="1153"/>
                </a:lnTo>
                <a:lnTo>
                  <a:pt x="97" y="1140"/>
                </a:lnTo>
                <a:lnTo>
                  <a:pt x="77" y="1127"/>
                </a:lnTo>
                <a:lnTo>
                  <a:pt x="58" y="1114"/>
                </a:lnTo>
                <a:lnTo>
                  <a:pt x="45" y="1102"/>
                </a:lnTo>
                <a:lnTo>
                  <a:pt x="26" y="1089"/>
                </a:lnTo>
                <a:lnTo>
                  <a:pt x="19" y="1076"/>
                </a:lnTo>
                <a:lnTo>
                  <a:pt x="7" y="1063"/>
                </a:lnTo>
                <a:lnTo>
                  <a:pt x="7" y="1056"/>
                </a:lnTo>
                <a:lnTo>
                  <a:pt x="0" y="1044"/>
                </a:lnTo>
                <a:lnTo>
                  <a:pt x="0" y="1037"/>
                </a:lnTo>
                <a:lnTo>
                  <a:pt x="7" y="1031"/>
                </a:lnTo>
                <a:lnTo>
                  <a:pt x="7" y="1024"/>
                </a:lnTo>
                <a:lnTo>
                  <a:pt x="13" y="1024"/>
                </a:lnTo>
                <a:lnTo>
                  <a:pt x="26" y="1018"/>
                </a:lnTo>
                <a:lnTo>
                  <a:pt x="39" y="1018"/>
                </a:lnTo>
                <a:lnTo>
                  <a:pt x="58" y="1024"/>
                </a:lnTo>
                <a:lnTo>
                  <a:pt x="77" y="1024"/>
                </a:lnTo>
                <a:lnTo>
                  <a:pt x="97" y="1031"/>
                </a:lnTo>
                <a:lnTo>
                  <a:pt x="122" y="1037"/>
                </a:lnTo>
                <a:lnTo>
                  <a:pt x="142" y="1044"/>
                </a:lnTo>
                <a:lnTo>
                  <a:pt x="161" y="1044"/>
                </a:lnTo>
                <a:lnTo>
                  <a:pt x="180" y="1050"/>
                </a:lnTo>
                <a:lnTo>
                  <a:pt x="187" y="1050"/>
                </a:lnTo>
                <a:lnTo>
                  <a:pt x="199" y="1044"/>
                </a:lnTo>
                <a:lnTo>
                  <a:pt x="206" y="1044"/>
                </a:lnTo>
                <a:lnTo>
                  <a:pt x="212" y="1037"/>
                </a:lnTo>
                <a:lnTo>
                  <a:pt x="212" y="1031"/>
                </a:lnTo>
                <a:lnTo>
                  <a:pt x="219" y="1024"/>
                </a:lnTo>
                <a:lnTo>
                  <a:pt x="219" y="1018"/>
                </a:lnTo>
                <a:lnTo>
                  <a:pt x="225" y="1005"/>
                </a:lnTo>
                <a:lnTo>
                  <a:pt x="232" y="992"/>
                </a:lnTo>
                <a:lnTo>
                  <a:pt x="232" y="973"/>
                </a:lnTo>
                <a:lnTo>
                  <a:pt x="238" y="953"/>
                </a:lnTo>
                <a:lnTo>
                  <a:pt x="238" y="928"/>
                </a:lnTo>
                <a:lnTo>
                  <a:pt x="244" y="915"/>
                </a:lnTo>
                <a:lnTo>
                  <a:pt x="244" y="902"/>
                </a:lnTo>
                <a:lnTo>
                  <a:pt x="244" y="883"/>
                </a:lnTo>
                <a:lnTo>
                  <a:pt x="244" y="863"/>
                </a:lnTo>
                <a:lnTo>
                  <a:pt x="244" y="844"/>
                </a:lnTo>
                <a:lnTo>
                  <a:pt x="244" y="825"/>
                </a:lnTo>
                <a:lnTo>
                  <a:pt x="244" y="799"/>
                </a:lnTo>
                <a:lnTo>
                  <a:pt x="244" y="773"/>
                </a:lnTo>
                <a:lnTo>
                  <a:pt x="244" y="747"/>
                </a:lnTo>
                <a:lnTo>
                  <a:pt x="244" y="722"/>
                </a:lnTo>
                <a:lnTo>
                  <a:pt x="244" y="689"/>
                </a:lnTo>
                <a:lnTo>
                  <a:pt x="244" y="657"/>
                </a:lnTo>
                <a:lnTo>
                  <a:pt x="244" y="625"/>
                </a:lnTo>
                <a:lnTo>
                  <a:pt x="244" y="586"/>
                </a:lnTo>
                <a:lnTo>
                  <a:pt x="244" y="554"/>
                </a:lnTo>
                <a:lnTo>
                  <a:pt x="238" y="515"/>
                </a:lnTo>
                <a:lnTo>
                  <a:pt x="238" y="470"/>
                </a:lnTo>
                <a:lnTo>
                  <a:pt x="238" y="438"/>
                </a:lnTo>
                <a:lnTo>
                  <a:pt x="232" y="399"/>
                </a:lnTo>
                <a:lnTo>
                  <a:pt x="232" y="361"/>
                </a:lnTo>
                <a:lnTo>
                  <a:pt x="225" y="329"/>
                </a:lnTo>
                <a:lnTo>
                  <a:pt x="225" y="290"/>
                </a:lnTo>
                <a:lnTo>
                  <a:pt x="219" y="258"/>
                </a:lnTo>
                <a:lnTo>
                  <a:pt x="212" y="226"/>
                </a:lnTo>
                <a:lnTo>
                  <a:pt x="199" y="168"/>
                </a:lnTo>
                <a:lnTo>
                  <a:pt x="187" y="110"/>
                </a:lnTo>
                <a:lnTo>
                  <a:pt x="174" y="52"/>
                </a:lnTo>
                <a:lnTo>
                  <a:pt x="161" y="0"/>
                </a:lnTo>
                <a:lnTo>
                  <a:pt x="161" y="0"/>
                </a:lnTo>
              </a:path>
            </a:pathLst>
          </a:custGeom>
          <a:solidFill>
            <a:srgbClr val="FF0000"/>
          </a:solidFill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090" name="Freeform 42"/>
          <p:cNvSpPr>
            <a:spLocks/>
          </p:cNvSpPr>
          <p:nvPr/>
        </p:nvSpPr>
        <p:spPr bwMode="auto">
          <a:xfrm>
            <a:off x="2022475" y="5318125"/>
            <a:ext cx="449263" cy="50800"/>
          </a:xfrm>
          <a:custGeom>
            <a:avLst/>
            <a:gdLst/>
            <a:ahLst/>
            <a:cxnLst>
              <a:cxn ang="0">
                <a:pos x="0" y="26"/>
              </a:cxn>
              <a:cxn ang="0">
                <a:pos x="38" y="19"/>
              </a:cxn>
              <a:cxn ang="0">
                <a:pos x="71" y="13"/>
              </a:cxn>
              <a:cxn ang="0">
                <a:pos x="96" y="7"/>
              </a:cxn>
              <a:cxn ang="0">
                <a:pos x="128" y="7"/>
              </a:cxn>
              <a:cxn ang="0">
                <a:pos x="154" y="7"/>
              </a:cxn>
              <a:cxn ang="0">
                <a:pos x="173" y="0"/>
              </a:cxn>
              <a:cxn ang="0">
                <a:pos x="199" y="0"/>
              </a:cxn>
              <a:cxn ang="0">
                <a:pos x="218" y="0"/>
              </a:cxn>
              <a:cxn ang="0">
                <a:pos x="231" y="0"/>
              </a:cxn>
              <a:cxn ang="0">
                <a:pos x="244" y="0"/>
              </a:cxn>
              <a:cxn ang="0">
                <a:pos x="257" y="0"/>
              </a:cxn>
              <a:cxn ang="0">
                <a:pos x="270" y="0"/>
              </a:cxn>
              <a:cxn ang="0">
                <a:pos x="276" y="0"/>
              </a:cxn>
              <a:cxn ang="0">
                <a:pos x="283" y="7"/>
              </a:cxn>
              <a:cxn ang="0">
                <a:pos x="283" y="7"/>
              </a:cxn>
              <a:cxn ang="0">
                <a:pos x="283" y="7"/>
              </a:cxn>
              <a:cxn ang="0">
                <a:pos x="283" y="13"/>
              </a:cxn>
              <a:cxn ang="0">
                <a:pos x="276" y="13"/>
              </a:cxn>
              <a:cxn ang="0">
                <a:pos x="270" y="19"/>
              </a:cxn>
              <a:cxn ang="0">
                <a:pos x="263" y="26"/>
              </a:cxn>
              <a:cxn ang="0">
                <a:pos x="257" y="26"/>
              </a:cxn>
              <a:cxn ang="0">
                <a:pos x="251" y="26"/>
              </a:cxn>
              <a:cxn ang="0">
                <a:pos x="244" y="26"/>
              </a:cxn>
              <a:cxn ang="0">
                <a:pos x="238" y="26"/>
              </a:cxn>
              <a:cxn ang="0">
                <a:pos x="225" y="26"/>
              </a:cxn>
              <a:cxn ang="0">
                <a:pos x="218" y="26"/>
              </a:cxn>
              <a:cxn ang="0">
                <a:pos x="206" y="26"/>
              </a:cxn>
              <a:cxn ang="0">
                <a:pos x="186" y="32"/>
              </a:cxn>
              <a:cxn ang="0">
                <a:pos x="173" y="32"/>
              </a:cxn>
              <a:cxn ang="0">
                <a:pos x="154" y="32"/>
              </a:cxn>
              <a:cxn ang="0">
                <a:pos x="135" y="32"/>
              </a:cxn>
              <a:cxn ang="0">
                <a:pos x="109" y="32"/>
              </a:cxn>
              <a:cxn ang="0">
                <a:pos x="90" y="32"/>
              </a:cxn>
              <a:cxn ang="0">
                <a:pos x="64" y="32"/>
              </a:cxn>
              <a:cxn ang="0">
                <a:pos x="38" y="32"/>
              </a:cxn>
              <a:cxn ang="0">
                <a:pos x="6" y="32"/>
              </a:cxn>
              <a:cxn ang="0">
                <a:pos x="0" y="26"/>
              </a:cxn>
              <a:cxn ang="0">
                <a:pos x="0" y="26"/>
              </a:cxn>
            </a:cxnLst>
            <a:rect l="0" t="0" r="r" b="b"/>
            <a:pathLst>
              <a:path w="283" h="32">
                <a:moveTo>
                  <a:pt x="0" y="26"/>
                </a:moveTo>
                <a:lnTo>
                  <a:pt x="38" y="19"/>
                </a:lnTo>
                <a:lnTo>
                  <a:pt x="71" y="13"/>
                </a:lnTo>
                <a:lnTo>
                  <a:pt x="96" y="7"/>
                </a:lnTo>
                <a:lnTo>
                  <a:pt x="128" y="7"/>
                </a:lnTo>
                <a:lnTo>
                  <a:pt x="154" y="7"/>
                </a:lnTo>
                <a:lnTo>
                  <a:pt x="173" y="0"/>
                </a:lnTo>
                <a:lnTo>
                  <a:pt x="199" y="0"/>
                </a:lnTo>
                <a:lnTo>
                  <a:pt x="218" y="0"/>
                </a:lnTo>
                <a:lnTo>
                  <a:pt x="231" y="0"/>
                </a:lnTo>
                <a:lnTo>
                  <a:pt x="244" y="0"/>
                </a:lnTo>
                <a:lnTo>
                  <a:pt x="257" y="0"/>
                </a:lnTo>
                <a:lnTo>
                  <a:pt x="270" y="0"/>
                </a:lnTo>
                <a:lnTo>
                  <a:pt x="276" y="0"/>
                </a:lnTo>
                <a:lnTo>
                  <a:pt x="283" y="7"/>
                </a:lnTo>
                <a:lnTo>
                  <a:pt x="283" y="7"/>
                </a:lnTo>
                <a:lnTo>
                  <a:pt x="283" y="7"/>
                </a:lnTo>
                <a:lnTo>
                  <a:pt x="283" y="13"/>
                </a:lnTo>
                <a:lnTo>
                  <a:pt x="276" y="13"/>
                </a:lnTo>
                <a:lnTo>
                  <a:pt x="270" y="19"/>
                </a:lnTo>
                <a:lnTo>
                  <a:pt x="263" y="26"/>
                </a:lnTo>
                <a:lnTo>
                  <a:pt x="257" y="26"/>
                </a:lnTo>
                <a:lnTo>
                  <a:pt x="251" y="26"/>
                </a:lnTo>
                <a:lnTo>
                  <a:pt x="244" y="26"/>
                </a:lnTo>
                <a:lnTo>
                  <a:pt x="238" y="26"/>
                </a:lnTo>
                <a:lnTo>
                  <a:pt x="225" y="26"/>
                </a:lnTo>
                <a:lnTo>
                  <a:pt x="218" y="26"/>
                </a:lnTo>
                <a:lnTo>
                  <a:pt x="206" y="26"/>
                </a:lnTo>
                <a:lnTo>
                  <a:pt x="186" y="32"/>
                </a:lnTo>
                <a:lnTo>
                  <a:pt x="173" y="32"/>
                </a:lnTo>
                <a:lnTo>
                  <a:pt x="154" y="32"/>
                </a:lnTo>
                <a:lnTo>
                  <a:pt x="135" y="32"/>
                </a:lnTo>
                <a:lnTo>
                  <a:pt x="109" y="32"/>
                </a:lnTo>
                <a:lnTo>
                  <a:pt x="90" y="32"/>
                </a:lnTo>
                <a:lnTo>
                  <a:pt x="64" y="32"/>
                </a:lnTo>
                <a:lnTo>
                  <a:pt x="38" y="32"/>
                </a:lnTo>
                <a:lnTo>
                  <a:pt x="6" y="32"/>
                </a:lnTo>
                <a:lnTo>
                  <a:pt x="0" y="26"/>
                </a:lnTo>
                <a:lnTo>
                  <a:pt x="0" y="26"/>
                </a:lnTo>
              </a:path>
            </a:pathLst>
          </a:custGeom>
          <a:solidFill>
            <a:srgbClr val="FF0000"/>
          </a:solidFill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091" name="Freeform 43"/>
          <p:cNvSpPr>
            <a:spLocks/>
          </p:cNvSpPr>
          <p:nvPr/>
        </p:nvSpPr>
        <p:spPr bwMode="auto">
          <a:xfrm>
            <a:off x="1736725" y="4837113"/>
            <a:ext cx="315913" cy="706437"/>
          </a:xfrm>
          <a:custGeom>
            <a:avLst/>
            <a:gdLst/>
            <a:ahLst/>
            <a:cxnLst>
              <a:cxn ang="0">
                <a:pos x="26" y="97"/>
              </a:cxn>
              <a:cxn ang="0">
                <a:pos x="13" y="84"/>
              </a:cxn>
              <a:cxn ang="0">
                <a:pos x="6" y="65"/>
              </a:cxn>
              <a:cxn ang="0">
                <a:pos x="0" y="39"/>
              </a:cxn>
              <a:cxn ang="0">
                <a:pos x="6" y="26"/>
              </a:cxn>
              <a:cxn ang="0">
                <a:pos x="13" y="13"/>
              </a:cxn>
              <a:cxn ang="0">
                <a:pos x="26" y="7"/>
              </a:cxn>
              <a:cxn ang="0">
                <a:pos x="45" y="0"/>
              </a:cxn>
              <a:cxn ang="0">
                <a:pos x="64" y="0"/>
              </a:cxn>
              <a:cxn ang="0">
                <a:pos x="83" y="0"/>
              </a:cxn>
              <a:cxn ang="0">
                <a:pos x="109" y="7"/>
              </a:cxn>
              <a:cxn ang="0">
                <a:pos x="128" y="13"/>
              </a:cxn>
              <a:cxn ang="0">
                <a:pos x="148" y="13"/>
              </a:cxn>
              <a:cxn ang="0">
                <a:pos x="161" y="20"/>
              </a:cxn>
              <a:cxn ang="0">
                <a:pos x="167" y="26"/>
              </a:cxn>
              <a:cxn ang="0">
                <a:pos x="167" y="33"/>
              </a:cxn>
              <a:cxn ang="0">
                <a:pos x="167" y="45"/>
              </a:cxn>
              <a:cxn ang="0">
                <a:pos x="167" y="65"/>
              </a:cxn>
              <a:cxn ang="0">
                <a:pos x="173" y="84"/>
              </a:cxn>
              <a:cxn ang="0">
                <a:pos x="173" y="116"/>
              </a:cxn>
              <a:cxn ang="0">
                <a:pos x="180" y="149"/>
              </a:cxn>
              <a:cxn ang="0">
                <a:pos x="186" y="187"/>
              </a:cxn>
              <a:cxn ang="0">
                <a:pos x="186" y="232"/>
              </a:cxn>
              <a:cxn ang="0">
                <a:pos x="193" y="277"/>
              </a:cxn>
              <a:cxn ang="0">
                <a:pos x="193" y="316"/>
              </a:cxn>
              <a:cxn ang="0">
                <a:pos x="199" y="355"/>
              </a:cxn>
              <a:cxn ang="0">
                <a:pos x="193" y="380"/>
              </a:cxn>
              <a:cxn ang="0">
                <a:pos x="193" y="406"/>
              </a:cxn>
              <a:cxn ang="0">
                <a:pos x="186" y="426"/>
              </a:cxn>
              <a:cxn ang="0">
                <a:pos x="173" y="438"/>
              </a:cxn>
              <a:cxn ang="0">
                <a:pos x="167" y="445"/>
              </a:cxn>
              <a:cxn ang="0">
                <a:pos x="154" y="445"/>
              </a:cxn>
              <a:cxn ang="0">
                <a:pos x="148" y="438"/>
              </a:cxn>
              <a:cxn ang="0">
                <a:pos x="135" y="426"/>
              </a:cxn>
              <a:cxn ang="0">
                <a:pos x="128" y="413"/>
              </a:cxn>
              <a:cxn ang="0">
                <a:pos x="116" y="393"/>
              </a:cxn>
              <a:cxn ang="0">
                <a:pos x="109" y="368"/>
              </a:cxn>
              <a:cxn ang="0">
                <a:pos x="103" y="335"/>
              </a:cxn>
              <a:cxn ang="0">
                <a:pos x="90" y="297"/>
              </a:cxn>
              <a:cxn ang="0">
                <a:pos x="77" y="226"/>
              </a:cxn>
              <a:cxn ang="0">
                <a:pos x="64" y="174"/>
              </a:cxn>
              <a:cxn ang="0">
                <a:pos x="51" y="142"/>
              </a:cxn>
              <a:cxn ang="0">
                <a:pos x="45" y="123"/>
              </a:cxn>
              <a:cxn ang="0">
                <a:pos x="38" y="110"/>
              </a:cxn>
              <a:cxn ang="0">
                <a:pos x="32" y="110"/>
              </a:cxn>
            </a:cxnLst>
            <a:rect l="0" t="0" r="r" b="b"/>
            <a:pathLst>
              <a:path w="199" h="445">
                <a:moveTo>
                  <a:pt x="32" y="110"/>
                </a:moveTo>
                <a:lnTo>
                  <a:pt x="26" y="97"/>
                </a:lnTo>
                <a:lnTo>
                  <a:pt x="19" y="91"/>
                </a:lnTo>
                <a:lnTo>
                  <a:pt x="13" y="84"/>
                </a:lnTo>
                <a:lnTo>
                  <a:pt x="6" y="71"/>
                </a:lnTo>
                <a:lnTo>
                  <a:pt x="6" y="65"/>
                </a:lnTo>
                <a:lnTo>
                  <a:pt x="6" y="58"/>
                </a:lnTo>
                <a:lnTo>
                  <a:pt x="0" y="39"/>
                </a:lnTo>
                <a:lnTo>
                  <a:pt x="6" y="33"/>
                </a:lnTo>
                <a:lnTo>
                  <a:pt x="6" y="26"/>
                </a:lnTo>
                <a:lnTo>
                  <a:pt x="6" y="20"/>
                </a:lnTo>
                <a:lnTo>
                  <a:pt x="13" y="13"/>
                </a:lnTo>
                <a:lnTo>
                  <a:pt x="19" y="13"/>
                </a:lnTo>
                <a:lnTo>
                  <a:pt x="26" y="7"/>
                </a:lnTo>
                <a:lnTo>
                  <a:pt x="32" y="7"/>
                </a:lnTo>
                <a:lnTo>
                  <a:pt x="45" y="0"/>
                </a:lnTo>
                <a:lnTo>
                  <a:pt x="51" y="0"/>
                </a:lnTo>
                <a:lnTo>
                  <a:pt x="64" y="0"/>
                </a:lnTo>
                <a:lnTo>
                  <a:pt x="71" y="0"/>
                </a:lnTo>
                <a:lnTo>
                  <a:pt x="83" y="0"/>
                </a:lnTo>
                <a:lnTo>
                  <a:pt x="96" y="0"/>
                </a:lnTo>
                <a:lnTo>
                  <a:pt x="109" y="7"/>
                </a:lnTo>
                <a:lnTo>
                  <a:pt x="122" y="7"/>
                </a:lnTo>
                <a:lnTo>
                  <a:pt x="128" y="13"/>
                </a:lnTo>
                <a:lnTo>
                  <a:pt x="141" y="13"/>
                </a:lnTo>
                <a:lnTo>
                  <a:pt x="148" y="13"/>
                </a:lnTo>
                <a:lnTo>
                  <a:pt x="154" y="20"/>
                </a:lnTo>
                <a:lnTo>
                  <a:pt x="161" y="20"/>
                </a:lnTo>
                <a:lnTo>
                  <a:pt x="161" y="26"/>
                </a:lnTo>
                <a:lnTo>
                  <a:pt x="167" y="26"/>
                </a:lnTo>
                <a:lnTo>
                  <a:pt x="167" y="26"/>
                </a:lnTo>
                <a:lnTo>
                  <a:pt x="167" y="33"/>
                </a:lnTo>
                <a:lnTo>
                  <a:pt x="167" y="39"/>
                </a:lnTo>
                <a:lnTo>
                  <a:pt x="167" y="45"/>
                </a:lnTo>
                <a:lnTo>
                  <a:pt x="167" y="52"/>
                </a:lnTo>
                <a:lnTo>
                  <a:pt x="167" y="65"/>
                </a:lnTo>
                <a:lnTo>
                  <a:pt x="173" y="71"/>
                </a:lnTo>
                <a:lnTo>
                  <a:pt x="173" y="84"/>
                </a:lnTo>
                <a:lnTo>
                  <a:pt x="173" y="97"/>
                </a:lnTo>
                <a:lnTo>
                  <a:pt x="173" y="116"/>
                </a:lnTo>
                <a:lnTo>
                  <a:pt x="180" y="129"/>
                </a:lnTo>
                <a:lnTo>
                  <a:pt x="180" y="149"/>
                </a:lnTo>
                <a:lnTo>
                  <a:pt x="180" y="168"/>
                </a:lnTo>
                <a:lnTo>
                  <a:pt x="186" y="187"/>
                </a:lnTo>
                <a:lnTo>
                  <a:pt x="186" y="207"/>
                </a:lnTo>
                <a:lnTo>
                  <a:pt x="186" y="232"/>
                </a:lnTo>
                <a:lnTo>
                  <a:pt x="193" y="258"/>
                </a:lnTo>
                <a:lnTo>
                  <a:pt x="193" y="277"/>
                </a:lnTo>
                <a:lnTo>
                  <a:pt x="193" y="297"/>
                </a:lnTo>
                <a:lnTo>
                  <a:pt x="193" y="316"/>
                </a:lnTo>
                <a:lnTo>
                  <a:pt x="199" y="335"/>
                </a:lnTo>
                <a:lnTo>
                  <a:pt x="199" y="355"/>
                </a:lnTo>
                <a:lnTo>
                  <a:pt x="193" y="368"/>
                </a:lnTo>
                <a:lnTo>
                  <a:pt x="193" y="380"/>
                </a:lnTo>
                <a:lnTo>
                  <a:pt x="193" y="393"/>
                </a:lnTo>
                <a:lnTo>
                  <a:pt x="193" y="406"/>
                </a:lnTo>
                <a:lnTo>
                  <a:pt x="186" y="419"/>
                </a:lnTo>
                <a:lnTo>
                  <a:pt x="186" y="426"/>
                </a:lnTo>
                <a:lnTo>
                  <a:pt x="180" y="432"/>
                </a:lnTo>
                <a:lnTo>
                  <a:pt x="173" y="438"/>
                </a:lnTo>
                <a:lnTo>
                  <a:pt x="173" y="438"/>
                </a:lnTo>
                <a:lnTo>
                  <a:pt x="167" y="445"/>
                </a:lnTo>
                <a:lnTo>
                  <a:pt x="161" y="445"/>
                </a:lnTo>
                <a:lnTo>
                  <a:pt x="154" y="445"/>
                </a:lnTo>
                <a:lnTo>
                  <a:pt x="148" y="438"/>
                </a:lnTo>
                <a:lnTo>
                  <a:pt x="148" y="438"/>
                </a:lnTo>
                <a:lnTo>
                  <a:pt x="141" y="432"/>
                </a:lnTo>
                <a:lnTo>
                  <a:pt x="135" y="426"/>
                </a:lnTo>
                <a:lnTo>
                  <a:pt x="128" y="419"/>
                </a:lnTo>
                <a:lnTo>
                  <a:pt x="128" y="413"/>
                </a:lnTo>
                <a:lnTo>
                  <a:pt x="122" y="406"/>
                </a:lnTo>
                <a:lnTo>
                  <a:pt x="116" y="393"/>
                </a:lnTo>
                <a:lnTo>
                  <a:pt x="116" y="380"/>
                </a:lnTo>
                <a:lnTo>
                  <a:pt x="109" y="368"/>
                </a:lnTo>
                <a:lnTo>
                  <a:pt x="103" y="355"/>
                </a:lnTo>
                <a:lnTo>
                  <a:pt x="103" y="335"/>
                </a:lnTo>
                <a:lnTo>
                  <a:pt x="96" y="316"/>
                </a:lnTo>
                <a:lnTo>
                  <a:pt x="90" y="297"/>
                </a:lnTo>
                <a:lnTo>
                  <a:pt x="83" y="258"/>
                </a:lnTo>
                <a:lnTo>
                  <a:pt x="77" y="226"/>
                </a:lnTo>
                <a:lnTo>
                  <a:pt x="71" y="200"/>
                </a:lnTo>
                <a:lnTo>
                  <a:pt x="64" y="174"/>
                </a:lnTo>
                <a:lnTo>
                  <a:pt x="58" y="149"/>
                </a:lnTo>
                <a:lnTo>
                  <a:pt x="51" y="142"/>
                </a:lnTo>
                <a:lnTo>
                  <a:pt x="51" y="129"/>
                </a:lnTo>
                <a:lnTo>
                  <a:pt x="45" y="123"/>
                </a:lnTo>
                <a:lnTo>
                  <a:pt x="38" y="116"/>
                </a:lnTo>
                <a:lnTo>
                  <a:pt x="38" y="110"/>
                </a:lnTo>
                <a:lnTo>
                  <a:pt x="32" y="110"/>
                </a:lnTo>
                <a:lnTo>
                  <a:pt x="32" y="110"/>
                </a:lnTo>
              </a:path>
            </a:pathLst>
          </a:custGeom>
          <a:solidFill>
            <a:srgbClr val="FF0000"/>
          </a:solidFill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092" name="Freeform 44"/>
          <p:cNvSpPr>
            <a:spLocks/>
          </p:cNvSpPr>
          <p:nvPr/>
        </p:nvSpPr>
        <p:spPr bwMode="auto">
          <a:xfrm>
            <a:off x="1951038" y="4837113"/>
            <a:ext cx="663575" cy="481012"/>
          </a:xfrm>
          <a:custGeom>
            <a:avLst/>
            <a:gdLst/>
            <a:ahLst/>
            <a:cxnLst>
              <a:cxn ang="0">
                <a:pos x="386" y="84"/>
              </a:cxn>
              <a:cxn ang="0">
                <a:pos x="373" y="97"/>
              </a:cxn>
              <a:cxn ang="0">
                <a:pos x="366" y="110"/>
              </a:cxn>
              <a:cxn ang="0">
                <a:pos x="353" y="129"/>
              </a:cxn>
              <a:cxn ang="0">
                <a:pos x="341" y="161"/>
              </a:cxn>
              <a:cxn ang="0">
                <a:pos x="321" y="194"/>
              </a:cxn>
              <a:cxn ang="0">
                <a:pos x="308" y="232"/>
              </a:cxn>
              <a:cxn ang="0">
                <a:pos x="296" y="277"/>
              </a:cxn>
              <a:cxn ang="0">
                <a:pos x="270" y="303"/>
              </a:cxn>
              <a:cxn ang="0">
                <a:pos x="276" y="252"/>
              </a:cxn>
              <a:cxn ang="0">
                <a:pos x="276" y="207"/>
              </a:cxn>
              <a:cxn ang="0">
                <a:pos x="283" y="168"/>
              </a:cxn>
              <a:cxn ang="0">
                <a:pos x="283" y="136"/>
              </a:cxn>
              <a:cxn ang="0">
                <a:pos x="283" y="110"/>
              </a:cxn>
              <a:cxn ang="0">
                <a:pos x="283" y="84"/>
              </a:cxn>
              <a:cxn ang="0">
                <a:pos x="276" y="71"/>
              </a:cxn>
              <a:cxn ang="0">
                <a:pos x="276" y="65"/>
              </a:cxn>
              <a:cxn ang="0">
                <a:pos x="263" y="58"/>
              </a:cxn>
              <a:cxn ang="0">
                <a:pos x="238" y="58"/>
              </a:cxn>
              <a:cxn ang="0">
                <a:pos x="206" y="58"/>
              </a:cxn>
              <a:cxn ang="0">
                <a:pos x="167" y="65"/>
              </a:cxn>
              <a:cxn ang="0">
                <a:pos x="116" y="71"/>
              </a:cxn>
              <a:cxn ang="0">
                <a:pos x="77" y="78"/>
              </a:cxn>
              <a:cxn ang="0">
                <a:pos x="38" y="78"/>
              </a:cxn>
              <a:cxn ang="0">
                <a:pos x="0" y="78"/>
              </a:cxn>
              <a:cxn ang="0">
                <a:pos x="45" y="58"/>
              </a:cxn>
              <a:cxn ang="0">
                <a:pos x="116" y="52"/>
              </a:cxn>
              <a:cxn ang="0">
                <a:pos x="173" y="45"/>
              </a:cxn>
              <a:cxn ang="0">
                <a:pos x="225" y="33"/>
              </a:cxn>
              <a:cxn ang="0">
                <a:pos x="263" y="20"/>
              </a:cxn>
              <a:cxn ang="0">
                <a:pos x="289" y="7"/>
              </a:cxn>
              <a:cxn ang="0">
                <a:pos x="308" y="0"/>
              </a:cxn>
              <a:cxn ang="0">
                <a:pos x="315" y="0"/>
              </a:cxn>
              <a:cxn ang="0">
                <a:pos x="328" y="0"/>
              </a:cxn>
              <a:cxn ang="0">
                <a:pos x="341" y="0"/>
              </a:cxn>
              <a:cxn ang="0">
                <a:pos x="353" y="7"/>
              </a:cxn>
              <a:cxn ang="0">
                <a:pos x="373" y="20"/>
              </a:cxn>
              <a:cxn ang="0">
                <a:pos x="392" y="33"/>
              </a:cxn>
              <a:cxn ang="0">
                <a:pos x="405" y="45"/>
              </a:cxn>
              <a:cxn ang="0">
                <a:pos x="418" y="58"/>
              </a:cxn>
              <a:cxn ang="0">
                <a:pos x="418" y="65"/>
              </a:cxn>
              <a:cxn ang="0">
                <a:pos x="418" y="71"/>
              </a:cxn>
              <a:cxn ang="0">
                <a:pos x="405" y="78"/>
              </a:cxn>
              <a:cxn ang="0">
                <a:pos x="398" y="84"/>
              </a:cxn>
              <a:cxn ang="0">
                <a:pos x="386" y="84"/>
              </a:cxn>
            </a:cxnLst>
            <a:rect l="0" t="0" r="r" b="b"/>
            <a:pathLst>
              <a:path w="418" h="303">
                <a:moveTo>
                  <a:pt x="386" y="84"/>
                </a:moveTo>
                <a:lnTo>
                  <a:pt x="386" y="84"/>
                </a:lnTo>
                <a:lnTo>
                  <a:pt x="379" y="91"/>
                </a:lnTo>
                <a:lnTo>
                  <a:pt x="373" y="97"/>
                </a:lnTo>
                <a:lnTo>
                  <a:pt x="366" y="103"/>
                </a:lnTo>
                <a:lnTo>
                  <a:pt x="366" y="110"/>
                </a:lnTo>
                <a:lnTo>
                  <a:pt x="360" y="123"/>
                </a:lnTo>
                <a:lnTo>
                  <a:pt x="353" y="129"/>
                </a:lnTo>
                <a:lnTo>
                  <a:pt x="347" y="142"/>
                </a:lnTo>
                <a:lnTo>
                  <a:pt x="341" y="161"/>
                </a:lnTo>
                <a:lnTo>
                  <a:pt x="328" y="174"/>
                </a:lnTo>
                <a:lnTo>
                  <a:pt x="321" y="194"/>
                </a:lnTo>
                <a:lnTo>
                  <a:pt x="315" y="213"/>
                </a:lnTo>
                <a:lnTo>
                  <a:pt x="308" y="232"/>
                </a:lnTo>
                <a:lnTo>
                  <a:pt x="302" y="258"/>
                </a:lnTo>
                <a:lnTo>
                  <a:pt x="296" y="277"/>
                </a:lnTo>
                <a:lnTo>
                  <a:pt x="283" y="303"/>
                </a:lnTo>
                <a:lnTo>
                  <a:pt x="270" y="303"/>
                </a:lnTo>
                <a:lnTo>
                  <a:pt x="270" y="277"/>
                </a:lnTo>
                <a:lnTo>
                  <a:pt x="276" y="252"/>
                </a:lnTo>
                <a:lnTo>
                  <a:pt x="276" y="226"/>
                </a:lnTo>
                <a:lnTo>
                  <a:pt x="276" y="207"/>
                </a:lnTo>
                <a:lnTo>
                  <a:pt x="276" y="187"/>
                </a:lnTo>
                <a:lnTo>
                  <a:pt x="283" y="168"/>
                </a:lnTo>
                <a:lnTo>
                  <a:pt x="283" y="149"/>
                </a:lnTo>
                <a:lnTo>
                  <a:pt x="283" y="136"/>
                </a:lnTo>
                <a:lnTo>
                  <a:pt x="283" y="123"/>
                </a:lnTo>
                <a:lnTo>
                  <a:pt x="283" y="110"/>
                </a:lnTo>
                <a:lnTo>
                  <a:pt x="283" y="97"/>
                </a:lnTo>
                <a:lnTo>
                  <a:pt x="283" y="84"/>
                </a:lnTo>
                <a:lnTo>
                  <a:pt x="283" y="78"/>
                </a:lnTo>
                <a:lnTo>
                  <a:pt x="276" y="71"/>
                </a:lnTo>
                <a:lnTo>
                  <a:pt x="276" y="65"/>
                </a:lnTo>
                <a:lnTo>
                  <a:pt x="276" y="65"/>
                </a:lnTo>
                <a:lnTo>
                  <a:pt x="270" y="58"/>
                </a:lnTo>
                <a:lnTo>
                  <a:pt x="263" y="58"/>
                </a:lnTo>
                <a:lnTo>
                  <a:pt x="251" y="58"/>
                </a:lnTo>
                <a:lnTo>
                  <a:pt x="238" y="58"/>
                </a:lnTo>
                <a:lnTo>
                  <a:pt x="225" y="58"/>
                </a:lnTo>
                <a:lnTo>
                  <a:pt x="206" y="58"/>
                </a:lnTo>
                <a:lnTo>
                  <a:pt x="186" y="58"/>
                </a:lnTo>
                <a:lnTo>
                  <a:pt x="167" y="65"/>
                </a:lnTo>
                <a:lnTo>
                  <a:pt x="141" y="71"/>
                </a:lnTo>
                <a:lnTo>
                  <a:pt x="116" y="71"/>
                </a:lnTo>
                <a:lnTo>
                  <a:pt x="96" y="78"/>
                </a:lnTo>
                <a:lnTo>
                  <a:pt x="77" y="78"/>
                </a:lnTo>
                <a:lnTo>
                  <a:pt x="58" y="78"/>
                </a:lnTo>
                <a:lnTo>
                  <a:pt x="38" y="78"/>
                </a:lnTo>
                <a:lnTo>
                  <a:pt x="19" y="78"/>
                </a:lnTo>
                <a:lnTo>
                  <a:pt x="0" y="78"/>
                </a:lnTo>
                <a:lnTo>
                  <a:pt x="0" y="58"/>
                </a:lnTo>
                <a:lnTo>
                  <a:pt x="45" y="58"/>
                </a:lnTo>
                <a:lnTo>
                  <a:pt x="77" y="52"/>
                </a:lnTo>
                <a:lnTo>
                  <a:pt x="116" y="52"/>
                </a:lnTo>
                <a:lnTo>
                  <a:pt x="148" y="52"/>
                </a:lnTo>
                <a:lnTo>
                  <a:pt x="173" y="45"/>
                </a:lnTo>
                <a:lnTo>
                  <a:pt x="206" y="39"/>
                </a:lnTo>
                <a:lnTo>
                  <a:pt x="225" y="33"/>
                </a:lnTo>
                <a:lnTo>
                  <a:pt x="244" y="26"/>
                </a:lnTo>
                <a:lnTo>
                  <a:pt x="263" y="20"/>
                </a:lnTo>
                <a:lnTo>
                  <a:pt x="276" y="13"/>
                </a:lnTo>
                <a:lnTo>
                  <a:pt x="289" y="7"/>
                </a:lnTo>
                <a:lnTo>
                  <a:pt x="296" y="7"/>
                </a:lnTo>
                <a:lnTo>
                  <a:pt x="308" y="0"/>
                </a:lnTo>
                <a:lnTo>
                  <a:pt x="315" y="0"/>
                </a:lnTo>
                <a:lnTo>
                  <a:pt x="315" y="0"/>
                </a:lnTo>
                <a:lnTo>
                  <a:pt x="321" y="0"/>
                </a:lnTo>
                <a:lnTo>
                  <a:pt x="328" y="0"/>
                </a:lnTo>
                <a:lnTo>
                  <a:pt x="334" y="0"/>
                </a:lnTo>
                <a:lnTo>
                  <a:pt x="341" y="0"/>
                </a:lnTo>
                <a:lnTo>
                  <a:pt x="347" y="7"/>
                </a:lnTo>
                <a:lnTo>
                  <a:pt x="353" y="7"/>
                </a:lnTo>
                <a:lnTo>
                  <a:pt x="366" y="13"/>
                </a:lnTo>
                <a:lnTo>
                  <a:pt x="373" y="20"/>
                </a:lnTo>
                <a:lnTo>
                  <a:pt x="386" y="26"/>
                </a:lnTo>
                <a:lnTo>
                  <a:pt x="392" y="33"/>
                </a:lnTo>
                <a:lnTo>
                  <a:pt x="398" y="39"/>
                </a:lnTo>
                <a:lnTo>
                  <a:pt x="405" y="45"/>
                </a:lnTo>
                <a:lnTo>
                  <a:pt x="411" y="52"/>
                </a:lnTo>
                <a:lnTo>
                  <a:pt x="418" y="58"/>
                </a:lnTo>
                <a:lnTo>
                  <a:pt x="418" y="58"/>
                </a:lnTo>
                <a:lnTo>
                  <a:pt x="418" y="65"/>
                </a:lnTo>
                <a:lnTo>
                  <a:pt x="418" y="71"/>
                </a:lnTo>
                <a:lnTo>
                  <a:pt x="418" y="71"/>
                </a:lnTo>
                <a:lnTo>
                  <a:pt x="411" y="71"/>
                </a:lnTo>
                <a:lnTo>
                  <a:pt x="405" y="78"/>
                </a:lnTo>
                <a:lnTo>
                  <a:pt x="405" y="78"/>
                </a:lnTo>
                <a:lnTo>
                  <a:pt x="398" y="84"/>
                </a:lnTo>
                <a:lnTo>
                  <a:pt x="386" y="84"/>
                </a:lnTo>
                <a:lnTo>
                  <a:pt x="386" y="84"/>
                </a:lnTo>
              </a:path>
            </a:pathLst>
          </a:custGeom>
          <a:solidFill>
            <a:srgbClr val="FF0000"/>
          </a:solidFill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099" name="Freeform 51"/>
          <p:cNvSpPr>
            <a:spLocks/>
          </p:cNvSpPr>
          <p:nvPr/>
        </p:nvSpPr>
        <p:spPr bwMode="auto">
          <a:xfrm>
            <a:off x="5816600" y="4105275"/>
            <a:ext cx="2182813" cy="2084388"/>
          </a:xfrm>
          <a:custGeom>
            <a:avLst/>
            <a:gdLst/>
            <a:ahLst/>
            <a:cxnLst>
              <a:cxn ang="0">
                <a:pos x="71" y="7"/>
              </a:cxn>
              <a:cxn ang="0">
                <a:pos x="109" y="0"/>
              </a:cxn>
              <a:cxn ang="0">
                <a:pos x="148" y="13"/>
              </a:cxn>
              <a:cxn ang="0">
                <a:pos x="199" y="39"/>
              </a:cxn>
              <a:cxn ang="0">
                <a:pos x="257" y="78"/>
              </a:cxn>
              <a:cxn ang="0">
                <a:pos x="309" y="123"/>
              </a:cxn>
              <a:cxn ang="0">
                <a:pos x="347" y="161"/>
              </a:cxn>
              <a:cxn ang="0">
                <a:pos x="392" y="213"/>
              </a:cxn>
              <a:cxn ang="0">
                <a:pos x="437" y="277"/>
              </a:cxn>
              <a:cxn ang="0">
                <a:pos x="488" y="361"/>
              </a:cxn>
              <a:cxn ang="0">
                <a:pos x="553" y="457"/>
              </a:cxn>
              <a:cxn ang="0">
                <a:pos x="610" y="560"/>
              </a:cxn>
              <a:cxn ang="0">
                <a:pos x="668" y="650"/>
              </a:cxn>
              <a:cxn ang="0">
                <a:pos x="726" y="734"/>
              </a:cxn>
              <a:cxn ang="0">
                <a:pos x="777" y="805"/>
              </a:cxn>
              <a:cxn ang="0">
                <a:pos x="829" y="869"/>
              </a:cxn>
              <a:cxn ang="0">
                <a:pos x="912" y="966"/>
              </a:cxn>
              <a:cxn ang="0">
                <a:pos x="1034" y="1062"/>
              </a:cxn>
              <a:cxn ang="0">
                <a:pos x="1169" y="1139"/>
              </a:cxn>
              <a:cxn ang="0">
                <a:pos x="1240" y="1178"/>
              </a:cxn>
              <a:cxn ang="0">
                <a:pos x="1291" y="1210"/>
              </a:cxn>
              <a:cxn ang="0">
                <a:pos x="1336" y="1236"/>
              </a:cxn>
              <a:cxn ang="0">
                <a:pos x="1362" y="1255"/>
              </a:cxn>
              <a:cxn ang="0">
                <a:pos x="1368" y="1275"/>
              </a:cxn>
              <a:cxn ang="0">
                <a:pos x="1368" y="1287"/>
              </a:cxn>
              <a:cxn ang="0">
                <a:pos x="1349" y="1300"/>
              </a:cxn>
              <a:cxn ang="0">
                <a:pos x="1317" y="1307"/>
              </a:cxn>
              <a:cxn ang="0">
                <a:pos x="1265" y="1313"/>
              </a:cxn>
              <a:cxn ang="0">
                <a:pos x="1201" y="1313"/>
              </a:cxn>
              <a:cxn ang="0">
                <a:pos x="1124" y="1313"/>
              </a:cxn>
              <a:cxn ang="0">
                <a:pos x="1047" y="1307"/>
              </a:cxn>
              <a:cxn ang="0">
                <a:pos x="989" y="1294"/>
              </a:cxn>
              <a:cxn ang="0">
                <a:pos x="944" y="1287"/>
              </a:cxn>
              <a:cxn ang="0">
                <a:pos x="906" y="1275"/>
              </a:cxn>
              <a:cxn ang="0">
                <a:pos x="887" y="1262"/>
              </a:cxn>
              <a:cxn ang="0">
                <a:pos x="854" y="1236"/>
              </a:cxn>
              <a:cxn ang="0">
                <a:pos x="816" y="1178"/>
              </a:cxn>
              <a:cxn ang="0">
                <a:pos x="758" y="1088"/>
              </a:cxn>
              <a:cxn ang="0">
                <a:pos x="687" y="972"/>
              </a:cxn>
              <a:cxn ang="0">
                <a:pos x="604" y="818"/>
              </a:cxn>
              <a:cxn ang="0">
                <a:pos x="514" y="650"/>
              </a:cxn>
              <a:cxn ang="0">
                <a:pos x="431" y="509"/>
              </a:cxn>
              <a:cxn ang="0">
                <a:pos x="360" y="393"/>
              </a:cxn>
              <a:cxn ang="0">
                <a:pos x="302" y="303"/>
              </a:cxn>
              <a:cxn ang="0">
                <a:pos x="257" y="245"/>
              </a:cxn>
              <a:cxn ang="0">
                <a:pos x="212" y="193"/>
              </a:cxn>
              <a:cxn ang="0">
                <a:pos x="148" y="148"/>
              </a:cxn>
              <a:cxn ang="0">
                <a:pos x="90" y="123"/>
              </a:cxn>
              <a:cxn ang="0">
                <a:pos x="39" y="110"/>
              </a:cxn>
              <a:cxn ang="0">
                <a:pos x="7" y="91"/>
              </a:cxn>
              <a:cxn ang="0">
                <a:pos x="0" y="65"/>
              </a:cxn>
              <a:cxn ang="0">
                <a:pos x="32" y="20"/>
              </a:cxn>
            </a:cxnLst>
            <a:rect l="0" t="0" r="r" b="b"/>
            <a:pathLst>
              <a:path w="1375" h="1313">
                <a:moveTo>
                  <a:pt x="45" y="13"/>
                </a:moveTo>
                <a:lnTo>
                  <a:pt x="58" y="7"/>
                </a:lnTo>
                <a:lnTo>
                  <a:pt x="71" y="7"/>
                </a:lnTo>
                <a:lnTo>
                  <a:pt x="84" y="0"/>
                </a:lnTo>
                <a:lnTo>
                  <a:pt x="97" y="0"/>
                </a:lnTo>
                <a:lnTo>
                  <a:pt x="109" y="0"/>
                </a:lnTo>
                <a:lnTo>
                  <a:pt x="122" y="7"/>
                </a:lnTo>
                <a:lnTo>
                  <a:pt x="135" y="7"/>
                </a:lnTo>
                <a:lnTo>
                  <a:pt x="148" y="13"/>
                </a:lnTo>
                <a:lnTo>
                  <a:pt x="167" y="20"/>
                </a:lnTo>
                <a:lnTo>
                  <a:pt x="180" y="26"/>
                </a:lnTo>
                <a:lnTo>
                  <a:pt x="199" y="39"/>
                </a:lnTo>
                <a:lnTo>
                  <a:pt x="219" y="52"/>
                </a:lnTo>
                <a:lnTo>
                  <a:pt x="238" y="65"/>
                </a:lnTo>
                <a:lnTo>
                  <a:pt x="257" y="78"/>
                </a:lnTo>
                <a:lnTo>
                  <a:pt x="276" y="91"/>
                </a:lnTo>
                <a:lnTo>
                  <a:pt x="296" y="110"/>
                </a:lnTo>
                <a:lnTo>
                  <a:pt x="309" y="123"/>
                </a:lnTo>
                <a:lnTo>
                  <a:pt x="321" y="136"/>
                </a:lnTo>
                <a:lnTo>
                  <a:pt x="334" y="148"/>
                </a:lnTo>
                <a:lnTo>
                  <a:pt x="347" y="161"/>
                </a:lnTo>
                <a:lnTo>
                  <a:pt x="360" y="174"/>
                </a:lnTo>
                <a:lnTo>
                  <a:pt x="373" y="193"/>
                </a:lnTo>
                <a:lnTo>
                  <a:pt x="392" y="213"/>
                </a:lnTo>
                <a:lnTo>
                  <a:pt x="405" y="232"/>
                </a:lnTo>
                <a:lnTo>
                  <a:pt x="424" y="258"/>
                </a:lnTo>
                <a:lnTo>
                  <a:pt x="437" y="277"/>
                </a:lnTo>
                <a:lnTo>
                  <a:pt x="456" y="303"/>
                </a:lnTo>
                <a:lnTo>
                  <a:pt x="476" y="335"/>
                </a:lnTo>
                <a:lnTo>
                  <a:pt x="488" y="361"/>
                </a:lnTo>
                <a:lnTo>
                  <a:pt x="508" y="393"/>
                </a:lnTo>
                <a:lnTo>
                  <a:pt x="527" y="425"/>
                </a:lnTo>
                <a:lnTo>
                  <a:pt x="553" y="457"/>
                </a:lnTo>
                <a:lnTo>
                  <a:pt x="572" y="496"/>
                </a:lnTo>
                <a:lnTo>
                  <a:pt x="591" y="528"/>
                </a:lnTo>
                <a:lnTo>
                  <a:pt x="610" y="560"/>
                </a:lnTo>
                <a:lnTo>
                  <a:pt x="630" y="592"/>
                </a:lnTo>
                <a:lnTo>
                  <a:pt x="649" y="625"/>
                </a:lnTo>
                <a:lnTo>
                  <a:pt x="668" y="650"/>
                </a:lnTo>
                <a:lnTo>
                  <a:pt x="687" y="683"/>
                </a:lnTo>
                <a:lnTo>
                  <a:pt x="707" y="708"/>
                </a:lnTo>
                <a:lnTo>
                  <a:pt x="726" y="734"/>
                </a:lnTo>
                <a:lnTo>
                  <a:pt x="745" y="760"/>
                </a:lnTo>
                <a:lnTo>
                  <a:pt x="758" y="785"/>
                </a:lnTo>
                <a:lnTo>
                  <a:pt x="777" y="805"/>
                </a:lnTo>
                <a:lnTo>
                  <a:pt x="797" y="831"/>
                </a:lnTo>
                <a:lnTo>
                  <a:pt x="816" y="850"/>
                </a:lnTo>
                <a:lnTo>
                  <a:pt x="829" y="869"/>
                </a:lnTo>
                <a:lnTo>
                  <a:pt x="848" y="888"/>
                </a:lnTo>
                <a:lnTo>
                  <a:pt x="880" y="927"/>
                </a:lnTo>
                <a:lnTo>
                  <a:pt x="912" y="966"/>
                </a:lnTo>
                <a:lnTo>
                  <a:pt x="951" y="998"/>
                </a:lnTo>
                <a:lnTo>
                  <a:pt x="989" y="1030"/>
                </a:lnTo>
                <a:lnTo>
                  <a:pt x="1034" y="1062"/>
                </a:lnTo>
                <a:lnTo>
                  <a:pt x="1079" y="1088"/>
                </a:lnTo>
                <a:lnTo>
                  <a:pt x="1124" y="1114"/>
                </a:lnTo>
                <a:lnTo>
                  <a:pt x="1169" y="1139"/>
                </a:lnTo>
                <a:lnTo>
                  <a:pt x="1195" y="1152"/>
                </a:lnTo>
                <a:lnTo>
                  <a:pt x="1220" y="1165"/>
                </a:lnTo>
                <a:lnTo>
                  <a:pt x="1240" y="1178"/>
                </a:lnTo>
                <a:lnTo>
                  <a:pt x="1259" y="1191"/>
                </a:lnTo>
                <a:lnTo>
                  <a:pt x="1278" y="1197"/>
                </a:lnTo>
                <a:lnTo>
                  <a:pt x="1291" y="1210"/>
                </a:lnTo>
                <a:lnTo>
                  <a:pt x="1310" y="1217"/>
                </a:lnTo>
                <a:lnTo>
                  <a:pt x="1323" y="1229"/>
                </a:lnTo>
                <a:lnTo>
                  <a:pt x="1336" y="1236"/>
                </a:lnTo>
                <a:lnTo>
                  <a:pt x="1342" y="1242"/>
                </a:lnTo>
                <a:lnTo>
                  <a:pt x="1355" y="1249"/>
                </a:lnTo>
                <a:lnTo>
                  <a:pt x="1362" y="1255"/>
                </a:lnTo>
                <a:lnTo>
                  <a:pt x="1362" y="1262"/>
                </a:lnTo>
                <a:lnTo>
                  <a:pt x="1368" y="1268"/>
                </a:lnTo>
                <a:lnTo>
                  <a:pt x="1368" y="1275"/>
                </a:lnTo>
                <a:lnTo>
                  <a:pt x="1375" y="1281"/>
                </a:lnTo>
                <a:lnTo>
                  <a:pt x="1368" y="1287"/>
                </a:lnTo>
                <a:lnTo>
                  <a:pt x="1368" y="1287"/>
                </a:lnTo>
                <a:lnTo>
                  <a:pt x="1362" y="1294"/>
                </a:lnTo>
                <a:lnTo>
                  <a:pt x="1355" y="1294"/>
                </a:lnTo>
                <a:lnTo>
                  <a:pt x="1349" y="1300"/>
                </a:lnTo>
                <a:lnTo>
                  <a:pt x="1342" y="1300"/>
                </a:lnTo>
                <a:lnTo>
                  <a:pt x="1330" y="1307"/>
                </a:lnTo>
                <a:lnTo>
                  <a:pt x="1317" y="1307"/>
                </a:lnTo>
                <a:lnTo>
                  <a:pt x="1304" y="1313"/>
                </a:lnTo>
                <a:lnTo>
                  <a:pt x="1285" y="1313"/>
                </a:lnTo>
                <a:lnTo>
                  <a:pt x="1265" y="1313"/>
                </a:lnTo>
                <a:lnTo>
                  <a:pt x="1246" y="1313"/>
                </a:lnTo>
                <a:lnTo>
                  <a:pt x="1227" y="1313"/>
                </a:lnTo>
                <a:lnTo>
                  <a:pt x="1201" y="1313"/>
                </a:lnTo>
                <a:lnTo>
                  <a:pt x="1175" y="1313"/>
                </a:lnTo>
                <a:lnTo>
                  <a:pt x="1150" y="1313"/>
                </a:lnTo>
                <a:lnTo>
                  <a:pt x="1124" y="1313"/>
                </a:lnTo>
                <a:lnTo>
                  <a:pt x="1098" y="1307"/>
                </a:lnTo>
                <a:lnTo>
                  <a:pt x="1073" y="1307"/>
                </a:lnTo>
                <a:lnTo>
                  <a:pt x="1047" y="1307"/>
                </a:lnTo>
                <a:lnTo>
                  <a:pt x="1028" y="1300"/>
                </a:lnTo>
                <a:lnTo>
                  <a:pt x="1009" y="1300"/>
                </a:lnTo>
                <a:lnTo>
                  <a:pt x="989" y="1294"/>
                </a:lnTo>
                <a:lnTo>
                  <a:pt x="970" y="1294"/>
                </a:lnTo>
                <a:lnTo>
                  <a:pt x="957" y="1294"/>
                </a:lnTo>
                <a:lnTo>
                  <a:pt x="944" y="1287"/>
                </a:lnTo>
                <a:lnTo>
                  <a:pt x="931" y="1281"/>
                </a:lnTo>
                <a:lnTo>
                  <a:pt x="919" y="1281"/>
                </a:lnTo>
                <a:lnTo>
                  <a:pt x="906" y="1275"/>
                </a:lnTo>
                <a:lnTo>
                  <a:pt x="899" y="1275"/>
                </a:lnTo>
                <a:lnTo>
                  <a:pt x="887" y="1268"/>
                </a:lnTo>
                <a:lnTo>
                  <a:pt x="887" y="1262"/>
                </a:lnTo>
                <a:lnTo>
                  <a:pt x="874" y="1255"/>
                </a:lnTo>
                <a:lnTo>
                  <a:pt x="867" y="1249"/>
                </a:lnTo>
                <a:lnTo>
                  <a:pt x="854" y="1236"/>
                </a:lnTo>
                <a:lnTo>
                  <a:pt x="842" y="1217"/>
                </a:lnTo>
                <a:lnTo>
                  <a:pt x="829" y="1197"/>
                </a:lnTo>
                <a:lnTo>
                  <a:pt x="816" y="1178"/>
                </a:lnTo>
                <a:lnTo>
                  <a:pt x="797" y="1152"/>
                </a:lnTo>
                <a:lnTo>
                  <a:pt x="777" y="1120"/>
                </a:lnTo>
                <a:lnTo>
                  <a:pt x="758" y="1088"/>
                </a:lnTo>
                <a:lnTo>
                  <a:pt x="732" y="1056"/>
                </a:lnTo>
                <a:lnTo>
                  <a:pt x="713" y="1011"/>
                </a:lnTo>
                <a:lnTo>
                  <a:pt x="687" y="972"/>
                </a:lnTo>
                <a:lnTo>
                  <a:pt x="662" y="921"/>
                </a:lnTo>
                <a:lnTo>
                  <a:pt x="630" y="869"/>
                </a:lnTo>
                <a:lnTo>
                  <a:pt x="604" y="818"/>
                </a:lnTo>
                <a:lnTo>
                  <a:pt x="572" y="760"/>
                </a:lnTo>
                <a:lnTo>
                  <a:pt x="540" y="702"/>
                </a:lnTo>
                <a:lnTo>
                  <a:pt x="514" y="650"/>
                </a:lnTo>
                <a:lnTo>
                  <a:pt x="482" y="599"/>
                </a:lnTo>
                <a:lnTo>
                  <a:pt x="456" y="554"/>
                </a:lnTo>
                <a:lnTo>
                  <a:pt x="431" y="509"/>
                </a:lnTo>
                <a:lnTo>
                  <a:pt x="405" y="470"/>
                </a:lnTo>
                <a:lnTo>
                  <a:pt x="379" y="432"/>
                </a:lnTo>
                <a:lnTo>
                  <a:pt x="360" y="393"/>
                </a:lnTo>
                <a:lnTo>
                  <a:pt x="341" y="361"/>
                </a:lnTo>
                <a:lnTo>
                  <a:pt x="315" y="335"/>
                </a:lnTo>
                <a:lnTo>
                  <a:pt x="302" y="303"/>
                </a:lnTo>
                <a:lnTo>
                  <a:pt x="283" y="284"/>
                </a:lnTo>
                <a:lnTo>
                  <a:pt x="270" y="264"/>
                </a:lnTo>
                <a:lnTo>
                  <a:pt x="257" y="245"/>
                </a:lnTo>
                <a:lnTo>
                  <a:pt x="244" y="232"/>
                </a:lnTo>
                <a:lnTo>
                  <a:pt x="231" y="219"/>
                </a:lnTo>
                <a:lnTo>
                  <a:pt x="212" y="193"/>
                </a:lnTo>
                <a:lnTo>
                  <a:pt x="187" y="181"/>
                </a:lnTo>
                <a:lnTo>
                  <a:pt x="167" y="161"/>
                </a:lnTo>
                <a:lnTo>
                  <a:pt x="148" y="148"/>
                </a:lnTo>
                <a:lnTo>
                  <a:pt x="129" y="136"/>
                </a:lnTo>
                <a:lnTo>
                  <a:pt x="109" y="129"/>
                </a:lnTo>
                <a:lnTo>
                  <a:pt x="90" y="123"/>
                </a:lnTo>
                <a:lnTo>
                  <a:pt x="71" y="116"/>
                </a:lnTo>
                <a:lnTo>
                  <a:pt x="52" y="116"/>
                </a:lnTo>
                <a:lnTo>
                  <a:pt x="39" y="110"/>
                </a:lnTo>
                <a:lnTo>
                  <a:pt x="26" y="103"/>
                </a:lnTo>
                <a:lnTo>
                  <a:pt x="13" y="97"/>
                </a:lnTo>
                <a:lnTo>
                  <a:pt x="7" y="91"/>
                </a:lnTo>
                <a:lnTo>
                  <a:pt x="0" y="78"/>
                </a:lnTo>
                <a:lnTo>
                  <a:pt x="0" y="71"/>
                </a:lnTo>
                <a:lnTo>
                  <a:pt x="0" y="65"/>
                </a:lnTo>
                <a:lnTo>
                  <a:pt x="7" y="45"/>
                </a:lnTo>
                <a:lnTo>
                  <a:pt x="20" y="33"/>
                </a:lnTo>
                <a:lnTo>
                  <a:pt x="32" y="20"/>
                </a:lnTo>
                <a:lnTo>
                  <a:pt x="45" y="13"/>
                </a:lnTo>
                <a:lnTo>
                  <a:pt x="45" y="13"/>
                </a:lnTo>
              </a:path>
            </a:pathLst>
          </a:custGeom>
          <a:solidFill>
            <a:srgbClr val="FF0000"/>
          </a:solidFill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100" name="Freeform 52"/>
          <p:cNvSpPr>
            <a:spLocks/>
          </p:cNvSpPr>
          <p:nvPr/>
        </p:nvSpPr>
        <p:spPr bwMode="auto">
          <a:xfrm>
            <a:off x="5154613" y="4464050"/>
            <a:ext cx="1263650" cy="1684338"/>
          </a:xfrm>
          <a:custGeom>
            <a:avLst/>
            <a:gdLst/>
            <a:ahLst/>
            <a:cxnLst>
              <a:cxn ang="0">
                <a:pos x="96" y="1003"/>
              </a:cxn>
              <a:cxn ang="0">
                <a:pos x="45" y="1029"/>
              </a:cxn>
              <a:cxn ang="0">
                <a:pos x="26" y="1049"/>
              </a:cxn>
              <a:cxn ang="0">
                <a:pos x="13" y="1055"/>
              </a:cxn>
              <a:cxn ang="0">
                <a:pos x="0" y="1061"/>
              </a:cxn>
              <a:cxn ang="0">
                <a:pos x="0" y="1061"/>
              </a:cxn>
              <a:cxn ang="0">
                <a:pos x="0" y="1061"/>
              </a:cxn>
              <a:cxn ang="0">
                <a:pos x="0" y="1061"/>
              </a:cxn>
              <a:cxn ang="0">
                <a:pos x="6" y="1055"/>
              </a:cxn>
              <a:cxn ang="0">
                <a:pos x="19" y="1049"/>
              </a:cxn>
              <a:cxn ang="0">
                <a:pos x="32" y="1036"/>
              </a:cxn>
              <a:cxn ang="0">
                <a:pos x="51" y="1023"/>
              </a:cxn>
              <a:cxn ang="0">
                <a:pos x="77" y="1003"/>
              </a:cxn>
              <a:cxn ang="0">
                <a:pos x="103" y="978"/>
              </a:cxn>
              <a:cxn ang="0">
                <a:pos x="148" y="933"/>
              </a:cxn>
              <a:cxn ang="0">
                <a:pos x="212" y="868"/>
              </a:cxn>
              <a:cxn ang="0">
                <a:pos x="282" y="798"/>
              </a:cxn>
              <a:cxn ang="0">
                <a:pos x="353" y="714"/>
              </a:cxn>
              <a:cxn ang="0">
                <a:pos x="411" y="643"/>
              </a:cxn>
              <a:cxn ang="0">
                <a:pos x="443" y="585"/>
              </a:cxn>
              <a:cxn ang="0">
                <a:pos x="488" y="521"/>
              </a:cxn>
              <a:cxn ang="0">
                <a:pos x="526" y="444"/>
              </a:cxn>
              <a:cxn ang="0">
                <a:pos x="571" y="360"/>
              </a:cxn>
              <a:cxn ang="0">
                <a:pos x="623" y="270"/>
              </a:cxn>
              <a:cxn ang="0">
                <a:pos x="668" y="167"/>
              </a:cxn>
              <a:cxn ang="0">
                <a:pos x="719" y="58"/>
              </a:cxn>
              <a:cxn ang="0">
                <a:pos x="770" y="64"/>
              </a:cxn>
              <a:cxn ang="0">
                <a:pos x="764" y="186"/>
              </a:cxn>
              <a:cxn ang="0">
                <a:pos x="706" y="289"/>
              </a:cxn>
              <a:cxn ang="0">
                <a:pos x="648" y="379"/>
              </a:cxn>
              <a:cxn ang="0">
                <a:pos x="597" y="469"/>
              </a:cxn>
              <a:cxn ang="0">
                <a:pos x="546" y="540"/>
              </a:cxn>
              <a:cxn ang="0">
                <a:pos x="501" y="611"/>
              </a:cxn>
              <a:cxn ang="0">
                <a:pos x="456" y="669"/>
              </a:cxn>
              <a:cxn ang="0">
                <a:pos x="417" y="714"/>
              </a:cxn>
              <a:cxn ang="0">
                <a:pos x="359" y="778"/>
              </a:cxn>
              <a:cxn ang="0">
                <a:pos x="289" y="849"/>
              </a:cxn>
              <a:cxn ang="0">
                <a:pos x="218" y="907"/>
              </a:cxn>
              <a:cxn ang="0">
                <a:pos x="154" y="958"/>
              </a:cxn>
              <a:cxn ang="0">
                <a:pos x="122" y="978"/>
              </a:cxn>
            </a:cxnLst>
            <a:rect l="0" t="0" r="r" b="b"/>
            <a:pathLst>
              <a:path w="796" h="1061">
                <a:moveTo>
                  <a:pt x="122" y="978"/>
                </a:moveTo>
                <a:lnTo>
                  <a:pt x="96" y="1003"/>
                </a:lnTo>
                <a:lnTo>
                  <a:pt x="70" y="1016"/>
                </a:lnTo>
                <a:lnTo>
                  <a:pt x="45" y="1029"/>
                </a:lnTo>
                <a:lnTo>
                  <a:pt x="32" y="1042"/>
                </a:lnTo>
                <a:lnTo>
                  <a:pt x="26" y="1049"/>
                </a:lnTo>
                <a:lnTo>
                  <a:pt x="19" y="1049"/>
                </a:lnTo>
                <a:lnTo>
                  <a:pt x="13" y="1055"/>
                </a:lnTo>
                <a:lnTo>
                  <a:pt x="6" y="1055"/>
                </a:lnTo>
                <a:lnTo>
                  <a:pt x="0" y="1061"/>
                </a:lnTo>
                <a:lnTo>
                  <a:pt x="0" y="1061"/>
                </a:lnTo>
                <a:lnTo>
                  <a:pt x="0" y="1061"/>
                </a:lnTo>
                <a:lnTo>
                  <a:pt x="0" y="1061"/>
                </a:lnTo>
                <a:lnTo>
                  <a:pt x="0" y="1061"/>
                </a:lnTo>
                <a:lnTo>
                  <a:pt x="0" y="1061"/>
                </a:lnTo>
                <a:lnTo>
                  <a:pt x="0" y="1061"/>
                </a:lnTo>
                <a:lnTo>
                  <a:pt x="0" y="1061"/>
                </a:lnTo>
                <a:lnTo>
                  <a:pt x="6" y="1055"/>
                </a:lnTo>
                <a:lnTo>
                  <a:pt x="13" y="1055"/>
                </a:lnTo>
                <a:lnTo>
                  <a:pt x="19" y="1049"/>
                </a:lnTo>
                <a:lnTo>
                  <a:pt x="26" y="1042"/>
                </a:lnTo>
                <a:lnTo>
                  <a:pt x="32" y="1036"/>
                </a:lnTo>
                <a:lnTo>
                  <a:pt x="38" y="1029"/>
                </a:lnTo>
                <a:lnTo>
                  <a:pt x="51" y="1023"/>
                </a:lnTo>
                <a:lnTo>
                  <a:pt x="64" y="1010"/>
                </a:lnTo>
                <a:lnTo>
                  <a:pt x="77" y="1003"/>
                </a:lnTo>
                <a:lnTo>
                  <a:pt x="90" y="991"/>
                </a:lnTo>
                <a:lnTo>
                  <a:pt x="103" y="978"/>
                </a:lnTo>
                <a:lnTo>
                  <a:pt x="115" y="965"/>
                </a:lnTo>
                <a:lnTo>
                  <a:pt x="148" y="933"/>
                </a:lnTo>
                <a:lnTo>
                  <a:pt x="180" y="907"/>
                </a:lnTo>
                <a:lnTo>
                  <a:pt x="212" y="868"/>
                </a:lnTo>
                <a:lnTo>
                  <a:pt x="244" y="836"/>
                </a:lnTo>
                <a:lnTo>
                  <a:pt x="282" y="798"/>
                </a:lnTo>
                <a:lnTo>
                  <a:pt x="315" y="759"/>
                </a:lnTo>
                <a:lnTo>
                  <a:pt x="353" y="714"/>
                </a:lnTo>
                <a:lnTo>
                  <a:pt x="392" y="662"/>
                </a:lnTo>
                <a:lnTo>
                  <a:pt x="411" y="643"/>
                </a:lnTo>
                <a:lnTo>
                  <a:pt x="424" y="611"/>
                </a:lnTo>
                <a:lnTo>
                  <a:pt x="443" y="585"/>
                </a:lnTo>
                <a:lnTo>
                  <a:pt x="469" y="553"/>
                </a:lnTo>
                <a:lnTo>
                  <a:pt x="488" y="521"/>
                </a:lnTo>
                <a:lnTo>
                  <a:pt x="507" y="482"/>
                </a:lnTo>
                <a:lnTo>
                  <a:pt x="526" y="444"/>
                </a:lnTo>
                <a:lnTo>
                  <a:pt x="552" y="405"/>
                </a:lnTo>
                <a:lnTo>
                  <a:pt x="571" y="360"/>
                </a:lnTo>
                <a:lnTo>
                  <a:pt x="597" y="315"/>
                </a:lnTo>
                <a:lnTo>
                  <a:pt x="623" y="270"/>
                </a:lnTo>
                <a:lnTo>
                  <a:pt x="642" y="218"/>
                </a:lnTo>
                <a:lnTo>
                  <a:pt x="668" y="167"/>
                </a:lnTo>
                <a:lnTo>
                  <a:pt x="693" y="115"/>
                </a:lnTo>
                <a:lnTo>
                  <a:pt x="719" y="58"/>
                </a:lnTo>
                <a:lnTo>
                  <a:pt x="745" y="0"/>
                </a:lnTo>
                <a:lnTo>
                  <a:pt x="770" y="64"/>
                </a:lnTo>
                <a:lnTo>
                  <a:pt x="796" y="128"/>
                </a:lnTo>
                <a:lnTo>
                  <a:pt x="764" y="186"/>
                </a:lnTo>
                <a:lnTo>
                  <a:pt x="738" y="238"/>
                </a:lnTo>
                <a:lnTo>
                  <a:pt x="706" y="289"/>
                </a:lnTo>
                <a:lnTo>
                  <a:pt x="674" y="334"/>
                </a:lnTo>
                <a:lnTo>
                  <a:pt x="648" y="379"/>
                </a:lnTo>
                <a:lnTo>
                  <a:pt x="623" y="424"/>
                </a:lnTo>
                <a:lnTo>
                  <a:pt x="597" y="469"/>
                </a:lnTo>
                <a:lnTo>
                  <a:pt x="571" y="508"/>
                </a:lnTo>
                <a:lnTo>
                  <a:pt x="546" y="540"/>
                </a:lnTo>
                <a:lnTo>
                  <a:pt x="520" y="579"/>
                </a:lnTo>
                <a:lnTo>
                  <a:pt x="501" y="611"/>
                </a:lnTo>
                <a:lnTo>
                  <a:pt x="475" y="637"/>
                </a:lnTo>
                <a:lnTo>
                  <a:pt x="456" y="669"/>
                </a:lnTo>
                <a:lnTo>
                  <a:pt x="437" y="695"/>
                </a:lnTo>
                <a:lnTo>
                  <a:pt x="417" y="714"/>
                </a:lnTo>
                <a:lnTo>
                  <a:pt x="398" y="740"/>
                </a:lnTo>
                <a:lnTo>
                  <a:pt x="359" y="778"/>
                </a:lnTo>
                <a:lnTo>
                  <a:pt x="327" y="810"/>
                </a:lnTo>
                <a:lnTo>
                  <a:pt x="289" y="849"/>
                </a:lnTo>
                <a:lnTo>
                  <a:pt x="257" y="875"/>
                </a:lnTo>
                <a:lnTo>
                  <a:pt x="218" y="907"/>
                </a:lnTo>
                <a:lnTo>
                  <a:pt x="186" y="933"/>
                </a:lnTo>
                <a:lnTo>
                  <a:pt x="154" y="958"/>
                </a:lnTo>
                <a:lnTo>
                  <a:pt x="122" y="978"/>
                </a:lnTo>
                <a:lnTo>
                  <a:pt x="122" y="978"/>
                </a:lnTo>
              </a:path>
            </a:pathLst>
          </a:custGeom>
          <a:solidFill>
            <a:srgbClr val="FF0000"/>
          </a:solidFill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grpSp>
        <p:nvGrpSpPr>
          <p:cNvPr id="45" name="组合 44">
            <a:extLst>
              <a:ext uri="{FF2B5EF4-FFF2-40B4-BE49-F238E27FC236}">
                <a16:creationId xmlns:a16="http://schemas.microsoft.com/office/drawing/2014/main" xmlns="" id="{F64768F8-F581-474A-8483-419D32E99CAF}"/>
              </a:ext>
            </a:extLst>
          </p:cNvPr>
          <p:cNvGrpSpPr/>
          <p:nvPr/>
        </p:nvGrpSpPr>
        <p:grpSpPr>
          <a:xfrm>
            <a:off x="605655" y="192495"/>
            <a:ext cx="3195253" cy="3294836"/>
            <a:chOff x="848369" y="210334"/>
            <a:chExt cx="2964710" cy="3057108"/>
          </a:xfrm>
        </p:grpSpPr>
        <p:sp>
          <p:nvSpPr>
            <p:cNvPr id="46" name="矩形 45">
              <a:extLst>
                <a:ext uri="{FF2B5EF4-FFF2-40B4-BE49-F238E27FC236}">
                  <a16:creationId xmlns:a16="http://schemas.microsoft.com/office/drawing/2014/main" xmlns="" id="{7D23B0E4-55E9-450E-9CA7-EA132CACD085}"/>
                </a:ext>
              </a:extLst>
            </p:cNvPr>
            <p:cNvSpPr/>
            <p:nvPr/>
          </p:nvSpPr>
          <p:spPr>
            <a:xfrm>
              <a:off x="848369" y="210334"/>
              <a:ext cx="2964710" cy="305710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47" name="直接连接符 46">
              <a:extLst>
                <a:ext uri="{FF2B5EF4-FFF2-40B4-BE49-F238E27FC236}">
                  <a16:creationId xmlns:a16="http://schemas.microsoft.com/office/drawing/2014/main" xmlns="" id="{2D64BEB4-A1C8-45A0-9675-2E1A3898A508}"/>
                </a:ext>
              </a:extLst>
            </p:cNvPr>
            <p:cNvCxnSpPr>
              <a:stCxn id="46" idx="1"/>
            </p:cNvCxnSpPr>
            <p:nvPr/>
          </p:nvCxnSpPr>
          <p:spPr>
            <a:xfrm flipV="1">
              <a:off x="848369" y="1725333"/>
              <a:ext cx="2931543" cy="13555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接连接符 47">
              <a:extLst>
                <a:ext uri="{FF2B5EF4-FFF2-40B4-BE49-F238E27FC236}">
                  <a16:creationId xmlns:a16="http://schemas.microsoft.com/office/drawing/2014/main" xmlns="" id="{7A16E952-D88C-4173-AF49-B9B3797C0F91}"/>
                </a:ext>
              </a:extLst>
            </p:cNvPr>
            <p:cNvCxnSpPr>
              <a:stCxn id="46" idx="0"/>
              <a:endCxn id="46" idx="2"/>
            </p:cNvCxnSpPr>
            <p:nvPr/>
          </p:nvCxnSpPr>
          <p:spPr>
            <a:xfrm>
              <a:off x="2330724" y="210334"/>
              <a:ext cx="0" cy="3057108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" name="组合 48">
            <a:extLst>
              <a:ext uri="{FF2B5EF4-FFF2-40B4-BE49-F238E27FC236}">
                <a16:creationId xmlns:a16="http://schemas.microsoft.com/office/drawing/2014/main" xmlns="" id="{EEA63A35-1A9D-4E04-84A1-78C46E9665EB}"/>
              </a:ext>
            </a:extLst>
          </p:cNvPr>
          <p:cNvGrpSpPr/>
          <p:nvPr/>
        </p:nvGrpSpPr>
        <p:grpSpPr>
          <a:xfrm>
            <a:off x="4864962" y="206172"/>
            <a:ext cx="3195253" cy="3294836"/>
            <a:chOff x="848369" y="210334"/>
            <a:chExt cx="2964710" cy="3057108"/>
          </a:xfrm>
        </p:grpSpPr>
        <p:sp>
          <p:nvSpPr>
            <p:cNvPr id="50" name="矩形 49">
              <a:extLst>
                <a:ext uri="{FF2B5EF4-FFF2-40B4-BE49-F238E27FC236}">
                  <a16:creationId xmlns:a16="http://schemas.microsoft.com/office/drawing/2014/main" xmlns="" id="{0F06014F-E93A-42FC-8BB9-4BBDDB3B2496}"/>
                </a:ext>
              </a:extLst>
            </p:cNvPr>
            <p:cNvSpPr/>
            <p:nvPr/>
          </p:nvSpPr>
          <p:spPr>
            <a:xfrm>
              <a:off x="848369" y="210334"/>
              <a:ext cx="2964710" cy="305710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51" name="直接连接符 50">
              <a:extLst>
                <a:ext uri="{FF2B5EF4-FFF2-40B4-BE49-F238E27FC236}">
                  <a16:creationId xmlns:a16="http://schemas.microsoft.com/office/drawing/2014/main" xmlns="" id="{ADE796ED-D18D-47A6-BFC5-9E871413EF42}"/>
                </a:ext>
              </a:extLst>
            </p:cNvPr>
            <p:cNvCxnSpPr>
              <a:stCxn id="50" idx="1"/>
            </p:cNvCxnSpPr>
            <p:nvPr/>
          </p:nvCxnSpPr>
          <p:spPr>
            <a:xfrm flipV="1">
              <a:off x="848369" y="1725333"/>
              <a:ext cx="2931543" cy="13555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接连接符 51">
              <a:extLst>
                <a:ext uri="{FF2B5EF4-FFF2-40B4-BE49-F238E27FC236}">
                  <a16:creationId xmlns:a16="http://schemas.microsoft.com/office/drawing/2014/main" xmlns="" id="{9B9515C7-5D48-4C31-9554-AA00851412FD}"/>
                </a:ext>
              </a:extLst>
            </p:cNvPr>
            <p:cNvCxnSpPr>
              <a:stCxn id="50" idx="0"/>
              <a:endCxn id="50" idx="2"/>
            </p:cNvCxnSpPr>
            <p:nvPr/>
          </p:nvCxnSpPr>
          <p:spPr>
            <a:xfrm>
              <a:off x="2330724" y="210334"/>
              <a:ext cx="0" cy="3057108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3" name="组合 52">
            <a:extLst>
              <a:ext uri="{FF2B5EF4-FFF2-40B4-BE49-F238E27FC236}">
                <a16:creationId xmlns:a16="http://schemas.microsoft.com/office/drawing/2014/main" xmlns="" id="{4814A9DC-483D-445B-9048-096E1E4B42F5}"/>
              </a:ext>
            </a:extLst>
          </p:cNvPr>
          <p:cNvGrpSpPr/>
          <p:nvPr/>
        </p:nvGrpSpPr>
        <p:grpSpPr>
          <a:xfrm>
            <a:off x="616936" y="3544114"/>
            <a:ext cx="3195253" cy="3294836"/>
            <a:chOff x="848369" y="210334"/>
            <a:chExt cx="2964710" cy="3057108"/>
          </a:xfrm>
        </p:grpSpPr>
        <p:sp>
          <p:nvSpPr>
            <p:cNvPr id="54" name="矩形 53">
              <a:extLst>
                <a:ext uri="{FF2B5EF4-FFF2-40B4-BE49-F238E27FC236}">
                  <a16:creationId xmlns:a16="http://schemas.microsoft.com/office/drawing/2014/main" xmlns="" id="{5FB58BF9-00CF-43EF-A92E-BEB8C199D756}"/>
                </a:ext>
              </a:extLst>
            </p:cNvPr>
            <p:cNvSpPr/>
            <p:nvPr/>
          </p:nvSpPr>
          <p:spPr>
            <a:xfrm>
              <a:off x="848369" y="210334"/>
              <a:ext cx="2964710" cy="305710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55" name="直接连接符 54">
              <a:extLst>
                <a:ext uri="{FF2B5EF4-FFF2-40B4-BE49-F238E27FC236}">
                  <a16:creationId xmlns:a16="http://schemas.microsoft.com/office/drawing/2014/main" xmlns="" id="{A94DC403-9046-47A1-8306-92F978541015}"/>
                </a:ext>
              </a:extLst>
            </p:cNvPr>
            <p:cNvCxnSpPr>
              <a:stCxn id="54" idx="1"/>
            </p:cNvCxnSpPr>
            <p:nvPr/>
          </p:nvCxnSpPr>
          <p:spPr>
            <a:xfrm flipV="1">
              <a:off x="848369" y="1725333"/>
              <a:ext cx="2931543" cy="13555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接连接符 55">
              <a:extLst>
                <a:ext uri="{FF2B5EF4-FFF2-40B4-BE49-F238E27FC236}">
                  <a16:creationId xmlns:a16="http://schemas.microsoft.com/office/drawing/2014/main" xmlns="" id="{F2A16578-C703-4105-B1CE-171EBFEC35B3}"/>
                </a:ext>
              </a:extLst>
            </p:cNvPr>
            <p:cNvCxnSpPr>
              <a:stCxn id="54" idx="0"/>
              <a:endCxn id="54" idx="2"/>
            </p:cNvCxnSpPr>
            <p:nvPr/>
          </p:nvCxnSpPr>
          <p:spPr>
            <a:xfrm>
              <a:off x="2330724" y="210334"/>
              <a:ext cx="0" cy="3057108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组合 56">
            <a:extLst>
              <a:ext uri="{FF2B5EF4-FFF2-40B4-BE49-F238E27FC236}">
                <a16:creationId xmlns:a16="http://schemas.microsoft.com/office/drawing/2014/main" xmlns="" id="{67869D3D-8939-4FC4-A746-A1EA519E52FC}"/>
              </a:ext>
            </a:extLst>
          </p:cNvPr>
          <p:cNvGrpSpPr/>
          <p:nvPr/>
        </p:nvGrpSpPr>
        <p:grpSpPr>
          <a:xfrm>
            <a:off x="4864962" y="3570857"/>
            <a:ext cx="3195253" cy="3294836"/>
            <a:chOff x="848369" y="210334"/>
            <a:chExt cx="2964710" cy="3057108"/>
          </a:xfrm>
        </p:grpSpPr>
        <p:sp>
          <p:nvSpPr>
            <p:cNvPr id="58" name="矩形 57">
              <a:extLst>
                <a:ext uri="{FF2B5EF4-FFF2-40B4-BE49-F238E27FC236}">
                  <a16:creationId xmlns:a16="http://schemas.microsoft.com/office/drawing/2014/main" xmlns="" id="{E1E64AA9-D61F-4910-A9DA-62AD651BC1A3}"/>
                </a:ext>
              </a:extLst>
            </p:cNvPr>
            <p:cNvSpPr/>
            <p:nvPr/>
          </p:nvSpPr>
          <p:spPr>
            <a:xfrm>
              <a:off x="848369" y="210334"/>
              <a:ext cx="2964710" cy="305710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59" name="直接连接符 58">
              <a:extLst>
                <a:ext uri="{FF2B5EF4-FFF2-40B4-BE49-F238E27FC236}">
                  <a16:creationId xmlns:a16="http://schemas.microsoft.com/office/drawing/2014/main" xmlns="" id="{1450321A-DB3F-41F3-A8C2-61BCE42A635E}"/>
                </a:ext>
              </a:extLst>
            </p:cNvPr>
            <p:cNvCxnSpPr>
              <a:stCxn id="58" idx="1"/>
            </p:cNvCxnSpPr>
            <p:nvPr/>
          </p:nvCxnSpPr>
          <p:spPr>
            <a:xfrm flipV="1">
              <a:off x="848369" y="1725333"/>
              <a:ext cx="2931543" cy="13555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接连接符 59">
              <a:extLst>
                <a:ext uri="{FF2B5EF4-FFF2-40B4-BE49-F238E27FC236}">
                  <a16:creationId xmlns:a16="http://schemas.microsoft.com/office/drawing/2014/main" xmlns="" id="{F41AD2A8-D803-487F-B140-3F2C84E3F84D}"/>
                </a:ext>
              </a:extLst>
            </p:cNvPr>
            <p:cNvCxnSpPr>
              <a:stCxn id="58" idx="0"/>
              <a:endCxn id="58" idx="2"/>
            </p:cNvCxnSpPr>
            <p:nvPr/>
          </p:nvCxnSpPr>
          <p:spPr>
            <a:xfrm>
              <a:off x="2330724" y="210334"/>
              <a:ext cx="0" cy="3057108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47209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000"/>
                                        <p:tgtEl>
                                          <p:spTgt spid="2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2000"/>
                                        <p:tgtEl>
                                          <p:spTgt spid="2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2000"/>
                                        <p:tgtEl>
                                          <p:spTgt spid="2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2000"/>
                                        <p:tgtEl>
                                          <p:spTgt spid="2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2000"/>
                                        <p:tgtEl>
                                          <p:spTgt spid="2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2" dur="2000"/>
                                        <p:tgtEl>
                                          <p:spTgt spid="2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2000"/>
                                        <p:tgtEl>
                                          <p:spTgt spid="2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2000"/>
                                        <p:tgtEl>
                                          <p:spTgt spid="2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2000"/>
                                        <p:tgtEl>
                                          <p:spTgt spid="2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2" dur="2000"/>
                                        <p:tgtEl>
                                          <p:spTgt spid="2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2000"/>
                                        <p:tgtEl>
                                          <p:spTgt spid="2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2000"/>
                                        <p:tgtEl>
                                          <p:spTgt spid="2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2000"/>
                                        <p:tgtEl>
                                          <p:spTgt spid="2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2000"/>
                                        <p:tgtEl>
                                          <p:spTgt spid="2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2000"/>
                                        <p:tgtEl>
                                          <p:spTgt spid="2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2" dur="2000"/>
                                        <p:tgtEl>
                                          <p:spTgt spid="2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7" dur="2000"/>
                                        <p:tgtEl>
                                          <p:spTgt spid="2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2000"/>
                                        <p:tgtEl>
                                          <p:spTgt spid="2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7" dur="2000"/>
                                        <p:tgtEl>
                                          <p:spTgt spid="2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2" dur="2000"/>
                                        <p:tgtEl>
                                          <p:spTgt spid="2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2000"/>
                                        <p:tgtEl>
                                          <p:spTgt spid="2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6" grpId="0" animBg="1"/>
      <p:bldP spid="2057" grpId="0" animBg="1"/>
      <p:bldP spid="2058" grpId="0" animBg="1"/>
      <p:bldP spid="2059" grpId="0" animBg="1"/>
      <p:bldP spid="2060" grpId="0" animBg="1"/>
      <p:bldP spid="2061" grpId="0" animBg="1"/>
      <p:bldP spid="2068" grpId="0" animBg="1"/>
      <p:bldP spid="2069" grpId="0" animBg="1"/>
      <p:bldP spid="2070" grpId="0" animBg="1"/>
      <p:bldP spid="2071" grpId="0" animBg="1"/>
      <p:bldP spid="2072" grpId="0" animBg="1"/>
      <p:bldP spid="2073" grpId="0" animBg="1"/>
      <p:bldP spid="2074" grpId="0" animBg="1"/>
      <p:bldP spid="2075" grpId="0" animBg="1"/>
      <p:bldP spid="2076" grpId="0" animBg="1"/>
      <p:bldP spid="2077" grpId="0" animBg="1"/>
      <p:bldP spid="2078" grpId="0" animBg="1"/>
      <p:bldP spid="2085" grpId="0" animBg="1"/>
      <p:bldP spid="2086" grpId="0" animBg="1"/>
      <p:bldP spid="2087" grpId="0" animBg="1"/>
      <p:bldP spid="2088" grpId="0" animBg="1"/>
      <p:bldP spid="2089" grpId="0" animBg="1"/>
      <p:bldP spid="2090" grpId="0" animBg="1"/>
      <p:bldP spid="2091" grpId="0" animBg="1"/>
      <p:bldP spid="2092" grpId="0" animBg="1"/>
      <p:bldP spid="2099" grpId="0" animBg="1"/>
      <p:bldP spid="210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Freeform 8"/>
          <p:cNvSpPr>
            <a:spLocks/>
          </p:cNvSpPr>
          <p:nvPr/>
        </p:nvSpPr>
        <p:spPr bwMode="auto">
          <a:xfrm>
            <a:off x="1852613" y="681038"/>
            <a:ext cx="693738" cy="787400"/>
          </a:xfrm>
          <a:custGeom>
            <a:avLst/>
            <a:gdLst/>
            <a:ahLst/>
            <a:cxnLst>
              <a:cxn ang="0">
                <a:pos x="90" y="361"/>
              </a:cxn>
              <a:cxn ang="0">
                <a:pos x="129" y="309"/>
              </a:cxn>
              <a:cxn ang="0">
                <a:pos x="187" y="239"/>
              </a:cxn>
              <a:cxn ang="0">
                <a:pos x="225" y="161"/>
              </a:cxn>
              <a:cxn ang="0">
                <a:pos x="244" y="116"/>
              </a:cxn>
              <a:cxn ang="0">
                <a:pos x="251" y="84"/>
              </a:cxn>
              <a:cxn ang="0">
                <a:pos x="257" y="58"/>
              </a:cxn>
              <a:cxn ang="0">
                <a:pos x="251" y="45"/>
              </a:cxn>
              <a:cxn ang="0">
                <a:pos x="244" y="33"/>
              </a:cxn>
              <a:cxn ang="0">
                <a:pos x="244" y="26"/>
              </a:cxn>
              <a:cxn ang="0">
                <a:pos x="257" y="13"/>
              </a:cxn>
              <a:cxn ang="0">
                <a:pos x="270" y="7"/>
              </a:cxn>
              <a:cxn ang="0">
                <a:pos x="289" y="0"/>
              </a:cxn>
              <a:cxn ang="0">
                <a:pos x="309" y="0"/>
              </a:cxn>
              <a:cxn ang="0">
                <a:pos x="334" y="7"/>
              </a:cxn>
              <a:cxn ang="0">
                <a:pos x="360" y="13"/>
              </a:cxn>
              <a:cxn ang="0">
                <a:pos x="386" y="26"/>
              </a:cxn>
              <a:cxn ang="0">
                <a:pos x="418" y="39"/>
              </a:cxn>
              <a:cxn ang="0">
                <a:pos x="437" y="52"/>
              </a:cxn>
              <a:cxn ang="0">
                <a:pos x="437" y="78"/>
              </a:cxn>
              <a:cxn ang="0">
                <a:pos x="424" y="103"/>
              </a:cxn>
              <a:cxn ang="0">
                <a:pos x="405" y="142"/>
              </a:cxn>
              <a:cxn ang="0">
                <a:pos x="373" y="187"/>
              </a:cxn>
              <a:cxn ang="0">
                <a:pos x="315" y="258"/>
              </a:cxn>
              <a:cxn ang="0">
                <a:pos x="244" y="342"/>
              </a:cxn>
              <a:cxn ang="0">
                <a:pos x="199" y="380"/>
              </a:cxn>
              <a:cxn ang="0">
                <a:pos x="161" y="412"/>
              </a:cxn>
              <a:cxn ang="0">
                <a:pos x="122" y="444"/>
              </a:cxn>
              <a:cxn ang="0">
                <a:pos x="90" y="464"/>
              </a:cxn>
              <a:cxn ang="0">
                <a:pos x="58" y="483"/>
              </a:cxn>
              <a:cxn ang="0">
                <a:pos x="32" y="496"/>
              </a:cxn>
              <a:cxn ang="0">
                <a:pos x="13" y="496"/>
              </a:cxn>
              <a:cxn ang="0">
                <a:pos x="0" y="483"/>
              </a:cxn>
              <a:cxn ang="0">
                <a:pos x="0" y="470"/>
              </a:cxn>
              <a:cxn ang="0">
                <a:pos x="7" y="451"/>
              </a:cxn>
              <a:cxn ang="0">
                <a:pos x="32" y="419"/>
              </a:cxn>
              <a:cxn ang="0">
                <a:pos x="71" y="380"/>
              </a:cxn>
            </a:cxnLst>
            <a:rect l="0" t="0" r="r" b="b"/>
            <a:pathLst>
              <a:path w="437" h="496">
                <a:moveTo>
                  <a:pt x="71" y="380"/>
                </a:moveTo>
                <a:lnTo>
                  <a:pt x="90" y="361"/>
                </a:lnTo>
                <a:lnTo>
                  <a:pt x="110" y="335"/>
                </a:lnTo>
                <a:lnTo>
                  <a:pt x="129" y="309"/>
                </a:lnTo>
                <a:lnTo>
                  <a:pt x="148" y="284"/>
                </a:lnTo>
                <a:lnTo>
                  <a:pt x="187" y="239"/>
                </a:lnTo>
                <a:lnTo>
                  <a:pt x="212" y="187"/>
                </a:lnTo>
                <a:lnTo>
                  <a:pt x="225" y="161"/>
                </a:lnTo>
                <a:lnTo>
                  <a:pt x="238" y="142"/>
                </a:lnTo>
                <a:lnTo>
                  <a:pt x="244" y="116"/>
                </a:lnTo>
                <a:lnTo>
                  <a:pt x="251" y="103"/>
                </a:lnTo>
                <a:lnTo>
                  <a:pt x="251" y="84"/>
                </a:lnTo>
                <a:lnTo>
                  <a:pt x="257" y="71"/>
                </a:lnTo>
                <a:lnTo>
                  <a:pt x="257" y="58"/>
                </a:lnTo>
                <a:lnTo>
                  <a:pt x="257" y="52"/>
                </a:lnTo>
                <a:lnTo>
                  <a:pt x="251" y="45"/>
                </a:lnTo>
                <a:lnTo>
                  <a:pt x="251" y="39"/>
                </a:lnTo>
                <a:lnTo>
                  <a:pt x="244" y="33"/>
                </a:lnTo>
                <a:lnTo>
                  <a:pt x="244" y="26"/>
                </a:lnTo>
                <a:lnTo>
                  <a:pt x="244" y="26"/>
                </a:lnTo>
                <a:lnTo>
                  <a:pt x="251" y="20"/>
                </a:lnTo>
                <a:lnTo>
                  <a:pt x="257" y="13"/>
                </a:lnTo>
                <a:lnTo>
                  <a:pt x="264" y="7"/>
                </a:lnTo>
                <a:lnTo>
                  <a:pt x="270" y="7"/>
                </a:lnTo>
                <a:lnTo>
                  <a:pt x="276" y="0"/>
                </a:lnTo>
                <a:lnTo>
                  <a:pt x="289" y="0"/>
                </a:lnTo>
                <a:lnTo>
                  <a:pt x="296" y="0"/>
                </a:lnTo>
                <a:lnTo>
                  <a:pt x="309" y="0"/>
                </a:lnTo>
                <a:lnTo>
                  <a:pt x="321" y="0"/>
                </a:lnTo>
                <a:lnTo>
                  <a:pt x="334" y="7"/>
                </a:lnTo>
                <a:lnTo>
                  <a:pt x="347" y="7"/>
                </a:lnTo>
                <a:lnTo>
                  <a:pt x="360" y="13"/>
                </a:lnTo>
                <a:lnTo>
                  <a:pt x="379" y="20"/>
                </a:lnTo>
                <a:lnTo>
                  <a:pt x="386" y="26"/>
                </a:lnTo>
                <a:lnTo>
                  <a:pt x="398" y="26"/>
                </a:lnTo>
                <a:lnTo>
                  <a:pt x="418" y="39"/>
                </a:lnTo>
                <a:lnTo>
                  <a:pt x="437" y="45"/>
                </a:lnTo>
                <a:lnTo>
                  <a:pt x="437" y="52"/>
                </a:lnTo>
                <a:lnTo>
                  <a:pt x="437" y="65"/>
                </a:lnTo>
                <a:lnTo>
                  <a:pt x="437" y="78"/>
                </a:lnTo>
                <a:lnTo>
                  <a:pt x="437" y="91"/>
                </a:lnTo>
                <a:lnTo>
                  <a:pt x="424" y="103"/>
                </a:lnTo>
                <a:lnTo>
                  <a:pt x="418" y="123"/>
                </a:lnTo>
                <a:lnTo>
                  <a:pt x="405" y="142"/>
                </a:lnTo>
                <a:lnTo>
                  <a:pt x="386" y="161"/>
                </a:lnTo>
                <a:lnTo>
                  <a:pt x="373" y="187"/>
                </a:lnTo>
                <a:lnTo>
                  <a:pt x="354" y="213"/>
                </a:lnTo>
                <a:lnTo>
                  <a:pt x="315" y="258"/>
                </a:lnTo>
                <a:lnTo>
                  <a:pt x="283" y="296"/>
                </a:lnTo>
                <a:lnTo>
                  <a:pt x="244" y="342"/>
                </a:lnTo>
                <a:lnTo>
                  <a:pt x="219" y="361"/>
                </a:lnTo>
                <a:lnTo>
                  <a:pt x="199" y="380"/>
                </a:lnTo>
                <a:lnTo>
                  <a:pt x="180" y="393"/>
                </a:lnTo>
                <a:lnTo>
                  <a:pt x="161" y="412"/>
                </a:lnTo>
                <a:lnTo>
                  <a:pt x="142" y="425"/>
                </a:lnTo>
                <a:lnTo>
                  <a:pt x="122" y="444"/>
                </a:lnTo>
                <a:lnTo>
                  <a:pt x="103" y="457"/>
                </a:lnTo>
                <a:lnTo>
                  <a:pt x="90" y="464"/>
                </a:lnTo>
                <a:lnTo>
                  <a:pt x="71" y="477"/>
                </a:lnTo>
                <a:lnTo>
                  <a:pt x="58" y="483"/>
                </a:lnTo>
                <a:lnTo>
                  <a:pt x="39" y="490"/>
                </a:lnTo>
                <a:lnTo>
                  <a:pt x="32" y="496"/>
                </a:lnTo>
                <a:lnTo>
                  <a:pt x="20" y="496"/>
                </a:lnTo>
                <a:lnTo>
                  <a:pt x="13" y="496"/>
                </a:lnTo>
                <a:lnTo>
                  <a:pt x="7" y="490"/>
                </a:lnTo>
                <a:lnTo>
                  <a:pt x="0" y="483"/>
                </a:lnTo>
                <a:lnTo>
                  <a:pt x="0" y="477"/>
                </a:lnTo>
                <a:lnTo>
                  <a:pt x="0" y="470"/>
                </a:lnTo>
                <a:lnTo>
                  <a:pt x="0" y="464"/>
                </a:lnTo>
                <a:lnTo>
                  <a:pt x="7" y="451"/>
                </a:lnTo>
                <a:lnTo>
                  <a:pt x="20" y="438"/>
                </a:lnTo>
                <a:lnTo>
                  <a:pt x="32" y="419"/>
                </a:lnTo>
                <a:lnTo>
                  <a:pt x="45" y="399"/>
                </a:lnTo>
                <a:lnTo>
                  <a:pt x="71" y="380"/>
                </a:lnTo>
                <a:lnTo>
                  <a:pt x="71" y="380"/>
                </a:lnTo>
              </a:path>
            </a:pathLst>
          </a:custGeom>
          <a:solidFill>
            <a:srgbClr val="FF0000"/>
          </a:solidFill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081" name="Freeform 9"/>
          <p:cNvSpPr>
            <a:spLocks/>
          </p:cNvSpPr>
          <p:nvPr/>
        </p:nvSpPr>
        <p:spPr bwMode="auto">
          <a:xfrm>
            <a:off x="2230438" y="927101"/>
            <a:ext cx="896938" cy="265113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3" y="96"/>
              </a:cxn>
              <a:cxn ang="0">
                <a:pos x="26" y="96"/>
              </a:cxn>
              <a:cxn ang="0">
                <a:pos x="45" y="90"/>
              </a:cxn>
              <a:cxn ang="0">
                <a:pos x="64" y="90"/>
              </a:cxn>
              <a:cxn ang="0">
                <a:pos x="83" y="84"/>
              </a:cxn>
              <a:cxn ang="0">
                <a:pos x="109" y="77"/>
              </a:cxn>
              <a:cxn ang="0">
                <a:pos x="128" y="77"/>
              </a:cxn>
              <a:cxn ang="0">
                <a:pos x="154" y="71"/>
              </a:cxn>
              <a:cxn ang="0">
                <a:pos x="212" y="58"/>
              </a:cxn>
              <a:cxn ang="0">
                <a:pos x="238" y="51"/>
              </a:cxn>
              <a:cxn ang="0">
                <a:pos x="263" y="51"/>
              </a:cxn>
              <a:cxn ang="0">
                <a:pos x="282" y="45"/>
              </a:cxn>
              <a:cxn ang="0">
                <a:pos x="308" y="39"/>
              </a:cxn>
              <a:cxn ang="0">
                <a:pos x="327" y="32"/>
              </a:cxn>
              <a:cxn ang="0">
                <a:pos x="347" y="26"/>
              </a:cxn>
              <a:cxn ang="0">
                <a:pos x="360" y="19"/>
              </a:cxn>
              <a:cxn ang="0">
                <a:pos x="379" y="13"/>
              </a:cxn>
              <a:cxn ang="0">
                <a:pos x="392" y="6"/>
              </a:cxn>
              <a:cxn ang="0">
                <a:pos x="404" y="6"/>
              </a:cxn>
              <a:cxn ang="0">
                <a:pos x="430" y="0"/>
              </a:cxn>
              <a:cxn ang="0">
                <a:pos x="456" y="0"/>
              </a:cxn>
              <a:cxn ang="0">
                <a:pos x="475" y="0"/>
              </a:cxn>
              <a:cxn ang="0">
                <a:pos x="494" y="6"/>
              </a:cxn>
              <a:cxn ang="0">
                <a:pos x="514" y="6"/>
              </a:cxn>
              <a:cxn ang="0">
                <a:pos x="533" y="13"/>
              </a:cxn>
              <a:cxn ang="0">
                <a:pos x="546" y="19"/>
              </a:cxn>
              <a:cxn ang="0">
                <a:pos x="552" y="32"/>
              </a:cxn>
              <a:cxn ang="0">
                <a:pos x="559" y="39"/>
              </a:cxn>
              <a:cxn ang="0">
                <a:pos x="565" y="45"/>
              </a:cxn>
              <a:cxn ang="0">
                <a:pos x="565" y="51"/>
              </a:cxn>
              <a:cxn ang="0">
                <a:pos x="565" y="58"/>
              </a:cxn>
              <a:cxn ang="0">
                <a:pos x="565" y="58"/>
              </a:cxn>
              <a:cxn ang="0">
                <a:pos x="559" y="64"/>
              </a:cxn>
              <a:cxn ang="0">
                <a:pos x="559" y="64"/>
              </a:cxn>
              <a:cxn ang="0">
                <a:pos x="552" y="71"/>
              </a:cxn>
              <a:cxn ang="0">
                <a:pos x="546" y="71"/>
              </a:cxn>
              <a:cxn ang="0">
                <a:pos x="539" y="77"/>
              </a:cxn>
              <a:cxn ang="0">
                <a:pos x="533" y="84"/>
              </a:cxn>
              <a:cxn ang="0">
                <a:pos x="520" y="84"/>
              </a:cxn>
              <a:cxn ang="0">
                <a:pos x="507" y="90"/>
              </a:cxn>
              <a:cxn ang="0">
                <a:pos x="494" y="90"/>
              </a:cxn>
              <a:cxn ang="0">
                <a:pos x="482" y="96"/>
              </a:cxn>
              <a:cxn ang="0">
                <a:pos x="462" y="103"/>
              </a:cxn>
              <a:cxn ang="0">
                <a:pos x="443" y="109"/>
              </a:cxn>
              <a:cxn ang="0">
                <a:pos x="424" y="109"/>
              </a:cxn>
              <a:cxn ang="0">
                <a:pos x="404" y="116"/>
              </a:cxn>
              <a:cxn ang="0">
                <a:pos x="385" y="122"/>
              </a:cxn>
              <a:cxn ang="0">
                <a:pos x="334" y="135"/>
              </a:cxn>
              <a:cxn ang="0">
                <a:pos x="289" y="141"/>
              </a:cxn>
              <a:cxn ang="0">
                <a:pos x="244" y="148"/>
              </a:cxn>
              <a:cxn ang="0">
                <a:pos x="193" y="154"/>
              </a:cxn>
              <a:cxn ang="0">
                <a:pos x="148" y="161"/>
              </a:cxn>
              <a:cxn ang="0">
                <a:pos x="96" y="161"/>
              </a:cxn>
              <a:cxn ang="0">
                <a:pos x="45" y="167"/>
              </a:cxn>
              <a:cxn ang="0">
                <a:pos x="0" y="167"/>
              </a:cxn>
              <a:cxn ang="0">
                <a:pos x="0" y="96"/>
              </a:cxn>
              <a:cxn ang="0">
                <a:pos x="0" y="96"/>
              </a:cxn>
            </a:cxnLst>
            <a:rect l="0" t="0" r="r" b="b"/>
            <a:pathLst>
              <a:path w="565" h="167">
                <a:moveTo>
                  <a:pt x="0" y="96"/>
                </a:moveTo>
                <a:lnTo>
                  <a:pt x="13" y="96"/>
                </a:lnTo>
                <a:lnTo>
                  <a:pt x="26" y="96"/>
                </a:lnTo>
                <a:lnTo>
                  <a:pt x="45" y="90"/>
                </a:lnTo>
                <a:lnTo>
                  <a:pt x="64" y="90"/>
                </a:lnTo>
                <a:lnTo>
                  <a:pt x="83" y="84"/>
                </a:lnTo>
                <a:lnTo>
                  <a:pt x="109" y="77"/>
                </a:lnTo>
                <a:lnTo>
                  <a:pt x="128" y="77"/>
                </a:lnTo>
                <a:lnTo>
                  <a:pt x="154" y="71"/>
                </a:lnTo>
                <a:lnTo>
                  <a:pt x="212" y="58"/>
                </a:lnTo>
                <a:lnTo>
                  <a:pt x="238" y="51"/>
                </a:lnTo>
                <a:lnTo>
                  <a:pt x="263" y="51"/>
                </a:lnTo>
                <a:lnTo>
                  <a:pt x="282" y="45"/>
                </a:lnTo>
                <a:lnTo>
                  <a:pt x="308" y="39"/>
                </a:lnTo>
                <a:lnTo>
                  <a:pt x="327" y="32"/>
                </a:lnTo>
                <a:lnTo>
                  <a:pt x="347" y="26"/>
                </a:lnTo>
                <a:lnTo>
                  <a:pt x="360" y="19"/>
                </a:lnTo>
                <a:lnTo>
                  <a:pt x="379" y="13"/>
                </a:lnTo>
                <a:lnTo>
                  <a:pt x="392" y="6"/>
                </a:lnTo>
                <a:lnTo>
                  <a:pt x="404" y="6"/>
                </a:lnTo>
                <a:lnTo>
                  <a:pt x="430" y="0"/>
                </a:lnTo>
                <a:lnTo>
                  <a:pt x="456" y="0"/>
                </a:lnTo>
                <a:lnTo>
                  <a:pt x="475" y="0"/>
                </a:lnTo>
                <a:lnTo>
                  <a:pt x="494" y="6"/>
                </a:lnTo>
                <a:lnTo>
                  <a:pt x="514" y="6"/>
                </a:lnTo>
                <a:lnTo>
                  <a:pt x="533" y="13"/>
                </a:lnTo>
                <a:lnTo>
                  <a:pt x="546" y="19"/>
                </a:lnTo>
                <a:lnTo>
                  <a:pt x="552" y="32"/>
                </a:lnTo>
                <a:lnTo>
                  <a:pt x="559" y="39"/>
                </a:lnTo>
                <a:lnTo>
                  <a:pt x="565" y="45"/>
                </a:lnTo>
                <a:lnTo>
                  <a:pt x="565" y="51"/>
                </a:lnTo>
                <a:lnTo>
                  <a:pt x="565" y="58"/>
                </a:lnTo>
                <a:lnTo>
                  <a:pt x="565" y="58"/>
                </a:lnTo>
                <a:lnTo>
                  <a:pt x="559" y="64"/>
                </a:lnTo>
                <a:lnTo>
                  <a:pt x="559" y="64"/>
                </a:lnTo>
                <a:lnTo>
                  <a:pt x="552" y="71"/>
                </a:lnTo>
                <a:lnTo>
                  <a:pt x="546" y="71"/>
                </a:lnTo>
                <a:lnTo>
                  <a:pt x="539" y="77"/>
                </a:lnTo>
                <a:lnTo>
                  <a:pt x="533" y="84"/>
                </a:lnTo>
                <a:lnTo>
                  <a:pt x="520" y="84"/>
                </a:lnTo>
                <a:lnTo>
                  <a:pt x="507" y="90"/>
                </a:lnTo>
                <a:lnTo>
                  <a:pt x="494" y="90"/>
                </a:lnTo>
                <a:lnTo>
                  <a:pt x="482" y="96"/>
                </a:lnTo>
                <a:lnTo>
                  <a:pt x="462" y="103"/>
                </a:lnTo>
                <a:lnTo>
                  <a:pt x="443" y="109"/>
                </a:lnTo>
                <a:lnTo>
                  <a:pt x="424" y="109"/>
                </a:lnTo>
                <a:lnTo>
                  <a:pt x="404" y="116"/>
                </a:lnTo>
                <a:lnTo>
                  <a:pt x="385" y="122"/>
                </a:lnTo>
                <a:lnTo>
                  <a:pt x="334" y="135"/>
                </a:lnTo>
                <a:lnTo>
                  <a:pt x="289" y="141"/>
                </a:lnTo>
                <a:lnTo>
                  <a:pt x="244" y="148"/>
                </a:lnTo>
                <a:lnTo>
                  <a:pt x="193" y="154"/>
                </a:lnTo>
                <a:lnTo>
                  <a:pt x="148" y="161"/>
                </a:lnTo>
                <a:lnTo>
                  <a:pt x="96" y="161"/>
                </a:lnTo>
                <a:lnTo>
                  <a:pt x="45" y="167"/>
                </a:lnTo>
                <a:lnTo>
                  <a:pt x="0" y="167"/>
                </a:lnTo>
                <a:lnTo>
                  <a:pt x="0" y="96"/>
                </a:lnTo>
                <a:lnTo>
                  <a:pt x="0" y="96"/>
                </a:lnTo>
              </a:path>
            </a:pathLst>
          </a:custGeom>
          <a:solidFill>
            <a:srgbClr val="FF0000"/>
          </a:solidFill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082" name="Freeform 10"/>
          <p:cNvSpPr>
            <a:spLocks/>
          </p:cNvSpPr>
          <p:nvPr/>
        </p:nvSpPr>
        <p:spPr bwMode="auto">
          <a:xfrm>
            <a:off x="1384301" y="927101"/>
            <a:ext cx="407988" cy="315913"/>
          </a:xfrm>
          <a:custGeom>
            <a:avLst/>
            <a:gdLst/>
            <a:ahLst/>
            <a:cxnLst>
              <a:cxn ang="0">
                <a:pos x="0" y="19"/>
              </a:cxn>
              <a:cxn ang="0">
                <a:pos x="6" y="13"/>
              </a:cxn>
              <a:cxn ang="0">
                <a:pos x="13" y="6"/>
              </a:cxn>
              <a:cxn ang="0">
                <a:pos x="19" y="6"/>
              </a:cxn>
              <a:cxn ang="0">
                <a:pos x="26" y="6"/>
              </a:cxn>
              <a:cxn ang="0">
                <a:pos x="32" y="0"/>
              </a:cxn>
              <a:cxn ang="0">
                <a:pos x="45" y="0"/>
              </a:cxn>
              <a:cxn ang="0">
                <a:pos x="58" y="0"/>
              </a:cxn>
              <a:cxn ang="0">
                <a:pos x="83" y="0"/>
              </a:cxn>
              <a:cxn ang="0">
                <a:pos x="109" y="6"/>
              </a:cxn>
              <a:cxn ang="0">
                <a:pos x="135" y="6"/>
              </a:cxn>
              <a:cxn ang="0">
                <a:pos x="160" y="13"/>
              </a:cxn>
              <a:cxn ang="0">
                <a:pos x="186" y="19"/>
              </a:cxn>
              <a:cxn ang="0">
                <a:pos x="205" y="32"/>
              </a:cxn>
              <a:cxn ang="0">
                <a:pos x="218" y="39"/>
              </a:cxn>
              <a:cxn ang="0">
                <a:pos x="225" y="45"/>
              </a:cxn>
              <a:cxn ang="0">
                <a:pos x="231" y="51"/>
              </a:cxn>
              <a:cxn ang="0">
                <a:pos x="238" y="58"/>
              </a:cxn>
              <a:cxn ang="0">
                <a:pos x="244" y="64"/>
              </a:cxn>
              <a:cxn ang="0">
                <a:pos x="244" y="71"/>
              </a:cxn>
              <a:cxn ang="0">
                <a:pos x="250" y="90"/>
              </a:cxn>
              <a:cxn ang="0">
                <a:pos x="257" y="109"/>
              </a:cxn>
              <a:cxn ang="0">
                <a:pos x="257" y="135"/>
              </a:cxn>
              <a:cxn ang="0">
                <a:pos x="257" y="148"/>
              </a:cxn>
              <a:cxn ang="0">
                <a:pos x="257" y="154"/>
              </a:cxn>
              <a:cxn ang="0">
                <a:pos x="257" y="167"/>
              </a:cxn>
              <a:cxn ang="0">
                <a:pos x="250" y="174"/>
              </a:cxn>
              <a:cxn ang="0">
                <a:pos x="250" y="180"/>
              </a:cxn>
              <a:cxn ang="0">
                <a:pos x="250" y="180"/>
              </a:cxn>
              <a:cxn ang="0">
                <a:pos x="244" y="187"/>
              </a:cxn>
              <a:cxn ang="0">
                <a:pos x="244" y="193"/>
              </a:cxn>
              <a:cxn ang="0">
                <a:pos x="231" y="193"/>
              </a:cxn>
              <a:cxn ang="0">
                <a:pos x="225" y="199"/>
              </a:cxn>
              <a:cxn ang="0">
                <a:pos x="212" y="199"/>
              </a:cxn>
              <a:cxn ang="0">
                <a:pos x="205" y="199"/>
              </a:cxn>
              <a:cxn ang="0">
                <a:pos x="193" y="199"/>
              </a:cxn>
              <a:cxn ang="0">
                <a:pos x="186" y="199"/>
              </a:cxn>
              <a:cxn ang="0">
                <a:pos x="180" y="193"/>
              </a:cxn>
              <a:cxn ang="0">
                <a:pos x="167" y="187"/>
              </a:cxn>
              <a:cxn ang="0">
                <a:pos x="154" y="180"/>
              </a:cxn>
              <a:cxn ang="0">
                <a:pos x="141" y="174"/>
              </a:cxn>
              <a:cxn ang="0">
                <a:pos x="128" y="167"/>
              </a:cxn>
              <a:cxn ang="0">
                <a:pos x="116" y="154"/>
              </a:cxn>
              <a:cxn ang="0">
                <a:pos x="103" y="141"/>
              </a:cxn>
              <a:cxn ang="0">
                <a:pos x="90" y="129"/>
              </a:cxn>
              <a:cxn ang="0">
                <a:pos x="77" y="122"/>
              </a:cxn>
              <a:cxn ang="0">
                <a:pos x="64" y="109"/>
              </a:cxn>
              <a:cxn ang="0">
                <a:pos x="45" y="90"/>
              </a:cxn>
              <a:cxn ang="0">
                <a:pos x="32" y="77"/>
              </a:cxn>
              <a:cxn ang="0">
                <a:pos x="26" y="64"/>
              </a:cxn>
              <a:cxn ang="0">
                <a:pos x="19" y="58"/>
              </a:cxn>
              <a:cxn ang="0">
                <a:pos x="13" y="51"/>
              </a:cxn>
              <a:cxn ang="0">
                <a:pos x="6" y="45"/>
              </a:cxn>
              <a:cxn ang="0">
                <a:pos x="6" y="32"/>
              </a:cxn>
              <a:cxn ang="0">
                <a:pos x="0" y="19"/>
              </a:cxn>
              <a:cxn ang="0">
                <a:pos x="0" y="19"/>
              </a:cxn>
            </a:cxnLst>
            <a:rect l="0" t="0" r="r" b="b"/>
            <a:pathLst>
              <a:path w="257" h="199">
                <a:moveTo>
                  <a:pt x="0" y="19"/>
                </a:moveTo>
                <a:lnTo>
                  <a:pt x="6" y="13"/>
                </a:lnTo>
                <a:lnTo>
                  <a:pt x="13" y="6"/>
                </a:lnTo>
                <a:lnTo>
                  <a:pt x="19" y="6"/>
                </a:lnTo>
                <a:lnTo>
                  <a:pt x="26" y="6"/>
                </a:lnTo>
                <a:lnTo>
                  <a:pt x="32" y="0"/>
                </a:lnTo>
                <a:lnTo>
                  <a:pt x="45" y="0"/>
                </a:lnTo>
                <a:lnTo>
                  <a:pt x="58" y="0"/>
                </a:lnTo>
                <a:lnTo>
                  <a:pt x="83" y="0"/>
                </a:lnTo>
                <a:lnTo>
                  <a:pt x="109" y="6"/>
                </a:lnTo>
                <a:lnTo>
                  <a:pt x="135" y="6"/>
                </a:lnTo>
                <a:lnTo>
                  <a:pt x="160" y="13"/>
                </a:lnTo>
                <a:lnTo>
                  <a:pt x="186" y="19"/>
                </a:lnTo>
                <a:lnTo>
                  <a:pt x="205" y="32"/>
                </a:lnTo>
                <a:lnTo>
                  <a:pt x="218" y="39"/>
                </a:lnTo>
                <a:lnTo>
                  <a:pt x="225" y="45"/>
                </a:lnTo>
                <a:lnTo>
                  <a:pt x="231" y="51"/>
                </a:lnTo>
                <a:lnTo>
                  <a:pt x="238" y="58"/>
                </a:lnTo>
                <a:lnTo>
                  <a:pt x="244" y="64"/>
                </a:lnTo>
                <a:lnTo>
                  <a:pt x="244" y="71"/>
                </a:lnTo>
                <a:lnTo>
                  <a:pt x="250" y="90"/>
                </a:lnTo>
                <a:lnTo>
                  <a:pt x="257" y="109"/>
                </a:lnTo>
                <a:lnTo>
                  <a:pt x="257" y="135"/>
                </a:lnTo>
                <a:lnTo>
                  <a:pt x="257" y="148"/>
                </a:lnTo>
                <a:lnTo>
                  <a:pt x="257" y="154"/>
                </a:lnTo>
                <a:lnTo>
                  <a:pt x="257" y="167"/>
                </a:lnTo>
                <a:lnTo>
                  <a:pt x="250" y="174"/>
                </a:lnTo>
                <a:lnTo>
                  <a:pt x="250" y="180"/>
                </a:lnTo>
                <a:lnTo>
                  <a:pt x="250" y="180"/>
                </a:lnTo>
                <a:lnTo>
                  <a:pt x="244" y="187"/>
                </a:lnTo>
                <a:lnTo>
                  <a:pt x="244" y="193"/>
                </a:lnTo>
                <a:lnTo>
                  <a:pt x="231" y="193"/>
                </a:lnTo>
                <a:lnTo>
                  <a:pt x="225" y="199"/>
                </a:lnTo>
                <a:lnTo>
                  <a:pt x="212" y="199"/>
                </a:lnTo>
                <a:lnTo>
                  <a:pt x="205" y="199"/>
                </a:lnTo>
                <a:lnTo>
                  <a:pt x="193" y="199"/>
                </a:lnTo>
                <a:lnTo>
                  <a:pt x="186" y="199"/>
                </a:lnTo>
                <a:lnTo>
                  <a:pt x="180" y="193"/>
                </a:lnTo>
                <a:lnTo>
                  <a:pt x="167" y="187"/>
                </a:lnTo>
                <a:lnTo>
                  <a:pt x="154" y="180"/>
                </a:lnTo>
                <a:lnTo>
                  <a:pt x="141" y="174"/>
                </a:lnTo>
                <a:lnTo>
                  <a:pt x="128" y="167"/>
                </a:lnTo>
                <a:lnTo>
                  <a:pt x="116" y="154"/>
                </a:lnTo>
                <a:lnTo>
                  <a:pt x="103" y="141"/>
                </a:lnTo>
                <a:lnTo>
                  <a:pt x="90" y="129"/>
                </a:lnTo>
                <a:lnTo>
                  <a:pt x="77" y="122"/>
                </a:lnTo>
                <a:lnTo>
                  <a:pt x="64" y="109"/>
                </a:lnTo>
                <a:lnTo>
                  <a:pt x="45" y="90"/>
                </a:lnTo>
                <a:lnTo>
                  <a:pt x="32" y="77"/>
                </a:lnTo>
                <a:lnTo>
                  <a:pt x="26" y="64"/>
                </a:lnTo>
                <a:lnTo>
                  <a:pt x="19" y="58"/>
                </a:lnTo>
                <a:lnTo>
                  <a:pt x="13" y="51"/>
                </a:lnTo>
                <a:lnTo>
                  <a:pt x="6" y="45"/>
                </a:lnTo>
                <a:lnTo>
                  <a:pt x="6" y="32"/>
                </a:lnTo>
                <a:lnTo>
                  <a:pt x="0" y="19"/>
                </a:lnTo>
                <a:lnTo>
                  <a:pt x="0" y="19"/>
                </a:lnTo>
              </a:path>
            </a:pathLst>
          </a:custGeom>
          <a:solidFill>
            <a:srgbClr val="FF0000"/>
          </a:solidFill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083" name="Freeform 11"/>
          <p:cNvSpPr>
            <a:spLocks/>
          </p:cNvSpPr>
          <p:nvPr/>
        </p:nvSpPr>
        <p:spPr bwMode="auto">
          <a:xfrm>
            <a:off x="1119188" y="1712913"/>
            <a:ext cx="560388" cy="981075"/>
          </a:xfrm>
          <a:custGeom>
            <a:avLst/>
            <a:gdLst/>
            <a:ahLst/>
            <a:cxnLst>
              <a:cxn ang="0">
                <a:pos x="289" y="251"/>
              </a:cxn>
              <a:cxn ang="0">
                <a:pos x="257" y="342"/>
              </a:cxn>
              <a:cxn ang="0">
                <a:pos x="231" y="419"/>
              </a:cxn>
              <a:cxn ang="0">
                <a:pos x="205" y="483"/>
              </a:cxn>
              <a:cxn ang="0">
                <a:pos x="186" y="535"/>
              </a:cxn>
              <a:cxn ang="0">
                <a:pos x="167" y="580"/>
              </a:cxn>
              <a:cxn ang="0">
                <a:pos x="154" y="605"/>
              </a:cxn>
              <a:cxn ang="0">
                <a:pos x="135" y="618"/>
              </a:cxn>
              <a:cxn ang="0">
                <a:pos x="122" y="618"/>
              </a:cxn>
              <a:cxn ang="0">
                <a:pos x="103" y="612"/>
              </a:cxn>
              <a:cxn ang="0">
                <a:pos x="83" y="599"/>
              </a:cxn>
              <a:cxn ang="0">
                <a:pos x="64" y="580"/>
              </a:cxn>
              <a:cxn ang="0">
                <a:pos x="39" y="554"/>
              </a:cxn>
              <a:cxn ang="0">
                <a:pos x="19" y="528"/>
              </a:cxn>
              <a:cxn ang="0">
                <a:pos x="6" y="502"/>
              </a:cxn>
              <a:cxn ang="0">
                <a:pos x="6" y="483"/>
              </a:cxn>
              <a:cxn ang="0">
                <a:pos x="6" y="470"/>
              </a:cxn>
              <a:cxn ang="0">
                <a:pos x="6" y="457"/>
              </a:cxn>
              <a:cxn ang="0">
                <a:pos x="19" y="438"/>
              </a:cxn>
              <a:cxn ang="0">
                <a:pos x="32" y="425"/>
              </a:cxn>
              <a:cxn ang="0">
                <a:pos x="45" y="419"/>
              </a:cxn>
              <a:cxn ang="0">
                <a:pos x="58" y="406"/>
              </a:cxn>
              <a:cxn ang="0">
                <a:pos x="77" y="393"/>
              </a:cxn>
              <a:cxn ang="0">
                <a:pos x="90" y="367"/>
              </a:cxn>
              <a:cxn ang="0">
                <a:pos x="116" y="342"/>
              </a:cxn>
              <a:cxn ang="0">
                <a:pos x="135" y="309"/>
              </a:cxn>
              <a:cxn ang="0">
                <a:pos x="161" y="264"/>
              </a:cxn>
              <a:cxn ang="0">
                <a:pos x="180" y="219"/>
              </a:cxn>
              <a:cxn ang="0">
                <a:pos x="212" y="168"/>
              </a:cxn>
              <a:cxn ang="0">
                <a:pos x="231" y="129"/>
              </a:cxn>
              <a:cxn ang="0">
                <a:pos x="257" y="91"/>
              </a:cxn>
              <a:cxn ang="0">
                <a:pos x="276" y="58"/>
              </a:cxn>
              <a:cxn ang="0">
                <a:pos x="295" y="33"/>
              </a:cxn>
              <a:cxn ang="0">
                <a:pos x="315" y="13"/>
              </a:cxn>
              <a:cxn ang="0">
                <a:pos x="327" y="7"/>
              </a:cxn>
              <a:cxn ang="0">
                <a:pos x="340" y="0"/>
              </a:cxn>
              <a:cxn ang="0">
                <a:pos x="347" y="0"/>
              </a:cxn>
              <a:cxn ang="0">
                <a:pos x="353" y="7"/>
              </a:cxn>
              <a:cxn ang="0">
                <a:pos x="353" y="26"/>
              </a:cxn>
              <a:cxn ang="0">
                <a:pos x="353" y="45"/>
              </a:cxn>
              <a:cxn ang="0">
                <a:pos x="347" y="71"/>
              </a:cxn>
              <a:cxn ang="0">
                <a:pos x="334" y="103"/>
              </a:cxn>
              <a:cxn ang="0">
                <a:pos x="327" y="142"/>
              </a:cxn>
              <a:cxn ang="0">
                <a:pos x="308" y="181"/>
              </a:cxn>
              <a:cxn ang="0">
                <a:pos x="302" y="206"/>
              </a:cxn>
            </a:cxnLst>
            <a:rect l="0" t="0" r="r" b="b"/>
            <a:pathLst>
              <a:path w="353" h="618">
                <a:moveTo>
                  <a:pt x="302" y="206"/>
                </a:moveTo>
                <a:lnTo>
                  <a:pt x="289" y="251"/>
                </a:lnTo>
                <a:lnTo>
                  <a:pt x="270" y="296"/>
                </a:lnTo>
                <a:lnTo>
                  <a:pt x="257" y="342"/>
                </a:lnTo>
                <a:lnTo>
                  <a:pt x="244" y="380"/>
                </a:lnTo>
                <a:lnTo>
                  <a:pt x="231" y="419"/>
                </a:lnTo>
                <a:lnTo>
                  <a:pt x="218" y="451"/>
                </a:lnTo>
                <a:lnTo>
                  <a:pt x="205" y="483"/>
                </a:lnTo>
                <a:lnTo>
                  <a:pt x="199" y="509"/>
                </a:lnTo>
                <a:lnTo>
                  <a:pt x="186" y="535"/>
                </a:lnTo>
                <a:lnTo>
                  <a:pt x="180" y="560"/>
                </a:lnTo>
                <a:lnTo>
                  <a:pt x="167" y="580"/>
                </a:lnTo>
                <a:lnTo>
                  <a:pt x="161" y="592"/>
                </a:lnTo>
                <a:lnTo>
                  <a:pt x="154" y="605"/>
                </a:lnTo>
                <a:lnTo>
                  <a:pt x="148" y="612"/>
                </a:lnTo>
                <a:lnTo>
                  <a:pt x="135" y="618"/>
                </a:lnTo>
                <a:lnTo>
                  <a:pt x="128" y="618"/>
                </a:lnTo>
                <a:lnTo>
                  <a:pt x="122" y="618"/>
                </a:lnTo>
                <a:lnTo>
                  <a:pt x="116" y="618"/>
                </a:lnTo>
                <a:lnTo>
                  <a:pt x="103" y="612"/>
                </a:lnTo>
                <a:lnTo>
                  <a:pt x="96" y="605"/>
                </a:lnTo>
                <a:lnTo>
                  <a:pt x="83" y="599"/>
                </a:lnTo>
                <a:lnTo>
                  <a:pt x="71" y="592"/>
                </a:lnTo>
                <a:lnTo>
                  <a:pt x="64" y="580"/>
                </a:lnTo>
                <a:lnTo>
                  <a:pt x="51" y="567"/>
                </a:lnTo>
                <a:lnTo>
                  <a:pt x="39" y="554"/>
                </a:lnTo>
                <a:lnTo>
                  <a:pt x="26" y="541"/>
                </a:lnTo>
                <a:lnTo>
                  <a:pt x="19" y="528"/>
                </a:lnTo>
                <a:lnTo>
                  <a:pt x="13" y="515"/>
                </a:lnTo>
                <a:lnTo>
                  <a:pt x="6" y="502"/>
                </a:lnTo>
                <a:lnTo>
                  <a:pt x="6" y="496"/>
                </a:lnTo>
                <a:lnTo>
                  <a:pt x="6" y="483"/>
                </a:lnTo>
                <a:lnTo>
                  <a:pt x="0" y="477"/>
                </a:lnTo>
                <a:lnTo>
                  <a:pt x="6" y="470"/>
                </a:lnTo>
                <a:lnTo>
                  <a:pt x="6" y="464"/>
                </a:lnTo>
                <a:lnTo>
                  <a:pt x="6" y="457"/>
                </a:lnTo>
                <a:lnTo>
                  <a:pt x="13" y="451"/>
                </a:lnTo>
                <a:lnTo>
                  <a:pt x="19" y="438"/>
                </a:lnTo>
                <a:lnTo>
                  <a:pt x="26" y="432"/>
                </a:lnTo>
                <a:lnTo>
                  <a:pt x="32" y="425"/>
                </a:lnTo>
                <a:lnTo>
                  <a:pt x="45" y="419"/>
                </a:lnTo>
                <a:lnTo>
                  <a:pt x="45" y="419"/>
                </a:lnTo>
                <a:lnTo>
                  <a:pt x="51" y="412"/>
                </a:lnTo>
                <a:lnTo>
                  <a:pt x="58" y="406"/>
                </a:lnTo>
                <a:lnTo>
                  <a:pt x="71" y="399"/>
                </a:lnTo>
                <a:lnTo>
                  <a:pt x="77" y="393"/>
                </a:lnTo>
                <a:lnTo>
                  <a:pt x="83" y="380"/>
                </a:lnTo>
                <a:lnTo>
                  <a:pt x="90" y="367"/>
                </a:lnTo>
                <a:lnTo>
                  <a:pt x="103" y="354"/>
                </a:lnTo>
                <a:lnTo>
                  <a:pt x="116" y="342"/>
                </a:lnTo>
                <a:lnTo>
                  <a:pt x="122" y="322"/>
                </a:lnTo>
                <a:lnTo>
                  <a:pt x="135" y="309"/>
                </a:lnTo>
                <a:lnTo>
                  <a:pt x="148" y="290"/>
                </a:lnTo>
                <a:lnTo>
                  <a:pt x="161" y="264"/>
                </a:lnTo>
                <a:lnTo>
                  <a:pt x="167" y="245"/>
                </a:lnTo>
                <a:lnTo>
                  <a:pt x="180" y="219"/>
                </a:lnTo>
                <a:lnTo>
                  <a:pt x="199" y="193"/>
                </a:lnTo>
                <a:lnTo>
                  <a:pt x="212" y="168"/>
                </a:lnTo>
                <a:lnTo>
                  <a:pt x="225" y="148"/>
                </a:lnTo>
                <a:lnTo>
                  <a:pt x="231" y="129"/>
                </a:lnTo>
                <a:lnTo>
                  <a:pt x="244" y="103"/>
                </a:lnTo>
                <a:lnTo>
                  <a:pt x="257" y="91"/>
                </a:lnTo>
                <a:lnTo>
                  <a:pt x="270" y="71"/>
                </a:lnTo>
                <a:lnTo>
                  <a:pt x="276" y="58"/>
                </a:lnTo>
                <a:lnTo>
                  <a:pt x="289" y="45"/>
                </a:lnTo>
                <a:lnTo>
                  <a:pt x="295" y="33"/>
                </a:lnTo>
                <a:lnTo>
                  <a:pt x="302" y="26"/>
                </a:lnTo>
                <a:lnTo>
                  <a:pt x="315" y="13"/>
                </a:lnTo>
                <a:lnTo>
                  <a:pt x="321" y="7"/>
                </a:lnTo>
                <a:lnTo>
                  <a:pt x="327" y="7"/>
                </a:lnTo>
                <a:lnTo>
                  <a:pt x="334" y="0"/>
                </a:lnTo>
                <a:lnTo>
                  <a:pt x="340" y="0"/>
                </a:lnTo>
                <a:lnTo>
                  <a:pt x="340" y="0"/>
                </a:lnTo>
                <a:lnTo>
                  <a:pt x="347" y="0"/>
                </a:lnTo>
                <a:lnTo>
                  <a:pt x="347" y="7"/>
                </a:lnTo>
                <a:lnTo>
                  <a:pt x="353" y="7"/>
                </a:lnTo>
                <a:lnTo>
                  <a:pt x="353" y="20"/>
                </a:lnTo>
                <a:lnTo>
                  <a:pt x="353" y="26"/>
                </a:lnTo>
                <a:lnTo>
                  <a:pt x="353" y="33"/>
                </a:lnTo>
                <a:lnTo>
                  <a:pt x="353" y="45"/>
                </a:lnTo>
                <a:lnTo>
                  <a:pt x="347" y="58"/>
                </a:lnTo>
                <a:lnTo>
                  <a:pt x="347" y="71"/>
                </a:lnTo>
                <a:lnTo>
                  <a:pt x="340" y="84"/>
                </a:lnTo>
                <a:lnTo>
                  <a:pt x="334" y="103"/>
                </a:lnTo>
                <a:lnTo>
                  <a:pt x="334" y="123"/>
                </a:lnTo>
                <a:lnTo>
                  <a:pt x="327" y="142"/>
                </a:lnTo>
                <a:lnTo>
                  <a:pt x="321" y="161"/>
                </a:lnTo>
                <a:lnTo>
                  <a:pt x="308" y="181"/>
                </a:lnTo>
                <a:lnTo>
                  <a:pt x="302" y="206"/>
                </a:lnTo>
                <a:lnTo>
                  <a:pt x="302" y="206"/>
                </a:lnTo>
              </a:path>
            </a:pathLst>
          </a:custGeom>
          <a:solidFill>
            <a:srgbClr val="FF0000"/>
          </a:solidFill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084" name="Freeform 12"/>
          <p:cNvSpPr>
            <a:spLocks/>
          </p:cNvSpPr>
          <p:nvPr/>
        </p:nvSpPr>
        <p:spPr bwMode="auto">
          <a:xfrm>
            <a:off x="2343151" y="1530351"/>
            <a:ext cx="265113" cy="265113"/>
          </a:xfrm>
          <a:custGeom>
            <a:avLst/>
            <a:gdLst/>
            <a:ahLst/>
            <a:cxnLst>
              <a:cxn ang="0">
                <a:pos x="160" y="128"/>
              </a:cxn>
              <a:cxn ang="0">
                <a:pos x="160" y="135"/>
              </a:cxn>
              <a:cxn ang="0">
                <a:pos x="154" y="148"/>
              </a:cxn>
              <a:cxn ang="0">
                <a:pos x="147" y="154"/>
              </a:cxn>
              <a:cxn ang="0">
                <a:pos x="147" y="160"/>
              </a:cxn>
              <a:cxn ang="0">
                <a:pos x="141" y="167"/>
              </a:cxn>
              <a:cxn ang="0">
                <a:pos x="134" y="167"/>
              </a:cxn>
              <a:cxn ang="0">
                <a:pos x="128" y="167"/>
              </a:cxn>
              <a:cxn ang="0">
                <a:pos x="122" y="167"/>
              </a:cxn>
              <a:cxn ang="0">
                <a:pos x="109" y="167"/>
              </a:cxn>
              <a:cxn ang="0">
                <a:pos x="102" y="167"/>
              </a:cxn>
              <a:cxn ang="0">
                <a:pos x="96" y="167"/>
              </a:cxn>
              <a:cxn ang="0">
                <a:pos x="83" y="160"/>
              </a:cxn>
              <a:cxn ang="0">
                <a:pos x="77" y="154"/>
              </a:cxn>
              <a:cxn ang="0">
                <a:pos x="70" y="148"/>
              </a:cxn>
              <a:cxn ang="0">
                <a:pos x="64" y="135"/>
              </a:cxn>
              <a:cxn ang="0">
                <a:pos x="51" y="128"/>
              </a:cxn>
              <a:cxn ang="0">
                <a:pos x="45" y="115"/>
              </a:cxn>
              <a:cxn ang="0">
                <a:pos x="38" y="109"/>
              </a:cxn>
              <a:cxn ang="0">
                <a:pos x="25" y="96"/>
              </a:cxn>
              <a:cxn ang="0">
                <a:pos x="25" y="90"/>
              </a:cxn>
              <a:cxn ang="0">
                <a:pos x="12" y="77"/>
              </a:cxn>
              <a:cxn ang="0">
                <a:pos x="6" y="58"/>
              </a:cxn>
              <a:cxn ang="0">
                <a:pos x="0" y="51"/>
              </a:cxn>
              <a:cxn ang="0">
                <a:pos x="0" y="38"/>
              </a:cxn>
              <a:cxn ang="0">
                <a:pos x="0" y="32"/>
              </a:cxn>
              <a:cxn ang="0">
                <a:pos x="0" y="25"/>
              </a:cxn>
              <a:cxn ang="0">
                <a:pos x="0" y="19"/>
              </a:cxn>
              <a:cxn ang="0">
                <a:pos x="0" y="12"/>
              </a:cxn>
              <a:cxn ang="0">
                <a:pos x="6" y="6"/>
              </a:cxn>
              <a:cxn ang="0">
                <a:pos x="6" y="6"/>
              </a:cxn>
              <a:cxn ang="0">
                <a:pos x="12" y="6"/>
              </a:cxn>
              <a:cxn ang="0">
                <a:pos x="25" y="0"/>
              </a:cxn>
              <a:cxn ang="0">
                <a:pos x="32" y="0"/>
              </a:cxn>
              <a:cxn ang="0">
                <a:pos x="45" y="6"/>
              </a:cxn>
              <a:cxn ang="0">
                <a:pos x="57" y="6"/>
              </a:cxn>
              <a:cxn ang="0">
                <a:pos x="70" y="6"/>
              </a:cxn>
              <a:cxn ang="0">
                <a:pos x="83" y="12"/>
              </a:cxn>
              <a:cxn ang="0">
                <a:pos x="109" y="19"/>
              </a:cxn>
              <a:cxn ang="0">
                <a:pos x="122" y="25"/>
              </a:cxn>
              <a:cxn ang="0">
                <a:pos x="128" y="32"/>
              </a:cxn>
              <a:cxn ang="0">
                <a:pos x="141" y="38"/>
              </a:cxn>
              <a:cxn ang="0">
                <a:pos x="147" y="45"/>
              </a:cxn>
              <a:cxn ang="0">
                <a:pos x="154" y="58"/>
              </a:cxn>
              <a:cxn ang="0">
                <a:pos x="160" y="64"/>
              </a:cxn>
              <a:cxn ang="0">
                <a:pos x="160" y="77"/>
              </a:cxn>
              <a:cxn ang="0">
                <a:pos x="160" y="83"/>
              </a:cxn>
              <a:cxn ang="0">
                <a:pos x="167" y="96"/>
              </a:cxn>
              <a:cxn ang="0">
                <a:pos x="160" y="103"/>
              </a:cxn>
              <a:cxn ang="0">
                <a:pos x="160" y="128"/>
              </a:cxn>
              <a:cxn ang="0">
                <a:pos x="160" y="128"/>
              </a:cxn>
            </a:cxnLst>
            <a:rect l="0" t="0" r="r" b="b"/>
            <a:pathLst>
              <a:path w="167" h="167">
                <a:moveTo>
                  <a:pt x="160" y="128"/>
                </a:moveTo>
                <a:lnTo>
                  <a:pt x="160" y="135"/>
                </a:lnTo>
                <a:lnTo>
                  <a:pt x="154" y="148"/>
                </a:lnTo>
                <a:lnTo>
                  <a:pt x="147" y="154"/>
                </a:lnTo>
                <a:lnTo>
                  <a:pt x="147" y="160"/>
                </a:lnTo>
                <a:lnTo>
                  <a:pt x="141" y="167"/>
                </a:lnTo>
                <a:lnTo>
                  <a:pt x="134" y="167"/>
                </a:lnTo>
                <a:lnTo>
                  <a:pt x="128" y="167"/>
                </a:lnTo>
                <a:lnTo>
                  <a:pt x="122" y="167"/>
                </a:lnTo>
                <a:lnTo>
                  <a:pt x="109" y="167"/>
                </a:lnTo>
                <a:lnTo>
                  <a:pt x="102" y="167"/>
                </a:lnTo>
                <a:lnTo>
                  <a:pt x="96" y="167"/>
                </a:lnTo>
                <a:lnTo>
                  <a:pt x="83" y="160"/>
                </a:lnTo>
                <a:lnTo>
                  <a:pt x="77" y="154"/>
                </a:lnTo>
                <a:lnTo>
                  <a:pt x="70" y="148"/>
                </a:lnTo>
                <a:lnTo>
                  <a:pt x="64" y="135"/>
                </a:lnTo>
                <a:lnTo>
                  <a:pt x="51" y="128"/>
                </a:lnTo>
                <a:lnTo>
                  <a:pt x="45" y="115"/>
                </a:lnTo>
                <a:lnTo>
                  <a:pt x="38" y="109"/>
                </a:lnTo>
                <a:lnTo>
                  <a:pt x="25" y="96"/>
                </a:lnTo>
                <a:lnTo>
                  <a:pt x="25" y="90"/>
                </a:lnTo>
                <a:lnTo>
                  <a:pt x="12" y="77"/>
                </a:lnTo>
                <a:lnTo>
                  <a:pt x="6" y="58"/>
                </a:lnTo>
                <a:lnTo>
                  <a:pt x="0" y="51"/>
                </a:lnTo>
                <a:lnTo>
                  <a:pt x="0" y="38"/>
                </a:lnTo>
                <a:lnTo>
                  <a:pt x="0" y="32"/>
                </a:lnTo>
                <a:lnTo>
                  <a:pt x="0" y="25"/>
                </a:lnTo>
                <a:lnTo>
                  <a:pt x="0" y="19"/>
                </a:lnTo>
                <a:lnTo>
                  <a:pt x="0" y="12"/>
                </a:lnTo>
                <a:lnTo>
                  <a:pt x="6" y="6"/>
                </a:lnTo>
                <a:lnTo>
                  <a:pt x="6" y="6"/>
                </a:lnTo>
                <a:lnTo>
                  <a:pt x="12" y="6"/>
                </a:lnTo>
                <a:lnTo>
                  <a:pt x="25" y="0"/>
                </a:lnTo>
                <a:lnTo>
                  <a:pt x="32" y="0"/>
                </a:lnTo>
                <a:lnTo>
                  <a:pt x="45" y="6"/>
                </a:lnTo>
                <a:lnTo>
                  <a:pt x="57" y="6"/>
                </a:lnTo>
                <a:lnTo>
                  <a:pt x="70" y="6"/>
                </a:lnTo>
                <a:lnTo>
                  <a:pt x="83" y="12"/>
                </a:lnTo>
                <a:lnTo>
                  <a:pt x="109" y="19"/>
                </a:lnTo>
                <a:lnTo>
                  <a:pt x="122" y="25"/>
                </a:lnTo>
                <a:lnTo>
                  <a:pt x="128" y="32"/>
                </a:lnTo>
                <a:lnTo>
                  <a:pt x="141" y="38"/>
                </a:lnTo>
                <a:lnTo>
                  <a:pt x="147" y="45"/>
                </a:lnTo>
                <a:lnTo>
                  <a:pt x="154" y="58"/>
                </a:lnTo>
                <a:lnTo>
                  <a:pt x="160" y="64"/>
                </a:lnTo>
                <a:lnTo>
                  <a:pt x="160" y="77"/>
                </a:lnTo>
                <a:lnTo>
                  <a:pt x="160" y="83"/>
                </a:lnTo>
                <a:lnTo>
                  <a:pt x="167" y="96"/>
                </a:lnTo>
                <a:lnTo>
                  <a:pt x="160" y="103"/>
                </a:lnTo>
                <a:lnTo>
                  <a:pt x="160" y="128"/>
                </a:lnTo>
                <a:lnTo>
                  <a:pt x="160" y="128"/>
                </a:lnTo>
              </a:path>
            </a:pathLst>
          </a:custGeom>
          <a:solidFill>
            <a:srgbClr val="FF0000"/>
          </a:solidFill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085" name="Freeform 13"/>
          <p:cNvSpPr>
            <a:spLocks/>
          </p:cNvSpPr>
          <p:nvPr/>
        </p:nvSpPr>
        <p:spPr bwMode="auto">
          <a:xfrm>
            <a:off x="2301876" y="1958976"/>
            <a:ext cx="254000" cy="285750"/>
          </a:xfrm>
          <a:custGeom>
            <a:avLst/>
            <a:gdLst/>
            <a:ahLst/>
            <a:cxnLst>
              <a:cxn ang="0">
                <a:pos x="13" y="0"/>
              </a:cxn>
              <a:cxn ang="0">
                <a:pos x="19" y="0"/>
              </a:cxn>
              <a:cxn ang="0">
                <a:pos x="26" y="0"/>
              </a:cxn>
              <a:cxn ang="0">
                <a:pos x="32" y="0"/>
              </a:cxn>
              <a:cxn ang="0">
                <a:pos x="45" y="0"/>
              </a:cxn>
              <a:cxn ang="0">
                <a:pos x="51" y="6"/>
              </a:cxn>
              <a:cxn ang="0">
                <a:pos x="64" y="13"/>
              </a:cxn>
              <a:cxn ang="0">
                <a:pos x="77" y="13"/>
              </a:cxn>
              <a:cxn ang="0">
                <a:pos x="90" y="19"/>
              </a:cxn>
              <a:cxn ang="0">
                <a:pos x="115" y="38"/>
              </a:cxn>
              <a:cxn ang="0">
                <a:pos x="128" y="45"/>
              </a:cxn>
              <a:cxn ang="0">
                <a:pos x="135" y="51"/>
              </a:cxn>
              <a:cxn ang="0">
                <a:pos x="141" y="64"/>
              </a:cxn>
              <a:cxn ang="0">
                <a:pos x="148" y="71"/>
              </a:cxn>
              <a:cxn ang="0">
                <a:pos x="154" y="77"/>
              </a:cxn>
              <a:cxn ang="0">
                <a:pos x="160" y="90"/>
              </a:cxn>
              <a:cxn ang="0">
                <a:pos x="160" y="96"/>
              </a:cxn>
              <a:cxn ang="0">
                <a:pos x="160" y="109"/>
              </a:cxn>
              <a:cxn ang="0">
                <a:pos x="160" y="129"/>
              </a:cxn>
              <a:cxn ang="0">
                <a:pos x="160" y="135"/>
              </a:cxn>
              <a:cxn ang="0">
                <a:pos x="160" y="141"/>
              </a:cxn>
              <a:cxn ang="0">
                <a:pos x="154" y="148"/>
              </a:cxn>
              <a:cxn ang="0">
                <a:pos x="154" y="154"/>
              </a:cxn>
              <a:cxn ang="0">
                <a:pos x="141" y="167"/>
              </a:cxn>
              <a:cxn ang="0">
                <a:pos x="135" y="174"/>
              </a:cxn>
              <a:cxn ang="0">
                <a:pos x="128" y="180"/>
              </a:cxn>
              <a:cxn ang="0">
                <a:pos x="128" y="180"/>
              </a:cxn>
              <a:cxn ang="0">
                <a:pos x="122" y="180"/>
              </a:cxn>
              <a:cxn ang="0">
                <a:pos x="115" y="180"/>
              </a:cxn>
              <a:cxn ang="0">
                <a:pos x="103" y="180"/>
              </a:cxn>
              <a:cxn ang="0">
                <a:pos x="96" y="180"/>
              </a:cxn>
              <a:cxn ang="0">
                <a:pos x="90" y="180"/>
              </a:cxn>
              <a:cxn ang="0">
                <a:pos x="83" y="174"/>
              </a:cxn>
              <a:cxn ang="0">
                <a:pos x="77" y="167"/>
              </a:cxn>
              <a:cxn ang="0">
                <a:pos x="71" y="167"/>
              </a:cxn>
              <a:cxn ang="0">
                <a:pos x="58" y="154"/>
              </a:cxn>
              <a:cxn ang="0">
                <a:pos x="51" y="148"/>
              </a:cxn>
              <a:cxn ang="0">
                <a:pos x="45" y="135"/>
              </a:cxn>
              <a:cxn ang="0">
                <a:pos x="32" y="116"/>
              </a:cxn>
              <a:cxn ang="0">
                <a:pos x="19" y="103"/>
              </a:cxn>
              <a:cxn ang="0">
                <a:pos x="13" y="77"/>
              </a:cxn>
              <a:cxn ang="0">
                <a:pos x="6" y="58"/>
              </a:cxn>
              <a:cxn ang="0">
                <a:pos x="6" y="45"/>
              </a:cxn>
              <a:cxn ang="0">
                <a:pos x="0" y="38"/>
              </a:cxn>
              <a:cxn ang="0">
                <a:pos x="0" y="26"/>
              </a:cxn>
              <a:cxn ang="0">
                <a:pos x="0" y="19"/>
              </a:cxn>
              <a:cxn ang="0">
                <a:pos x="0" y="13"/>
              </a:cxn>
              <a:cxn ang="0">
                <a:pos x="6" y="13"/>
              </a:cxn>
              <a:cxn ang="0">
                <a:pos x="6" y="6"/>
              </a:cxn>
              <a:cxn ang="0">
                <a:pos x="13" y="0"/>
              </a:cxn>
              <a:cxn ang="0">
                <a:pos x="13" y="0"/>
              </a:cxn>
            </a:cxnLst>
            <a:rect l="0" t="0" r="r" b="b"/>
            <a:pathLst>
              <a:path w="160" h="180">
                <a:moveTo>
                  <a:pt x="13" y="0"/>
                </a:moveTo>
                <a:lnTo>
                  <a:pt x="19" y="0"/>
                </a:lnTo>
                <a:lnTo>
                  <a:pt x="26" y="0"/>
                </a:lnTo>
                <a:lnTo>
                  <a:pt x="32" y="0"/>
                </a:lnTo>
                <a:lnTo>
                  <a:pt x="45" y="0"/>
                </a:lnTo>
                <a:lnTo>
                  <a:pt x="51" y="6"/>
                </a:lnTo>
                <a:lnTo>
                  <a:pt x="64" y="13"/>
                </a:lnTo>
                <a:lnTo>
                  <a:pt x="77" y="13"/>
                </a:lnTo>
                <a:lnTo>
                  <a:pt x="90" y="19"/>
                </a:lnTo>
                <a:lnTo>
                  <a:pt x="115" y="38"/>
                </a:lnTo>
                <a:lnTo>
                  <a:pt x="128" y="45"/>
                </a:lnTo>
                <a:lnTo>
                  <a:pt x="135" y="51"/>
                </a:lnTo>
                <a:lnTo>
                  <a:pt x="141" y="64"/>
                </a:lnTo>
                <a:lnTo>
                  <a:pt x="148" y="71"/>
                </a:lnTo>
                <a:lnTo>
                  <a:pt x="154" y="77"/>
                </a:lnTo>
                <a:lnTo>
                  <a:pt x="160" y="90"/>
                </a:lnTo>
                <a:lnTo>
                  <a:pt x="160" y="96"/>
                </a:lnTo>
                <a:lnTo>
                  <a:pt x="160" y="109"/>
                </a:lnTo>
                <a:lnTo>
                  <a:pt x="160" y="129"/>
                </a:lnTo>
                <a:lnTo>
                  <a:pt x="160" y="135"/>
                </a:lnTo>
                <a:lnTo>
                  <a:pt x="160" y="141"/>
                </a:lnTo>
                <a:lnTo>
                  <a:pt x="154" y="148"/>
                </a:lnTo>
                <a:lnTo>
                  <a:pt x="154" y="154"/>
                </a:lnTo>
                <a:lnTo>
                  <a:pt x="141" y="167"/>
                </a:lnTo>
                <a:lnTo>
                  <a:pt x="135" y="174"/>
                </a:lnTo>
                <a:lnTo>
                  <a:pt x="128" y="180"/>
                </a:lnTo>
                <a:lnTo>
                  <a:pt x="128" y="180"/>
                </a:lnTo>
                <a:lnTo>
                  <a:pt x="122" y="180"/>
                </a:lnTo>
                <a:lnTo>
                  <a:pt x="115" y="180"/>
                </a:lnTo>
                <a:lnTo>
                  <a:pt x="103" y="180"/>
                </a:lnTo>
                <a:lnTo>
                  <a:pt x="96" y="180"/>
                </a:lnTo>
                <a:lnTo>
                  <a:pt x="90" y="180"/>
                </a:lnTo>
                <a:lnTo>
                  <a:pt x="83" y="174"/>
                </a:lnTo>
                <a:lnTo>
                  <a:pt x="77" y="167"/>
                </a:lnTo>
                <a:lnTo>
                  <a:pt x="71" y="167"/>
                </a:lnTo>
                <a:lnTo>
                  <a:pt x="58" y="154"/>
                </a:lnTo>
                <a:lnTo>
                  <a:pt x="51" y="148"/>
                </a:lnTo>
                <a:lnTo>
                  <a:pt x="45" y="135"/>
                </a:lnTo>
                <a:lnTo>
                  <a:pt x="32" y="116"/>
                </a:lnTo>
                <a:lnTo>
                  <a:pt x="19" y="103"/>
                </a:lnTo>
                <a:lnTo>
                  <a:pt x="13" y="77"/>
                </a:lnTo>
                <a:lnTo>
                  <a:pt x="6" y="58"/>
                </a:lnTo>
                <a:lnTo>
                  <a:pt x="6" y="45"/>
                </a:lnTo>
                <a:lnTo>
                  <a:pt x="0" y="38"/>
                </a:lnTo>
                <a:lnTo>
                  <a:pt x="0" y="26"/>
                </a:lnTo>
                <a:lnTo>
                  <a:pt x="0" y="19"/>
                </a:lnTo>
                <a:lnTo>
                  <a:pt x="0" y="13"/>
                </a:lnTo>
                <a:lnTo>
                  <a:pt x="6" y="13"/>
                </a:lnTo>
                <a:lnTo>
                  <a:pt x="6" y="6"/>
                </a:lnTo>
                <a:lnTo>
                  <a:pt x="13" y="0"/>
                </a:lnTo>
                <a:lnTo>
                  <a:pt x="13" y="0"/>
                </a:lnTo>
              </a:path>
            </a:pathLst>
          </a:custGeom>
          <a:solidFill>
            <a:srgbClr val="FF0000"/>
          </a:solidFill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086" name="Freeform 14"/>
          <p:cNvSpPr>
            <a:spLocks/>
          </p:cNvSpPr>
          <p:nvPr/>
        </p:nvSpPr>
        <p:spPr bwMode="auto">
          <a:xfrm>
            <a:off x="1619251" y="1703388"/>
            <a:ext cx="1957388" cy="336550"/>
          </a:xfrm>
          <a:custGeom>
            <a:avLst/>
            <a:gdLst/>
            <a:ahLst/>
            <a:cxnLst>
              <a:cxn ang="0">
                <a:pos x="12" y="135"/>
              </a:cxn>
              <a:cxn ang="0">
                <a:pos x="51" y="129"/>
              </a:cxn>
              <a:cxn ang="0">
                <a:pos x="96" y="122"/>
              </a:cxn>
              <a:cxn ang="0">
                <a:pos x="154" y="116"/>
              </a:cxn>
              <a:cxn ang="0">
                <a:pos x="218" y="109"/>
              </a:cxn>
              <a:cxn ang="0">
                <a:pos x="295" y="97"/>
              </a:cxn>
              <a:cxn ang="0">
                <a:pos x="385" y="84"/>
              </a:cxn>
              <a:cxn ang="0">
                <a:pos x="481" y="71"/>
              </a:cxn>
              <a:cxn ang="0">
                <a:pos x="590" y="51"/>
              </a:cxn>
              <a:cxn ang="0">
                <a:pos x="687" y="39"/>
              </a:cxn>
              <a:cxn ang="0">
                <a:pos x="770" y="26"/>
              </a:cxn>
              <a:cxn ang="0">
                <a:pos x="847" y="19"/>
              </a:cxn>
              <a:cxn ang="0">
                <a:pos x="912" y="13"/>
              </a:cxn>
              <a:cxn ang="0">
                <a:pos x="969" y="6"/>
              </a:cxn>
              <a:cxn ang="0">
                <a:pos x="1008" y="0"/>
              </a:cxn>
              <a:cxn ang="0">
                <a:pos x="1046" y="0"/>
              </a:cxn>
              <a:cxn ang="0">
                <a:pos x="1078" y="0"/>
              </a:cxn>
              <a:cxn ang="0">
                <a:pos x="1117" y="6"/>
              </a:cxn>
              <a:cxn ang="0">
                <a:pos x="1149" y="13"/>
              </a:cxn>
              <a:cxn ang="0">
                <a:pos x="1181" y="26"/>
              </a:cxn>
              <a:cxn ang="0">
                <a:pos x="1200" y="39"/>
              </a:cxn>
              <a:cxn ang="0">
                <a:pos x="1213" y="58"/>
              </a:cxn>
              <a:cxn ang="0">
                <a:pos x="1226" y="71"/>
              </a:cxn>
              <a:cxn ang="0">
                <a:pos x="1226" y="84"/>
              </a:cxn>
              <a:cxn ang="0">
                <a:pos x="1226" y="97"/>
              </a:cxn>
              <a:cxn ang="0">
                <a:pos x="1220" y="103"/>
              </a:cxn>
              <a:cxn ang="0">
                <a:pos x="1207" y="103"/>
              </a:cxn>
              <a:cxn ang="0">
                <a:pos x="1188" y="109"/>
              </a:cxn>
              <a:cxn ang="0">
                <a:pos x="1156" y="109"/>
              </a:cxn>
              <a:cxn ang="0">
                <a:pos x="1117" y="116"/>
              </a:cxn>
              <a:cxn ang="0">
                <a:pos x="1072" y="116"/>
              </a:cxn>
              <a:cxn ang="0">
                <a:pos x="1027" y="116"/>
              </a:cxn>
              <a:cxn ang="0">
                <a:pos x="937" y="116"/>
              </a:cxn>
              <a:cxn ang="0">
                <a:pos x="834" y="116"/>
              </a:cxn>
              <a:cxn ang="0">
                <a:pos x="738" y="122"/>
              </a:cxn>
              <a:cxn ang="0">
                <a:pos x="661" y="129"/>
              </a:cxn>
              <a:cxn ang="0">
                <a:pos x="597" y="135"/>
              </a:cxn>
              <a:cxn ang="0">
                <a:pos x="526" y="148"/>
              </a:cxn>
              <a:cxn ang="0">
                <a:pos x="449" y="161"/>
              </a:cxn>
              <a:cxn ang="0">
                <a:pos x="372" y="167"/>
              </a:cxn>
              <a:cxn ang="0">
                <a:pos x="308" y="180"/>
              </a:cxn>
              <a:cxn ang="0">
                <a:pos x="269" y="187"/>
              </a:cxn>
              <a:cxn ang="0">
                <a:pos x="237" y="193"/>
              </a:cxn>
              <a:cxn ang="0">
                <a:pos x="205" y="193"/>
              </a:cxn>
              <a:cxn ang="0">
                <a:pos x="179" y="199"/>
              </a:cxn>
              <a:cxn ang="0">
                <a:pos x="160" y="199"/>
              </a:cxn>
              <a:cxn ang="0">
                <a:pos x="141" y="206"/>
              </a:cxn>
              <a:cxn ang="0">
                <a:pos x="128" y="206"/>
              </a:cxn>
              <a:cxn ang="0">
                <a:pos x="109" y="206"/>
              </a:cxn>
              <a:cxn ang="0">
                <a:pos x="90" y="206"/>
              </a:cxn>
              <a:cxn ang="0">
                <a:pos x="64" y="199"/>
              </a:cxn>
              <a:cxn ang="0">
                <a:pos x="45" y="193"/>
              </a:cxn>
              <a:cxn ang="0">
                <a:pos x="32" y="180"/>
              </a:cxn>
              <a:cxn ang="0">
                <a:pos x="19" y="167"/>
              </a:cxn>
              <a:cxn ang="0">
                <a:pos x="6" y="148"/>
              </a:cxn>
              <a:cxn ang="0">
                <a:pos x="0" y="142"/>
              </a:cxn>
            </a:cxnLst>
            <a:rect l="0" t="0" r="r" b="b"/>
            <a:pathLst>
              <a:path w="1233" h="212">
                <a:moveTo>
                  <a:pt x="0" y="142"/>
                </a:moveTo>
                <a:lnTo>
                  <a:pt x="12" y="135"/>
                </a:lnTo>
                <a:lnTo>
                  <a:pt x="32" y="135"/>
                </a:lnTo>
                <a:lnTo>
                  <a:pt x="51" y="129"/>
                </a:lnTo>
                <a:lnTo>
                  <a:pt x="70" y="129"/>
                </a:lnTo>
                <a:lnTo>
                  <a:pt x="96" y="122"/>
                </a:lnTo>
                <a:lnTo>
                  <a:pt x="122" y="122"/>
                </a:lnTo>
                <a:lnTo>
                  <a:pt x="154" y="116"/>
                </a:lnTo>
                <a:lnTo>
                  <a:pt x="186" y="109"/>
                </a:lnTo>
                <a:lnTo>
                  <a:pt x="218" y="109"/>
                </a:lnTo>
                <a:lnTo>
                  <a:pt x="257" y="103"/>
                </a:lnTo>
                <a:lnTo>
                  <a:pt x="295" y="97"/>
                </a:lnTo>
                <a:lnTo>
                  <a:pt x="340" y="90"/>
                </a:lnTo>
                <a:lnTo>
                  <a:pt x="385" y="84"/>
                </a:lnTo>
                <a:lnTo>
                  <a:pt x="430" y="77"/>
                </a:lnTo>
                <a:lnTo>
                  <a:pt x="481" y="71"/>
                </a:lnTo>
                <a:lnTo>
                  <a:pt x="533" y="58"/>
                </a:lnTo>
                <a:lnTo>
                  <a:pt x="590" y="51"/>
                </a:lnTo>
                <a:lnTo>
                  <a:pt x="635" y="45"/>
                </a:lnTo>
                <a:lnTo>
                  <a:pt x="687" y="39"/>
                </a:lnTo>
                <a:lnTo>
                  <a:pt x="732" y="32"/>
                </a:lnTo>
                <a:lnTo>
                  <a:pt x="770" y="26"/>
                </a:lnTo>
                <a:lnTo>
                  <a:pt x="809" y="19"/>
                </a:lnTo>
                <a:lnTo>
                  <a:pt x="847" y="19"/>
                </a:lnTo>
                <a:lnTo>
                  <a:pt x="879" y="13"/>
                </a:lnTo>
                <a:lnTo>
                  <a:pt x="912" y="13"/>
                </a:lnTo>
                <a:lnTo>
                  <a:pt x="944" y="6"/>
                </a:lnTo>
                <a:lnTo>
                  <a:pt x="969" y="6"/>
                </a:lnTo>
                <a:lnTo>
                  <a:pt x="989" y="0"/>
                </a:lnTo>
                <a:lnTo>
                  <a:pt x="1008" y="0"/>
                </a:lnTo>
                <a:lnTo>
                  <a:pt x="1027" y="0"/>
                </a:lnTo>
                <a:lnTo>
                  <a:pt x="1046" y="0"/>
                </a:lnTo>
                <a:lnTo>
                  <a:pt x="1059" y="0"/>
                </a:lnTo>
                <a:lnTo>
                  <a:pt x="1078" y="0"/>
                </a:lnTo>
                <a:lnTo>
                  <a:pt x="1098" y="0"/>
                </a:lnTo>
                <a:lnTo>
                  <a:pt x="1117" y="6"/>
                </a:lnTo>
                <a:lnTo>
                  <a:pt x="1136" y="6"/>
                </a:lnTo>
                <a:lnTo>
                  <a:pt x="1149" y="13"/>
                </a:lnTo>
                <a:lnTo>
                  <a:pt x="1168" y="19"/>
                </a:lnTo>
                <a:lnTo>
                  <a:pt x="1181" y="26"/>
                </a:lnTo>
                <a:lnTo>
                  <a:pt x="1188" y="32"/>
                </a:lnTo>
                <a:lnTo>
                  <a:pt x="1200" y="39"/>
                </a:lnTo>
                <a:lnTo>
                  <a:pt x="1207" y="45"/>
                </a:lnTo>
                <a:lnTo>
                  <a:pt x="1213" y="58"/>
                </a:lnTo>
                <a:lnTo>
                  <a:pt x="1220" y="64"/>
                </a:lnTo>
                <a:lnTo>
                  <a:pt x="1226" y="71"/>
                </a:lnTo>
                <a:lnTo>
                  <a:pt x="1226" y="77"/>
                </a:lnTo>
                <a:lnTo>
                  <a:pt x="1226" y="84"/>
                </a:lnTo>
                <a:lnTo>
                  <a:pt x="1233" y="90"/>
                </a:lnTo>
                <a:lnTo>
                  <a:pt x="1226" y="97"/>
                </a:lnTo>
                <a:lnTo>
                  <a:pt x="1226" y="97"/>
                </a:lnTo>
                <a:lnTo>
                  <a:pt x="1220" y="103"/>
                </a:lnTo>
                <a:lnTo>
                  <a:pt x="1213" y="103"/>
                </a:lnTo>
                <a:lnTo>
                  <a:pt x="1207" y="103"/>
                </a:lnTo>
                <a:lnTo>
                  <a:pt x="1194" y="109"/>
                </a:lnTo>
                <a:lnTo>
                  <a:pt x="1188" y="109"/>
                </a:lnTo>
                <a:lnTo>
                  <a:pt x="1168" y="109"/>
                </a:lnTo>
                <a:lnTo>
                  <a:pt x="1156" y="109"/>
                </a:lnTo>
                <a:lnTo>
                  <a:pt x="1136" y="109"/>
                </a:lnTo>
                <a:lnTo>
                  <a:pt x="1117" y="116"/>
                </a:lnTo>
                <a:lnTo>
                  <a:pt x="1098" y="116"/>
                </a:lnTo>
                <a:lnTo>
                  <a:pt x="1072" y="116"/>
                </a:lnTo>
                <a:lnTo>
                  <a:pt x="1053" y="116"/>
                </a:lnTo>
                <a:lnTo>
                  <a:pt x="1027" y="116"/>
                </a:lnTo>
                <a:lnTo>
                  <a:pt x="995" y="116"/>
                </a:lnTo>
                <a:lnTo>
                  <a:pt x="937" y="116"/>
                </a:lnTo>
                <a:lnTo>
                  <a:pt x="886" y="116"/>
                </a:lnTo>
                <a:lnTo>
                  <a:pt x="834" y="116"/>
                </a:lnTo>
                <a:lnTo>
                  <a:pt x="783" y="122"/>
                </a:lnTo>
                <a:lnTo>
                  <a:pt x="738" y="122"/>
                </a:lnTo>
                <a:lnTo>
                  <a:pt x="700" y="129"/>
                </a:lnTo>
                <a:lnTo>
                  <a:pt x="661" y="129"/>
                </a:lnTo>
                <a:lnTo>
                  <a:pt x="629" y="135"/>
                </a:lnTo>
                <a:lnTo>
                  <a:pt x="597" y="135"/>
                </a:lnTo>
                <a:lnTo>
                  <a:pt x="558" y="142"/>
                </a:lnTo>
                <a:lnTo>
                  <a:pt x="526" y="148"/>
                </a:lnTo>
                <a:lnTo>
                  <a:pt x="488" y="154"/>
                </a:lnTo>
                <a:lnTo>
                  <a:pt x="449" y="161"/>
                </a:lnTo>
                <a:lnTo>
                  <a:pt x="411" y="161"/>
                </a:lnTo>
                <a:lnTo>
                  <a:pt x="372" y="167"/>
                </a:lnTo>
                <a:lnTo>
                  <a:pt x="327" y="174"/>
                </a:lnTo>
                <a:lnTo>
                  <a:pt x="308" y="180"/>
                </a:lnTo>
                <a:lnTo>
                  <a:pt x="289" y="180"/>
                </a:lnTo>
                <a:lnTo>
                  <a:pt x="269" y="187"/>
                </a:lnTo>
                <a:lnTo>
                  <a:pt x="250" y="187"/>
                </a:lnTo>
                <a:lnTo>
                  <a:pt x="237" y="193"/>
                </a:lnTo>
                <a:lnTo>
                  <a:pt x="218" y="193"/>
                </a:lnTo>
                <a:lnTo>
                  <a:pt x="205" y="193"/>
                </a:lnTo>
                <a:lnTo>
                  <a:pt x="192" y="193"/>
                </a:lnTo>
                <a:lnTo>
                  <a:pt x="179" y="199"/>
                </a:lnTo>
                <a:lnTo>
                  <a:pt x="167" y="199"/>
                </a:lnTo>
                <a:lnTo>
                  <a:pt x="160" y="199"/>
                </a:lnTo>
                <a:lnTo>
                  <a:pt x="147" y="199"/>
                </a:lnTo>
                <a:lnTo>
                  <a:pt x="141" y="206"/>
                </a:lnTo>
                <a:lnTo>
                  <a:pt x="135" y="206"/>
                </a:lnTo>
                <a:lnTo>
                  <a:pt x="128" y="206"/>
                </a:lnTo>
                <a:lnTo>
                  <a:pt x="122" y="206"/>
                </a:lnTo>
                <a:lnTo>
                  <a:pt x="109" y="206"/>
                </a:lnTo>
                <a:lnTo>
                  <a:pt x="96" y="212"/>
                </a:lnTo>
                <a:lnTo>
                  <a:pt x="90" y="206"/>
                </a:lnTo>
                <a:lnTo>
                  <a:pt x="83" y="206"/>
                </a:lnTo>
                <a:lnTo>
                  <a:pt x="64" y="199"/>
                </a:lnTo>
                <a:lnTo>
                  <a:pt x="57" y="193"/>
                </a:lnTo>
                <a:lnTo>
                  <a:pt x="45" y="193"/>
                </a:lnTo>
                <a:lnTo>
                  <a:pt x="38" y="187"/>
                </a:lnTo>
                <a:lnTo>
                  <a:pt x="32" y="180"/>
                </a:lnTo>
                <a:lnTo>
                  <a:pt x="25" y="174"/>
                </a:lnTo>
                <a:lnTo>
                  <a:pt x="19" y="167"/>
                </a:lnTo>
                <a:lnTo>
                  <a:pt x="12" y="161"/>
                </a:lnTo>
                <a:lnTo>
                  <a:pt x="6" y="148"/>
                </a:lnTo>
                <a:lnTo>
                  <a:pt x="0" y="142"/>
                </a:lnTo>
                <a:lnTo>
                  <a:pt x="0" y="142"/>
                </a:lnTo>
              </a:path>
            </a:pathLst>
          </a:custGeom>
          <a:solidFill>
            <a:srgbClr val="FF0000"/>
          </a:solidFill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087" name="Freeform 15"/>
          <p:cNvSpPr>
            <a:spLocks/>
          </p:cNvSpPr>
          <p:nvPr/>
        </p:nvSpPr>
        <p:spPr bwMode="auto">
          <a:xfrm>
            <a:off x="1139826" y="1385888"/>
            <a:ext cx="376238" cy="307975"/>
          </a:xfrm>
          <a:custGeom>
            <a:avLst/>
            <a:gdLst/>
            <a:ahLst/>
            <a:cxnLst>
              <a:cxn ang="0">
                <a:pos x="0" y="20"/>
              </a:cxn>
              <a:cxn ang="0">
                <a:pos x="6" y="13"/>
              </a:cxn>
              <a:cxn ang="0">
                <a:pos x="13" y="7"/>
              </a:cxn>
              <a:cxn ang="0">
                <a:pos x="19" y="7"/>
              </a:cxn>
              <a:cxn ang="0">
                <a:pos x="26" y="0"/>
              </a:cxn>
              <a:cxn ang="0">
                <a:pos x="38" y="0"/>
              </a:cxn>
              <a:cxn ang="0">
                <a:pos x="51" y="0"/>
              </a:cxn>
              <a:cxn ang="0">
                <a:pos x="64" y="0"/>
              </a:cxn>
              <a:cxn ang="0">
                <a:pos x="77" y="7"/>
              </a:cxn>
              <a:cxn ang="0">
                <a:pos x="90" y="7"/>
              </a:cxn>
              <a:cxn ang="0">
                <a:pos x="109" y="13"/>
              </a:cxn>
              <a:cxn ang="0">
                <a:pos x="122" y="13"/>
              </a:cxn>
              <a:cxn ang="0">
                <a:pos x="135" y="20"/>
              </a:cxn>
              <a:cxn ang="0">
                <a:pos x="167" y="39"/>
              </a:cxn>
              <a:cxn ang="0">
                <a:pos x="192" y="52"/>
              </a:cxn>
              <a:cxn ang="0">
                <a:pos x="199" y="65"/>
              </a:cxn>
              <a:cxn ang="0">
                <a:pos x="212" y="71"/>
              </a:cxn>
              <a:cxn ang="0">
                <a:pos x="218" y="84"/>
              </a:cxn>
              <a:cxn ang="0">
                <a:pos x="225" y="91"/>
              </a:cxn>
              <a:cxn ang="0">
                <a:pos x="231" y="103"/>
              </a:cxn>
              <a:cxn ang="0">
                <a:pos x="231" y="116"/>
              </a:cxn>
              <a:cxn ang="0">
                <a:pos x="237" y="129"/>
              </a:cxn>
              <a:cxn ang="0">
                <a:pos x="237" y="136"/>
              </a:cxn>
              <a:cxn ang="0">
                <a:pos x="237" y="149"/>
              </a:cxn>
              <a:cxn ang="0">
                <a:pos x="231" y="161"/>
              </a:cxn>
              <a:cxn ang="0">
                <a:pos x="231" y="174"/>
              </a:cxn>
              <a:cxn ang="0">
                <a:pos x="225" y="181"/>
              </a:cxn>
              <a:cxn ang="0">
                <a:pos x="218" y="187"/>
              </a:cxn>
              <a:cxn ang="0">
                <a:pos x="212" y="187"/>
              </a:cxn>
              <a:cxn ang="0">
                <a:pos x="199" y="194"/>
              </a:cxn>
              <a:cxn ang="0">
                <a:pos x="192" y="194"/>
              </a:cxn>
              <a:cxn ang="0">
                <a:pos x="180" y="194"/>
              </a:cxn>
              <a:cxn ang="0">
                <a:pos x="167" y="194"/>
              </a:cxn>
              <a:cxn ang="0">
                <a:pos x="154" y="187"/>
              </a:cxn>
              <a:cxn ang="0">
                <a:pos x="141" y="181"/>
              </a:cxn>
              <a:cxn ang="0">
                <a:pos x="135" y="181"/>
              </a:cxn>
              <a:cxn ang="0">
                <a:pos x="122" y="168"/>
              </a:cxn>
              <a:cxn ang="0">
                <a:pos x="109" y="161"/>
              </a:cxn>
              <a:cxn ang="0">
                <a:pos x="96" y="149"/>
              </a:cxn>
              <a:cxn ang="0">
                <a:pos x="70" y="129"/>
              </a:cxn>
              <a:cxn ang="0">
                <a:pos x="51" y="110"/>
              </a:cxn>
              <a:cxn ang="0">
                <a:pos x="32" y="84"/>
              </a:cxn>
              <a:cxn ang="0">
                <a:pos x="19" y="65"/>
              </a:cxn>
              <a:cxn ang="0">
                <a:pos x="13" y="58"/>
              </a:cxn>
              <a:cxn ang="0">
                <a:pos x="6" y="46"/>
              </a:cxn>
              <a:cxn ang="0">
                <a:pos x="0" y="39"/>
              </a:cxn>
              <a:cxn ang="0">
                <a:pos x="0" y="33"/>
              </a:cxn>
              <a:cxn ang="0">
                <a:pos x="0" y="26"/>
              </a:cxn>
              <a:cxn ang="0">
                <a:pos x="0" y="26"/>
              </a:cxn>
              <a:cxn ang="0">
                <a:pos x="0" y="20"/>
              </a:cxn>
              <a:cxn ang="0">
                <a:pos x="0" y="20"/>
              </a:cxn>
              <a:cxn ang="0">
                <a:pos x="0" y="20"/>
              </a:cxn>
            </a:cxnLst>
            <a:rect l="0" t="0" r="r" b="b"/>
            <a:pathLst>
              <a:path w="237" h="194">
                <a:moveTo>
                  <a:pt x="0" y="20"/>
                </a:moveTo>
                <a:lnTo>
                  <a:pt x="6" y="13"/>
                </a:lnTo>
                <a:lnTo>
                  <a:pt x="13" y="7"/>
                </a:lnTo>
                <a:lnTo>
                  <a:pt x="19" y="7"/>
                </a:lnTo>
                <a:lnTo>
                  <a:pt x="26" y="0"/>
                </a:lnTo>
                <a:lnTo>
                  <a:pt x="38" y="0"/>
                </a:lnTo>
                <a:lnTo>
                  <a:pt x="51" y="0"/>
                </a:lnTo>
                <a:lnTo>
                  <a:pt x="64" y="0"/>
                </a:lnTo>
                <a:lnTo>
                  <a:pt x="77" y="7"/>
                </a:lnTo>
                <a:lnTo>
                  <a:pt x="90" y="7"/>
                </a:lnTo>
                <a:lnTo>
                  <a:pt x="109" y="13"/>
                </a:lnTo>
                <a:lnTo>
                  <a:pt x="122" y="13"/>
                </a:lnTo>
                <a:lnTo>
                  <a:pt x="135" y="20"/>
                </a:lnTo>
                <a:lnTo>
                  <a:pt x="167" y="39"/>
                </a:lnTo>
                <a:lnTo>
                  <a:pt x="192" y="52"/>
                </a:lnTo>
                <a:lnTo>
                  <a:pt x="199" y="65"/>
                </a:lnTo>
                <a:lnTo>
                  <a:pt x="212" y="71"/>
                </a:lnTo>
                <a:lnTo>
                  <a:pt x="218" y="84"/>
                </a:lnTo>
                <a:lnTo>
                  <a:pt x="225" y="91"/>
                </a:lnTo>
                <a:lnTo>
                  <a:pt x="231" y="103"/>
                </a:lnTo>
                <a:lnTo>
                  <a:pt x="231" y="116"/>
                </a:lnTo>
                <a:lnTo>
                  <a:pt x="237" y="129"/>
                </a:lnTo>
                <a:lnTo>
                  <a:pt x="237" y="136"/>
                </a:lnTo>
                <a:lnTo>
                  <a:pt x="237" y="149"/>
                </a:lnTo>
                <a:lnTo>
                  <a:pt x="231" y="161"/>
                </a:lnTo>
                <a:lnTo>
                  <a:pt x="231" y="174"/>
                </a:lnTo>
                <a:lnTo>
                  <a:pt x="225" y="181"/>
                </a:lnTo>
                <a:lnTo>
                  <a:pt x="218" y="187"/>
                </a:lnTo>
                <a:lnTo>
                  <a:pt x="212" y="187"/>
                </a:lnTo>
                <a:lnTo>
                  <a:pt x="199" y="194"/>
                </a:lnTo>
                <a:lnTo>
                  <a:pt x="192" y="194"/>
                </a:lnTo>
                <a:lnTo>
                  <a:pt x="180" y="194"/>
                </a:lnTo>
                <a:lnTo>
                  <a:pt x="167" y="194"/>
                </a:lnTo>
                <a:lnTo>
                  <a:pt x="154" y="187"/>
                </a:lnTo>
                <a:lnTo>
                  <a:pt x="141" y="181"/>
                </a:lnTo>
                <a:lnTo>
                  <a:pt x="135" y="181"/>
                </a:lnTo>
                <a:lnTo>
                  <a:pt x="122" y="168"/>
                </a:lnTo>
                <a:lnTo>
                  <a:pt x="109" y="161"/>
                </a:lnTo>
                <a:lnTo>
                  <a:pt x="96" y="149"/>
                </a:lnTo>
                <a:lnTo>
                  <a:pt x="70" y="129"/>
                </a:lnTo>
                <a:lnTo>
                  <a:pt x="51" y="110"/>
                </a:lnTo>
                <a:lnTo>
                  <a:pt x="32" y="84"/>
                </a:lnTo>
                <a:lnTo>
                  <a:pt x="19" y="65"/>
                </a:lnTo>
                <a:lnTo>
                  <a:pt x="13" y="58"/>
                </a:lnTo>
                <a:lnTo>
                  <a:pt x="6" y="46"/>
                </a:lnTo>
                <a:lnTo>
                  <a:pt x="0" y="39"/>
                </a:lnTo>
                <a:lnTo>
                  <a:pt x="0" y="33"/>
                </a:lnTo>
                <a:lnTo>
                  <a:pt x="0" y="26"/>
                </a:lnTo>
                <a:lnTo>
                  <a:pt x="0" y="26"/>
                </a:lnTo>
                <a:lnTo>
                  <a:pt x="0" y="20"/>
                </a:lnTo>
                <a:lnTo>
                  <a:pt x="0" y="20"/>
                </a:lnTo>
                <a:lnTo>
                  <a:pt x="0" y="20"/>
                </a:lnTo>
              </a:path>
            </a:pathLst>
          </a:custGeom>
          <a:solidFill>
            <a:srgbClr val="FF0000"/>
          </a:solidFill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088" name="Freeform 16"/>
          <p:cNvSpPr>
            <a:spLocks/>
          </p:cNvSpPr>
          <p:nvPr/>
        </p:nvSpPr>
        <p:spPr bwMode="auto">
          <a:xfrm>
            <a:off x="1730376" y="1397001"/>
            <a:ext cx="1590675" cy="1123950"/>
          </a:xfrm>
          <a:custGeom>
            <a:avLst/>
            <a:gdLst/>
            <a:ahLst/>
            <a:cxnLst>
              <a:cxn ang="0">
                <a:pos x="238" y="6"/>
              </a:cxn>
              <a:cxn ang="0">
                <a:pos x="283" y="0"/>
              </a:cxn>
              <a:cxn ang="0">
                <a:pos x="353" y="13"/>
              </a:cxn>
              <a:cxn ang="0">
                <a:pos x="328" y="148"/>
              </a:cxn>
              <a:cxn ang="0">
                <a:pos x="264" y="367"/>
              </a:cxn>
              <a:cxn ang="0">
                <a:pos x="244" y="431"/>
              </a:cxn>
              <a:cxn ang="0">
                <a:pos x="231" y="476"/>
              </a:cxn>
              <a:cxn ang="0">
                <a:pos x="225" y="508"/>
              </a:cxn>
              <a:cxn ang="0">
                <a:pos x="219" y="528"/>
              </a:cxn>
              <a:cxn ang="0">
                <a:pos x="219" y="541"/>
              </a:cxn>
              <a:cxn ang="0">
                <a:pos x="225" y="541"/>
              </a:cxn>
              <a:cxn ang="0">
                <a:pos x="251" y="547"/>
              </a:cxn>
              <a:cxn ang="0">
                <a:pos x="296" y="547"/>
              </a:cxn>
              <a:cxn ang="0">
                <a:pos x="360" y="547"/>
              </a:cxn>
              <a:cxn ang="0">
                <a:pos x="443" y="541"/>
              </a:cxn>
              <a:cxn ang="0">
                <a:pos x="540" y="541"/>
              </a:cxn>
              <a:cxn ang="0">
                <a:pos x="630" y="541"/>
              </a:cxn>
              <a:cxn ang="0">
                <a:pos x="713" y="541"/>
              </a:cxn>
              <a:cxn ang="0">
                <a:pos x="777" y="547"/>
              </a:cxn>
              <a:cxn ang="0">
                <a:pos x="835" y="553"/>
              </a:cxn>
              <a:cxn ang="0">
                <a:pos x="880" y="566"/>
              </a:cxn>
              <a:cxn ang="0">
                <a:pos x="944" y="592"/>
              </a:cxn>
              <a:cxn ang="0">
                <a:pos x="983" y="624"/>
              </a:cxn>
              <a:cxn ang="0">
                <a:pos x="1002" y="656"/>
              </a:cxn>
              <a:cxn ang="0">
                <a:pos x="1002" y="682"/>
              </a:cxn>
              <a:cxn ang="0">
                <a:pos x="983" y="689"/>
              </a:cxn>
              <a:cxn ang="0">
                <a:pos x="944" y="689"/>
              </a:cxn>
              <a:cxn ang="0">
                <a:pos x="886" y="682"/>
              </a:cxn>
              <a:cxn ang="0">
                <a:pos x="803" y="663"/>
              </a:cxn>
              <a:cxn ang="0">
                <a:pos x="700" y="643"/>
              </a:cxn>
              <a:cxn ang="0">
                <a:pos x="572" y="631"/>
              </a:cxn>
              <a:cxn ang="0">
                <a:pos x="424" y="631"/>
              </a:cxn>
              <a:cxn ang="0">
                <a:pos x="289" y="643"/>
              </a:cxn>
              <a:cxn ang="0">
                <a:pos x="193" y="656"/>
              </a:cxn>
              <a:cxn ang="0">
                <a:pos x="116" y="682"/>
              </a:cxn>
              <a:cxn ang="0">
                <a:pos x="65" y="701"/>
              </a:cxn>
              <a:cxn ang="0">
                <a:pos x="45" y="708"/>
              </a:cxn>
              <a:cxn ang="0">
                <a:pos x="32" y="701"/>
              </a:cxn>
              <a:cxn ang="0">
                <a:pos x="20" y="682"/>
              </a:cxn>
              <a:cxn ang="0">
                <a:pos x="7" y="656"/>
              </a:cxn>
              <a:cxn ang="0">
                <a:pos x="0" y="618"/>
              </a:cxn>
              <a:cxn ang="0">
                <a:pos x="7" y="605"/>
              </a:cxn>
              <a:cxn ang="0">
                <a:pos x="26" y="586"/>
              </a:cxn>
              <a:cxn ang="0">
                <a:pos x="58" y="560"/>
              </a:cxn>
              <a:cxn ang="0">
                <a:pos x="84" y="521"/>
              </a:cxn>
              <a:cxn ang="0">
                <a:pos x="122" y="457"/>
              </a:cxn>
              <a:cxn ang="0">
                <a:pos x="154" y="380"/>
              </a:cxn>
              <a:cxn ang="0">
                <a:pos x="187" y="277"/>
              </a:cxn>
              <a:cxn ang="0">
                <a:pos x="206" y="174"/>
              </a:cxn>
              <a:cxn ang="0">
                <a:pos x="219" y="116"/>
              </a:cxn>
              <a:cxn ang="0">
                <a:pos x="219" y="77"/>
              </a:cxn>
              <a:cxn ang="0">
                <a:pos x="219" y="45"/>
              </a:cxn>
              <a:cxn ang="0">
                <a:pos x="225" y="13"/>
              </a:cxn>
            </a:cxnLst>
            <a:rect l="0" t="0" r="r" b="b"/>
            <a:pathLst>
              <a:path w="1002" h="708">
                <a:moveTo>
                  <a:pt x="225" y="13"/>
                </a:moveTo>
                <a:lnTo>
                  <a:pt x="231" y="13"/>
                </a:lnTo>
                <a:lnTo>
                  <a:pt x="238" y="6"/>
                </a:lnTo>
                <a:lnTo>
                  <a:pt x="251" y="0"/>
                </a:lnTo>
                <a:lnTo>
                  <a:pt x="264" y="0"/>
                </a:lnTo>
                <a:lnTo>
                  <a:pt x="283" y="0"/>
                </a:lnTo>
                <a:lnTo>
                  <a:pt x="302" y="6"/>
                </a:lnTo>
                <a:lnTo>
                  <a:pt x="328" y="13"/>
                </a:lnTo>
                <a:lnTo>
                  <a:pt x="353" y="13"/>
                </a:lnTo>
                <a:lnTo>
                  <a:pt x="347" y="64"/>
                </a:lnTo>
                <a:lnTo>
                  <a:pt x="334" y="109"/>
                </a:lnTo>
                <a:lnTo>
                  <a:pt x="328" y="148"/>
                </a:lnTo>
                <a:lnTo>
                  <a:pt x="315" y="193"/>
                </a:lnTo>
                <a:lnTo>
                  <a:pt x="289" y="283"/>
                </a:lnTo>
                <a:lnTo>
                  <a:pt x="264" y="367"/>
                </a:lnTo>
                <a:lnTo>
                  <a:pt x="257" y="392"/>
                </a:lnTo>
                <a:lnTo>
                  <a:pt x="251" y="412"/>
                </a:lnTo>
                <a:lnTo>
                  <a:pt x="244" y="431"/>
                </a:lnTo>
                <a:lnTo>
                  <a:pt x="238" y="444"/>
                </a:lnTo>
                <a:lnTo>
                  <a:pt x="238" y="463"/>
                </a:lnTo>
                <a:lnTo>
                  <a:pt x="231" y="476"/>
                </a:lnTo>
                <a:lnTo>
                  <a:pt x="225" y="489"/>
                </a:lnTo>
                <a:lnTo>
                  <a:pt x="225" y="495"/>
                </a:lnTo>
                <a:lnTo>
                  <a:pt x="225" y="508"/>
                </a:lnTo>
                <a:lnTo>
                  <a:pt x="219" y="515"/>
                </a:lnTo>
                <a:lnTo>
                  <a:pt x="219" y="521"/>
                </a:lnTo>
                <a:lnTo>
                  <a:pt x="219" y="528"/>
                </a:lnTo>
                <a:lnTo>
                  <a:pt x="219" y="534"/>
                </a:lnTo>
                <a:lnTo>
                  <a:pt x="219" y="541"/>
                </a:lnTo>
                <a:lnTo>
                  <a:pt x="219" y="541"/>
                </a:lnTo>
                <a:lnTo>
                  <a:pt x="219" y="541"/>
                </a:lnTo>
                <a:lnTo>
                  <a:pt x="219" y="541"/>
                </a:lnTo>
                <a:lnTo>
                  <a:pt x="225" y="541"/>
                </a:lnTo>
                <a:lnTo>
                  <a:pt x="231" y="541"/>
                </a:lnTo>
                <a:lnTo>
                  <a:pt x="238" y="541"/>
                </a:lnTo>
                <a:lnTo>
                  <a:pt x="251" y="547"/>
                </a:lnTo>
                <a:lnTo>
                  <a:pt x="264" y="547"/>
                </a:lnTo>
                <a:lnTo>
                  <a:pt x="283" y="547"/>
                </a:lnTo>
                <a:lnTo>
                  <a:pt x="296" y="547"/>
                </a:lnTo>
                <a:lnTo>
                  <a:pt x="315" y="547"/>
                </a:lnTo>
                <a:lnTo>
                  <a:pt x="334" y="547"/>
                </a:lnTo>
                <a:lnTo>
                  <a:pt x="360" y="547"/>
                </a:lnTo>
                <a:lnTo>
                  <a:pt x="386" y="541"/>
                </a:lnTo>
                <a:lnTo>
                  <a:pt x="411" y="541"/>
                </a:lnTo>
                <a:lnTo>
                  <a:pt x="443" y="541"/>
                </a:lnTo>
                <a:lnTo>
                  <a:pt x="475" y="541"/>
                </a:lnTo>
                <a:lnTo>
                  <a:pt x="508" y="541"/>
                </a:lnTo>
                <a:lnTo>
                  <a:pt x="540" y="541"/>
                </a:lnTo>
                <a:lnTo>
                  <a:pt x="572" y="541"/>
                </a:lnTo>
                <a:lnTo>
                  <a:pt x="604" y="541"/>
                </a:lnTo>
                <a:lnTo>
                  <a:pt x="630" y="541"/>
                </a:lnTo>
                <a:lnTo>
                  <a:pt x="662" y="541"/>
                </a:lnTo>
                <a:lnTo>
                  <a:pt x="687" y="541"/>
                </a:lnTo>
                <a:lnTo>
                  <a:pt x="713" y="541"/>
                </a:lnTo>
                <a:lnTo>
                  <a:pt x="732" y="541"/>
                </a:lnTo>
                <a:lnTo>
                  <a:pt x="758" y="547"/>
                </a:lnTo>
                <a:lnTo>
                  <a:pt x="777" y="547"/>
                </a:lnTo>
                <a:lnTo>
                  <a:pt x="797" y="547"/>
                </a:lnTo>
                <a:lnTo>
                  <a:pt x="816" y="553"/>
                </a:lnTo>
                <a:lnTo>
                  <a:pt x="835" y="553"/>
                </a:lnTo>
                <a:lnTo>
                  <a:pt x="854" y="560"/>
                </a:lnTo>
                <a:lnTo>
                  <a:pt x="867" y="560"/>
                </a:lnTo>
                <a:lnTo>
                  <a:pt x="880" y="566"/>
                </a:lnTo>
                <a:lnTo>
                  <a:pt x="906" y="573"/>
                </a:lnTo>
                <a:lnTo>
                  <a:pt x="925" y="586"/>
                </a:lnTo>
                <a:lnTo>
                  <a:pt x="944" y="592"/>
                </a:lnTo>
                <a:lnTo>
                  <a:pt x="957" y="605"/>
                </a:lnTo>
                <a:lnTo>
                  <a:pt x="976" y="611"/>
                </a:lnTo>
                <a:lnTo>
                  <a:pt x="983" y="624"/>
                </a:lnTo>
                <a:lnTo>
                  <a:pt x="996" y="631"/>
                </a:lnTo>
                <a:lnTo>
                  <a:pt x="1002" y="643"/>
                </a:lnTo>
                <a:lnTo>
                  <a:pt x="1002" y="656"/>
                </a:lnTo>
                <a:lnTo>
                  <a:pt x="1002" y="663"/>
                </a:lnTo>
                <a:lnTo>
                  <a:pt x="1002" y="676"/>
                </a:lnTo>
                <a:lnTo>
                  <a:pt x="1002" y="682"/>
                </a:lnTo>
                <a:lnTo>
                  <a:pt x="996" y="682"/>
                </a:lnTo>
                <a:lnTo>
                  <a:pt x="989" y="689"/>
                </a:lnTo>
                <a:lnTo>
                  <a:pt x="983" y="689"/>
                </a:lnTo>
                <a:lnTo>
                  <a:pt x="970" y="695"/>
                </a:lnTo>
                <a:lnTo>
                  <a:pt x="957" y="695"/>
                </a:lnTo>
                <a:lnTo>
                  <a:pt x="944" y="689"/>
                </a:lnTo>
                <a:lnTo>
                  <a:pt x="925" y="689"/>
                </a:lnTo>
                <a:lnTo>
                  <a:pt x="906" y="682"/>
                </a:lnTo>
                <a:lnTo>
                  <a:pt x="886" y="682"/>
                </a:lnTo>
                <a:lnTo>
                  <a:pt x="861" y="676"/>
                </a:lnTo>
                <a:lnTo>
                  <a:pt x="835" y="669"/>
                </a:lnTo>
                <a:lnTo>
                  <a:pt x="803" y="663"/>
                </a:lnTo>
                <a:lnTo>
                  <a:pt x="771" y="656"/>
                </a:lnTo>
                <a:lnTo>
                  <a:pt x="739" y="650"/>
                </a:lnTo>
                <a:lnTo>
                  <a:pt x="700" y="643"/>
                </a:lnTo>
                <a:lnTo>
                  <a:pt x="662" y="637"/>
                </a:lnTo>
                <a:lnTo>
                  <a:pt x="617" y="637"/>
                </a:lnTo>
                <a:lnTo>
                  <a:pt x="572" y="631"/>
                </a:lnTo>
                <a:lnTo>
                  <a:pt x="520" y="631"/>
                </a:lnTo>
                <a:lnTo>
                  <a:pt x="469" y="631"/>
                </a:lnTo>
                <a:lnTo>
                  <a:pt x="424" y="631"/>
                </a:lnTo>
                <a:lnTo>
                  <a:pt x="373" y="631"/>
                </a:lnTo>
                <a:lnTo>
                  <a:pt x="334" y="637"/>
                </a:lnTo>
                <a:lnTo>
                  <a:pt x="289" y="643"/>
                </a:lnTo>
                <a:lnTo>
                  <a:pt x="257" y="643"/>
                </a:lnTo>
                <a:lnTo>
                  <a:pt x="219" y="650"/>
                </a:lnTo>
                <a:lnTo>
                  <a:pt x="193" y="656"/>
                </a:lnTo>
                <a:lnTo>
                  <a:pt x="167" y="669"/>
                </a:lnTo>
                <a:lnTo>
                  <a:pt x="142" y="676"/>
                </a:lnTo>
                <a:lnTo>
                  <a:pt x="116" y="682"/>
                </a:lnTo>
                <a:lnTo>
                  <a:pt x="97" y="689"/>
                </a:lnTo>
                <a:lnTo>
                  <a:pt x="77" y="695"/>
                </a:lnTo>
                <a:lnTo>
                  <a:pt x="65" y="701"/>
                </a:lnTo>
                <a:lnTo>
                  <a:pt x="58" y="701"/>
                </a:lnTo>
                <a:lnTo>
                  <a:pt x="52" y="701"/>
                </a:lnTo>
                <a:lnTo>
                  <a:pt x="45" y="708"/>
                </a:lnTo>
                <a:lnTo>
                  <a:pt x="39" y="701"/>
                </a:lnTo>
                <a:lnTo>
                  <a:pt x="32" y="701"/>
                </a:lnTo>
                <a:lnTo>
                  <a:pt x="32" y="701"/>
                </a:lnTo>
                <a:lnTo>
                  <a:pt x="26" y="695"/>
                </a:lnTo>
                <a:lnTo>
                  <a:pt x="20" y="689"/>
                </a:lnTo>
                <a:lnTo>
                  <a:pt x="20" y="682"/>
                </a:lnTo>
                <a:lnTo>
                  <a:pt x="13" y="676"/>
                </a:lnTo>
                <a:lnTo>
                  <a:pt x="13" y="669"/>
                </a:lnTo>
                <a:lnTo>
                  <a:pt x="7" y="656"/>
                </a:lnTo>
                <a:lnTo>
                  <a:pt x="0" y="643"/>
                </a:lnTo>
                <a:lnTo>
                  <a:pt x="0" y="631"/>
                </a:lnTo>
                <a:lnTo>
                  <a:pt x="0" y="618"/>
                </a:lnTo>
                <a:lnTo>
                  <a:pt x="0" y="618"/>
                </a:lnTo>
                <a:lnTo>
                  <a:pt x="0" y="611"/>
                </a:lnTo>
                <a:lnTo>
                  <a:pt x="7" y="605"/>
                </a:lnTo>
                <a:lnTo>
                  <a:pt x="7" y="605"/>
                </a:lnTo>
                <a:lnTo>
                  <a:pt x="13" y="592"/>
                </a:lnTo>
                <a:lnTo>
                  <a:pt x="26" y="586"/>
                </a:lnTo>
                <a:lnTo>
                  <a:pt x="32" y="579"/>
                </a:lnTo>
                <a:lnTo>
                  <a:pt x="45" y="573"/>
                </a:lnTo>
                <a:lnTo>
                  <a:pt x="58" y="560"/>
                </a:lnTo>
                <a:lnTo>
                  <a:pt x="65" y="553"/>
                </a:lnTo>
                <a:lnTo>
                  <a:pt x="77" y="541"/>
                </a:lnTo>
                <a:lnTo>
                  <a:pt x="84" y="521"/>
                </a:lnTo>
                <a:lnTo>
                  <a:pt x="97" y="502"/>
                </a:lnTo>
                <a:lnTo>
                  <a:pt x="109" y="483"/>
                </a:lnTo>
                <a:lnTo>
                  <a:pt x="122" y="457"/>
                </a:lnTo>
                <a:lnTo>
                  <a:pt x="129" y="431"/>
                </a:lnTo>
                <a:lnTo>
                  <a:pt x="142" y="405"/>
                </a:lnTo>
                <a:lnTo>
                  <a:pt x="154" y="380"/>
                </a:lnTo>
                <a:lnTo>
                  <a:pt x="161" y="354"/>
                </a:lnTo>
                <a:lnTo>
                  <a:pt x="174" y="328"/>
                </a:lnTo>
                <a:lnTo>
                  <a:pt x="187" y="277"/>
                </a:lnTo>
                <a:lnTo>
                  <a:pt x="199" y="225"/>
                </a:lnTo>
                <a:lnTo>
                  <a:pt x="206" y="199"/>
                </a:lnTo>
                <a:lnTo>
                  <a:pt x="206" y="174"/>
                </a:lnTo>
                <a:lnTo>
                  <a:pt x="212" y="154"/>
                </a:lnTo>
                <a:lnTo>
                  <a:pt x="212" y="135"/>
                </a:lnTo>
                <a:lnTo>
                  <a:pt x="219" y="116"/>
                </a:lnTo>
                <a:lnTo>
                  <a:pt x="219" y="103"/>
                </a:lnTo>
                <a:lnTo>
                  <a:pt x="219" y="90"/>
                </a:lnTo>
                <a:lnTo>
                  <a:pt x="219" y="77"/>
                </a:lnTo>
                <a:lnTo>
                  <a:pt x="219" y="71"/>
                </a:lnTo>
                <a:lnTo>
                  <a:pt x="219" y="58"/>
                </a:lnTo>
                <a:lnTo>
                  <a:pt x="219" y="45"/>
                </a:lnTo>
                <a:lnTo>
                  <a:pt x="219" y="32"/>
                </a:lnTo>
                <a:lnTo>
                  <a:pt x="225" y="13"/>
                </a:lnTo>
                <a:lnTo>
                  <a:pt x="225" y="13"/>
                </a:lnTo>
              </a:path>
            </a:pathLst>
          </a:custGeom>
          <a:solidFill>
            <a:srgbClr val="FF0000"/>
          </a:solidFill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089" name="Freeform 17"/>
          <p:cNvSpPr>
            <a:spLocks/>
          </p:cNvSpPr>
          <p:nvPr/>
        </p:nvSpPr>
        <p:spPr bwMode="auto">
          <a:xfrm>
            <a:off x="2138363" y="1304926"/>
            <a:ext cx="938213" cy="1655763"/>
          </a:xfrm>
          <a:custGeom>
            <a:avLst/>
            <a:gdLst/>
            <a:ahLst/>
            <a:cxnLst>
              <a:cxn ang="0">
                <a:pos x="315" y="843"/>
              </a:cxn>
              <a:cxn ang="0">
                <a:pos x="334" y="804"/>
              </a:cxn>
              <a:cxn ang="0">
                <a:pos x="347" y="772"/>
              </a:cxn>
              <a:cxn ang="0">
                <a:pos x="353" y="734"/>
              </a:cxn>
              <a:cxn ang="0">
                <a:pos x="379" y="637"/>
              </a:cxn>
              <a:cxn ang="0">
                <a:pos x="398" y="521"/>
              </a:cxn>
              <a:cxn ang="0">
                <a:pos x="411" y="412"/>
              </a:cxn>
              <a:cxn ang="0">
                <a:pos x="411" y="348"/>
              </a:cxn>
              <a:cxn ang="0">
                <a:pos x="418" y="283"/>
              </a:cxn>
              <a:cxn ang="0">
                <a:pos x="424" y="206"/>
              </a:cxn>
              <a:cxn ang="0">
                <a:pos x="424" y="167"/>
              </a:cxn>
              <a:cxn ang="0">
                <a:pos x="418" y="135"/>
              </a:cxn>
              <a:cxn ang="0">
                <a:pos x="418" y="116"/>
              </a:cxn>
              <a:cxn ang="0">
                <a:pos x="405" y="116"/>
              </a:cxn>
              <a:cxn ang="0">
                <a:pos x="385" y="109"/>
              </a:cxn>
              <a:cxn ang="0">
                <a:pos x="360" y="116"/>
              </a:cxn>
              <a:cxn ang="0">
                <a:pos x="321" y="116"/>
              </a:cxn>
              <a:cxn ang="0">
                <a:pos x="276" y="122"/>
              </a:cxn>
              <a:cxn ang="0">
                <a:pos x="180" y="142"/>
              </a:cxn>
              <a:cxn ang="0">
                <a:pos x="84" y="154"/>
              </a:cxn>
              <a:cxn ang="0">
                <a:pos x="0" y="161"/>
              </a:cxn>
              <a:cxn ang="0">
                <a:pos x="71" y="64"/>
              </a:cxn>
              <a:cxn ang="0">
                <a:pos x="167" y="58"/>
              </a:cxn>
              <a:cxn ang="0">
                <a:pos x="251" y="51"/>
              </a:cxn>
              <a:cxn ang="0">
                <a:pos x="308" y="39"/>
              </a:cxn>
              <a:cxn ang="0">
                <a:pos x="347" y="19"/>
              </a:cxn>
              <a:cxn ang="0">
                <a:pos x="373" y="6"/>
              </a:cxn>
              <a:cxn ang="0">
                <a:pos x="411" y="0"/>
              </a:cxn>
              <a:cxn ang="0">
                <a:pos x="430" y="6"/>
              </a:cxn>
              <a:cxn ang="0">
                <a:pos x="475" y="19"/>
              </a:cxn>
              <a:cxn ang="0">
                <a:pos x="527" y="45"/>
              </a:cxn>
              <a:cxn ang="0">
                <a:pos x="572" y="71"/>
              </a:cxn>
              <a:cxn ang="0">
                <a:pos x="591" y="90"/>
              </a:cxn>
              <a:cxn ang="0">
                <a:pos x="591" y="116"/>
              </a:cxn>
              <a:cxn ang="0">
                <a:pos x="578" y="129"/>
              </a:cxn>
              <a:cxn ang="0">
                <a:pos x="578" y="148"/>
              </a:cxn>
              <a:cxn ang="0">
                <a:pos x="572" y="180"/>
              </a:cxn>
              <a:cxn ang="0">
                <a:pos x="565" y="232"/>
              </a:cxn>
              <a:cxn ang="0">
                <a:pos x="559" y="290"/>
              </a:cxn>
              <a:cxn ang="0">
                <a:pos x="559" y="360"/>
              </a:cxn>
              <a:cxn ang="0">
                <a:pos x="520" y="618"/>
              </a:cxn>
              <a:cxn ang="0">
                <a:pos x="488" y="766"/>
              </a:cxn>
              <a:cxn ang="0">
                <a:pos x="469" y="830"/>
              </a:cxn>
              <a:cxn ang="0">
                <a:pos x="450" y="888"/>
              </a:cxn>
              <a:cxn ang="0">
                <a:pos x="430" y="933"/>
              </a:cxn>
              <a:cxn ang="0">
                <a:pos x="411" y="965"/>
              </a:cxn>
              <a:cxn ang="0">
                <a:pos x="385" y="991"/>
              </a:cxn>
              <a:cxn ang="0">
                <a:pos x="360" y="1023"/>
              </a:cxn>
              <a:cxn ang="0">
                <a:pos x="321" y="1036"/>
              </a:cxn>
              <a:cxn ang="0">
                <a:pos x="296" y="1043"/>
              </a:cxn>
              <a:cxn ang="0">
                <a:pos x="270" y="1036"/>
              </a:cxn>
              <a:cxn ang="0">
                <a:pos x="251" y="1017"/>
              </a:cxn>
              <a:cxn ang="0">
                <a:pos x="238" y="985"/>
              </a:cxn>
              <a:cxn ang="0">
                <a:pos x="225" y="952"/>
              </a:cxn>
              <a:cxn ang="0">
                <a:pos x="193" y="920"/>
              </a:cxn>
              <a:cxn ang="0">
                <a:pos x="161" y="888"/>
              </a:cxn>
              <a:cxn ang="0">
                <a:pos x="141" y="856"/>
              </a:cxn>
              <a:cxn ang="0">
                <a:pos x="135" y="837"/>
              </a:cxn>
              <a:cxn ang="0">
                <a:pos x="148" y="824"/>
              </a:cxn>
              <a:cxn ang="0">
                <a:pos x="180" y="824"/>
              </a:cxn>
              <a:cxn ang="0">
                <a:pos x="231" y="837"/>
              </a:cxn>
              <a:cxn ang="0">
                <a:pos x="276" y="843"/>
              </a:cxn>
              <a:cxn ang="0">
                <a:pos x="302" y="849"/>
              </a:cxn>
            </a:cxnLst>
            <a:rect l="0" t="0" r="r" b="b"/>
            <a:pathLst>
              <a:path w="591" h="1043">
                <a:moveTo>
                  <a:pt x="308" y="849"/>
                </a:moveTo>
                <a:lnTo>
                  <a:pt x="315" y="843"/>
                </a:lnTo>
                <a:lnTo>
                  <a:pt x="315" y="843"/>
                </a:lnTo>
                <a:lnTo>
                  <a:pt x="321" y="830"/>
                </a:lnTo>
                <a:lnTo>
                  <a:pt x="328" y="817"/>
                </a:lnTo>
                <a:lnTo>
                  <a:pt x="334" y="804"/>
                </a:lnTo>
                <a:lnTo>
                  <a:pt x="334" y="792"/>
                </a:lnTo>
                <a:lnTo>
                  <a:pt x="340" y="785"/>
                </a:lnTo>
                <a:lnTo>
                  <a:pt x="347" y="772"/>
                </a:lnTo>
                <a:lnTo>
                  <a:pt x="347" y="759"/>
                </a:lnTo>
                <a:lnTo>
                  <a:pt x="353" y="747"/>
                </a:lnTo>
                <a:lnTo>
                  <a:pt x="353" y="734"/>
                </a:lnTo>
                <a:lnTo>
                  <a:pt x="360" y="701"/>
                </a:lnTo>
                <a:lnTo>
                  <a:pt x="373" y="669"/>
                </a:lnTo>
                <a:lnTo>
                  <a:pt x="379" y="637"/>
                </a:lnTo>
                <a:lnTo>
                  <a:pt x="385" y="599"/>
                </a:lnTo>
                <a:lnTo>
                  <a:pt x="392" y="560"/>
                </a:lnTo>
                <a:lnTo>
                  <a:pt x="398" y="521"/>
                </a:lnTo>
                <a:lnTo>
                  <a:pt x="405" y="476"/>
                </a:lnTo>
                <a:lnTo>
                  <a:pt x="411" y="431"/>
                </a:lnTo>
                <a:lnTo>
                  <a:pt x="411" y="412"/>
                </a:lnTo>
                <a:lnTo>
                  <a:pt x="411" y="393"/>
                </a:lnTo>
                <a:lnTo>
                  <a:pt x="411" y="367"/>
                </a:lnTo>
                <a:lnTo>
                  <a:pt x="411" y="348"/>
                </a:lnTo>
                <a:lnTo>
                  <a:pt x="418" y="328"/>
                </a:lnTo>
                <a:lnTo>
                  <a:pt x="418" y="315"/>
                </a:lnTo>
                <a:lnTo>
                  <a:pt x="418" y="283"/>
                </a:lnTo>
                <a:lnTo>
                  <a:pt x="418" y="251"/>
                </a:lnTo>
                <a:lnTo>
                  <a:pt x="424" y="232"/>
                </a:lnTo>
                <a:lnTo>
                  <a:pt x="424" y="206"/>
                </a:lnTo>
                <a:lnTo>
                  <a:pt x="424" y="187"/>
                </a:lnTo>
                <a:lnTo>
                  <a:pt x="424" y="174"/>
                </a:lnTo>
                <a:lnTo>
                  <a:pt x="424" y="167"/>
                </a:lnTo>
                <a:lnTo>
                  <a:pt x="424" y="154"/>
                </a:lnTo>
                <a:lnTo>
                  <a:pt x="424" y="142"/>
                </a:lnTo>
                <a:lnTo>
                  <a:pt x="418" y="135"/>
                </a:lnTo>
                <a:lnTo>
                  <a:pt x="418" y="129"/>
                </a:lnTo>
                <a:lnTo>
                  <a:pt x="418" y="122"/>
                </a:lnTo>
                <a:lnTo>
                  <a:pt x="418" y="116"/>
                </a:lnTo>
                <a:lnTo>
                  <a:pt x="411" y="116"/>
                </a:lnTo>
                <a:lnTo>
                  <a:pt x="411" y="116"/>
                </a:lnTo>
                <a:lnTo>
                  <a:pt x="405" y="116"/>
                </a:lnTo>
                <a:lnTo>
                  <a:pt x="405" y="116"/>
                </a:lnTo>
                <a:lnTo>
                  <a:pt x="398" y="116"/>
                </a:lnTo>
                <a:lnTo>
                  <a:pt x="385" y="109"/>
                </a:lnTo>
                <a:lnTo>
                  <a:pt x="379" y="116"/>
                </a:lnTo>
                <a:lnTo>
                  <a:pt x="373" y="116"/>
                </a:lnTo>
                <a:lnTo>
                  <a:pt x="360" y="116"/>
                </a:lnTo>
                <a:lnTo>
                  <a:pt x="347" y="116"/>
                </a:lnTo>
                <a:lnTo>
                  <a:pt x="334" y="116"/>
                </a:lnTo>
                <a:lnTo>
                  <a:pt x="321" y="116"/>
                </a:lnTo>
                <a:lnTo>
                  <a:pt x="308" y="122"/>
                </a:lnTo>
                <a:lnTo>
                  <a:pt x="289" y="122"/>
                </a:lnTo>
                <a:lnTo>
                  <a:pt x="276" y="122"/>
                </a:lnTo>
                <a:lnTo>
                  <a:pt x="257" y="129"/>
                </a:lnTo>
                <a:lnTo>
                  <a:pt x="218" y="135"/>
                </a:lnTo>
                <a:lnTo>
                  <a:pt x="180" y="142"/>
                </a:lnTo>
                <a:lnTo>
                  <a:pt x="148" y="142"/>
                </a:lnTo>
                <a:lnTo>
                  <a:pt x="116" y="148"/>
                </a:lnTo>
                <a:lnTo>
                  <a:pt x="84" y="154"/>
                </a:lnTo>
                <a:lnTo>
                  <a:pt x="58" y="154"/>
                </a:lnTo>
                <a:lnTo>
                  <a:pt x="26" y="154"/>
                </a:lnTo>
                <a:lnTo>
                  <a:pt x="0" y="161"/>
                </a:lnTo>
                <a:lnTo>
                  <a:pt x="0" y="71"/>
                </a:lnTo>
                <a:lnTo>
                  <a:pt x="39" y="64"/>
                </a:lnTo>
                <a:lnTo>
                  <a:pt x="71" y="64"/>
                </a:lnTo>
                <a:lnTo>
                  <a:pt x="109" y="64"/>
                </a:lnTo>
                <a:lnTo>
                  <a:pt x="135" y="64"/>
                </a:lnTo>
                <a:lnTo>
                  <a:pt x="167" y="58"/>
                </a:lnTo>
                <a:lnTo>
                  <a:pt x="199" y="58"/>
                </a:lnTo>
                <a:lnTo>
                  <a:pt x="225" y="51"/>
                </a:lnTo>
                <a:lnTo>
                  <a:pt x="251" y="51"/>
                </a:lnTo>
                <a:lnTo>
                  <a:pt x="270" y="45"/>
                </a:lnTo>
                <a:lnTo>
                  <a:pt x="289" y="39"/>
                </a:lnTo>
                <a:lnTo>
                  <a:pt x="308" y="39"/>
                </a:lnTo>
                <a:lnTo>
                  <a:pt x="321" y="32"/>
                </a:lnTo>
                <a:lnTo>
                  <a:pt x="334" y="26"/>
                </a:lnTo>
                <a:lnTo>
                  <a:pt x="347" y="19"/>
                </a:lnTo>
                <a:lnTo>
                  <a:pt x="353" y="19"/>
                </a:lnTo>
                <a:lnTo>
                  <a:pt x="360" y="13"/>
                </a:lnTo>
                <a:lnTo>
                  <a:pt x="373" y="6"/>
                </a:lnTo>
                <a:lnTo>
                  <a:pt x="385" y="6"/>
                </a:lnTo>
                <a:lnTo>
                  <a:pt x="392" y="0"/>
                </a:lnTo>
                <a:lnTo>
                  <a:pt x="411" y="0"/>
                </a:lnTo>
                <a:lnTo>
                  <a:pt x="418" y="0"/>
                </a:lnTo>
                <a:lnTo>
                  <a:pt x="424" y="0"/>
                </a:lnTo>
                <a:lnTo>
                  <a:pt x="430" y="6"/>
                </a:lnTo>
                <a:lnTo>
                  <a:pt x="443" y="6"/>
                </a:lnTo>
                <a:lnTo>
                  <a:pt x="456" y="13"/>
                </a:lnTo>
                <a:lnTo>
                  <a:pt x="475" y="19"/>
                </a:lnTo>
                <a:lnTo>
                  <a:pt x="488" y="26"/>
                </a:lnTo>
                <a:lnTo>
                  <a:pt x="507" y="39"/>
                </a:lnTo>
                <a:lnTo>
                  <a:pt x="527" y="45"/>
                </a:lnTo>
                <a:lnTo>
                  <a:pt x="546" y="51"/>
                </a:lnTo>
                <a:lnTo>
                  <a:pt x="559" y="64"/>
                </a:lnTo>
                <a:lnTo>
                  <a:pt x="572" y="71"/>
                </a:lnTo>
                <a:lnTo>
                  <a:pt x="578" y="77"/>
                </a:lnTo>
                <a:lnTo>
                  <a:pt x="585" y="84"/>
                </a:lnTo>
                <a:lnTo>
                  <a:pt x="591" y="90"/>
                </a:lnTo>
                <a:lnTo>
                  <a:pt x="591" y="90"/>
                </a:lnTo>
                <a:lnTo>
                  <a:pt x="591" y="103"/>
                </a:lnTo>
                <a:lnTo>
                  <a:pt x="591" y="116"/>
                </a:lnTo>
                <a:lnTo>
                  <a:pt x="585" y="122"/>
                </a:lnTo>
                <a:lnTo>
                  <a:pt x="585" y="129"/>
                </a:lnTo>
                <a:lnTo>
                  <a:pt x="578" y="129"/>
                </a:lnTo>
                <a:lnTo>
                  <a:pt x="578" y="135"/>
                </a:lnTo>
                <a:lnTo>
                  <a:pt x="578" y="142"/>
                </a:lnTo>
                <a:lnTo>
                  <a:pt x="578" y="148"/>
                </a:lnTo>
                <a:lnTo>
                  <a:pt x="572" y="161"/>
                </a:lnTo>
                <a:lnTo>
                  <a:pt x="572" y="167"/>
                </a:lnTo>
                <a:lnTo>
                  <a:pt x="572" y="180"/>
                </a:lnTo>
                <a:lnTo>
                  <a:pt x="572" y="200"/>
                </a:lnTo>
                <a:lnTo>
                  <a:pt x="565" y="212"/>
                </a:lnTo>
                <a:lnTo>
                  <a:pt x="565" y="232"/>
                </a:lnTo>
                <a:lnTo>
                  <a:pt x="565" y="245"/>
                </a:lnTo>
                <a:lnTo>
                  <a:pt x="559" y="264"/>
                </a:lnTo>
                <a:lnTo>
                  <a:pt x="559" y="290"/>
                </a:lnTo>
                <a:lnTo>
                  <a:pt x="559" y="309"/>
                </a:lnTo>
                <a:lnTo>
                  <a:pt x="559" y="335"/>
                </a:lnTo>
                <a:lnTo>
                  <a:pt x="559" y="360"/>
                </a:lnTo>
                <a:lnTo>
                  <a:pt x="546" y="463"/>
                </a:lnTo>
                <a:lnTo>
                  <a:pt x="527" y="566"/>
                </a:lnTo>
                <a:lnTo>
                  <a:pt x="520" y="618"/>
                </a:lnTo>
                <a:lnTo>
                  <a:pt x="514" y="663"/>
                </a:lnTo>
                <a:lnTo>
                  <a:pt x="501" y="714"/>
                </a:lnTo>
                <a:lnTo>
                  <a:pt x="488" y="766"/>
                </a:lnTo>
                <a:lnTo>
                  <a:pt x="482" y="785"/>
                </a:lnTo>
                <a:lnTo>
                  <a:pt x="475" y="811"/>
                </a:lnTo>
                <a:lnTo>
                  <a:pt x="469" y="830"/>
                </a:lnTo>
                <a:lnTo>
                  <a:pt x="462" y="849"/>
                </a:lnTo>
                <a:lnTo>
                  <a:pt x="456" y="869"/>
                </a:lnTo>
                <a:lnTo>
                  <a:pt x="450" y="888"/>
                </a:lnTo>
                <a:lnTo>
                  <a:pt x="443" y="901"/>
                </a:lnTo>
                <a:lnTo>
                  <a:pt x="437" y="920"/>
                </a:lnTo>
                <a:lnTo>
                  <a:pt x="430" y="933"/>
                </a:lnTo>
                <a:lnTo>
                  <a:pt x="424" y="946"/>
                </a:lnTo>
                <a:lnTo>
                  <a:pt x="418" y="959"/>
                </a:lnTo>
                <a:lnTo>
                  <a:pt x="411" y="965"/>
                </a:lnTo>
                <a:lnTo>
                  <a:pt x="405" y="978"/>
                </a:lnTo>
                <a:lnTo>
                  <a:pt x="392" y="985"/>
                </a:lnTo>
                <a:lnTo>
                  <a:pt x="385" y="991"/>
                </a:lnTo>
                <a:lnTo>
                  <a:pt x="379" y="998"/>
                </a:lnTo>
                <a:lnTo>
                  <a:pt x="373" y="1010"/>
                </a:lnTo>
                <a:lnTo>
                  <a:pt x="360" y="1023"/>
                </a:lnTo>
                <a:lnTo>
                  <a:pt x="347" y="1030"/>
                </a:lnTo>
                <a:lnTo>
                  <a:pt x="334" y="1036"/>
                </a:lnTo>
                <a:lnTo>
                  <a:pt x="321" y="1036"/>
                </a:lnTo>
                <a:lnTo>
                  <a:pt x="315" y="1043"/>
                </a:lnTo>
                <a:lnTo>
                  <a:pt x="302" y="1043"/>
                </a:lnTo>
                <a:lnTo>
                  <a:pt x="296" y="1043"/>
                </a:lnTo>
                <a:lnTo>
                  <a:pt x="283" y="1043"/>
                </a:lnTo>
                <a:lnTo>
                  <a:pt x="276" y="1043"/>
                </a:lnTo>
                <a:lnTo>
                  <a:pt x="270" y="1036"/>
                </a:lnTo>
                <a:lnTo>
                  <a:pt x="263" y="1030"/>
                </a:lnTo>
                <a:lnTo>
                  <a:pt x="257" y="1023"/>
                </a:lnTo>
                <a:lnTo>
                  <a:pt x="251" y="1017"/>
                </a:lnTo>
                <a:lnTo>
                  <a:pt x="244" y="1004"/>
                </a:lnTo>
                <a:lnTo>
                  <a:pt x="244" y="998"/>
                </a:lnTo>
                <a:lnTo>
                  <a:pt x="238" y="985"/>
                </a:lnTo>
                <a:lnTo>
                  <a:pt x="231" y="972"/>
                </a:lnTo>
                <a:lnTo>
                  <a:pt x="231" y="959"/>
                </a:lnTo>
                <a:lnTo>
                  <a:pt x="225" y="952"/>
                </a:lnTo>
                <a:lnTo>
                  <a:pt x="212" y="940"/>
                </a:lnTo>
                <a:lnTo>
                  <a:pt x="206" y="927"/>
                </a:lnTo>
                <a:lnTo>
                  <a:pt x="193" y="920"/>
                </a:lnTo>
                <a:lnTo>
                  <a:pt x="180" y="907"/>
                </a:lnTo>
                <a:lnTo>
                  <a:pt x="167" y="895"/>
                </a:lnTo>
                <a:lnTo>
                  <a:pt x="161" y="888"/>
                </a:lnTo>
                <a:lnTo>
                  <a:pt x="148" y="875"/>
                </a:lnTo>
                <a:lnTo>
                  <a:pt x="141" y="869"/>
                </a:lnTo>
                <a:lnTo>
                  <a:pt x="141" y="856"/>
                </a:lnTo>
                <a:lnTo>
                  <a:pt x="135" y="849"/>
                </a:lnTo>
                <a:lnTo>
                  <a:pt x="135" y="843"/>
                </a:lnTo>
                <a:lnTo>
                  <a:pt x="135" y="837"/>
                </a:lnTo>
                <a:lnTo>
                  <a:pt x="135" y="830"/>
                </a:lnTo>
                <a:lnTo>
                  <a:pt x="141" y="824"/>
                </a:lnTo>
                <a:lnTo>
                  <a:pt x="148" y="824"/>
                </a:lnTo>
                <a:lnTo>
                  <a:pt x="154" y="824"/>
                </a:lnTo>
                <a:lnTo>
                  <a:pt x="167" y="824"/>
                </a:lnTo>
                <a:lnTo>
                  <a:pt x="180" y="824"/>
                </a:lnTo>
                <a:lnTo>
                  <a:pt x="199" y="824"/>
                </a:lnTo>
                <a:lnTo>
                  <a:pt x="212" y="830"/>
                </a:lnTo>
                <a:lnTo>
                  <a:pt x="231" y="837"/>
                </a:lnTo>
                <a:lnTo>
                  <a:pt x="251" y="837"/>
                </a:lnTo>
                <a:lnTo>
                  <a:pt x="263" y="843"/>
                </a:lnTo>
                <a:lnTo>
                  <a:pt x="276" y="843"/>
                </a:lnTo>
                <a:lnTo>
                  <a:pt x="283" y="843"/>
                </a:lnTo>
                <a:lnTo>
                  <a:pt x="296" y="849"/>
                </a:lnTo>
                <a:lnTo>
                  <a:pt x="302" y="849"/>
                </a:lnTo>
                <a:lnTo>
                  <a:pt x="308" y="849"/>
                </a:lnTo>
                <a:lnTo>
                  <a:pt x="308" y="849"/>
                </a:lnTo>
              </a:path>
            </a:pathLst>
          </a:custGeom>
          <a:solidFill>
            <a:srgbClr val="FF0000"/>
          </a:solidFill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096" name="Freeform 24"/>
          <p:cNvSpPr>
            <a:spLocks/>
          </p:cNvSpPr>
          <p:nvPr/>
        </p:nvSpPr>
        <p:spPr bwMode="auto">
          <a:xfrm>
            <a:off x="6508452" y="620688"/>
            <a:ext cx="387350" cy="3365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9" y="6"/>
              </a:cxn>
              <a:cxn ang="0">
                <a:pos x="58" y="6"/>
              </a:cxn>
              <a:cxn ang="0">
                <a:pos x="77" y="6"/>
              </a:cxn>
              <a:cxn ang="0">
                <a:pos x="96" y="13"/>
              </a:cxn>
              <a:cxn ang="0">
                <a:pos x="116" y="19"/>
              </a:cxn>
              <a:cxn ang="0">
                <a:pos x="135" y="19"/>
              </a:cxn>
              <a:cxn ang="0">
                <a:pos x="154" y="32"/>
              </a:cxn>
              <a:cxn ang="0">
                <a:pos x="167" y="39"/>
              </a:cxn>
              <a:cxn ang="0">
                <a:pos x="186" y="45"/>
              </a:cxn>
              <a:cxn ang="0">
                <a:pos x="199" y="51"/>
              </a:cxn>
              <a:cxn ang="0">
                <a:pos x="212" y="64"/>
              </a:cxn>
              <a:cxn ang="0">
                <a:pos x="218" y="71"/>
              </a:cxn>
              <a:cxn ang="0">
                <a:pos x="231" y="84"/>
              </a:cxn>
              <a:cxn ang="0">
                <a:pos x="238" y="90"/>
              </a:cxn>
              <a:cxn ang="0">
                <a:pos x="238" y="103"/>
              </a:cxn>
              <a:cxn ang="0">
                <a:pos x="238" y="116"/>
              </a:cxn>
              <a:cxn ang="0">
                <a:pos x="244" y="129"/>
              </a:cxn>
              <a:cxn ang="0">
                <a:pos x="238" y="141"/>
              </a:cxn>
              <a:cxn ang="0">
                <a:pos x="238" y="148"/>
              </a:cxn>
              <a:cxn ang="0">
                <a:pos x="231" y="167"/>
              </a:cxn>
              <a:cxn ang="0">
                <a:pos x="225" y="193"/>
              </a:cxn>
              <a:cxn ang="0">
                <a:pos x="218" y="199"/>
              </a:cxn>
              <a:cxn ang="0">
                <a:pos x="212" y="206"/>
              </a:cxn>
              <a:cxn ang="0">
                <a:pos x="205" y="212"/>
              </a:cxn>
              <a:cxn ang="0">
                <a:pos x="199" y="212"/>
              </a:cxn>
              <a:cxn ang="0">
                <a:pos x="186" y="212"/>
              </a:cxn>
              <a:cxn ang="0">
                <a:pos x="173" y="206"/>
              </a:cxn>
              <a:cxn ang="0">
                <a:pos x="167" y="206"/>
              </a:cxn>
              <a:cxn ang="0">
                <a:pos x="154" y="199"/>
              </a:cxn>
              <a:cxn ang="0">
                <a:pos x="122" y="180"/>
              </a:cxn>
              <a:cxn ang="0">
                <a:pos x="96" y="161"/>
              </a:cxn>
              <a:cxn ang="0">
                <a:pos x="83" y="148"/>
              </a:cxn>
              <a:cxn ang="0">
                <a:pos x="71" y="135"/>
              </a:cxn>
              <a:cxn ang="0">
                <a:pos x="58" y="122"/>
              </a:cxn>
              <a:cxn ang="0">
                <a:pos x="45" y="109"/>
              </a:cxn>
              <a:cxn ang="0">
                <a:pos x="32" y="96"/>
              </a:cxn>
              <a:cxn ang="0">
                <a:pos x="26" y="84"/>
              </a:cxn>
              <a:cxn ang="0">
                <a:pos x="19" y="71"/>
              </a:cxn>
              <a:cxn ang="0">
                <a:pos x="13" y="58"/>
              </a:cxn>
              <a:cxn ang="0">
                <a:pos x="6" y="45"/>
              </a:cxn>
              <a:cxn ang="0">
                <a:pos x="0" y="26"/>
              </a:cxn>
              <a:cxn ang="0">
                <a:pos x="0" y="13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244" h="212">
                <a:moveTo>
                  <a:pt x="0" y="0"/>
                </a:moveTo>
                <a:lnTo>
                  <a:pt x="39" y="6"/>
                </a:lnTo>
                <a:lnTo>
                  <a:pt x="58" y="6"/>
                </a:lnTo>
                <a:lnTo>
                  <a:pt x="77" y="6"/>
                </a:lnTo>
                <a:lnTo>
                  <a:pt x="96" y="13"/>
                </a:lnTo>
                <a:lnTo>
                  <a:pt x="116" y="19"/>
                </a:lnTo>
                <a:lnTo>
                  <a:pt x="135" y="19"/>
                </a:lnTo>
                <a:lnTo>
                  <a:pt x="154" y="32"/>
                </a:lnTo>
                <a:lnTo>
                  <a:pt x="167" y="39"/>
                </a:lnTo>
                <a:lnTo>
                  <a:pt x="186" y="45"/>
                </a:lnTo>
                <a:lnTo>
                  <a:pt x="199" y="51"/>
                </a:lnTo>
                <a:lnTo>
                  <a:pt x="212" y="64"/>
                </a:lnTo>
                <a:lnTo>
                  <a:pt x="218" y="71"/>
                </a:lnTo>
                <a:lnTo>
                  <a:pt x="231" y="84"/>
                </a:lnTo>
                <a:lnTo>
                  <a:pt x="238" y="90"/>
                </a:lnTo>
                <a:lnTo>
                  <a:pt x="238" y="103"/>
                </a:lnTo>
                <a:lnTo>
                  <a:pt x="238" y="116"/>
                </a:lnTo>
                <a:lnTo>
                  <a:pt x="244" y="129"/>
                </a:lnTo>
                <a:lnTo>
                  <a:pt x="238" y="141"/>
                </a:lnTo>
                <a:lnTo>
                  <a:pt x="238" y="148"/>
                </a:lnTo>
                <a:lnTo>
                  <a:pt x="231" y="167"/>
                </a:lnTo>
                <a:lnTo>
                  <a:pt x="225" y="193"/>
                </a:lnTo>
                <a:lnTo>
                  <a:pt x="218" y="199"/>
                </a:lnTo>
                <a:lnTo>
                  <a:pt x="212" y="206"/>
                </a:lnTo>
                <a:lnTo>
                  <a:pt x="205" y="212"/>
                </a:lnTo>
                <a:lnTo>
                  <a:pt x="199" y="212"/>
                </a:lnTo>
                <a:lnTo>
                  <a:pt x="186" y="212"/>
                </a:lnTo>
                <a:lnTo>
                  <a:pt x="173" y="206"/>
                </a:lnTo>
                <a:lnTo>
                  <a:pt x="167" y="206"/>
                </a:lnTo>
                <a:lnTo>
                  <a:pt x="154" y="199"/>
                </a:lnTo>
                <a:lnTo>
                  <a:pt x="122" y="180"/>
                </a:lnTo>
                <a:lnTo>
                  <a:pt x="96" y="161"/>
                </a:lnTo>
                <a:lnTo>
                  <a:pt x="83" y="148"/>
                </a:lnTo>
                <a:lnTo>
                  <a:pt x="71" y="135"/>
                </a:lnTo>
                <a:lnTo>
                  <a:pt x="58" y="122"/>
                </a:lnTo>
                <a:lnTo>
                  <a:pt x="45" y="109"/>
                </a:lnTo>
                <a:lnTo>
                  <a:pt x="32" y="96"/>
                </a:lnTo>
                <a:lnTo>
                  <a:pt x="26" y="84"/>
                </a:lnTo>
                <a:lnTo>
                  <a:pt x="19" y="71"/>
                </a:lnTo>
                <a:lnTo>
                  <a:pt x="13" y="58"/>
                </a:lnTo>
                <a:lnTo>
                  <a:pt x="6" y="45"/>
                </a:lnTo>
                <a:lnTo>
                  <a:pt x="0" y="26"/>
                </a:lnTo>
                <a:lnTo>
                  <a:pt x="0" y="13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solidFill>
            <a:srgbClr val="FF0000"/>
          </a:solidFill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097" name="Freeform 25"/>
          <p:cNvSpPr>
            <a:spLocks/>
          </p:cNvSpPr>
          <p:nvPr/>
        </p:nvSpPr>
        <p:spPr bwMode="auto">
          <a:xfrm>
            <a:off x="5519439" y="906438"/>
            <a:ext cx="417513" cy="336550"/>
          </a:xfrm>
          <a:custGeom>
            <a:avLst/>
            <a:gdLst/>
            <a:ahLst/>
            <a:cxnLst>
              <a:cxn ang="0">
                <a:pos x="193" y="45"/>
              </a:cxn>
              <a:cxn ang="0">
                <a:pos x="218" y="64"/>
              </a:cxn>
              <a:cxn ang="0">
                <a:pos x="225" y="77"/>
              </a:cxn>
              <a:cxn ang="0">
                <a:pos x="238" y="83"/>
              </a:cxn>
              <a:cxn ang="0">
                <a:pos x="244" y="96"/>
              </a:cxn>
              <a:cxn ang="0">
                <a:pos x="251" y="109"/>
              </a:cxn>
              <a:cxn ang="0">
                <a:pos x="257" y="116"/>
              </a:cxn>
              <a:cxn ang="0">
                <a:pos x="257" y="128"/>
              </a:cxn>
              <a:cxn ang="0">
                <a:pos x="263" y="141"/>
              </a:cxn>
              <a:cxn ang="0">
                <a:pos x="263" y="154"/>
              </a:cxn>
              <a:cxn ang="0">
                <a:pos x="263" y="167"/>
              </a:cxn>
              <a:cxn ang="0">
                <a:pos x="257" y="173"/>
              </a:cxn>
              <a:cxn ang="0">
                <a:pos x="257" y="186"/>
              </a:cxn>
              <a:cxn ang="0">
                <a:pos x="251" y="193"/>
              </a:cxn>
              <a:cxn ang="0">
                <a:pos x="244" y="199"/>
              </a:cxn>
              <a:cxn ang="0">
                <a:pos x="238" y="206"/>
              </a:cxn>
              <a:cxn ang="0">
                <a:pos x="231" y="212"/>
              </a:cxn>
              <a:cxn ang="0">
                <a:pos x="225" y="212"/>
              </a:cxn>
              <a:cxn ang="0">
                <a:pos x="212" y="212"/>
              </a:cxn>
              <a:cxn ang="0">
                <a:pos x="199" y="212"/>
              </a:cxn>
              <a:cxn ang="0">
                <a:pos x="186" y="206"/>
              </a:cxn>
              <a:cxn ang="0">
                <a:pos x="173" y="199"/>
              </a:cxn>
              <a:cxn ang="0">
                <a:pos x="154" y="186"/>
              </a:cxn>
              <a:cxn ang="0">
                <a:pos x="141" y="180"/>
              </a:cxn>
              <a:cxn ang="0">
                <a:pos x="122" y="167"/>
              </a:cxn>
              <a:cxn ang="0">
                <a:pos x="103" y="154"/>
              </a:cxn>
              <a:cxn ang="0">
                <a:pos x="90" y="141"/>
              </a:cxn>
              <a:cxn ang="0">
                <a:pos x="71" y="122"/>
              </a:cxn>
              <a:cxn ang="0">
                <a:pos x="51" y="103"/>
              </a:cxn>
              <a:cxn ang="0">
                <a:pos x="32" y="83"/>
              </a:cxn>
              <a:cxn ang="0">
                <a:pos x="19" y="64"/>
              </a:cxn>
              <a:cxn ang="0">
                <a:pos x="0" y="39"/>
              </a:cxn>
              <a:cxn ang="0">
                <a:pos x="7" y="26"/>
              </a:cxn>
              <a:cxn ang="0">
                <a:pos x="19" y="19"/>
              </a:cxn>
              <a:cxn ang="0">
                <a:pos x="26" y="13"/>
              </a:cxn>
              <a:cxn ang="0">
                <a:pos x="39" y="6"/>
              </a:cxn>
              <a:cxn ang="0">
                <a:pos x="45" y="6"/>
              </a:cxn>
              <a:cxn ang="0">
                <a:pos x="58" y="0"/>
              </a:cxn>
              <a:cxn ang="0">
                <a:pos x="71" y="0"/>
              </a:cxn>
              <a:cxn ang="0">
                <a:pos x="90" y="6"/>
              </a:cxn>
              <a:cxn ang="0">
                <a:pos x="116" y="13"/>
              </a:cxn>
              <a:cxn ang="0">
                <a:pos x="141" y="19"/>
              </a:cxn>
              <a:cxn ang="0">
                <a:pos x="167" y="32"/>
              </a:cxn>
              <a:cxn ang="0">
                <a:pos x="193" y="45"/>
              </a:cxn>
              <a:cxn ang="0">
                <a:pos x="193" y="45"/>
              </a:cxn>
            </a:cxnLst>
            <a:rect l="0" t="0" r="r" b="b"/>
            <a:pathLst>
              <a:path w="263" h="212">
                <a:moveTo>
                  <a:pt x="193" y="45"/>
                </a:moveTo>
                <a:lnTo>
                  <a:pt x="218" y="64"/>
                </a:lnTo>
                <a:lnTo>
                  <a:pt x="225" y="77"/>
                </a:lnTo>
                <a:lnTo>
                  <a:pt x="238" y="83"/>
                </a:lnTo>
                <a:lnTo>
                  <a:pt x="244" y="96"/>
                </a:lnTo>
                <a:lnTo>
                  <a:pt x="251" y="109"/>
                </a:lnTo>
                <a:lnTo>
                  <a:pt x="257" y="116"/>
                </a:lnTo>
                <a:lnTo>
                  <a:pt x="257" y="128"/>
                </a:lnTo>
                <a:lnTo>
                  <a:pt x="263" y="141"/>
                </a:lnTo>
                <a:lnTo>
                  <a:pt x="263" y="154"/>
                </a:lnTo>
                <a:lnTo>
                  <a:pt x="263" y="167"/>
                </a:lnTo>
                <a:lnTo>
                  <a:pt x="257" y="173"/>
                </a:lnTo>
                <a:lnTo>
                  <a:pt x="257" y="186"/>
                </a:lnTo>
                <a:lnTo>
                  <a:pt x="251" y="193"/>
                </a:lnTo>
                <a:lnTo>
                  <a:pt x="244" y="199"/>
                </a:lnTo>
                <a:lnTo>
                  <a:pt x="238" y="206"/>
                </a:lnTo>
                <a:lnTo>
                  <a:pt x="231" y="212"/>
                </a:lnTo>
                <a:lnTo>
                  <a:pt x="225" y="212"/>
                </a:lnTo>
                <a:lnTo>
                  <a:pt x="212" y="212"/>
                </a:lnTo>
                <a:lnTo>
                  <a:pt x="199" y="212"/>
                </a:lnTo>
                <a:lnTo>
                  <a:pt x="186" y="206"/>
                </a:lnTo>
                <a:lnTo>
                  <a:pt x="173" y="199"/>
                </a:lnTo>
                <a:lnTo>
                  <a:pt x="154" y="186"/>
                </a:lnTo>
                <a:lnTo>
                  <a:pt x="141" y="180"/>
                </a:lnTo>
                <a:lnTo>
                  <a:pt x="122" y="167"/>
                </a:lnTo>
                <a:lnTo>
                  <a:pt x="103" y="154"/>
                </a:lnTo>
                <a:lnTo>
                  <a:pt x="90" y="141"/>
                </a:lnTo>
                <a:lnTo>
                  <a:pt x="71" y="122"/>
                </a:lnTo>
                <a:lnTo>
                  <a:pt x="51" y="103"/>
                </a:lnTo>
                <a:lnTo>
                  <a:pt x="32" y="83"/>
                </a:lnTo>
                <a:lnTo>
                  <a:pt x="19" y="64"/>
                </a:lnTo>
                <a:lnTo>
                  <a:pt x="0" y="39"/>
                </a:lnTo>
                <a:lnTo>
                  <a:pt x="7" y="26"/>
                </a:lnTo>
                <a:lnTo>
                  <a:pt x="19" y="19"/>
                </a:lnTo>
                <a:lnTo>
                  <a:pt x="26" y="13"/>
                </a:lnTo>
                <a:lnTo>
                  <a:pt x="39" y="6"/>
                </a:lnTo>
                <a:lnTo>
                  <a:pt x="45" y="6"/>
                </a:lnTo>
                <a:lnTo>
                  <a:pt x="58" y="0"/>
                </a:lnTo>
                <a:lnTo>
                  <a:pt x="71" y="0"/>
                </a:lnTo>
                <a:lnTo>
                  <a:pt x="90" y="6"/>
                </a:lnTo>
                <a:lnTo>
                  <a:pt x="116" y="13"/>
                </a:lnTo>
                <a:lnTo>
                  <a:pt x="141" y="19"/>
                </a:lnTo>
                <a:lnTo>
                  <a:pt x="167" y="32"/>
                </a:lnTo>
                <a:lnTo>
                  <a:pt x="193" y="45"/>
                </a:lnTo>
                <a:lnTo>
                  <a:pt x="193" y="45"/>
                </a:lnTo>
              </a:path>
            </a:pathLst>
          </a:custGeom>
          <a:solidFill>
            <a:srgbClr val="FF0000"/>
          </a:solidFill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098" name="Freeform 26"/>
          <p:cNvSpPr>
            <a:spLocks/>
          </p:cNvSpPr>
          <p:nvPr/>
        </p:nvSpPr>
        <p:spPr bwMode="auto">
          <a:xfrm>
            <a:off x="5284489" y="1416026"/>
            <a:ext cx="377825" cy="347663"/>
          </a:xfrm>
          <a:custGeom>
            <a:avLst/>
            <a:gdLst/>
            <a:ahLst/>
            <a:cxnLst>
              <a:cxn ang="0">
                <a:pos x="0" y="13"/>
              </a:cxn>
              <a:cxn ang="0">
                <a:pos x="7" y="7"/>
              </a:cxn>
              <a:cxn ang="0">
                <a:pos x="13" y="7"/>
              </a:cxn>
              <a:cxn ang="0">
                <a:pos x="20" y="0"/>
              </a:cxn>
              <a:cxn ang="0">
                <a:pos x="26" y="0"/>
              </a:cxn>
              <a:cxn ang="0">
                <a:pos x="39" y="0"/>
              </a:cxn>
              <a:cxn ang="0">
                <a:pos x="52" y="0"/>
              </a:cxn>
              <a:cxn ang="0">
                <a:pos x="65" y="0"/>
              </a:cxn>
              <a:cxn ang="0">
                <a:pos x="77" y="7"/>
              </a:cxn>
              <a:cxn ang="0">
                <a:pos x="90" y="7"/>
              </a:cxn>
              <a:cxn ang="0">
                <a:pos x="103" y="13"/>
              </a:cxn>
              <a:cxn ang="0">
                <a:pos x="135" y="26"/>
              </a:cxn>
              <a:cxn ang="0">
                <a:pos x="161" y="39"/>
              </a:cxn>
              <a:cxn ang="0">
                <a:pos x="187" y="52"/>
              </a:cxn>
              <a:cxn ang="0">
                <a:pos x="199" y="65"/>
              </a:cxn>
              <a:cxn ang="0">
                <a:pos x="212" y="71"/>
              </a:cxn>
              <a:cxn ang="0">
                <a:pos x="219" y="84"/>
              </a:cxn>
              <a:cxn ang="0">
                <a:pos x="225" y="97"/>
              </a:cxn>
              <a:cxn ang="0">
                <a:pos x="232" y="110"/>
              </a:cxn>
              <a:cxn ang="0">
                <a:pos x="232" y="122"/>
              </a:cxn>
              <a:cxn ang="0">
                <a:pos x="232" y="135"/>
              </a:cxn>
              <a:cxn ang="0">
                <a:pos x="238" y="148"/>
              </a:cxn>
              <a:cxn ang="0">
                <a:pos x="232" y="155"/>
              </a:cxn>
              <a:cxn ang="0">
                <a:pos x="232" y="167"/>
              </a:cxn>
              <a:cxn ang="0">
                <a:pos x="232" y="180"/>
              </a:cxn>
              <a:cxn ang="0">
                <a:pos x="232" y="187"/>
              </a:cxn>
              <a:cxn ang="0">
                <a:pos x="232" y="193"/>
              </a:cxn>
              <a:cxn ang="0">
                <a:pos x="225" y="200"/>
              </a:cxn>
              <a:cxn ang="0">
                <a:pos x="225" y="206"/>
              </a:cxn>
              <a:cxn ang="0">
                <a:pos x="219" y="206"/>
              </a:cxn>
              <a:cxn ang="0">
                <a:pos x="219" y="212"/>
              </a:cxn>
              <a:cxn ang="0">
                <a:pos x="206" y="212"/>
              </a:cxn>
              <a:cxn ang="0">
                <a:pos x="193" y="219"/>
              </a:cxn>
              <a:cxn ang="0">
                <a:pos x="180" y="219"/>
              </a:cxn>
              <a:cxn ang="0">
                <a:pos x="167" y="219"/>
              </a:cxn>
              <a:cxn ang="0">
                <a:pos x="155" y="212"/>
              </a:cxn>
              <a:cxn ang="0">
                <a:pos x="142" y="212"/>
              </a:cxn>
              <a:cxn ang="0">
                <a:pos x="135" y="206"/>
              </a:cxn>
              <a:cxn ang="0">
                <a:pos x="129" y="200"/>
              </a:cxn>
              <a:cxn ang="0">
                <a:pos x="122" y="193"/>
              </a:cxn>
              <a:cxn ang="0">
                <a:pos x="110" y="187"/>
              </a:cxn>
              <a:cxn ang="0">
                <a:pos x="103" y="174"/>
              </a:cxn>
              <a:cxn ang="0">
                <a:pos x="90" y="167"/>
              </a:cxn>
              <a:cxn ang="0">
                <a:pos x="84" y="155"/>
              </a:cxn>
              <a:cxn ang="0">
                <a:pos x="71" y="142"/>
              </a:cxn>
              <a:cxn ang="0">
                <a:pos x="58" y="122"/>
              </a:cxn>
              <a:cxn ang="0">
                <a:pos x="45" y="110"/>
              </a:cxn>
              <a:cxn ang="0">
                <a:pos x="39" y="90"/>
              </a:cxn>
              <a:cxn ang="0">
                <a:pos x="26" y="77"/>
              </a:cxn>
              <a:cxn ang="0">
                <a:pos x="20" y="58"/>
              </a:cxn>
              <a:cxn ang="0">
                <a:pos x="7" y="45"/>
              </a:cxn>
              <a:cxn ang="0">
                <a:pos x="7" y="39"/>
              </a:cxn>
              <a:cxn ang="0">
                <a:pos x="0" y="26"/>
              </a:cxn>
              <a:cxn ang="0">
                <a:pos x="0" y="20"/>
              </a:cxn>
              <a:cxn ang="0">
                <a:pos x="0" y="13"/>
              </a:cxn>
              <a:cxn ang="0">
                <a:pos x="0" y="13"/>
              </a:cxn>
              <a:cxn ang="0">
                <a:pos x="0" y="13"/>
              </a:cxn>
            </a:cxnLst>
            <a:rect l="0" t="0" r="r" b="b"/>
            <a:pathLst>
              <a:path w="238" h="219">
                <a:moveTo>
                  <a:pt x="0" y="13"/>
                </a:moveTo>
                <a:lnTo>
                  <a:pt x="7" y="7"/>
                </a:lnTo>
                <a:lnTo>
                  <a:pt x="13" y="7"/>
                </a:lnTo>
                <a:lnTo>
                  <a:pt x="20" y="0"/>
                </a:lnTo>
                <a:lnTo>
                  <a:pt x="26" y="0"/>
                </a:lnTo>
                <a:lnTo>
                  <a:pt x="39" y="0"/>
                </a:lnTo>
                <a:lnTo>
                  <a:pt x="52" y="0"/>
                </a:lnTo>
                <a:lnTo>
                  <a:pt x="65" y="0"/>
                </a:lnTo>
                <a:lnTo>
                  <a:pt x="77" y="7"/>
                </a:lnTo>
                <a:lnTo>
                  <a:pt x="90" y="7"/>
                </a:lnTo>
                <a:lnTo>
                  <a:pt x="103" y="13"/>
                </a:lnTo>
                <a:lnTo>
                  <a:pt x="135" y="26"/>
                </a:lnTo>
                <a:lnTo>
                  <a:pt x="161" y="39"/>
                </a:lnTo>
                <a:lnTo>
                  <a:pt x="187" y="52"/>
                </a:lnTo>
                <a:lnTo>
                  <a:pt x="199" y="65"/>
                </a:lnTo>
                <a:lnTo>
                  <a:pt x="212" y="71"/>
                </a:lnTo>
                <a:lnTo>
                  <a:pt x="219" y="84"/>
                </a:lnTo>
                <a:lnTo>
                  <a:pt x="225" y="97"/>
                </a:lnTo>
                <a:lnTo>
                  <a:pt x="232" y="110"/>
                </a:lnTo>
                <a:lnTo>
                  <a:pt x="232" y="122"/>
                </a:lnTo>
                <a:lnTo>
                  <a:pt x="232" y="135"/>
                </a:lnTo>
                <a:lnTo>
                  <a:pt x="238" y="148"/>
                </a:lnTo>
                <a:lnTo>
                  <a:pt x="232" y="155"/>
                </a:lnTo>
                <a:lnTo>
                  <a:pt x="232" y="167"/>
                </a:lnTo>
                <a:lnTo>
                  <a:pt x="232" y="180"/>
                </a:lnTo>
                <a:lnTo>
                  <a:pt x="232" y="187"/>
                </a:lnTo>
                <a:lnTo>
                  <a:pt x="232" y="193"/>
                </a:lnTo>
                <a:lnTo>
                  <a:pt x="225" y="200"/>
                </a:lnTo>
                <a:lnTo>
                  <a:pt x="225" y="206"/>
                </a:lnTo>
                <a:lnTo>
                  <a:pt x="219" y="206"/>
                </a:lnTo>
                <a:lnTo>
                  <a:pt x="219" y="212"/>
                </a:lnTo>
                <a:lnTo>
                  <a:pt x="206" y="212"/>
                </a:lnTo>
                <a:lnTo>
                  <a:pt x="193" y="219"/>
                </a:lnTo>
                <a:lnTo>
                  <a:pt x="180" y="219"/>
                </a:lnTo>
                <a:lnTo>
                  <a:pt x="167" y="219"/>
                </a:lnTo>
                <a:lnTo>
                  <a:pt x="155" y="212"/>
                </a:lnTo>
                <a:lnTo>
                  <a:pt x="142" y="212"/>
                </a:lnTo>
                <a:lnTo>
                  <a:pt x="135" y="206"/>
                </a:lnTo>
                <a:lnTo>
                  <a:pt x="129" y="200"/>
                </a:lnTo>
                <a:lnTo>
                  <a:pt x="122" y="193"/>
                </a:lnTo>
                <a:lnTo>
                  <a:pt x="110" y="187"/>
                </a:lnTo>
                <a:lnTo>
                  <a:pt x="103" y="174"/>
                </a:lnTo>
                <a:lnTo>
                  <a:pt x="90" y="167"/>
                </a:lnTo>
                <a:lnTo>
                  <a:pt x="84" y="155"/>
                </a:lnTo>
                <a:lnTo>
                  <a:pt x="71" y="142"/>
                </a:lnTo>
                <a:lnTo>
                  <a:pt x="58" y="122"/>
                </a:lnTo>
                <a:lnTo>
                  <a:pt x="45" y="110"/>
                </a:lnTo>
                <a:lnTo>
                  <a:pt x="39" y="90"/>
                </a:lnTo>
                <a:lnTo>
                  <a:pt x="26" y="77"/>
                </a:lnTo>
                <a:lnTo>
                  <a:pt x="20" y="58"/>
                </a:lnTo>
                <a:lnTo>
                  <a:pt x="7" y="45"/>
                </a:lnTo>
                <a:lnTo>
                  <a:pt x="7" y="39"/>
                </a:lnTo>
                <a:lnTo>
                  <a:pt x="0" y="26"/>
                </a:lnTo>
                <a:lnTo>
                  <a:pt x="0" y="20"/>
                </a:lnTo>
                <a:lnTo>
                  <a:pt x="0" y="13"/>
                </a:lnTo>
                <a:lnTo>
                  <a:pt x="0" y="13"/>
                </a:lnTo>
                <a:lnTo>
                  <a:pt x="0" y="13"/>
                </a:lnTo>
              </a:path>
            </a:pathLst>
          </a:custGeom>
          <a:solidFill>
            <a:srgbClr val="FF0000"/>
          </a:solidFill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099" name="Freeform 27"/>
          <p:cNvSpPr>
            <a:spLocks/>
          </p:cNvSpPr>
          <p:nvPr/>
        </p:nvSpPr>
        <p:spPr bwMode="auto">
          <a:xfrm>
            <a:off x="5355927" y="1803376"/>
            <a:ext cx="581025" cy="1041400"/>
          </a:xfrm>
          <a:custGeom>
            <a:avLst/>
            <a:gdLst/>
            <a:ahLst/>
            <a:cxnLst>
              <a:cxn ang="0">
                <a:pos x="174" y="592"/>
              </a:cxn>
              <a:cxn ang="0">
                <a:pos x="167" y="617"/>
              </a:cxn>
              <a:cxn ang="0">
                <a:pos x="154" y="637"/>
              </a:cxn>
              <a:cxn ang="0">
                <a:pos x="135" y="650"/>
              </a:cxn>
              <a:cxn ang="0">
                <a:pos x="122" y="656"/>
              </a:cxn>
              <a:cxn ang="0">
                <a:pos x="103" y="643"/>
              </a:cxn>
              <a:cxn ang="0">
                <a:pos x="77" y="624"/>
              </a:cxn>
              <a:cxn ang="0">
                <a:pos x="58" y="585"/>
              </a:cxn>
              <a:cxn ang="0">
                <a:pos x="32" y="547"/>
              </a:cxn>
              <a:cxn ang="0">
                <a:pos x="13" y="502"/>
              </a:cxn>
              <a:cxn ang="0">
                <a:pos x="7" y="470"/>
              </a:cxn>
              <a:cxn ang="0">
                <a:pos x="0" y="450"/>
              </a:cxn>
              <a:cxn ang="0">
                <a:pos x="7" y="431"/>
              </a:cxn>
              <a:cxn ang="0">
                <a:pos x="7" y="418"/>
              </a:cxn>
              <a:cxn ang="0">
                <a:pos x="20" y="412"/>
              </a:cxn>
              <a:cxn ang="0">
                <a:pos x="32" y="412"/>
              </a:cxn>
              <a:cxn ang="0">
                <a:pos x="52" y="418"/>
              </a:cxn>
              <a:cxn ang="0">
                <a:pos x="71" y="418"/>
              </a:cxn>
              <a:cxn ang="0">
                <a:pos x="77" y="412"/>
              </a:cxn>
              <a:cxn ang="0">
                <a:pos x="84" y="399"/>
              </a:cxn>
              <a:cxn ang="0">
                <a:pos x="97" y="386"/>
              </a:cxn>
              <a:cxn ang="0">
                <a:pos x="110" y="367"/>
              </a:cxn>
              <a:cxn ang="0">
                <a:pos x="122" y="335"/>
              </a:cxn>
              <a:cxn ang="0">
                <a:pos x="142" y="303"/>
              </a:cxn>
              <a:cxn ang="0">
                <a:pos x="167" y="264"/>
              </a:cxn>
              <a:cxn ang="0">
                <a:pos x="193" y="219"/>
              </a:cxn>
              <a:cxn ang="0">
                <a:pos x="225" y="168"/>
              </a:cxn>
              <a:cxn ang="0">
                <a:pos x="251" y="116"/>
              </a:cxn>
              <a:cxn ang="0">
                <a:pos x="276" y="84"/>
              </a:cxn>
              <a:cxn ang="0">
                <a:pos x="296" y="52"/>
              </a:cxn>
              <a:cxn ang="0">
                <a:pos x="315" y="26"/>
              </a:cxn>
              <a:cxn ang="0">
                <a:pos x="334" y="13"/>
              </a:cxn>
              <a:cxn ang="0">
                <a:pos x="347" y="0"/>
              </a:cxn>
              <a:cxn ang="0">
                <a:pos x="360" y="0"/>
              </a:cxn>
              <a:cxn ang="0">
                <a:pos x="366" y="7"/>
              </a:cxn>
              <a:cxn ang="0">
                <a:pos x="366" y="20"/>
              </a:cxn>
              <a:cxn ang="0">
                <a:pos x="366" y="39"/>
              </a:cxn>
              <a:cxn ang="0">
                <a:pos x="366" y="65"/>
              </a:cxn>
              <a:cxn ang="0">
                <a:pos x="354" y="97"/>
              </a:cxn>
              <a:cxn ang="0">
                <a:pos x="347" y="135"/>
              </a:cxn>
              <a:cxn ang="0">
                <a:pos x="328" y="180"/>
              </a:cxn>
              <a:cxn ang="0">
                <a:pos x="309" y="232"/>
              </a:cxn>
              <a:cxn ang="0">
                <a:pos x="283" y="296"/>
              </a:cxn>
              <a:cxn ang="0">
                <a:pos x="257" y="348"/>
              </a:cxn>
              <a:cxn ang="0">
                <a:pos x="238" y="399"/>
              </a:cxn>
              <a:cxn ang="0">
                <a:pos x="219" y="444"/>
              </a:cxn>
              <a:cxn ang="0">
                <a:pos x="206" y="482"/>
              </a:cxn>
              <a:cxn ang="0">
                <a:pos x="193" y="515"/>
              </a:cxn>
              <a:cxn ang="0">
                <a:pos x="187" y="540"/>
              </a:cxn>
              <a:cxn ang="0">
                <a:pos x="180" y="566"/>
              </a:cxn>
              <a:cxn ang="0">
                <a:pos x="174" y="572"/>
              </a:cxn>
            </a:cxnLst>
            <a:rect l="0" t="0" r="r" b="b"/>
            <a:pathLst>
              <a:path w="366" h="656">
                <a:moveTo>
                  <a:pt x="174" y="572"/>
                </a:moveTo>
                <a:lnTo>
                  <a:pt x="174" y="592"/>
                </a:lnTo>
                <a:lnTo>
                  <a:pt x="167" y="605"/>
                </a:lnTo>
                <a:lnTo>
                  <a:pt x="167" y="617"/>
                </a:lnTo>
                <a:lnTo>
                  <a:pt x="161" y="630"/>
                </a:lnTo>
                <a:lnTo>
                  <a:pt x="154" y="637"/>
                </a:lnTo>
                <a:lnTo>
                  <a:pt x="148" y="643"/>
                </a:lnTo>
                <a:lnTo>
                  <a:pt x="135" y="650"/>
                </a:lnTo>
                <a:lnTo>
                  <a:pt x="129" y="656"/>
                </a:lnTo>
                <a:lnTo>
                  <a:pt x="122" y="656"/>
                </a:lnTo>
                <a:lnTo>
                  <a:pt x="110" y="650"/>
                </a:lnTo>
                <a:lnTo>
                  <a:pt x="103" y="643"/>
                </a:lnTo>
                <a:lnTo>
                  <a:pt x="90" y="637"/>
                </a:lnTo>
                <a:lnTo>
                  <a:pt x="77" y="624"/>
                </a:lnTo>
                <a:lnTo>
                  <a:pt x="65" y="605"/>
                </a:lnTo>
                <a:lnTo>
                  <a:pt x="58" y="585"/>
                </a:lnTo>
                <a:lnTo>
                  <a:pt x="45" y="566"/>
                </a:lnTo>
                <a:lnTo>
                  <a:pt x="32" y="547"/>
                </a:lnTo>
                <a:lnTo>
                  <a:pt x="26" y="521"/>
                </a:lnTo>
                <a:lnTo>
                  <a:pt x="13" y="502"/>
                </a:lnTo>
                <a:lnTo>
                  <a:pt x="7" y="489"/>
                </a:lnTo>
                <a:lnTo>
                  <a:pt x="7" y="470"/>
                </a:lnTo>
                <a:lnTo>
                  <a:pt x="0" y="457"/>
                </a:lnTo>
                <a:lnTo>
                  <a:pt x="0" y="450"/>
                </a:lnTo>
                <a:lnTo>
                  <a:pt x="7" y="438"/>
                </a:lnTo>
                <a:lnTo>
                  <a:pt x="7" y="431"/>
                </a:lnTo>
                <a:lnTo>
                  <a:pt x="7" y="425"/>
                </a:lnTo>
                <a:lnTo>
                  <a:pt x="7" y="418"/>
                </a:lnTo>
                <a:lnTo>
                  <a:pt x="13" y="412"/>
                </a:lnTo>
                <a:lnTo>
                  <a:pt x="20" y="412"/>
                </a:lnTo>
                <a:lnTo>
                  <a:pt x="26" y="412"/>
                </a:lnTo>
                <a:lnTo>
                  <a:pt x="32" y="412"/>
                </a:lnTo>
                <a:lnTo>
                  <a:pt x="39" y="412"/>
                </a:lnTo>
                <a:lnTo>
                  <a:pt x="52" y="418"/>
                </a:lnTo>
                <a:lnTo>
                  <a:pt x="65" y="418"/>
                </a:lnTo>
                <a:lnTo>
                  <a:pt x="71" y="418"/>
                </a:lnTo>
                <a:lnTo>
                  <a:pt x="77" y="412"/>
                </a:lnTo>
                <a:lnTo>
                  <a:pt x="77" y="412"/>
                </a:lnTo>
                <a:lnTo>
                  <a:pt x="84" y="405"/>
                </a:lnTo>
                <a:lnTo>
                  <a:pt x="84" y="399"/>
                </a:lnTo>
                <a:lnTo>
                  <a:pt x="90" y="393"/>
                </a:lnTo>
                <a:lnTo>
                  <a:pt x="97" y="386"/>
                </a:lnTo>
                <a:lnTo>
                  <a:pt x="97" y="373"/>
                </a:lnTo>
                <a:lnTo>
                  <a:pt x="110" y="367"/>
                </a:lnTo>
                <a:lnTo>
                  <a:pt x="116" y="354"/>
                </a:lnTo>
                <a:lnTo>
                  <a:pt x="122" y="335"/>
                </a:lnTo>
                <a:lnTo>
                  <a:pt x="135" y="322"/>
                </a:lnTo>
                <a:lnTo>
                  <a:pt x="142" y="303"/>
                </a:lnTo>
                <a:lnTo>
                  <a:pt x="154" y="283"/>
                </a:lnTo>
                <a:lnTo>
                  <a:pt x="167" y="264"/>
                </a:lnTo>
                <a:lnTo>
                  <a:pt x="180" y="238"/>
                </a:lnTo>
                <a:lnTo>
                  <a:pt x="193" y="219"/>
                </a:lnTo>
                <a:lnTo>
                  <a:pt x="212" y="193"/>
                </a:lnTo>
                <a:lnTo>
                  <a:pt x="225" y="168"/>
                </a:lnTo>
                <a:lnTo>
                  <a:pt x="238" y="142"/>
                </a:lnTo>
                <a:lnTo>
                  <a:pt x="251" y="116"/>
                </a:lnTo>
                <a:lnTo>
                  <a:pt x="264" y="97"/>
                </a:lnTo>
                <a:lnTo>
                  <a:pt x="276" y="84"/>
                </a:lnTo>
                <a:lnTo>
                  <a:pt x="289" y="65"/>
                </a:lnTo>
                <a:lnTo>
                  <a:pt x="296" y="52"/>
                </a:lnTo>
                <a:lnTo>
                  <a:pt x="309" y="39"/>
                </a:lnTo>
                <a:lnTo>
                  <a:pt x="315" y="26"/>
                </a:lnTo>
                <a:lnTo>
                  <a:pt x="328" y="20"/>
                </a:lnTo>
                <a:lnTo>
                  <a:pt x="334" y="13"/>
                </a:lnTo>
                <a:lnTo>
                  <a:pt x="341" y="7"/>
                </a:lnTo>
                <a:lnTo>
                  <a:pt x="347" y="0"/>
                </a:lnTo>
                <a:lnTo>
                  <a:pt x="354" y="0"/>
                </a:lnTo>
                <a:lnTo>
                  <a:pt x="360" y="0"/>
                </a:lnTo>
                <a:lnTo>
                  <a:pt x="360" y="0"/>
                </a:lnTo>
                <a:lnTo>
                  <a:pt x="366" y="7"/>
                </a:lnTo>
                <a:lnTo>
                  <a:pt x="366" y="13"/>
                </a:lnTo>
                <a:lnTo>
                  <a:pt x="366" y="20"/>
                </a:lnTo>
                <a:lnTo>
                  <a:pt x="366" y="26"/>
                </a:lnTo>
                <a:lnTo>
                  <a:pt x="366" y="39"/>
                </a:lnTo>
                <a:lnTo>
                  <a:pt x="366" y="45"/>
                </a:lnTo>
                <a:lnTo>
                  <a:pt x="366" y="65"/>
                </a:lnTo>
                <a:lnTo>
                  <a:pt x="360" y="78"/>
                </a:lnTo>
                <a:lnTo>
                  <a:pt x="354" y="97"/>
                </a:lnTo>
                <a:lnTo>
                  <a:pt x="354" y="116"/>
                </a:lnTo>
                <a:lnTo>
                  <a:pt x="347" y="135"/>
                </a:lnTo>
                <a:lnTo>
                  <a:pt x="334" y="155"/>
                </a:lnTo>
                <a:lnTo>
                  <a:pt x="328" y="180"/>
                </a:lnTo>
                <a:lnTo>
                  <a:pt x="315" y="206"/>
                </a:lnTo>
                <a:lnTo>
                  <a:pt x="309" y="232"/>
                </a:lnTo>
                <a:lnTo>
                  <a:pt x="296" y="264"/>
                </a:lnTo>
                <a:lnTo>
                  <a:pt x="283" y="296"/>
                </a:lnTo>
                <a:lnTo>
                  <a:pt x="270" y="322"/>
                </a:lnTo>
                <a:lnTo>
                  <a:pt x="257" y="348"/>
                </a:lnTo>
                <a:lnTo>
                  <a:pt x="251" y="373"/>
                </a:lnTo>
                <a:lnTo>
                  <a:pt x="238" y="399"/>
                </a:lnTo>
                <a:lnTo>
                  <a:pt x="232" y="418"/>
                </a:lnTo>
                <a:lnTo>
                  <a:pt x="219" y="444"/>
                </a:lnTo>
                <a:lnTo>
                  <a:pt x="212" y="463"/>
                </a:lnTo>
                <a:lnTo>
                  <a:pt x="206" y="482"/>
                </a:lnTo>
                <a:lnTo>
                  <a:pt x="199" y="495"/>
                </a:lnTo>
                <a:lnTo>
                  <a:pt x="193" y="515"/>
                </a:lnTo>
                <a:lnTo>
                  <a:pt x="187" y="527"/>
                </a:lnTo>
                <a:lnTo>
                  <a:pt x="187" y="540"/>
                </a:lnTo>
                <a:lnTo>
                  <a:pt x="180" y="553"/>
                </a:lnTo>
                <a:lnTo>
                  <a:pt x="180" y="566"/>
                </a:lnTo>
                <a:lnTo>
                  <a:pt x="174" y="572"/>
                </a:lnTo>
                <a:lnTo>
                  <a:pt x="174" y="572"/>
                </a:lnTo>
              </a:path>
            </a:pathLst>
          </a:custGeom>
          <a:solidFill>
            <a:srgbClr val="FF0000"/>
          </a:solidFill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100" name="Freeform 28"/>
          <p:cNvSpPr>
            <a:spLocks/>
          </p:cNvSpPr>
          <p:nvPr/>
        </p:nvSpPr>
        <p:spPr bwMode="auto">
          <a:xfrm>
            <a:off x="6427489" y="1916088"/>
            <a:ext cx="254000" cy="877888"/>
          </a:xfrm>
          <a:custGeom>
            <a:avLst/>
            <a:gdLst/>
            <a:ahLst/>
            <a:cxnLst>
              <a:cxn ang="0">
                <a:pos x="25" y="232"/>
              </a:cxn>
              <a:cxn ang="0">
                <a:pos x="25" y="193"/>
              </a:cxn>
              <a:cxn ang="0">
                <a:pos x="25" y="161"/>
              </a:cxn>
              <a:cxn ang="0">
                <a:pos x="25" y="129"/>
              </a:cxn>
              <a:cxn ang="0">
                <a:pos x="25" y="109"/>
              </a:cxn>
              <a:cxn ang="0">
                <a:pos x="19" y="84"/>
              </a:cxn>
              <a:cxn ang="0">
                <a:pos x="19" y="71"/>
              </a:cxn>
              <a:cxn ang="0">
                <a:pos x="12" y="64"/>
              </a:cxn>
              <a:cxn ang="0">
                <a:pos x="6" y="58"/>
              </a:cxn>
              <a:cxn ang="0">
                <a:pos x="0" y="45"/>
              </a:cxn>
              <a:cxn ang="0">
                <a:pos x="0" y="32"/>
              </a:cxn>
              <a:cxn ang="0">
                <a:pos x="6" y="19"/>
              </a:cxn>
              <a:cxn ang="0">
                <a:pos x="12" y="7"/>
              </a:cxn>
              <a:cxn ang="0">
                <a:pos x="25" y="0"/>
              </a:cxn>
              <a:cxn ang="0">
                <a:pos x="45" y="0"/>
              </a:cxn>
              <a:cxn ang="0">
                <a:pos x="77" y="13"/>
              </a:cxn>
              <a:cxn ang="0">
                <a:pos x="102" y="26"/>
              </a:cxn>
              <a:cxn ang="0">
                <a:pos x="128" y="39"/>
              </a:cxn>
              <a:cxn ang="0">
                <a:pos x="141" y="52"/>
              </a:cxn>
              <a:cxn ang="0">
                <a:pos x="154" y="64"/>
              </a:cxn>
              <a:cxn ang="0">
                <a:pos x="160" y="84"/>
              </a:cxn>
              <a:cxn ang="0">
                <a:pos x="160" y="103"/>
              </a:cxn>
              <a:cxn ang="0">
                <a:pos x="154" y="129"/>
              </a:cxn>
              <a:cxn ang="0">
                <a:pos x="147" y="148"/>
              </a:cxn>
              <a:cxn ang="0">
                <a:pos x="147" y="174"/>
              </a:cxn>
              <a:cxn ang="0">
                <a:pos x="147" y="206"/>
              </a:cxn>
              <a:cxn ang="0">
                <a:pos x="141" y="238"/>
              </a:cxn>
              <a:cxn ang="0">
                <a:pos x="141" y="283"/>
              </a:cxn>
              <a:cxn ang="0">
                <a:pos x="141" y="334"/>
              </a:cxn>
              <a:cxn ang="0">
                <a:pos x="141" y="392"/>
              </a:cxn>
              <a:cxn ang="0">
                <a:pos x="141" y="437"/>
              </a:cxn>
              <a:cxn ang="0">
                <a:pos x="141" y="463"/>
              </a:cxn>
              <a:cxn ang="0">
                <a:pos x="134" y="489"/>
              </a:cxn>
              <a:cxn ang="0">
                <a:pos x="128" y="514"/>
              </a:cxn>
              <a:cxn ang="0">
                <a:pos x="128" y="527"/>
              </a:cxn>
              <a:cxn ang="0">
                <a:pos x="122" y="540"/>
              </a:cxn>
              <a:cxn ang="0">
                <a:pos x="109" y="553"/>
              </a:cxn>
              <a:cxn ang="0">
                <a:pos x="102" y="553"/>
              </a:cxn>
              <a:cxn ang="0">
                <a:pos x="83" y="553"/>
              </a:cxn>
              <a:cxn ang="0">
                <a:pos x="64" y="546"/>
              </a:cxn>
              <a:cxn ang="0">
                <a:pos x="51" y="527"/>
              </a:cxn>
              <a:cxn ang="0">
                <a:pos x="38" y="508"/>
              </a:cxn>
              <a:cxn ang="0">
                <a:pos x="38" y="469"/>
              </a:cxn>
              <a:cxn ang="0">
                <a:pos x="32" y="424"/>
              </a:cxn>
              <a:cxn ang="0">
                <a:pos x="25" y="367"/>
              </a:cxn>
              <a:cxn ang="0">
                <a:pos x="25" y="296"/>
              </a:cxn>
              <a:cxn ang="0">
                <a:pos x="25" y="251"/>
              </a:cxn>
            </a:cxnLst>
            <a:rect l="0" t="0" r="r" b="b"/>
            <a:pathLst>
              <a:path w="160" h="553">
                <a:moveTo>
                  <a:pt x="25" y="251"/>
                </a:moveTo>
                <a:lnTo>
                  <a:pt x="25" y="232"/>
                </a:lnTo>
                <a:lnTo>
                  <a:pt x="25" y="212"/>
                </a:lnTo>
                <a:lnTo>
                  <a:pt x="25" y="193"/>
                </a:lnTo>
                <a:lnTo>
                  <a:pt x="25" y="174"/>
                </a:lnTo>
                <a:lnTo>
                  <a:pt x="25" y="161"/>
                </a:lnTo>
                <a:lnTo>
                  <a:pt x="25" y="148"/>
                </a:lnTo>
                <a:lnTo>
                  <a:pt x="25" y="129"/>
                </a:lnTo>
                <a:lnTo>
                  <a:pt x="25" y="116"/>
                </a:lnTo>
                <a:lnTo>
                  <a:pt x="25" y="109"/>
                </a:lnTo>
                <a:lnTo>
                  <a:pt x="25" y="97"/>
                </a:lnTo>
                <a:lnTo>
                  <a:pt x="19" y="84"/>
                </a:lnTo>
                <a:lnTo>
                  <a:pt x="19" y="77"/>
                </a:lnTo>
                <a:lnTo>
                  <a:pt x="19" y="71"/>
                </a:lnTo>
                <a:lnTo>
                  <a:pt x="19" y="64"/>
                </a:lnTo>
                <a:lnTo>
                  <a:pt x="12" y="64"/>
                </a:lnTo>
                <a:lnTo>
                  <a:pt x="12" y="58"/>
                </a:lnTo>
                <a:lnTo>
                  <a:pt x="6" y="58"/>
                </a:lnTo>
                <a:lnTo>
                  <a:pt x="6" y="52"/>
                </a:lnTo>
                <a:lnTo>
                  <a:pt x="0" y="45"/>
                </a:lnTo>
                <a:lnTo>
                  <a:pt x="0" y="39"/>
                </a:lnTo>
                <a:lnTo>
                  <a:pt x="0" y="32"/>
                </a:lnTo>
                <a:lnTo>
                  <a:pt x="6" y="26"/>
                </a:lnTo>
                <a:lnTo>
                  <a:pt x="6" y="19"/>
                </a:lnTo>
                <a:lnTo>
                  <a:pt x="12" y="13"/>
                </a:lnTo>
                <a:lnTo>
                  <a:pt x="12" y="7"/>
                </a:lnTo>
                <a:lnTo>
                  <a:pt x="19" y="0"/>
                </a:lnTo>
                <a:lnTo>
                  <a:pt x="25" y="0"/>
                </a:lnTo>
                <a:lnTo>
                  <a:pt x="38" y="0"/>
                </a:lnTo>
                <a:lnTo>
                  <a:pt x="45" y="0"/>
                </a:lnTo>
                <a:lnTo>
                  <a:pt x="57" y="7"/>
                </a:lnTo>
                <a:lnTo>
                  <a:pt x="77" y="13"/>
                </a:lnTo>
                <a:lnTo>
                  <a:pt x="90" y="19"/>
                </a:lnTo>
                <a:lnTo>
                  <a:pt x="102" y="26"/>
                </a:lnTo>
                <a:lnTo>
                  <a:pt x="115" y="32"/>
                </a:lnTo>
                <a:lnTo>
                  <a:pt x="128" y="39"/>
                </a:lnTo>
                <a:lnTo>
                  <a:pt x="134" y="45"/>
                </a:lnTo>
                <a:lnTo>
                  <a:pt x="141" y="52"/>
                </a:lnTo>
                <a:lnTo>
                  <a:pt x="147" y="58"/>
                </a:lnTo>
                <a:lnTo>
                  <a:pt x="154" y="64"/>
                </a:lnTo>
                <a:lnTo>
                  <a:pt x="160" y="71"/>
                </a:lnTo>
                <a:lnTo>
                  <a:pt x="160" y="84"/>
                </a:lnTo>
                <a:lnTo>
                  <a:pt x="160" y="90"/>
                </a:lnTo>
                <a:lnTo>
                  <a:pt x="160" y="103"/>
                </a:lnTo>
                <a:lnTo>
                  <a:pt x="160" y="122"/>
                </a:lnTo>
                <a:lnTo>
                  <a:pt x="154" y="129"/>
                </a:lnTo>
                <a:lnTo>
                  <a:pt x="154" y="135"/>
                </a:lnTo>
                <a:lnTo>
                  <a:pt x="147" y="148"/>
                </a:lnTo>
                <a:lnTo>
                  <a:pt x="147" y="161"/>
                </a:lnTo>
                <a:lnTo>
                  <a:pt x="147" y="174"/>
                </a:lnTo>
                <a:lnTo>
                  <a:pt x="147" y="187"/>
                </a:lnTo>
                <a:lnTo>
                  <a:pt x="147" y="206"/>
                </a:lnTo>
                <a:lnTo>
                  <a:pt x="141" y="219"/>
                </a:lnTo>
                <a:lnTo>
                  <a:pt x="141" y="238"/>
                </a:lnTo>
                <a:lnTo>
                  <a:pt x="141" y="257"/>
                </a:lnTo>
                <a:lnTo>
                  <a:pt x="141" y="283"/>
                </a:lnTo>
                <a:lnTo>
                  <a:pt x="141" y="302"/>
                </a:lnTo>
                <a:lnTo>
                  <a:pt x="141" y="334"/>
                </a:lnTo>
                <a:lnTo>
                  <a:pt x="141" y="360"/>
                </a:lnTo>
                <a:lnTo>
                  <a:pt x="141" y="392"/>
                </a:lnTo>
                <a:lnTo>
                  <a:pt x="141" y="424"/>
                </a:lnTo>
                <a:lnTo>
                  <a:pt x="141" y="437"/>
                </a:lnTo>
                <a:lnTo>
                  <a:pt x="141" y="450"/>
                </a:lnTo>
                <a:lnTo>
                  <a:pt x="141" y="463"/>
                </a:lnTo>
                <a:lnTo>
                  <a:pt x="134" y="476"/>
                </a:lnTo>
                <a:lnTo>
                  <a:pt x="134" y="489"/>
                </a:lnTo>
                <a:lnTo>
                  <a:pt x="134" y="501"/>
                </a:lnTo>
                <a:lnTo>
                  <a:pt x="128" y="514"/>
                </a:lnTo>
                <a:lnTo>
                  <a:pt x="128" y="521"/>
                </a:lnTo>
                <a:lnTo>
                  <a:pt x="128" y="527"/>
                </a:lnTo>
                <a:lnTo>
                  <a:pt x="122" y="534"/>
                </a:lnTo>
                <a:lnTo>
                  <a:pt x="122" y="540"/>
                </a:lnTo>
                <a:lnTo>
                  <a:pt x="115" y="546"/>
                </a:lnTo>
                <a:lnTo>
                  <a:pt x="109" y="553"/>
                </a:lnTo>
                <a:lnTo>
                  <a:pt x="109" y="553"/>
                </a:lnTo>
                <a:lnTo>
                  <a:pt x="102" y="553"/>
                </a:lnTo>
                <a:lnTo>
                  <a:pt x="96" y="553"/>
                </a:lnTo>
                <a:lnTo>
                  <a:pt x="83" y="553"/>
                </a:lnTo>
                <a:lnTo>
                  <a:pt x="77" y="553"/>
                </a:lnTo>
                <a:lnTo>
                  <a:pt x="64" y="546"/>
                </a:lnTo>
                <a:lnTo>
                  <a:pt x="57" y="540"/>
                </a:lnTo>
                <a:lnTo>
                  <a:pt x="51" y="527"/>
                </a:lnTo>
                <a:lnTo>
                  <a:pt x="45" y="521"/>
                </a:lnTo>
                <a:lnTo>
                  <a:pt x="38" y="508"/>
                </a:lnTo>
                <a:lnTo>
                  <a:pt x="38" y="489"/>
                </a:lnTo>
                <a:lnTo>
                  <a:pt x="38" y="469"/>
                </a:lnTo>
                <a:lnTo>
                  <a:pt x="32" y="450"/>
                </a:lnTo>
                <a:lnTo>
                  <a:pt x="32" y="424"/>
                </a:lnTo>
                <a:lnTo>
                  <a:pt x="32" y="399"/>
                </a:lnTo>
                <a:lnTo>
                  <a:pt x="25" y="367"/>
                </a:lnTo>
                <a:lnTo>
                  <a:pt x="25" y="334"/>
                </a:lnTo>
                <a:lnTo>
                  <a:pt x="25" y="296"/>
                </a:lnTo>
                <a:lnTo>
                  <a:pt x="25" y="251"/>
                </a:lnTo>
                <a:lnTo>
                  <a:pt x="25" y="251"/>
                </a:lnTo>
              </a:path>
            </a:pathLst>
          </a:custGeom>
          <a:solidFill>
            <a:srgbClr val="FF0000"/>
          </a:solidFill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101" name="Freeform 29"/>
          <p:cNvSpPr>
            <a:spLocks/>
          </p:cNvSpPr>
          <p:nvPr/>
        </p:nvSpPr>
        <p:spPr bwMode="auto">
          <a:xfrm>
            <a:off x="6794202" y="1793851"/>
            <a:ext cx="927100" cy="1020763"/>
          </a:xfrm>
          <a:custGeom>
            <a:avLst/>
            <a:gdLst/>
            <a:ahLst/>
            <a:cxnLst>
              <a:cxn ang="0">
                <a:pos x="340" y="501"/>
              </a:cxn>
              <a:cxn ang="0">
                <a:pos x="372" y="495"/>
              </a:cxn>
              <a:cxn ang="0">
                <a:pos x="398" y="482"/>
              </a:cxn>
              <a:cxn ang="0">
                <a:pos x="411" y="463"/>
              </a:cxn>
              <a:cxn ang="0">
                <a:pos x="424" y="405"/>
              </a:cxn>
              <a:cxn ang="0">
                <a:pos x="443" y="334"/>
              </a:cxn>
              <a:cxn ang="0">
                <a:pos x="462" y="270"/>
              </a:cxn>
              <a:cxn ang="0">
                <a:pos x="481" y="244"/>
              </a:cxn>
              <a:cxn ang="0">
                <a:pos x="501" y="251"/>
              </a:cxn>
              <a:cxn ang="0">
                <a:pos x="520" y="283"/>
              </a:cxn>
              <a:cxn ang="0">
                <a:pos x="533" y="354"/>
              </a:cxn>
              <a:cxn ang="0">
                <a:pos x="546" y="424"/>
              </a:cxn>
              <a:cxn ang="0">
                <a:pos x="558" y="482"/>
              </a:cxn>
              <a:cxn ang="0">
                <a:pos x="578" y="514"/>
              </a:cxn>
              <a:cxn ang="0">
                <a:pos x="584" y="540"/>
              </a:cxn>
              <a:cxn ang="0">
                <a:pos x="578" y="559"/>
              </a:cxn>
              <a:cxn ang="0">
                <a:pos x="533" y="591"/>
              </a:cxn>
              <a:cxn ang="0">
                <a:pos x="475" y="617"/>
              </a:cxn>
              <a:cxn ang="0">
                <a:pos x="430" y="636"/>
              </a:cxn>
              <a:cxn ang="0">
                <a:pos x="372" y="643"/>
              </a:cxn>
              <a:cxn ang="0">
                <a:pos x="263" y="643"/>
              </a:cxn>
              <a:cxn ang="0">
                <a:pos x="160" y="617"/>
              </a:cxn>
              <a:cxn ang="0">
                <a:pos x="115" y="591"/>
              </a:cxn>
              <a:cxn ang="0">
                <a:pos x="83" y="559"/>
              </a:cxn>
              <a:cxn ang="0">
                <a:pos x="58" y="521"/>
              </a:cxn>
              <a:cxn ang="0">
                <a:pos x="45" y="469"/>
              </a:cxn>
              <a:cxn ang="0">
                <a:pos x="38" y="411"/>
              </a:cxn>
              <a:cxn ang="0">
                <a:pos x="32" y="341"/>
              </a:cxn>
              <a:cxn ang="0">
                <a:pos x="25" y="257"/>
              </a:cxn>
              <a:cxn ang="0">
                <a:pos x="25" y="167"/>
              </a:cxn>
              <a:cxn ang="0">
                <a:pos x="19" y="103"/>
              </a:cxn>
              <a:cxn ang="0">
                <a:pos x="13" y="71"/>
              </a:cxn>
              <a:cxn ang="0">
                <a:pos x="0" y="45"/>
              </a:cxn>
              <a:cxn ang="0">
                <a:pos x="6" y="19"/>
              </a:cxn>
              <a:cxn ang="0">
                <a:pos x="19" y="6"/>
              </a:cxn>
              <a:cxn ang="0">
                <a:pos x="38" y="0"/>
              </a:cxn>
              <a:cxn ang="0">
                <a:pos x="77" y="13"/>
              </a:cxn>
              <a:cxn ang="0">
                <a:pos x="109" y="26"/>
              </a:cxn>
              <a:cxn ang="0">
                <a:pos x="141" y="51"/>
              </a:cxn>
              <a:cxn ang="0">
                <a:pos x="154" y="71"/>
              </a:cxn>
              <a:cxn ang="0">
                <a:pos x="154" y="96"/>
              </a:cxn>
              <a:cxn ang="0">
                <a:pos x="147" y="129"/>
              </a:cxn>
              <a:cxn ang="0">
                <a:pos x="141" y="180"/>
              </a:cxn>
              <a:cxn ang="0">
                <a:pos x="128" y="238"/>
              </a:cxn>
              <a:cxn ang="0">
                <a:pos x="122" y="315"/>
              </a:cxn>
              <a:cxn ang="0">
                <a:pos x="128" y="386"/>
              </a:cxn>
              <a:cxn ang="0">
                <a:pos x="141" y="424"/>
              </a:cxn>
              <a:cxn ang="0">
                <a:pos x="160" y="456"/>
              </a:cxn>
              <a:cxn ang="0">
                <a:pos x="199" y="495"/>
              </a:cxn>
              <a:cxn ang="0">
                <a:pos x="231" y="501"/>
              </a:cxn>
              <a:cxn ang="0">
                <a:pos x="263" y="508"/>
              </a:cxn>
              <a:cxn ang="0">
                <a:pos x="308" y="508"/>
              </a:cxn>
            </a:cxnLst>
            <a:rect l="0" t="0" r="r" b="b"/>
            <a:pathLst>
              <a:path w="584" h="643">
                <a:moveTo>
                  <a:pt x="308" y="508"/>
                </a:moveTo>
                <a:lnTo>
                  <a:pt x="327" y="508"/>
                </a:lnTo>
                <a:lnTo>
                  <a:pt x="340" y="501"/>
                </a:lnTo>
                <a:lnTo>
                  <a:pt x="353" y="501"/>
                </a:lnTo>
                <a:lnTo>
                  <a:pt x="366" y="501"/>
                </a:lnTo>
                <a:lnTo>
                  <a:pt x="372" y="495"/>
                </a:lnTo>
                <a:lnTo>
                  <a:pt x="385" y="495"/>
                </a:lnTo>
                <a:lnTo>
                  <a:pt x="392" y="488"/>
                </a:lnTo>
                <a:lnTo>
                  <a:pt x="398" y="482"/>
                </a:lnTo>
                <a:lnTo>
                  <a:pt x="398" y="482"/>
                </a:lnTo>
                <a:lnTo>
                  <a:pt x="404" y="469"/>
                </a:lnTo>
                <a:lnTo>
                  <a:pt x="411" y="463"/>
                </a:lnTo>
                <a:lnTo>
                  <a:pt x="417" y="444"/>
                </a:lnTo>
                <a:lnTo>
                  <a:pt x="424" y="431"/>
                </a:lnTo>
                <a:lnTo>
                  <a:pt x="424" y="405"/>
                </a:lnTo>
                <a:lnTo>
                  <a:pt x="430" y="386"/>
                </a:lnTo>
                <a:lnTo>
                  <a:pt x="436" y="360"/>
                </a:lnTo>
                <a:lnTo>
                  <a:pt x="443" y="334"/>
                </a:lnTo>
                <a:lnTo>
                  <a:pt x="449" y="309"/>
                </a:lnTo>
                <a:lnTo>
                  <a:pt x="456" y="289"/>
                </a:lnTo>
                <a:lnTo>
                  <a:pt x="462" y="270"/>
                </a:lnTo>
                <a:lnTo>
                  <a:pt x="469" y="257"/>
                </a:lnTo>
                <a:lnTo>
                  <a:pt x="475" y="251"/>
                </a:lnTo>
                <a:lnTo>
                  <a:pt x="481" y="244"/>
                </a:lnTo>
                <a:lnTo>
                  <a:pt x="488" y="244"/>
                </a:lnTo>
                <a:lnTo>
                  <a:pt x="494" y="244"/>
                </a:lnTo>
                <a:lnTo>
                  <a:pt x="501" y="251"/>
                </a:lnTo>
                <a:lnTo>
                  <a:pt x="514" y="257"/>
                </a:lnTo>
                <a:lnTo>
                  <a:pt x="520" y="270"/>
                </a:lnTo>
                <a:lnTo>
                  <a:pt x="520" y="283"/>
                </a:lnTo>
                <a:lnTo>
                  <a:pt x="526" y="302"/>
                </a:lnTo>
                <a:lnTo>
                  <a:pt x="533" y="328"/>
                </a:lnTo>
                <a:lnTo>
                  <a:pt x="533" y="354"/>
                </a:lnTo>
                <a:lnTo>
                  <a:pt x="539" y="379"/>
                </a:lnTo>
                <a:lnTo>
                  <a:pt x="539" y="405"/>
                </a:lnTo>
                <a:lnTo>
                  <a:pt x="546" y="424"/>
                </a:lnTo>
                <a:lnTo>
                  <a:pt x="552" y="444"/>
                </a:lnTo>
                <a:lnTo>
                  <a:pt x="558" y="463"/>
                </a:lnTo>
                <a:lnTo>
                  <a:pt x="558" y="482"/>
                </a:lnTo>
                <a:lnTo>
                  <a:pt x="565" y="495"/>
                </a:lnTo>
                <a:lnTo>
                  <a:pt x="578" y="508"/>
                </a:lnTo>
                <a:lnTo>
                  <a:pt x="578" y="514"/>
                </a:lnTo>
                <a:lnTo>
                  <a:pt x="584" y="521"/>
                </a:lnTo>
                <a:lnTo>
                  <a:pt x="584" y="533"/>
                </a:lnTo>
                <a:lnTo>
                  <a:pt x="584" y="540"/>
                </a:lnTo>
                <a:lnTo>
                  <a:pt x="584" y="546"/>
                </a:lnTo>
                <a:lnTo>
                  <a:pt x="578" y="553"/>
                </a:lnTo>
                <a:lnTo>
                  <a:pt x="578" y="559"/>
                </a:lnTo>
                <a:lnTo>
                  <a:pt x="571" y="566"/>
                </a:lnTo>
                <a:lnTo>
                  <a:pt x="552" y="578"/>
                </a:lnTo>
                <a:lnTo>
                  <a:pt x="533" y="591"/>
                </a:lnTo>
                <a:lnTo>
                  <a:pt x="514" y="604"/>
                </a:lnTo>
                <a:lnTo>
                  <a:pt x="488" y="611"/>
                </a:lnTo>
                <a:lnTo>
                  <a:pt x="475" y="617"/>
                </a:lnTo>
                <a:lnTo>
                  <a:pt x="462" y="623"/>
                </a:lnTo>
                <a:lnTo>
                  <a:pt x="443" y="630"/>
                </a:lnTo>
                <a:lnTo>
                  <a:pt x="430" y="636"/>
                </a:lnTo>
                <a:lnTo>
                  <a:pt x="411" y="636"/>
                </a:lnTo>
                <a:lnTo>
                  <a:pt x="392" y="643"/>
                </a:lnTo>
                <a:lnTo>
                  <a:pt x="372" y="643"/>
                </a:lnTo>
                <a:lnTo>
                  <a:pt x="347" y="643"/>
                </a:lnTo>
                <a:lnTo>
                  <a:pt x="308" y="643"/>
                </a:lnTo>
                <a:lnTo>
                  <a:pt x="263" y="643"/>
                </a:lnTo>
                <a:lnTo>
                  <a:pt x="225" y="636"/>
                </a:lnTo>
                <a:lnTo>
                  <a:pt x="192" y="623"/>
                </a:lnTo>
                <a:lnTo>
                  <a:pt x="160" y="617"/>
                </a:lnTo>
                <a:lnTo>
                  <a:pt x="141" y="604"/>
                </a:lnTo>
                <a:lnTo>
                  <a:pt x="128" y="598"/>
                </a:lnTo>
                <a:lnTo>
                  <a:pt x="115" y="591"/>
                </a:lnTo>
                <a:lnTo>
                  <a:pt x="103" y="578"/>
                </a:lnTo>
                <a:lnTo>
                  <a:pt x="96" y="572"/>
                </a:lnTo>
                <a:lnTo>
                  <a:pt x="83" y="559"/>
                </a:lnTo>
                <a:lnTo>
                  <a:pt x="77" y="546"/>
                </a:lnTo>
                <a:lnTo>
                  <a:pt x="70" y="533"/>
                </a:lnTo>
                <a:lnTo>
                  <a:pt x="58" y="521"/>
                </a:lnTo>
                <a:lnTo>
                  <a:pt x="58" y="501"/>
                </a:lnTo>
                <a:lnTo>
                  <a:pt x="51" y="488"/>
                </a:lnTo>
                <a:lnTo>
                  <a:pt x="45" y="469"/>
                </a:lnTo>
                <a:lnTo>
                  <a:pt x="38" y="450"/>
                </a:lnTo>
                <a:lnTo>
                  <a:pt x="38" y="431"/>
                </a:lnTo>
                <a:lnTo>
                  <a:pt x="38" y="411"/>
                </a:lnTo>
                <a:lnTo>
                  <a:pt x="32" y="392"/>
                </a:lnTo>
                <a:lnTo>
                  <a:pt x="32" y="366"/>
                </a:lnTo>
                <a:lnTo>
                  <a:pt x="32" y="341"/>
                </a:lnTo>
                <a:lnTo>
                  <a:pt x="25" y="315"/>
                </a:lnTo>
                <a:lnTo>
                  <a:pt x="25" y="283"/>
                </a:lnTo>
                <a:lnTo>
                  <a:pt x="25" y="257"/>
                </a:lnTo>
                <a:lnTo>
                  <a:pt x="25" y="225"/>
                </a:lnTo>
                <a:lnTo>
                  <a:pt x="25" y="193"/>
                </a:lnTo>
                <a:lnTo>
                  <a:pt x="25" y="167"/>
                </a:lnTo>
                <a:lnTo>
                  <a:pt x="25" y="141"/>
                </a:lnTo>
                <a:lnTo>
                  <a:pt x="19" y="116"/>
                </a:lnTo>
                <a:lnTo>
                  <a:pt x="19" y="103"/>
                </a:lnTo>
                <a:lnTo>
                  <a:pt x="19" y="84"/>
                </a:lnTo>
                <a:lnTo>
                  <a:pt x="13" y="77"/>
                </a:lnTo>
                <a:lnTo>
                  <a:pt x="13" y="71"/>
                </a:lnTo>
                <a:lnTo>
                  <a:pt x="6" y="64"/>
                </a:lnTo>
                <a:lnTo>
                  <a:pt x="6" y="51"/>
                </a:lnTo>
                <a:lnTo>
                  <a:pt x="0" y="45"/>
                </a:lnTo>
                <a:lnTo>
                  <a:pt x="6" y="39"/>
                </a:lnTo>
                <a:lnTo>
                  <a:pt x="6" y="26"/>
                </a:lnTo>
                <a:lnTo>
                  <a:pt x="6" y="19"/>
                </a:lnTo>
                <a:lnTo>
                  <a:pt x="13" y="13"/>
                </a:lnTo>
                <a:lnTo>
                  <a:pt x="13" y="13"/>
                </a:lnTo>
                <a:lnTo>
                  <a:pt x="19" y="6"/>
                </a:lnTo>
                <a:lnTo>
                  <a:pt x="25" y="0"/>
                </a:lnTo>
                <a:lnTo>
                  <a:pt x="32" y="0"/>
                </a:lnTo>
                <a:lnTo>
                  <a:pt x="38" y="0"/>
                </a:lnTo>
                <a:lnTo>
                  <a:pt x="51" y="0"/>
                </a:lnTo>
                <a:lnTo>
                  <a:pt x="70" y="6"/>
                </a:lnTo>
                <a:lnTo>
                  <a:pt x="77" y="13"/>
                </a:lnTo>
                <a:lnTo>
                  <a:pt x="90" y="13"/>
                </a:lnTo>
                <a:lnTo>
                  <a:pt x="103" y="19"/>
                </a:lnTo>
                <a:lnTo>
                  <a:pt x="109" y="26"/>
                </a:lnTo>
                <a:lnTo>
                  <a:pt x="122" y="39"/>
                </a:lnTo>
                <a:lnTo>
                  <a:pt x="135" y="45"/>
                </a:lnTo>
                <a:lnTo>
                  <a:pt x="141" y="51"/>
                </a:lnTo>
                <a:lnTo>
                  <a:pt x="147" y="58"/>
                </a:lnTo>
                <a:lnTo>
                  <a:pt x="154" y="64"/>
                </a:lnTo>
                <a:lnTo>
                  <a:pt x="154" y="71"/>
                </a:lnTo>
                <a:lnTo>
                  <a:pt x="154" y="84"/>
                </a:lnTo>
                <a:lnTo>
                  <a:pt x="160" y="90"/>
                </a:lnTo>
                <a:lnTo>
                  <a:pt x="154" y="96"/>
                </a:lnTo>
                <a:lnTo>
                  <a:pt x="154" y="109"/>
                </a:lnTo>
                <a:lnTo>
                  <a:pt x="147" y="116"/>
                </a:lnTo>
                <a:lnTo>
                  <a:pt x="147" y="129"/>
                </a:lnTo>
                <a:lnTo>
                  <a:pt x="147" y="141"/>
                </a:lnTo>
                <a:lnTo>
                  <a:pt x="141" y="161"/>
                </a:lnTo>
                <a:lnTo>
                  <a:pt x="141" y="180"/>
                </a:lnTo>
                <a:lnTo>
                  <a:pt x="141" y="199"/>
                </a:lnTo>
                <a:lnTo>
                  <a:pt x="135" y="219"/>
                </a:lnTo>
                <a:lnTo>
                  <a:pt x="128" y="238"/>
                </a:lnTo>
                <a:lnTo>
                  <a:pt x="122" y="276"/>
                </a:lnTo>
                <a:lnTo>
                  <a:pt x="122" y="296"/>
                </a:lnTo>
                <a:lnTo>
                  <a:pt x="122" y="315"/>
                </a:lnTo>
                <a:lnTo>
                  <a:pt x="122" y="334"/>
                </a:lnTo>
                <a:lnTo>
                  <a:pt x="122" y="354"/>
                </a:lnTo>
                <a:lnTo>
                  <a:pt x="128" y="386"/>
                </a:lnTo>
                <a:lnTo>
                  <a:pt x="135" y="399"/>
                </a:lnTo>
                <a:lnTo>
                  <a:pt x="135" y="411"/>
                </a:lnTo>
                <a:lnTo>
                  <a:pt x="141" y="424"/>
                </a:lnTo>
                <a:lnTo>
                  <a:pt x="147" y="437"/>
                </a:lnTo>
                <a:lnTo>
                  <a:pt x="154" y="450"/>
                </a:lnTo>
                <a:lnTo>
                  <a:pt x="160" y="456"/>
                </a:lnTo>
                <a:lnTo>
                  <a:pt x="167" y="469"/>
                </a:lnTo>
                <a:lnTo>
                  <a:pt x="180" y="482"/>
                </a:lnTo>
                <a:lnTo>
                  <a:pt x="199" y="495"/>
                </a:lnTo>
                <a:lnTo>
                  <a:pt x="212" y="501"/>
                </a:lnTo>
                <a:lnTo>
                  <a:pt x="218" y="501"/>
                </a:lnTo>
                <a:lnTo>
                  <a:pt x="231" y="501"/>
                </a:lnTo>
                <a:lnTo>
                  <a:pt x="237" y="508"/>
                </a:lnTo>
                <a:lnTo>
                  <a:pt x="250" y="508"/>
                </a:lnTo>
                <a:lnTo>
                  <a:pt x="263" y="508"/>
                </a:lnTo>
                <a:lnTo>
                  <a:pt x="276" y="508"/>
                </a:lnTo>
                <a:lnTo>
                  <a:pt x="295" y="508"/>
                </a:lnTo>
                <a:lnTo>
                  <a:pt x="308" y="508"/>
                </a:lnTo>
                <a:lnTo>
                  <a:pt x="308" y="508"/>
                </a:lnTo>
              </a:path>
            </a:pathLst>
          </a:custGeom>
          <a:solidFill>
            <a:srgbClr val="FF0000"/>
          </a:solidFill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102" name="Freeform 30"/>
          <p:cNvSpPr>
            <a:spLocks/>
          </p:cNvSpPr>
          <p:nvPr/>
        </p:nvSpPr>
        <p:spPr bwMode="auto">
          <a:xfrm>
            <a:off x="6803727" y="1355701"/>
            <a:ext cx="377825" cy="428625"/>
          </a:xfrm>
          <a:custGeom>
            <a:avLst/>
            <a:gdLst/>
            <a:ahLst/>
            <a:cxnLst>
              <a:cxn ang="0">
                <a:pos x="199" y="90"/>
              </a:cxn>
              <a:cxn ang="0">
                <a:pos x="206" y="103"/>
              </a:cxn>
              <a:cxn ang="0">
                <a:pos x="212" y="115"/>
              </a:cxn>
              <a:cxn ang="0">
                <a:pos x="225" y="128"/>
              </a:cxn>
              <a:cxn ang="0">
                <a:pos x="225" y="141"/>
              </a:cxn>
              <a:cxn ang="0">
                <a:pos x="231" y="154"/>
              </a:cxn>
              <a:cxn ang="0">
                <a:pos x="238" y="173"/>
              </a:cxn>
              <a:cxn ang="0">
                <a:pos x="238" y="186"/>
              </a:cxn>
              <a:cxn ang="0">
                <a:pos x="238" y="199"/>
              </a:cxn>
              <a:cxn ang="0">
                <a:pos x="238" y="212"/>
              </a:cxn>
              <a:cxn ang="0">
                <a:pos x="231" y="218"/>
              </a:cxn>
              <a:cxn ang="0">
                <a:pos x="231" y="231"/>
              </a:cxn>
              <a:cxn ang="0">
                <a:pos x="225" y="238"/>
              </a:cxn>
              <a:cxn ang="0">
                <a:pos x="225" y="244"/>
              </a:cxn>
              <a:cxn ang="0">
                <a:pos x="225" y="250"/>
              </a:cxn>
              <a:cxn ang="0">
                <a:pos x="219" y="257"/>
              </a:cxn>
              <a:cxn ang="0">
                <a:pos x="219" y="257"/>
              </a:cxn>
              <a:cxn ang="0">
                <a:pos x="206" y="263"/>
              </a:cxn>
              <a:cxn ang="0">
                <a:pos x="199" y="270"/>
              </a:cxn>
              <a:cxn ang="0">
                <a:pos x="186" y="270"/>
              </a:cxn>
              <a:cxn ang="0">
                <a:pos x="180" y="270"/>
              </a:cxn>
              <a:cxn ang="0">
                <a:pos x="174" y="270"/>
              </a:cxn>
              <a:cxn ang="0">
                <a:pos x="167" y="263"/>
              </a:cxn>
              <a:cxn ang="0">
                <a:pos x="154" y="257"/>
              </a:cxn>
              <a:cxn ang="0">
                <a:pos x="141" y="244"/>
              </a:cxn>
              <a:cxn ang="0">
                <a:pos x="129" y="225"/>
              </a:cxn>
              <a:cxn ang="0">
                <a:pos x="116" y="205"/>
              </a:cxn>
              <a:cxn ang="0">
                <a:pos x="97" y="186"/>
              </a:cxn>
              <a:cxn ang="0">
                <a:pos x="77" y="154"/>
              </a:cxn>
              <a:cxn ang="0">
                <a:pos x="58" y="128"/>
              </a:cxn>
              <a:cxn ang="0">
                <a:pos x="45" y="109"/>
              </a:cxn>
              <a:cxn ang="0">
                <a:pos x="32" y="83"/>
              </a:cxn>
              <a:cxn ang="0">
                <a:pos x="19" y="64"/>
              </a:cxn>
              <a:cxn ang="0">
                <a:pos x="13" y="51"/>
              </a:cxn>
              <a:cxn ang="0">
                <a:pos x="7" y="38"/>
              </a:cxn>
              <a:cxn ang="0">
                <a:pos x="0" y="25"/>
              </a:cxn>
              <a:cxn ang="0">
                <a:pos x="0" y="13"/>
              </a:cxn>
              <a:cxn ang="0">
                <a:pos x="0" y="6"/>
              </a:cxn>
              <a:cxn ang="0">
                <a:pos x="7" y="6"/>
              </a:cxn>
              <a:cxn ang="0">
                <a:pos x="13" y="0"/>
              </a:cxn>
              <a:cxn ang="0">
                <a:pos x="19" y="0"/>
              </a:cxn>
              <a:cxn ang="0">
                <a:pos x="32" y="0"/>
              </a:cxn>
              <a:cxn ang="0">
                <a:pos x="45" y="0"/>
              </a:cxn>
              <a:cxn ang="0">
                <a:pos x="58" y="6"/>
              </a:cxn>
              <a:cxn ang="0">
                <a:pos x="77" y="6"/>
              </a:cxn>
              <a:cxn ang="0">
                <a:pos x="97" y="19"/>
              </a:cxn>
              <a:cxn ang="0">
                <a:pos x="116" y="25"/>
              </a:cxn>
              <a:cxn ang="0">
                <a:pos x="135" y="32"/>
              </a:cxn>
              <a:cxn ang="0">
                <a:pos x="148" y="45"/>
              </a:cxn>
              <a:cxn ang="0">
                <a:pos x="161" y="58"/>
              </a:cxn>
              <a:cxn ang="0">
                <a:pos x="174" y="64"/>
              </a:cxn>
              <a:cxn ang="0">
                <a:pos x="186" y="77"/>
              </a:cxn>
              <a:cxn ang="0">
                <a:pos x="199" y="90"/>
              </a:cxn>
              <a:cxn ang="0">
                <a:pos x="199" y="90"/>
              </a:cxn>
            </a:cxnLst>
            <a:rect l="0" t="0" r="r" b="b"/>
            <a:pathLst>
              <a:path w="238" h="270">
                <a:moveTo>
                  <a:pt x="199" y="90"/>
                </a:moveTo>
                <a:lnTo>
                  <a:pt x="206" y="103"/>
                </a:lnTo>
                <a:lnTo>
                  <a:pt x="212" y="115"/>
                </a:lnTo>
                <a:lnTo>
                  <a:pt x="225" y="128"/>
                </a:lnTo>
                <a:lnTo>
                  <a:pt x="225" y="141"/>
                </a:lnTo>
                <a:lnTo>
                  <a:pt x="231" y="154"/>
                </a:lnTo>
                <a:lnTo>
                  <a:pt x="238" y="173"/>
                </a:lnTo>
                <a:lnTo>
                  <a:pt x="238" y="186"/>
                </a:lnTo>
                <a:lnTo>
                  <a:pt x="238" y="199"/>
                </a:lnTo>
                <a:lnTo>
                  <a:pt x="238" y="212"/>
                </a:lnTo>
                <a:lnTo>
                  <a:pt x="231" y="218"/>
                </a:lnTo>
                <a:lnTo>
                  <a:pt x="231" y="231"/>
                </a:lnTo>
                <a:lnTo>
                  <a:pt x="225" y="238"/>
                </a:lnTo>
                <a:lnTo>
                  <a:pt x="225" y="244"/>
                </a:lnTo>
                <a:lnTo>
                  <a:pt x="225" y="250"/>
                </a:lnTo>
                <a:lnTo>
                  <a:pt x="219" y="257"/>
                </a:lnTo>
                <a:lnTo>
                  <a:pt x="219" y="257"/>
                </a:lnTo>
                <a:lnTo>
                  <a:pt x="206" y="263"/>
                </a:lnTo>
                <a:lnTo>
                  <a:pt x="199" y="270"/>
                </a:lnTo>
                <a:lnTo>
                  <a:pt x="186" y="270"/>
                </a:lnTo>
                <a:lnTo>
                  <a:pt x="180" y="270"/>
                </a:lnTo>
                <a:lnTo>
                  <a:pt x="174" y="270"/>
                </a:lnTo>
                <a:lnTo>
                  <a:pt x="167" y="263"/>
                </a:lnTo>
                <a:lnTo>
                  <a:pt x="154" y="257"/>
                </a:lnTo>
                <a:lnTo>
                  <a:pt x="141" y="244"/>
                </a:lnTo>
                <a:lnTo>
                  <a:pt x="129" y="225"/>
                </a:lnTo>
                <a:lnTo>
                  <a:pt x="116" y="205"/>
                </a:lnTo>
                <a:lnTo>
                  <a:pt x="97" y="186"/>
                </a:lnTo>
                <a:lnTo>
                  <a:pt x="77" y="154"/>
                </a:lnTo>
                <a:lnTo>
                  <a:pt x="58" y="128"/>
                </a:lnTo>
                <a:lnTo>
                  <a:pt x="45" y="109"/>
                </a:lnTo>
                <a:lnTo>
                  <a:pt x="32" y="83"/>
                </a:lnTo>
                <a:lnTo>
                  <a:pt x="19" y="64"/>
                </a:lnTo>
                <a:lnTo>
                  <a:pt x="13" y="51"/>
                </a:lnTo>
                <a:lnTo>
                  <a:pt x="7" y="38"/>
                </a:lnTo>
                <a:lnTo>
                  <a:pt x="0" y="25"/>
                </a:lnTo>
                <a:lnTo>
                  <a:pt x="0" y="13"/>
                </a:lnTo>
                <a:lnTo>
                  <a:pt x="0" y="6"/>
                </a:lnTo>
                <a:lnTo>
                  <a:pt x="7" y="6"/>
                </a:lnTo>
                <a:lnTo>
                  <a:pt x="13" y="0"/>
                </a:lnTo>
                <a:lnTo>
                  <a:pt x="19" y="0"/>
                </a:lnTo>
                <a:lnTo>
                  <a:pt x="32" y="0"/>
                </a:lnTo>
                <a:lnTo>
                  <a:pt x="45" y="0"/>
                </a:lnTo>
                <a:lnTo>
                  <a:pt x="58" y="6"/>
                </a:lnTo>
                <a:lnTo>
                  <a:pt x="77" y="6"/>
                </a:lnTo>
                <a:lnTo>
                  <a:pt x="97" y="19"/>
                </a:lnTo>
                <a:lnTo>
                  <a:pt x="116" y="25"/>
                </a:lnTo>
                <a:lnTo>
                  <a:pt x="135" y="32"/>
                </a:lnTo>
                <a:lnTo>
                  <a:pt x="148" y="45"/>
                </a:lnTo>
                <a:lnTo>
                  <a:pt x="161" y="58"/>
                </a:lnTo>
                <a:lnTo>
                  <a:pt x="174" y="64"/>
                </a:lnTo>
                <a:lnTo>
                  <a:pt x="186" y="77"/>
                </a:lnTo>
                <a:lnTo>
                  <a:pt x="199" y="90"/>
                </a:lnTo>
                <a:lnTo>
                  <a:pt x="199" y="90"/>
                </a:lnTo>
              </a:path>
            </a:pathLst>
          </a:custGeom>
          <a:solidFill>
            <a:srgbClr val="FF0000"/>
          </a:solidFill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103" name="Freeform 31"/>
          <p:cNvSpPr>
            <a:spLocks/>
          </p:cNvSpPr>
          <p:nvPr/>
        </p:nvSpPr>
        <p:spPr bwMode="auto">
          <a:xfrm>
            <a:off x="6151264" y="1263626"/>
            <a:ext cx="846138" cy="611188"/>
          </a:xfrm>
          <a:custGeom>
            <a:avLst/>
            <a:gdLst/>
            <a:ahLst/>
            <a:cxnLst>
              <a:cxn ang="0">
                <a:pos x="193" y="173"/>
              </a:cxn>
              <a:cxn ang="0">
                <a:pos x="167" y="199"/>
              </a:cxn>
              <a:cxn ang="0">
                <a:pos x="154" y="225"/>
              </a:cxn>
              <a:cxn ang="0">
                <a:pos x="148" y="238"/>
              </a:cxn>
              <a:cxn ang="0">
                <a:pos x="154" y="251"/>
              </a:cxn>
              <a:cxn ang="0">
                <a:pos x="161" y="257"/>
              </a:cxn>
              <a:cxn ang="0">
                <a:pos x="174" y="257"/>
              </a:cxn>
              <a:cxn ang="0">
                <a:pos x="186" y="263"/>
              </a:cxn>
              <a:cxn ang="0">
                <a:pos x="206" y="257"/>
              </a:cxn>
              <a:cxn ang="0">
                <a:pos x="231" y="257"/>
              </a:cxn>
              <a:cxn ang="0">
                <a:pos x="257" y="251"/>
              </a:cxn>
              <a:cxn ang="0">
                <a:pos x="296" y="244"/>
              </a:cxn>
              <a:cxn ang="0">
                <a:pos x="347" y="238"/>
              </a:cxn>
              <a:cxn ang="0">
                <a:pos x="411" y="225"/>
              </a:cxn>
              <a:cxn ang="0">
                <a:pos x="469" y="218"/>
              </a:cxn>
              <a:cxn ang="0">
                <a:pos x="514" y="212"/>
              </a:cxn>
              <a:cxn ang="0">
                <a:pos x="533" y="218"/>
              </a:cxn>
              <a:cxn ang="0">
                <a:pos x="501" y="225"/>
              </a:cxn>
              <a:cxn ang="0">
                <a:pos x="450" y="231"/>
              </a:cxn>
              <a:cxn ang="0">
                <a:pos x="386" y="244"/>
              </a:cxn>
              <a:cxn ang="0">
                <a:pos x="308" y="270"/>
              </a:cxn>
              <a:cxn ang="0">
                <a:pos x="231" y="296"/>
              </a:cxn>
              <a:cxn ang="0">
                <a:pos x="174" y="315"/>
              </a:cxn>
              <a:cxn ang="0">
                <a:pos x="122" y="334"/>
              </a:cxn>
              <a:cxn ang="0">
                <a:pos x="90" y="347"/>
              </a:cxn>
              <a:cxn ang="0">
                <a:pos x="71" y="360"/>
              </a:cxn>
              <a:cxn ang="0">
                <a:pos x="58" y="373"/>
              </a:cxn>
              <a:cxn ang="0">
                <a:pos x="45" y="379"/>
              </a:cxn>
              <a:cxn ang="0">
                <a:pos x="39" y="385"/>
              </a:cxn>
              <a:cxn ang="0">
                <a:pos x="26" y="379"/>
              </a:cxn>
              <a:cxn ang="0">
                <a:pos x="20" y="366"/>
              </a:cxn>
              <a:cxn ang="0">
                <a:pos x="13" y="353"/>
              </a:cxn>
              <a:cxn ang="0">
                <a:pos x="7" y="334"/>
              </a:cxn>
              <a:cxn ang="0">
                <a:pos x="0" y="321"/>
              </a:cxn>
              <a:cxn ang="0">
                <a:pos x="0" y="315"/>
              </a:cxn>
              <a:cxn ang="0">
                <a:pos x="13" y="308"/>
              </a:cxn>
              <a:cxn ang="0">
                <a:pos x="26" y="302"/>
              </a:cxn>
              <a:cxn ang="0">
                <a:pos x="45" y="289"/>
              </a:cxn>
              <a:cxn ang="0">
                <a:pos x="71" y="270"/>
              </a:cxn>
              <a:cxn ang="0">
                <a:pos x="103" y="244"/>
              </a:cxn>
              <a:cxn ang="0">
                <a:pos x="135" y="206"/>
              </a:cxn>
              <a:cxn ang="0">
                <a:pos x="167" y="154"/>
              </a:cxn>
              <a:cxn ang="0">
                <a:pos x="199" y="103"/>
              </a:cxn>
              <a:cxn ang="0">
                <a:pos x="219" y="64"/>
              </a:cxn>
              <a:cxn ang="0">
                <a:pos x="231" y="32"/>
              </a:cxn>
              <a:cxn ang="0">
                <a:pos x="231" y="13"/>
              </a:cxn>
              <a:cxn ang="0">
                <a:pos x="231" y="0"/>
              </a:cxn>
              <a:cxn ang="0">
                <a:pos x="238" y="0"/>
              </a:cxn>
              <a:cxn ang="0">
                <a:pos x="251" y="0"/>
              </a:cxn>
              <a:cxn ang="0">
                <a:pos x="270" y="6"/>
              </a:cxn>
              <a:cxn ang="0">
                <a:pos x="296" y="19"/>
              </a:cxn>
              <a:cxn ang="0">
                <a:pos x="308" y="32"/>
              </a:cxn>
              <a:cxn ang="0">
                <a:pos x="315" y="38"/>
              </a:cxn>
              <a:cxn ang="0">
                <a:pos x="315" y="45"/>
              </a:cxn>
              <a:cxn ang="0">
                <a:pos x="308" y="64"/>
              </a:cxn>
              <a:cxn ang="0">
                <a:pos x="289" y="77"/>
              </a:cxn>
              <a:cxn ang="0">
                <a:pos x="276" y="83"/>
              </a:cxn>
              <a:cxn ang="0">
                <a:pos x="257" y="103"/>
              </a:cxn>
              <a:cxn ang="0">
                <a:pos x="238" y="122"/>
              </a:cxn>
              <a:cxn ang="0">
                <a:pos x="219" y="148"/>
              </a:cxn>
              <a:cxn ang="0">
                <a:pos x="206" y="161"/>
              </a:cxn>
            </a:cxnLst>
            <a:rect l="0" t="0" r="r" b="b"/>
            <a:pathLst>
              <a:path w="533" h="385">
                <a:moveTo>
                  <a:pt x="206" y="161"/>
                </a:moveTo>
                <a:lnTo>
                  <a:pt x="193" y="173"/>
                </a:lnTo>
                <a:lnTo>
                  <a:pt x="180" y="186"/>
                </a:lnTo>
                <a:lnTo>
                  <a:pt x="167" y="199"/>
                </a:lnTo>
                <a:lnTo>
                  <a:pt x="161" y="212"/>
                </a:lnTo>
                <a:lnTo>
                  <a:pt x="154" y="225"/>
                </a:lnTo>
                <a:lnTo>
                  <a:pt x="154" y="231"/>
                </a:lnTo>
                <a:lnTo>
                  <a:pt x="148" y="238"/>
                </a:lnTo>
                <a:lnTo>
                  <a:pt x="154" y="251"/>
                </a:lnTo>
                <a:lnTo>
                  <a:pt x="154" y="251"/>
                </a:lnTo>
                <a:lnTo>
                  <a:pt x="154" y="257"/>
                </a:lnTo>
                <a:lnTo>
                  <a:pt x="161" y="257"/>
                </a:lnTo>
                <a:lnTo>
                  <a:pt x="167" y="257"/>
                </a:lnTo>
                <a:lnTo>
                  <a:pt x="174" y="257"/>
                </a:lnTo>
                <a:lnTo>
                  <a:pt x="180" y="263"/>
                </a:lnTo>
                <a:lnTo>
                  <a:pt x="186" y="263"/>
                </a:lnTo>
                <a:lnTo>
                  <a:pt x="199" y="263"/>
                </a:lnTo>
                <a:lnTo>
                  <a:pt x="206" y="257"/>
                </a:lnTo>
                <a:lnTo>
                  <a:pt x="219" y="257"/>
                </a:lnTo>
                <a:lnTo>
                  <a:pt x="231" y="257"/>
                </a:lnTo>
                <a:lnTo>
                  <a:pt x="244" y="257"/>
                </a:lnTo>
                <a:lnTo>
                  <a:pt x="257" y="251"/>
                </a:lnTo>
                <a:lnTo>
                  <a:pt x="276" y="251"/>
                </a:lnTo>
                <a:lnTo>
                  <a:pt x="296" y="244"/>
                </a:lnTo>
                <a:lnTo>
                  <a:pt x="308" y="244"/>
                </a:lnTo>
                <a:lnTo>
                  <a:pt x="347" y="238"/>
                </a:lnTo>
                <a:lnTo>
                  <a:pt x="379" y="231"/>
                </a:lnTo>
                <a:lnTo>
                  <a:pt x="411" y="225"/>
                </a:lnTo>
                <a:lnTo>
                  <a:pt x="443" y="218"/>
                </a:lnTo>
                <a:lnTo>
                  <a:pt x="469" y="218"/>
                </a:lnTo>
                <a:lnTo>
                  <a:pt x="495" y="218"/>
                </a:lnTo>
                <a:lnTo>
                  <a:pt x="514" y="212"/>
                </a:lnTo>
                <a:lnTo>
                  <a:pt x="533" y="212"/>
                </a:lnTo>
                <a:lnTo>
                  <a:pt x="533" y="218"/>
                </a:lnTo>
                <a:lnTo>
                  <a:pt x="520" y="225"/>
                </a:lnTo>
                <a:lnTo>
                  <a:pt x="501" y="225"/>
                </a:lnTo>
                <a:lnTo>
                  <a:pt x="475" y="225"/>
                </a:lnTo>
                <a:lnTo>
                  <a:pt x="450" y="231"/>
                </a:lnTo>
                <a:lnTo>
                  <a:pt x="424" y="238"/>
                </a:lnTo>
                <a:lnTo>
                  <a:pt x="386" y="244"/>
                </a:lnTo>
                <a:lnTo>
                  <a:pt x="353" y="257"/>
                </a:lnTo>
                <a:lnTo>
                  <a:pt x="308" y="270"/>
                </a:lnTo>
                <a:lnTo>
                  <a:pt x="270" y="283"/>
                </a:lnTo>
                <a:lnTo>
                  <a:pt x="231" y="296"/>
                </a:lnTo>
                <a:lnTo>
                  <a:pt x="199" y="302"/>
                </a:lnTo>
                <a:lnTo>
                  <a:pt x="174" y="315"/>
                </a:lnTo>
                <a:lnTo>
                  <a:pt x="148" y="321"/>
                </a:lnTo>
                <a:lnTo>
                  <a:pt x="122" y="334"/>
                </a:lnTo>
                <a:lnTo>
                  <a:pt x="109" y="340"/>
                </a:lnTo>
                <a:lnTo>
                  <a:pt x="90" y="347"/>
                </a:lnTo>
                <a:lnTo>
                  <a:pt x="84" y="353"/>
                </a:lnTo>
                <a:lnTo>
                  <a:pt x="71" y="360"/>
                </a:lnTo>
                <a:lnTo>
                  <a:pt x="64" y="366"/>
                </a:lnTo>
                <a:lnTo>
                  <a:pt x="58" y="373"/>
                </a:lnTo>
                <a:lnTo>
                  <a:pt x="52" y="379"/>
                </a:lnTo>
                <a:lnTo>
                  <a:pt x="45" y="379"/>
                </a:lnTo>
                <a:lnTo>
                  <a:pt x="45" y="379"/>
                </a:lnTo>
                <a:lnTo>
                  <a:pt x="39" y="385"/>
                </a:lnTo>
                <a:lnTo>
                  <a:pt x="32" y="379"/>
                </a:lnTo>
                <a:lnTo>
                  <a:pt x="26" y="379"/>
                </a:lnTo>
                <a:lnTo>
                  <a:pt x="26" y="373"/>
                </a:lnTo>
                <a:lnTo>
                  <a:pt x="20" y="366"/>
                </a:lnTo>
                <a:lnTo>
                  <a:pt x="13" y="360"/>
                </a:lnTo>
                <a:lnTo>
                  <a:pt x="13" y="353"/>
                </a:lnTo>
                <a:lnTo>
                  <a:pt x="7" y="347"/>
                </a:lnTo>
                <a:lnTo>
                  <a:pt x="7" y="334"/>
                </a:lnTo>
                <a:lnTo>
                  <a:pt x="0" y="328"/>
                </a:lnTo>
                <a:lnTo>
                  <a:pt x="0" y="321"/>
                </a:lnTo>
                <a:lnTo>
                  <a:pt x="0" y="321"/>
                </a:lnTo>
                <a:lnTo>
                  <a:pt x="0" y="315"/>
                </a:lnTo>
                <a:lnTo>
                  <a:pt x="7" y="315"/>
                </a:lnTo>
                <a:lnTo>
                  <a:pt x="13" y="308"/>
                </a:lnTo>
                <a:lnTo>
                  <a:pt x="20" y="308"/>
                </a:lnTo>
                <a:lnTo>
                  <a:pt x="26" y="302"/>
                </a:lnTo>
                <a:lnTo>
                  <a:pt x="32" y="296"/>
                </a:lnTo>
                <a:lnTo>
                  <a:pt x="45" y="289"/>
                </a:lnTo>
                <a:lnTo>
                  <a:pt x="58" y="283"/>
                </a:lnTo>
                <a:lnTo>
                  <a:pt x="71" y="270"/>
                </a:lnTo>
                <a:lnTo>
                  <a:pt x="84" y="257"/>
                </a:lnTo>
                <a:lnTo>
                  <a:pt x="103" y="244"/>
                </a:lnTo>
                <a:lnTo>
                  <a:pt x="116" y="225"/>
                </a:lnTo>
                <a:lnTo>
                  <a:pt x="135" y="206"/>
                </a:lnTo>
                <a:lnTo>
                  <a:pt x="148" y="180"/>
                </a:lnTo>
                <a:lnTo>
                  <a:pt x="167" y="154"/>
                </a:lnTo>
                <a:lnTo>
                  <a:pt x="180" y="128"/>
                </a:lnTo>
                <a:lnTo>
                  <a:pt x="199" y="103"/>
                </a:lnTo>
                <a:lnTo>
                  <a:pt x="206" y="83"/>
                </a:lnTo>
                <a:lnTo>
                  <a:pt x="219" y="64"/>
                </a:lnTo>
                <a:lnTo>
                  <a:pt x="225" y="45"/>
                </a:lnTo>
                <a:lnTo>
                  <a:pt x="231" y="32"/>
                </a:lnTo>
                <a:lnTo>
                  <a:pt x="231" y="19"/>
                </a:lnTo>
                <a:lnTo>
                  <a:pt x="231" y="13"/>
                </a:lnTo>
                <a:lnTo>
                  <a:pt x="231" y="6"/>
                </a:lnTo>
                <a:lnTo>
                  <a:pt x="231" y="0"/>
                </a:lnTo>
                <a:lnTo>
                  <a:pt x="231" y="0"/>
                </a:lnTo>
                <a:lnTo>
                  <a:pt x="238" y="0"/>
                </a:lnTo>
                <a:lnTo>
                  <a:pt x="244" y="0"/>
                </a:lnTo>
                <a:lnTo>
                  <a:pt x="251" y="0"/>
                </a:lnTo>
                <a:lnTo>
                  <a:pt x="257" y="0"/>
                </a:lnTo>
                <a:lnTo>
                  <a:pt x="270" y="6"/>
                </a:lnTo>
                <a:lnTo>
                  <a:pt x="283" y="13"/>
                </a:lnTo>
                <a:lnTo>
                  <a:pt x="296" y="19"/>
                </a:lnTo>
                <a:lnTo>
                  <a:pt x="302" y="26"/>
                </a:lnTo>
                <a:lnTo>
                  <a:pt x="308" y="32"/>
                </a:lnTo>
                <a:lnTo>
                  <a:pt x="315" y="38"/>
                </a:lnTo>
                <a:lnTo>
                  <a:pt x="315" y="38"/>
                </a:lnTo>
                <a:lnTo>
                  <a:pt x="315" y="45"/>
                </a:lnTo>
                <a:lnTo>
                  <a:pt x="315" y="45"/>
                </a:lnTo>
                <a:lnTo>
                  <a:pt x="315" y="51"/>
                </a:lnTo>
                <a:lnTo>
                  <a:pt x="308" y="64"/>
                </a:lnTo>
                <a:lnTo>
                  <a:pt x="296" y="71"/>
                </a:lnTo>
                <a:lnTo>
                  <a:pt x="289" y="77"/>
                </a:lnTo>
                <a:lnTo>
                  <a:pt x="283" y="83"/>
                </a:lnTo>
                <a:lnTo>
                  <a:pt x="276" y="83"/>
                </a:lnTo>
                <a:lnTo>
                  <a:pt x="270" y="96"/>
                </a:lnTo>
                <a:lnTo>
                  <a:pt x="257" y="103"/>
                </a:lnTo>
                <a:lnTo>
                  <a:pt x="251" y="109"/>
                </a:lnTo>
                <a:lnTo>
                  <a:pt x="238" y="122"/>
                </a:lnTo>
                <a:lnTo>
                  <a:pt x="231" y="135"/>
                </a:lnTo>
                <a:lnTo>
                  <a:pt x="219" y="148"/>
                </a:lnTo>
                <a:lnTo>
                  <a:pt x="206" y="161"/>
                </a:lnTo>
                <a:lnTo>
                  <a:pt x="206" y="161"/>
                </a:lnTo>
              </a:path>
            </a:pathLst>
          </a:custGeom>
          <a:solidFill>
            <a:srgbClr val="FF0000"/>
          </a:solidFill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104" name="Freeform 32"/>
          <p:cNvSpPr>
            <a:spLocks/>
          </p:cNvSpPr>
          <p:nvPr/>
        </p:nvSpPr>
        <p:spPr bwMode="auto">
          <a:xfrm>
            <a:off x="6040139" y="968351"/>
            <a:ext cx="1314450" cy="355600"/>
          </a:xfrm>
          <a:custGeom>
            <a:avLst/>
            <a:gdLst/>
            <a:ahLst/>
            <a:cxnLst>
              <a:cxn ang="0">
                <a:pos x="667" y="134"/>
              </a:cxn>
              <a:cxn ang="0">
                <a:pos x="603" y="147"/>
              </a:cxn>
              <a:cxn ang="0">
                <a:pos x="545" y="160"/>
              </a:cxn>
              <a:cxn ang="0">
                <a:pos x="500" y="167"/>
              </a:cxn>
              <a:cxn ang="0">
                <a:pos x="449" y="173"/>
              </a:cxn>
              <a:cxn ang="0">
                <a:pos x="398" y="179"/>
              </a:cxn>
              <a:cxn ang="0">
                <a:pos x="340" y="192"/>
              </a:cxn>
              <a:cxn ang="0">
                <a:pos x="289" y="199"/>
              </a:cxn>
              <a:cxn ang="0">
                <a:pos x="244" y="205"/>
              </a:cxn>
              <a:cxn ang="0">
                <a:pos x="205" y="212"/>
              </a:cxn>
              <a:cxn ang="0">
                <a:pos x="173" y="218"/>
              </a:cxn>
              <a:cxn ang="0">
                <a:pos x="141" y="218"/>
              </a:cxn>
              <a:cxn ang="0">
                <a:pos x="122" y="224"/>
              </a:cxn>
              <a:cxn ang="0">
                <a:pos x="102" y="218"/>
              </a:cxn>
              <a:cxn ang="0">
                <a:pos x="83" y="218"/>
              </a:cxn>
              <a:cxn ang="0">
                <a:pos x="57" y="212"/>
              </a:cxn>
              <a:cxn ang="0">
                <a:pos x="32" y="199"/>
              </a:cxn>
              <a:cxn ang="0">
                <a:pos x="12" y="179"/>
              </a:cxn>
              <a:cxn ang="0">
                <a:pos x="122" y="134"/>
              </a:cxn>
              <a:cxn ang="0">
                <a:pos x="237" y="109"/>
              </a:cxn>
              <a:cxn ang="0">
                <a:pos x="353" y="77"/>
              </a:cxn>
              <a:cxn ang="0">
                <a:pos x="462" y="51"/>
              </a:cxn>
              <a:cxn ang="0">
                <a:pos x="507" y="38"/>
              </a:cxn>
              <a:cxn ang="0">
                <a:pos x="552" y="32"/>
              </a:cxn>
              <a:cxn ang="0">
                <a:pos x="590" y="19"/>
              </a:cxn>
              <a:cxn ang="0">
                <a:pos x="629" y="12"/>
              </a:cxn>
              <a:cxn ang="0">
                <a:pos x="655" y="6"/>
              </a:cxn>
              <a:cxn ang="0">
                <a:pos x="680" y="0"/>
              </a:cxn>
              <a:cxn ang="0">
                <a:pos x="700" y="0"/>
              </a:cxn>
              <a:cxn ang="0">
                <a:pos x="712" y="0"/>
              </a:cxn>
              <a:cxn ang="0">
                <a:pos x="732" y="0"/>
              </a:cxn>
              <a:cxn ang="0">
                <a:pos x="751" y="6"/>
              </a:cxn>
              <a:cxn ang="0">
                <a:pos x="789" y="32"/>
              </a:cxn>
              <a:cxn ang="0">
                <a:pos x="809" y="44"/>
              </a:cxn>
              <a:cxn ang="0">
                <a:pos x="822" y="57"/>
              </a:cxn>
              <a:cxn ang="0">
                <a:pos x="828" y="70"/>
              </a:cxn>
              <a:cxn ang="0">
                <a:pos x="822" y="77"/>
              </a:cxn>
              <a:cxn ang="0">
                <a:pos x="815" y="89"/>
              </a:cxn>
              <a:cxn ang="0">
                <a:pos x="789" y="102"/>
              </a:cxn>
              <a:cxn ang="0">
                <a:pos x="751" y="109"/>
              </a:cxn>
              <a:cxn ang="0">
                <a:pos x="700" y="128"/>
              </a:cxn>
            </a:cxnLst>
            <a:rect l="0" t="0" r="r" b="b"/>
            <a:pathLst>
              <a:path w="828" h="224">
                <a:moveTo>
                  <a:pt x="700" y="128"/>
                </a:moveTo>
                <a:lnTo>
                  <a:pt x="667" y="134"/>
                </a:lnTo>
                <a:lnTo>
                  <a:pt x="635" y="141"/>
                </a:lnTo>
                <a:lnTo>
                  <a:pt x="603" y="147"/>
                </a:lnTo>
                <a:lnTo>
                  <a:pt x="565" y="154"/>
                </a:lnTo>
                <a:lnTo>
                  <a:pt x="545" y="160"/>
                </a:lnTo>
                <a:lnTo>
                  <a:pt x="520" y="160"/>
                </a:lnTo>
                <a:lnTo>
                  <a:pt x="500" y="167"/>
                </a:lnTo>
                <a:lnTo>
                  <a:pt x="475" y="173"/>
                </a:lnTo>
                <a:lnTo>
                  <a:pt x="449" y="173"/>
                </a:lnTo>
                <a:lnTo>
                  <a:pt x="423" y="179"/>
                </a:lnTo>
                <a:lnTo>
                  <a:pt x="398" y="179"/>
                </a:lnTo>
                <a:lnTo>
                  <a:pt x="366" y="186"/>
                </a:lnTo>
                <a:lnTo>
                  <a:pt x="340" y="192"/>
                </a:lnTo>
                <a:lnTo>
                  <a:pt x="314" y="192"/>
                </a:lnTo>
                <a:lnTo>
                  <a:pt x="289" y="199"/>
                </a:lnTo>
                <a:lnTo>
                  <a:pt x="263" y="205"/>
                </a:lnTo>
                <a:lnTo>
                  <a:pt x="244" y="205"/>
                </a:lnTo>
                <a:lnTo>
                  <a:pt x="224" y="212"/>
                </a:lnTo>
                <a:lnTo>
                  <a:pt x="205" y="212"/>
                </a:lnTo>
                <a:lnTo>
                  <a:pt x="186" y="218"/>
                </a:lnTo>
                <a:lnTo>
                  <a:pt x="173" y="218"/>
                </a:lnTo>
                <a:lnTo>
                  <a:pt x="154" y="218"/>
                </a:lnTo>
                <a:lnTo>
                  <a:pt x="141" y="218"/>
                </a:lnTo>
                <a:lnTo>
                  <a:pt x="134" y="218"/>
                </a:lnTo>
                <a:lnTo>
                  <a:pt x="122" y="224"/>
                </a:lnTo>
                <a:lnTo>
                  <a:pt x="109" y="218"/>
                </a:lnTo>
                <a:lnTo>
                  <a:pt x="102" y="218"/>
                </a:lnTo>
                <a:lnTo>
                  <a:pt x="96" y="218"/>
                </a:lnTo>
                <a:lnTo>
                  <a:pt x="83" y="218"/>
                </a:lnTo>
                <a:lnTo>
                  <a:pt x="70" y="218"/>
                </a:lnTo>
                <a:lnTo>
                  <a:pt x="57" y="212"/>
                </a:lnTo>
                <a:lnTo>
                  <a:pt x="45" y="205"/>
                </a:lnTo>
                <a:lnTo>
                  <a:pt x="32" y="199"/>
                </a:lnTo>
                <a:lnTo>
                  <a:pt x="19" y="186"/>
                </a:lnTo>
                <a:lnTo>
                  <a:pt x="12" y="179"/>
                </a:lnTo>
                <a:lnTo>
                  <a:pt x="0" y="167"/>
                </a:lnTo>
                <a:lnTo>
                  <a:pt x="122" y="134"/>
                </a:lnTo>
                <a:lnTo>
                  <a:pt x="179" y="122"/>
                </a:lnTo>
                <a:lnTo>
                  <a:pt x="237" y="109"/>
                </a:lnTo>
                <a:lnTo>
                  <a:pt x="295" y="89"/>
                </a:lnTo>
                <a:lnTo>
                  <a:pt x="353" y="77"/>
                </a:lnTo>
                <a:lnTo>
                  <a:pt x="411" y="64"/>
                </a:lnTo>
                <a:lnTo>
                  <a:pt x="462" y="51"/>
                </a:lnTo>
                <a:lnTo>
                  <a:pt x="488" y="44"/>
                </a:lnTo>
                <a:lnTo>
                  <a:pt x="507" y="38"/>
                </a:lnTo>
                <a:lnTo>
                  <a:pt x="533" y="32"/>
                </a:lnTo>
                <a:lnTo>
                  <a:pt x="552" y="32"/>
                </a:lnTo>
                <a:lnTo>
                  <a:pt x="571" y="25"/>
                </a:lnTo>
                <a:lnTo>
                  <a:pt x="590" y="19"/>
                </a:lnTo>
                <a:lnTo>
                  <a:pt x="610" y="19"/>
                </a:lnTo>
                <a:lnTo>
                  <a:pt x="629" y="12"/>
                </a:lnTo>
                <a:lnTo>
                  <a:pt x="642" y="6"/>
                </a:lnTo>
                <a:lnTo>
                  <a:pt x="655" y="6"/>
                </a:lnTo>
                <a:lnTo>
                  <a:pt x="667" y="6"/>
                </a:lnTo>
                <a:lnTo>
                  <a:pt x="680" y="0"/>
                </a:lnTo>
                <a:lnTo>
                  <a:pt x="687" y="0"/>
                </a:lnTo>
                <a:lnTo>
                  <a:pt x="700" y="0"/>
                </a:lnTo>
                <a:lnTo>
                  <a:pt x="706" y="0"/>
                </a:lnTo>
                <a:lnTo>
                  <a:pt x="712" y="0"/>
                </a:lnTo>
                <a:lnTo>
                  <a:pt x="725" y="0"/>
                </a:lnTo>
                <a:lnTo>
                  <a:pt x="732" y="0"/>
                </a:lnTo>
                <a:lnTo>
                  <a:pt x="745" y="6"/>
                </a:lnTo>
                <a:lnTo>
                  <a:pt x="751" y="6"/>
                </a:lnTo>
                <a:lnTo>
                  <a:pt x="770" y="19"/>
                </a:lnTo>
                <a:lnTo>
                  <a:pt x="789" y="32"/>
                </a:lnTo>
                <a:lnTo>
                  <a:pt x="802" y="38"/>
                </a:lnTo>
                <a:lnTo>
                  <a:pt x="809" y="44"/>
                </a:lnTo>
                <a:lnTo>
                  <a:pt x="815" y="51"/>
                </a:lnTo>
                <a:lnTo>
                  <a:pt x="822" y="57"/>
                </a:lnTo>
                <a:lnTo>
                  <a:pt x="822" y="64"/>
                </a:lnTo>
                <a:lnTo>
                  <a:pt x="828" y="70"/>
                </a:lnTo>
                <a:lnTo>
                  <a:pt x="828" y="77"/>
                </a:lnTo>
                <a:lnTo>
                  <a:pt x="822" y="77"/>
                </a:lnTo>
                <a:lnTo>
                  <a:pt x="822" y="83"/>
                </a:lnTo>
                <a:lnTo>
                  <a:pt x="815" y="89"/>
                </a:lnTo>
                <a:lnTo>
                  <a:pt x="802" y="96"/>
                </a:lnTo>
                <a:lnTo>
                  <a:pt x="789" y="102"/>
                </a:lnTo>
                <a:lnTo>
                  <a:pt x="770" y="102"/>
                </a:lnTo>
                <a:lnTo>
                  <a:pt x="751" y="109"/>
                </a:lnTo>
                <a:lnTo>
                  <a:pt x="725" y="115"/>
                </a:lnTo>
                <a:lnTo>
                  <a:pt x="700" y="128"/>
                </a:lnTo>
                <a:lnTo>
                  <a:pt x="700" y="128"/>
                </a:lnTo>
              </a:path>
            </a:pathLst>
          </a:custGeom>
          <a:solidFill>
            <a:srgbClr val="FF0000"/>
          </a:solidFill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105" name="Freeform 33"/>
          <p:cNvSpPr>
            <a:spLocks/>
          </p:cNvSpPr>
          <p:nvPr/>
        </p:nvSpPr>
        <p:spPr bwMode="auto">
          <a:xfrm>
            <a:off x="5763914" y="1978001"/>
            <a:ext cx="571500" cy="917575"/>
          </a:xfrm>
          <a:custGeom>
            <a:avLst/>
            <a:gdLst/>
            <a:ahLst/>
            <a:cxnLst>
              <a:cxn ang="0">
                <a:pos x="0" y="559"/>
              </a:cxn>
              <a:cxn ang="0">
                <a:pos x="0" y="540"/>
              </a:cxn>
              <a:cxn ang="0">
                <a:pos x="19" y="514"/>
              </a:cxn>
              <a:cxn ang="0">
                <a:pos x="45" y="488"/>
              </a:cxn>
              <a:cxn ang="0">
                <a:pos x="90" y="430"/>
              </a:cxn>
              <a:cxn ang="0">
                <a:pos x="135" y="372"/>
              </a:cxn>
              <a:cxn ang="0">
                <a:pos x="167" y="328"/>
              </a:cxn>
              <a:cxn ang="0">
                <a:pos x="186" y="276"/>
              </a:cxn>
              <a:cxn ang="0">
                <a:pos x="206" y="231"/>
              </a:cxn>
              <a:cxn ang="0">
                <a:pos x="219" y="193"/>
              </a:cxn>
              <a:cxn ang="0">
                <a:pos x="231" y="135"/>
              </a:cxn>
              <a:cxn ang="0">
                <a:pos x="231" y="109"/>
              </a:cxn>
              <a:cxn ang="0">
                <a:pos x="225" y="83"/>
              </a:cxn>
              <a:cxn ang="0">
                <a:pos x="225" y="70"/>
              </a:cxn>
              <a:cxn ang="0">
                <a:pos x="219" y="58"/>
              </a:cxn>
              <a:cxn ang="0">
                <a:pos x="212" y="45"/>
              </a:cxn>
              <a:cxn ang="0">
                <a:pos x="219" y="19"/>
              </a:cxn>
              <a:cxn ang="0">
                <a:pos x="225" y="6"/>
              </a:cxn>
              <a:cxn ang="0">
                <a:pos x="244" y="0"/>
              </a:cxn>
              <a:cxn ang="0">
                <a:pos x="264" y="0"/>
              </a:cxn>
              <a:cxn ang="0">
                <a:pos x="289" y="13"/>
              </a:cxn>
              <a:cxn ang="0">
                <a:pos x="315" y="25"/>
              </a:cxn>
              <a:cxn ang="0">
                <a:pos x="334" y="38"/>
              </a:cxn>
              <a:cxn ang="0">
                <a:pos x="347" y="45"/>
              </a:cxn>
              <a:cxn ang="0">
                <a:pos x="360" y="51"/>
              </a:cxn>
              <a:cxn ang="0">
                <a:pos x="360" y="70"/>
              </a:cxn>
              <a:cxn ang="0">
                <a:pos x="360" y="90"/>
              </a:cxn>
              <a:cxn ang="0">
                <a:pos x="353" y="128"/>
              </a:cxn>
              <a:cxn ang="0">
                <a:pos x="341" y="167"/>
              </a:cxn>
              <a:cxn ang="0">
                <a:pos x="334" y="212"/>
              </a:cxn>
              <a:cxn ang="0">
                <a:pos x="315" y="263"/>
              </a:cxn>
              <a:cxn ang="0">
                <a:pos x="270" y="353"/>
              </a:cxn>
              <a:cxn ang="0">
                <a:pos x="244" y="405"/>
              </a:cxn>
              <a:cxn ang="0">
                <a:pos x="206" y="450"/>
              </a:cxn>
              <a:cxn ang="0">
                <a:pos x="167" y="488"/>
              </a:cxn>
              <a:cxn ang="0">
                <a:pos x="116" y="520"/>
              </a:cxn>
              <a:cxn ang="0">
                <a:pos x="71" y="552"/>
              </a:cxn>
              <a:cxn ang="0">
                <a:pos x="32" y="572"/>
              </a:cxn>
              <a:cxn ang="0">
                <a:pos x="13" y="578"/>
              </a:cxn>
              <a:cxn ang="0">
                <a:pos x="0" y="572"/>
              </a:cxn>
            </a:cxnLst>
            <a:rect l="0" t="0" r="r" b="b"/>
            <a:pathLst>
              <a:path w="360" h="578">
                <a:moveTo>
                  <a:pt x="0" y="572"/>
                </a:moveTo>
                <a:lnTo>
                  <a:pt x="0" y="559"/>
                </a:lnTo>
                <a:lnTo>
                  <a:pt x="0" y="552"/>
                </a:lnTo>
                <a:lnTo>
                  <a:pt x="0" y="540"/>
                </a:lnTo>
                <a:lnTo>
                  <a:pt x="7" y="533"/>
                </a:lnTo>
                <a:lnTo>
                  <a:pt x="19" y="514"/>
                </a:lnTo>
                <a:lnTo>
                  <a:pt x="32" y="501"/>
                </a:lnTo>
                <a:lnTo>
                  <a:pt x="45" y="488"/>
                </a:lnTo>
                <a:lnTo>
                  <a:pt x="58" y="469"/>
                </a:lnTo>
                <a:lnTo>
                  <a:pt x="90" y="430"/>
                </a:lnTo>
                <a:lnTo>
                  <a:pt x="122" y="392"/>
                </a:lnTo>
                <a:lnTo>
                  <a:pt x="135" y="372"/>
                </a:lnTo>
                <a:lnTo>
                  <a:pt x="154" y="347"/>
                </a:lnTo>
                <a:lnTo>
                  <a:pt x="167" y="328"/>
                </a:lnTo>
                <a:lnTo>
                  <a:pt x="180" y="302"/>
                </a:lnTo>
                <a:lnTo>
                  <a:pt x="186" y="276"/>
                </a:lnTo>
                <a:lnTo>
                  <a:pt x="199" y="250"/>
                </a:lnTo>
                <a:lnTo>
                  <a:pt x="206" y="231"/>
                </a:lnTo>
                <a:lnTo>
                  <a:pt x="212" y="212"/>
                </a:lnTo>
                <a:lnTo>
                  <a:pt x="219" y="193"/>
                </a:lnTo>
                <a:lnTo>
                  <a:pt x="225" y="173"/>
                </a:lnTo>
                <a:lnTo>
                  <a:pt x="231" y="135"/>
                </a:lnTo>
                <a:lnTo>
                  <a:pt x="231" y="122"/>
                </a:lnTo>
                <a:lnTo>
                  <a:pt x="231" y="109"/>
                </a:lnTo>
                <a:lnTo>
                  <a:pt x="231" y="96"/>
                </a:lnTo>
                <a:lnTo>
                  <a:pt x="225" y="83"/>
                </a:lnTo>
                <a:lnTo>
                  <a:pt x="225" y="77"/>
                </a:lnTo>
                <a:lnTo>
                  <a:pt x="225" y="70"/>
                </a:lnTo>
                <a:lnTo>
                  <a:pt x="219" y="64"/>
                </a:lnTo>
                <a:lnTo>
                  <a:pt x="219" y="58"/>
                </a:lnTo>
                <a:lnTo>
                  <a:pt x="212" y="51"/>
                </a:lnTo>
                <a:lnTo>
                  <a:pt x="212" y="45"/>
                </a:lnTo>
                <a:lnTo>
                  <a:pt x="212" y="32"/>
                </a:lnTo>
                <a:lnTo>
                  <a:pt x="219" y="19"/>
                </a:lnTo>
                <a:lnTo>
                  <a:pt x="219" y="13"/>
                </a:lnTo>
                <a:lnTo>
                  <a:pt x="225" y="6"/>
                </a:lnTo>
                <a:lnTo>
                  <a:pt x="231" y="6"/>
                </a:lnTo>
                <a:lnTo>
                  <a:pt x="244" y="0"/>
                </a:lnTo>
                <a:lnTo>
                  <a:pt x="251" y="0"/>
                </a:lnTo>
                <a:lnTo>
                  <a:pt x="264" y="0"/>
                </a:lnTo>
                <a:lnTo>
                  <a:pt x="276" y="6"/>
                </a:lnTo>
                <a:lnTo>
                  <a:pt x="289" y="13"/>
                </a:lnTo>
                <a:lnTo>
                  <a:pt x="302" y="19"/>
                </a:lnTo>
                <a:lnTo>
                  <a:pt x="315" y="25"/>
                </a:lnTo>
                <a:lnTo>
                  <a:pt x="328" y="32"/>
                </a:lnTo>
                <a:lnTo>
                  <a:pt x="334" y="38"/>
                </a:lnTo>
                <a:lnTo>
                  <a:pt x="341" y="45"/>
                </a:lnTo>
                <a:lnTo>
                  <a:pt x="347" y="45"/>
                </a:lnTo>
                <a:lnTo>
                  <a:pt x="353" y="51"/>
                </a:lnTo>
                <a:lnTo>
                  <a:pt x="360" y="51"/>
                </a:lnTo>
                <a:lnTo>
                  <a:pt x="360" y="58"/>
                </a:lnTo>
                <a:lnTo>
                  <a:pt x="360" y="70"/>
                </a:lnTo>
                <a:lnTo>
                  <a:pt x="360" y="77"/>
                </a:lnTo>
                <a:lnTo>
                  <a:pt x="360" y="90"/>
                </a:lnTo>
                <a:lnTo>
                  <a:pt x="353" y="109"/>
                </a:lnTo>
                <a:lnTo>
                  <a:pt x="353" y="128"/>
                </a:lnTo>
                <a:lnTo>
                  <a:pt x="347" y="148"/>
                </a:lnTo>
                <a:lnTo>
                  <a:pt x="341" y="167"/>
                </a:lnTo>
                <a:lnTo>
                  <a:pt x="341" y="193"/>
                </a:lnTo>
                <a:lnTo>
                  <a:pt x="334" y="212"/>
                </a:lnTo>
                <a:lnTo>
                  <a:pt x="321" y="238"/>
                </a:lnTo>
                <a:lnTo>
                  <a:pt x="315" y="263"/>
                </a:lnTo>
                <a:lnTo>
                  <a:pt x="296" y="308"/>
                </a:lnTo>
                <a:lnTo>
                  <a:pt x="270" y="353"/>
                </a:lnTo>
                <a:lnTo>
                  <a:pt x="257" y="379"/>
                </a:lnTo>
                <a:lnTo>
                  <a:pt x="244" y="405"/>
                </a:lnTo>
                <a:lnTo>
                  <a:pt x="225" y="424"/>
                </a:lnTo>
                <a:lnTo>
                  <a:pt x="206" y="450"/>
                </a:lnTo>
                <a:lnTo>
                  <a:pt x="186" y="469"/>
                </a:lnTo>
                <a:lnTo>
                  <a:pt x="167" y="488"/>
                </a:lnTo>
                <a:lnTo>
                  <a:pt x="142" y="507"/>
                </a:lnTo>
                <a:lnTo>
                  <a:pt x="116" y="520"/>
                </a:lnTo>
                <a:lnTo>
                  <a:pt x="90" y="540"/>
                </a:lnTo>
                <a:lnTo>
                  <a:pt x="71" y="552"/>
                </a:lnTo>
                <a:lnTo>
                  <a:pt x="52" y="565"/>
                </a:lnTo>
                <a:lnTo>
                  <a:pt x="32" y="572"/>
                </a:lnTo>
                <a:lnTo>
                  <a:pt x="19" y="572"/>
                </a:lnTo>
                <a:lnTo>
                  <a:pt x="13" y="578"/>
                </a:lnTo>
                <a:lnTo>
                  <a:pt x="0" y="572"/>
                </a:lnTo>
                <a:lnTo>
                  <a:pt x="0" y="572"/>
                </a:lnTo>
                <a:lnTo>
                  <a:pt x="0" y="572"/>
                </a:lnTo>
              </a:path>
            </a:pathLst>
          </a:custGeom>
          <a:solidFill>
            <a:srgbClr val="FF0000"/>
          </a:solidFill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112" name="Freeform 40"/>
          <p:cNvSpPr>
            <a:spLocks/>
          </p:cNvSpPr>
          <p:nvPr/>
        </p:nvSpPr>
        <p:spPr bwMode="auto">
          <a:xfrm>
            <a:off x="954088" y="4576763"/>
            <a:ext cx="957263" cy="1258887"/>
          </a:xfrm>
          <a:custGeom>
            <a:avLst/>
            <a:gdLst/>
            <a:ahLst/>
            <a:cxnLst>
              <a:cxn ang="0">
                <a:pos x="480" y="349"/>
              </a:cxn>
              <a:cxn ang="0">
                <a:pos x="425" y="424"/>
              </a:cxn>
              <a:cxn ang="0">
                <a:pos x="377" y="492"/>
              </a:cxn>
              <a:cxn ang="0">
                <a:pos x="301" y="581"/>
              </a:cxn>
              <a:cxn ang="0">
                <a:pos x="247" y="636"/>
              </a:cxn>
              <a:cxn ang="0">
                <a:pos x="199" y="684"/>
              </a:cxn>
              <a:cxn ang="0">
                <a:pos x="144" y="718"/>
              </a:cxn>
              <a:cxn ang="0">
                <a:pos x="103" y="752"/>
              </a:cxn>
              <a:cxn ang="0">
                <a:pos x="62" y="773"/>
              </a:cxn>
              <a:cxn ang="0">
                <a:pos x="27" y="786"/>
              </a:cxn>
              <a:cxn ang="0">
                <a:pos x="14" y="793"/>
              </a:cxn>
              <a:cxn ang="0">
                <a:pos x="0" y="779"/>
              </a:cxn>
              <a:cxn ang="0">
                <a:pos x="7" y="766"/>
              </a:cxn>
              <a:cxn ang="0">
                <a:pos x="20" y="738"/>
              </a:cxn>
              <a:cxn ang="0">
                <a:pos x="48" y="704"/>
              </a:cxn>
              <a:cxn ang="0">
                <a:pos x="89" y="656"/>
              </a:cxn>
              <a:cxn ang="0">
                <a:pos x="137" y="609"/>
              </a:cxn>
              <a:cxn ang="0">
                <a:pos x="185" y="554"/>
              </a:cxn>
              <a:cxn ang="0">
                <a:pos x="233" y="485"/>
              </a:cxn>
              <a:cxn ang="0">
                <a:pos x="281" y="417"/>
              </a:cxn>
              <a:cxn ang="0">
                <a:pos x="329" y="349"/>
              </a:cxn>
              <a:cxn ang="0">
                <a:pos x="370" y="280"/>
              </a:cxn>
              <a:cxn ang="0">
                <a:pos x="404" y="226"/>
              </a:cxn>
              <a:cxn ang="0">
                <a:pos x="432" y="178"/>
              </a:cxn>
              <a:cxn ang="0">
                <a:pos x="445" y="130"/>
              </a:cxn>
              <a:cxn ang="0">
                <a:pos x="452" y="102"/>
              </a:cxn>
              <a:cxn ang="0">
                <a:pos x="459" y="82"/>
              </a:cxn>
              <a:cxn ang="0">
                <a:pos x="452" y="68"/>
              </a:cxn>
              <a:cxn ang="0">
                <a:pos x="452" y="61"/>
              </a:cxn>
              <a:cxn ang="0">
                <a:pos x="452" y="34"/>
              </a:cxn>
              <a:cxn ang="0">
                <a:pos x="459" y="20"/>
              </a:cxn>
              <a:cxn ang="0">
                <a:pos x="473" y="7"/>
              </a:cxn>
              <a:cxn ang="0">
                <a:pos x="480" y="0"/>
              </a:cxn>
              <a:cxn ang="0">
                <a:pos x="500" y="0"/>
              </a:cxn>
              <a:cxn ang="0">
                <a:pos x="528" y="14"/>
              </a:cxn>
              <a:cxn ang="0">
                <a:pos x="562" y="41"/>
              </a:cxn>
              <a:cxn ang="0">
                <a:pos x="582" y="61"/>
              </a:cxn>
              <a:cxn ang="0">
                <a:pos x="596" y="89"/>
              </a:cxn>
              <a:cxn ang="0">
                <a:pos x="603" y="116"/>
              </a:cxn>
              <a:cxn ang="0">
                <a:pos x="596" y="144"/>
              </a:cxn>
              <a:cxn ang="0">
                <a:pos x="576" y="185"/>
              </a:cxn>
              <a:cxn ang="0">
                <a:pos x="555" y="226"/>
              </a:cxn>
              <a:cxn ang="0">
                <a:pos x="535" y="253"/>
              </a:cxn>
              <a:cxn ang="0">
                <a:pos x="514" y="294"/>
              </a:cxn>
              <a:cxn ang="0">
                <a:pos x="500" y="308"/>
              </a:cxn>
            </a:cxnLst>
            <a:rect l="0" t="0" r="r" b="b"/>
            <a:pathLst>
              <a:path w="603" h="793">
                <a:moveTo>
                  <a:pt x="500" y="308"/>
                </a:moveTo>
                <a:lnTo>
                  <a:pt x="480" y="349"/>
                </a:lnTo>
                <a:lnTo>
                  <a:pt x="452" y="390"/>
                </a:lnTo>
                <a:lnTo>
                  <a:pt x="425" y="424"/>
                </a:lnTo>
                <a:lnTo>
                  <a:pt x="404" y="458"/>
                </a:lnTo>
                <a:lnTo>
                  <a:pt x="377" y="492"/>
                </a:lnTo>
                <a:lnTo>
                  <a:pt x="349" y="520"/>
                </a:lnTo>
                <a:lnTo>
                  <a:pt x="301" y="581"/>
                </a:lnTo>
                <a:lnTo>
                  <a:pt x="274" y="609"/>
                </a:lnTo>
                <a:lnTo>
                  <a:pt x="247" y="636"/>
                </a:lnTo>
                <a:lnTo>
                  <a:pt x="219" y="663"/>
                </a:lnTo>
                <a:lnTo>
                  <a:pt x="199" y="684"/>
                </a:lnTo>
                <a:lnTo>
                  <a:pt x="171" y="704"/>
                </a:lnTo>
                <a:lnTo>
                  <a:pt x="144" y="718"/>
                </a:lnTo>
                <a:lnTo>
                  <a:pt x="123" y="738"/>
                </a:lnTo>
                <a:lnTo>
                  <a:pt x="103" y="752"/>
                </a:lnTo>
                <a:lnTo>
                  <a:pt x="75" y="766"/>
                </a:lnTo>
                <a:lnTo>
                  <a:pt x="62" y="773"/>
                </a:lnTo>
                <a:lnTo>
                  <a:pt x="41" y="779"/>
                </a:lnTo>
                <a:lnTo>
                  <a:pt x="27" y="786"/>
                </a:lnTo>
                <a:lnTo>
                  <a:pt x="20" y="793"/>
                </a:lnTo>
                <a:lnTo>
                  <a:pt x="14" y="793"/>
                </a:lnTo>
                <a:lnTo>
                  <a:pt x="7" y="786"/>
                </a:lnTo>
                <a:lnTo>
                  <a:pt x="0" y="779"/>
                </a:lnTo>
                <a:lnTo>
                  <a:pt x="0" y="773"/>
                </a:lnTo>
                <a:lnTo>
                  <a:pt x="7" y="766"/>
                </a:lnTo>
                <a:lnTo>
                  <a:pt x="7" y="752"/>
                </a:lnTo>
                <a:lnTo>
                  <a:pt x="20" y="738"/>
                </a:lnTo>
                <a:lnTo>
                  <a:pt x="27" y="725"/>
                </a:lnTo>
                <a:lnTo>
                  <a:pt x="48" y="704"/>
                </a:lnTo>
                <a:lnTo>
                  <a:pt x="62" y="684"/>
                </a:lnTo>
                <a:lnTo>
                  <a:pt x="89" y="656"/>
                </a:lnTo>
                <a:lnTo>
                  <a:pt x="110" y="636"/>
                </a:lnTo>
                <a:lnTo>
                  <a:pt x="137" y="609"/>
                </a:lnTo>
                <a:lnTo>
                  <a:pt x="158" y="581"/>
                </a:lnTo>
                <a:lnTo>
                  <a:pt x="185" y="554"/>
                </a:lnTo>
                <a:lnTo>
                  <a:pt x="205" y="520"/>
                </a:lnTo>
                <a:lnTo>
                  <a:pt x="233" y="485"/>
                </a:lnTo>
                <a:lnTo>
                  <a:pt x="260" y="451"/>
                </a:lnTo>
                <a:lnTo>
                  <a:pt x="281" y="417"/>
                </a:lnTo>
                <a:lnTo>
                  <a:pt x="308" y="383"/>
                </a:lnTo>
                <a:lnTo>
                  <a:pt x="329" y="349"/>
                </a:lnTo>
                <a:lnTo>
                  <a:pt x="349" y="314"/>
                </a:lnTo>
                <a:lnTo>
                  <a:pt x="370" y="280"/>
                </a:lnTo>
                <a:lnTo>
                  <a:pt x="391" y="253"/>
                </a:lnTo>
                <a:lnTo>
                  <a:pt x="404" y="226"/>
                </a:lnTo>
                <a:lnTo>
                  <a:pt x="418" y="198"/>
                </a:lnTo>
                <a:lnTo>
                  <a:pt x="432" y="178"/>
                </a:lnTo>
                <a:lnTo>
                  <a:pt x="439" y="150"/>
                </a:lnTo>
                <a:lnTo>
                  <a:pt x="445" y="130"/>
                </a:lnTo>
                <a:lnTo>
                  <a:pt x="452" y="116"/>
                </a:lnTo>
                <a:lnTo>
                  <a:pt x="452" y="102"/>
                </a:lnTo>
                <a:lnTo>
                  <a:pt x="452" y="89"/>
                </a:lnTo>
                <a:lnTo>
                  <a:pt x="459" y="82"/>
                </a:lnTo>
                <a:lnTo>
                  <a:pt x="452" y="75"/>
                </a:lnTo>
                <a:lnTo>
                  <a:pt x="452" y="68"/>
                </a:lnTo>
                <a:lnTo>
                  <a:pt x="452" y="68"/>
                </a:lnTo>
                <a:lnTo>
                  <a:pt x="452" y="61"/>
                </a:lnTo>
                <a:lnTo>
                  <a:pt x="452" y="48"/>
                </a:lnTo>
                <a:lnTo>
                  <a:pt x="452" y="34"/>
                </a:lnTo>
                <a:lnTo>
                  <a:pt x="459" y="27"/>
                </a:lnTo>
                <a:lnTo>
                  <a:pt x="459" y="20"/>
                </a:lnTo>
                <a:lnTo>
                  <a:pt x="466" y="14"/>
                </a:lnTo>
                <a:lnTo>
                  <a:pt x="473" y="7"/>
                </a:lnTo>
                <a:lnTo>
                  <a:pt x="480" y="0"/>
                </a:lnTo>
                <a:lnTo>
                  <a:pt x="480" y="0"/>
                </a:lnTo>
                <a:lnTo>
                  <a:pt x="493" y="0"/>
                </a:lnTo>
                <a:lnTo>
                  <a:pt x="500" y="0"/>
                </a:lnTo>
                <a:lnTo>
                  <a:pt x="514" y="7"/>
                </a:lnTo>
                <a:lnTo>
                  <a:pt x="528" y="14"/>
                </a:lnTo>
                <a:lnTo>
                  <a:pt x="548" y="27"/>
                </a:lnTo>
                <a:lnTo>
                  <a:pt x="562" y="41"/>
                </a:lnTo>
                <a:lnTo>
                  <a:pt x="576" y="55"/>
                </a:lnTo>
                <a:lnTo>
                  <a:pt x="582" y="61"/>
                </a:lnTo>
                <a:lnTo>
                  <a:pt x="589" y="68"/>
                </a:lnTo>
                <a:lnTo>
                  <a:pt x="596" y="89"/>
                </a:lnTo>
                <a:lnTo>
                  <a:pt x="596" y="102"/>
                </a:lnTo>
                <a:lnTo>
                  <a:pt x="603" y="116"/>
                </a:lnTo>
                <a:lnTo>
                  <a:pt x="596" y="130"/>
                </a:lnTo>
                <a:lnTo>
                  <a:pt x="596" y="144"/>
                </a:lnTo>
                <a:lnTo>
                  <a:pt x="589" y="157"/>
                </a:lnTo>
                <a:lnTo>
                  <a:pt x="576" y="185"/>
                </a:lnTo>
                <a:lnTo>
                  <a:pt x="562" y="205"/>
                </a:lnTo>
                <a:lnTo>
                  <a:pt x="555" y="226"/>
                </a:lnTo>
                <a:lnTo>
                  <a:pt x="548" y="239"/>
                </a:lnTo>
                <a:lnTo>
                  <a:pt x="535" y="253"/>
                </a:lnTo>
                <a:lnTo>
                  <a:pt x="528" y="273"/>
                </a:lnTo>
                <a:lnTo>
                  <a:pt x="514" y="294"/>
                </a:lnTo>
                <a:lnTo>
                  <a:pt x="500" y="308"/>
                </a:lnTo>
                <a:lnTo>
                  <a:pt x="500" y="308"/>
                </a:lnTo>
              </a:path>
            </a:pathLst>
          </a:custGeom>
          <a:solidFill>
            <a:srgbClr val="FF0000"/>
          </a:solidFill>
          <a:ln w="7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113" name="Freeform 41"/>
          <p:cNvSpPr>
            <a:spLocks/>
          </p:cNvSpPr>
          <p:nvPr/>
        </p:nvSpPr>
        <p:spPr bwMode="auto">
          <a:xfrm>
            <a:off x="1812925" y="4945063"/>
            <a:ext cx="381000" cy="336550"/>
          </a:xfrm>
          <a:custGeom>
            <a:avLst/>
            <a:gdLst/>
            <a:ahLst/>
            <a:cxnLst>
              <a:cxn ang="0">
                <a:pos x="48" y="0"/>
              </a:cxn>
              <a:cxn ang="0">
                <a:pos x="69" y="7"/>
              </a:cxn>
              <a:cxn ang="0">
                <a:pos x="96" y="14"/>
              </a:cxn>
              <a:cxn ang="0">
                <a:pos x="124" y="21"/>
              </a:cxn>
              <a:cxn ang="0">
                <a:pos x="158" y="28"/>
              </a:cxn>
              <a:cxn ang="0">
                <a:pos x="172" y="35"/>
              </a:cxn>
              <a:cxn ang="0">
                <a:pos x="185" y="48"/>
              </a:cxn>
              <a:cxn ang="0">
                <a:pos x="199" y="55"/>
              </a:cxn>
              <a:cxn ang="0">
                <a:pos x="206" y="69"/>
              </a:cxn>
              <a:cxn ang="0">
                <a:pos x="220" y="76"/>
              </a:cxn>
              <a:cxn ang="0">
                <a:pos x="227" y="89"/>
              </a:cxn>
              <a:cxn ang="0">
                <a:pos x="233" y="103"/>
              </a:cxn>
              <a:cxn ang="0">
                <a:pos x="233" y="117"/>
              </a:cxn>
              <a:cxn ang="0">
                <a:pos x="240" y="137"/>
              </a:cxn>
              <a:cxn ang="0">
                <a:pos x="240" y="165"/>
              </a:cxn>
              <a:cxn ang="0">
                <a:pos x="240" y="185"/>
              </a:cxn>
              <a:cxn ang="0">
                <a:pos x="233" y="199"/>
              </a:cxn>
              <a:cxn ang="0">
                <a:pos x="233" y="206"/>
              </a:cxn>
              <a:cxn ang="0">
                <a:pos x="220" y="212"/>
              </a:cxn>
              <a:cxn ang="0">
                <a:pos x="213" y="212"/>
              </a:cxn>
              <a:cxn ang="0">
                <a:pos x="199" y="212"/>
              </a:cxn>
              <a:cxn ang="0">
                <a:pos x="185" y="206"/>
              </a:cxn>
              <a:cxn ang="0">
                <a:pos x="165" y="199"/>
              </a:cxn>
              <a:cxn ang="0">
                <a:pos x="158" y="192"/>
              </a:cxn>
              <a:cxn ang="0">
                <a:pos x="151" y="185"/>
              </a:cxn>
              <a:cxn ang="0">
                <a:pos x="137" y="171"/>
              </a:cxn>
              <a:cxn ang="0">
                <a:pos x="124" y="165"/>
              </a:cxn>
              <a:cxn ang="0">
                <a:pos x="117" y="151"/>
              </a:cxn>
              <a:cxn ang="0">
                <a:pos x="103" y="144"/>
              </a:cxn>
              <a:cxn ang="0">
                <a:pos x="76" y="117"/>
              </a:cxn>
              <a:cxn ang="0">
                <a:pos x="55" y="96"/>
              </a:cxn>
              <a:cxn ang="0">
                <a:pos x="35" y="82"/>
              </a:cxn>
              <a:cxn ang="0">
                <a:pos x="21" y="69"/>
              </a:cxn>
              <a:cxn ang="0">
                <a:pos x="7" y="55"/>
              </a:cxn>
              <a:cxn ang="0">
                <a:pos x="0" y="41"/>
              </a:cxn>
              <a:cxn ang="0">
                <a:pos x="0" y="28"/>
              </a:cxn>
              <a:cxn ang="0">
                <a:pos x="0" y="21"/>
              </a:cxn>
              <a:cxn ang="0">
                <a:pos x="0" y="14"/>
              </a:cxn>
              <a:cxn ang="0">
                <a:pos x="0" y="7"/>
              </a:cxn>
              <a:cxn ang="0">
                <a:pos x="7" y="0"/>
              </a:cxn>
              <a:cxn ang="0">
                <a:pos x="14" y="0"/>
              </a:cxn>
              <a:cxn ang="0">
                <a:pos x="21" y="0"/>
              </a:cxn>
              <a:cxn ang="0">
                <a:pos x="28" y="0"/>
              </a:cxn>
              <a:cxn ang="0">
                <a:pos x="35" y="0"/>
              </a:cxn>
              <a:cxn ang="0">
                <a:pos x="48" y="0"/>
              </a:cxn>
              <a:cxn ang="0">
                <a:pos x="48" y="0"/>
              </a:cxn>
            </a:cxnLst>
            <a:rect l="0" t="0" r="r" b="b"/>
            <a:pathLst>
              <a:path w="240" h="212">
                <a:moveTo>
                  <a:pt x="48" y="0"/>
                </a:moveTo>
                <a:lnTo>
                  <a:pt x="69" y="7"/>
                </a:lnTo>
                <a:lnTo>
                  <a:pt x="96" y="14"/>
                </a:lnTo>
                <a:lnTo>
                  <a:pt x="124" y="21"/>
                </a:lnTo>
                <a:lnTo>
                  <a:pt x="158" y="28"/>
                </a:lnTo>
                <a:lnTo>
                  <a:pt x="172" y="35"/>
                </a:lnTo>
                <a:lnTo>
                  <a:pt x="185" y="48"/>
                </a:lnTo>
                <a:lnTo>
                  <a:pt x="199" y="55"/>
                </a:lnTo>
                <a:lnTo>
                  <a:pt x="206" y="69"/>
                </a:lnTo>
                <a:lnTo>
                  <a:pt x="220" y="76"/>
                </a:lnTo>
                <a:lnTo>
                  <a:pt x="227" y="89"/>
                </a:lnTo>
                <a:lnTo>
                  <a:pt x="233" y="103"/>
                </a:lnTo>
                <a:lnTo>
                  <a:pt x="233" y="117"/>
                </a:lnTo>
                <a:lnTo>
                  <a:pt x="240" y="137"/>
                </a:lnTo>
                <a:lnTo>
                  <a:pt x="240" y="165"/>
                </a:lnTo>
                <a:lnTo>
                  <a:pt x="240" y="185"/>
                </a:lnTo>
                <a:lnTo>
                  <a:pt x="233" y="199"/>
                </a:lnTo>
                <a:lnTo>
                  <a:pt x="233" y="206"/>
                </a:lnTo>
                <a:lnTo>
                  <a:pt x="220" y="212"/>
                </a:lnTo>
                <a:lnTo>
                  <a:pt x="213" y="212"/>
                </a:lnTo>
                <a:lnTo>
                  <a:pt x="199" y="212"/>
                </a:lnTo>
                <a:lnTo>
                  <a:pt x="185" y="206"/>
                </a:lnTo>
                <a:lnTo>
                  <a:pt x="165" y="199"/>
                </a:lnTo>
                <a:lnTo>
                  <a:pt x="158" y="192"/>
                </a:lnTo>
                <a:lnTo>
                  <a:pt x="151" y="185"/>
                </a:lnTo>
                <a:lnTo>
                  <a:pt x="137" y="171"/>
                </a:lnTo>
                <a:lnTo>
                  <a:pt x="124" y="165"/>
                </a:lnTo>
                <a:lnTo>
                  <a:pt x="117" y="151"/>
                </a:lnTo>
                <a:lnTo>
                  <a:pt x="103" y="144"/>
                </a:lnTo>
                <a:lnTo>
                  <a:pt x="76" y="117"/>
                </a:lnTo>
                <a:lnTo>
                  <a:pt x="55" y="96"/>
                </a:lnTo>
                <a:lnTo>
                  <a:pt x="35" y="82"/>
                </a:lnTo>
                <a:lnTo>
                  <a:pt x="21" y="69"/>
                </a:lnTo>
                <a:lnTo>
                  <a:pt x="7" y="55"/>
                </a:lnTo>
                <a:lnTo>
                  <a:pt x="0" y="41"/>
                </a:lnTo>
                <a:lnTo>
                  <a:pt x="0" y="28"/>
                </a:lnTo>
                <a:lnTo>
                  <a:pt x="0" y="21"/>
                </a:lnTo>
                <a:lnTo>
                  <a:pt x="0" y="14"/>
                </a:lnTo>
                <a:lnTo>
                  <a:pt x="0" y="7"/>
                </a:lnTo>
                <a:lnTo>
                  <a:pt x="7" y="0"/>
                </a:lnTo>
                <a:lnTo>
                  <a:pt x="14" y="0"/>
                </a:lnTo>
                <a:lnTo>
                  <a:pt x="21" y="0"/>
                </a:lnTo>
                <a:lnTo>
                  <a:pt x="28" y="0"/>
                </a:lnTo>
                <a:lnTo>
                  <a:pt x="35" y="0"/>
                </a:lnTo>
                <a:lnTo>
                  <a:pt x="48" y="0"/>
                </a:lnTo>
                <a:lnTo>
                  <a:pt x="48" y="0"/>
                </a:lnTo>
              </a:path>
            </a:pathLst>
          </a:custGeom>
          <a:solidFill>
            <a:srgbClr val="FF0000"/>
          </a:solidFill>
          <a:ln w="7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114" name="Freeform 42"/>
          <p:cNvSpPr>
            <a:spLocks/>
          </p:cNvSpPr>
          <p:nvPr/>
        </p:nvSpPr>
        <p:spPr bwMode="auto">
          <a:xfrm>
            <a:off x="1878013" y="4152900"/>
            <a:ext cx="392113" cy="401637"/>
          </a:xfrm>
          <a:custGeom>
            <a:avLst/>
            <a:gdLst/>
            <a:ahLst/>
            <a:cxnLst>
              <a:cxn ang="0">
                <a:pos x="0" y="28"/>
              </a:cxn>
              <a:cxn ang="0">
                <a:pos x="0" y="21"/>
              </a:cxn>
              <a:cxn ang="0">
                <a:pos x="0" y="14"/>
              </a:cxn>
              <a:cxn ang="0">
                <a:pos x="7" y="14"/>
              </a:cxn>
              <a:cxn ang="0">
                <a:pos x="7" y="7"/>
              </a:cxn>
              <a:cxn ang="0">
                <a:pos x="14" y="7"/>
              </a:cxn>
              <a:cxn ang="0">
                <a:pos x="21" y="0"/>
              </a:cxn>
              <a:cxn ang="0">
                <a:pos x="35" y="0"/>
              </a:cxn>
              <a:cxn ang="0">
                <a:pos x="42" y="0"/>
              </a:cxn>
              <a:cxn ang="0">
                <a:pos x="55" y="0"/>
              </a:cxn>
              <a:cxn ang="0">
                <a:pos x="62" y="0"/>
              </a:cxn>
              <a:cxn ang="0">
                <a:pos x="90" y="7"/>
              </a:cxn>
              <a:cxn ang="0">
                <a:pos x="103" y="7"/>
              </a:cxn>
              <a:cxn ang="0">
                <a:pos x="117" y="14"/>
              </a:cxn>
              <a:cxn ang="0">
                <a:pos x="131" y="21"/>
              </a:cxn>
              <a:cxn ang="0">
                <a:pos x="144" y="28"/>
              </a:cxn>
              <a:cxn ang="0">
                <a:pos x="165" y="34"/>
              </a:cxn>
              <a:cxn ang="0">
                <a:pos x="179" y="48"/>
              </a:cxn>
              <a:cxn ang="0">
                <a:pos x="192" y="55"/>
              </a:cxn>
              <a:cxn ang="0">
                <a:pos x="199" y="69"/>
              </a:cxn>
              <a:cxn ang="0">
                <a:pos x="213" y="75"/>
              </a:cxn>
              <a:cxn ang="0">
                <a:pos x="220" y="89"/>
              </a:cxn>
              <a:cxn ang="0">
                <a:pos x="234" y="103"/>
              </a:cxn>
              <a:cxn ang="0">
                <a:pos x="240" y="116"/>
              </a:cxn>
              <a:cxn ang="0">
                <a:pos x="240" y="130"/>
              </a:cxn>
              <a:cxn ang="0">
                <a:pos x="247" y="137"/>
              </a:cxn>
              <a:cxn ang="0">
                <a:pos x="247" y="151"/>
              </a:cxn>
              <a:cxn ang="0">
                <a:pos x="247" y="164"/>
              </a:cxn>
              <a:cxn ang="0">
                <a:pos x="247" y="178"/>
              </a:cxn>
              <a:cxn ang="0">
                <a:pos x="247" y="185"/>
              </a:cxn>
              <a:cxn ang="0">
                <a:pos x="240" y="199"/>
              </a:cxn>
              <a:cxn ang="0">
                <a:pos x="240" y="205"/>
              </a:cxn>
              <a:cxn ang="0">
                <a:pos x="234" y="219"/>
              </a:cxn>
              <a:cxn ang="0">
                <a:pos x="227" y="226"/>
              </a:cxn>
              <a:cxn ang="0">
                <a:pos x="227" y="233"/>
              </a:cxn>
              <a:cxn ang="0">
                <a:pos x="220" y="240"/>
              </a:cxn>
              <a:cxn ang="0">
                <a:pos x="213" y="246"/>
              </a:cxn>
              <a:cxn ang="0">
                <a:pos x="213" y="246"/>
              </a:cxn>
              <a:cxn ang="0">
                <a:pos x="206" y="246"/>
              </a:cxn>
              <a:cxn ang="0">
                <a:pos x="199" y="246"/>
              </a:cxn>
              <a:cxn ang="0">
                <a:pos x="199" y="253"/>
              </a:cxn>
              <a:cxn ang="0">
                <a:pos x="186" y="246"/>
              </a:cxn>
              <a:cxn ang="0">
                <a:pos x="179" y="240"/>
              </a:cxn>
              <a:cxn ang="0">
                <a:pos x="165" y="233"/>
              </a:cxn>
              <a:cxn ang="0">
                <a:pos x="151" y="219"/>
              </a:cxn>
              <a:cxn ang="0">
                <a:pos x="131" y="199"/>
              </a:cxn>
              <a:cxn ang="0">
                <a:pos x="110" y="178"/>
              </a:cxn>
              <a:cxn ang="0">
                <a:pos x="90" y="158"/>
              </a:cxn>
              <a:cxn ang="0">
                <a:pos x="69" y="137"/>
              </a:cxn>
              <a:cxn ang="0">
                <a:pos x="55" y="110"/>
              </a:cxn>
              <a:cxn ang="0">
                <a:pos x="35" y="96"/>
              </a:cxn>
              <a:cxn ang="0">
                <a:pos x="21" y="75"/>
              </a:cxn>
              <a:cxn ang="0">
                <a:pos x="14" y="62"/>
              </a:cxn>
              <a:cxn ang="0">
                <a:pos x="7" y="48"/>
              </a:cxn>
              <a:cxn ang="0">
                <a:pos x="0" y="41"/>
              </a:cxn>
              <a:cxn ang="0">
                <a:pos x="0" y="28"/>
              </a:cxn>
              <a:cxn ang="0">
                <a:pos x="0" y="28"/>
              </a:cxn>
            </a:cxnLst>
            <a:rect l="0" t="0" r="r" b="b"/>
            <a:pathLst>
              <a:path w="247" h="253">
                <a:moveTo>
                  <a:pt x="0" y="28"/>
                </a:moveTo>
                <a:lnTo>
                  <a:pt x="0" y="21"/>
                </a:lnTo>
                <a:lnTo>
                  <a:pt x="0" y="14"/>
                </a:lnTo>
                <a:lnTo>
                  <a:pt x="7" y="14"/>
                </a:lnTo>
                <a:lnTo>
                  <a:pt x="7" y="7"/>
                </a:lnTo>
                <a:lnTo>
                  <a:pt x="14" y="7"/>
                </a:lnTo>
                <a:lnTo>
                  <a:pt x="21" y="0"/>
                </a:lnTo>
                <a:lnTo>
                  <a:pt x="35" y="0"/>
                </a:lnTo>
                <a:lnTo>
                  <a:pt x="42" y="0"/>
                </a:lnTo>
                <a:lnTo>
                  <a:pt x="55" y="0"/>
                </a:lnTo>
                <a:lnTo>
                  <a:pt x="62" y="0"/>
                </a:lnTo>
                <a:lnTo>
                  <a:pt x="90" y="7"/>
                </a:lnTo>
                <a:lnTo>
                  <a:pt x="103" y="7"/>
                </a:lnTo>
                <a:lnTo>
                  <a:pt x="117" y="14"/>
                </a:lnTo>
                <a:lnTo>
                  <a:pt x="131" y="21"/>
                </a:lnTo>
                <a:lnTo>
                  <a:pt x="144" y="28"/>
                </a:lnTo>
                <a:lnTo>
                  <a:pt x="165" y="34"/>
                </a:lnTo>
                <a:lnTo>
                  <a:pt x="179" y="48"/>
                </a:lnTo>
                <a:lnTo>
                  <a:pt x="192" y="55"/>
                </a:lnTo>
                <a:lnTo>
                  <a:pt x="199" y="69"/>
                </a:lnTo>
                <a:lnTo>
                  <a:pt x="213" y="75"/>
                </a:lnTo>
                <a:lnTo>
                  <a:pt x="220" y="89"/>
                </a:lnTo>
                <a:lnTo>
                  <a:pt x="234" y="103"/>
                </a:lnTo>
                <a:lnTo>
                  <a:pt x="240" y="116"/>
                </a:lnTo>
                <a:lnTo>
                  <a:pt x="240" y="130"/>
                </a:lnTo>
                <a:lnTo>
                  <a:pt x="247" y="137"/>
                </a:lnTo>
                <a:lnTo>
                  <a:pt x="247" y="151"/>
                </a:lnTo>
                <a:lnTo>
                  <a:pt x="247" y="164"/>
                </a:lnTo>
                <a:lnTo>
                  <a:pt x="247" y="178"/>
                </a:lnTo>
                <a:lnTo>
                  <a:pt x="247" y="185"/>
                </a:lnTo>
                <a:lnTo>
                  <a:pt x="240" y="199"/>
                </a:lnTo>
                <a:lnTo>
                  <a:pt x="240" y="205"/>
                </a:lnTo>
                <a:lnTo>
                  <a:pt x="234" y="219"/>
                </a:lnTo>
                <a:lnTo>
                  <a:pt x="227" y="226"/>
                </a:lnTo>
                <a:lnTo>
                  <a:pt x="227" y="233"/>
                </a:lnTo>
                <a:lnTo>
                  <a:pt x="220" y="240"/>
                </a:lnTo>
                <a:lnTo>
                  <a:pt x="213" y="246"/>
                </a:lnTo>
                <a:lnTo>
                  <a:pt x="213" y="246"/>
                </a:lnTo>
                <a:lnTo>
                  <a:pt x="206" y="246"/>
                </a:lnTo>
                <a:lnTo>
                  <a:pt x="199" y="246"/>
                </a:lnTo>
                <a:lnTo>
                  <a:pt x="199" y="253"/>
                </a:lnTo>
                <a:lnTo>
                  <a:pt x="186" y="246"/>
                </a:lnTo>
                <a:lnTo>
                  <a:pt x="179" y="240"/>
                </a:lnTo>
                <a:lnTo>
                  <a:pt x="165" y="233"/>
                </a:lnTo>
                <a:lnTo>
                  <a:pt x="151" y="219"/>
                </a:lnTo>
                <a:lnTo>
                  <a:pt x="131" y="199"/>
                </a:lnTo>
                <a:lnTo>
                  <a:pt x="110" y="178"/>
                </a:lnTo>
                <a:lnTo>
                  <a:pt x="90" y="158"/>
                </a:lnTo>
                <a:lnTo>
                  <a:pt x="69" y="137"/>
                </a:lnTo>
                <a:lnTo>
                  <a:pt x="55" y="110"/>
                </a:lnTo>
                <a:lnTo>
                  <a:pt x="35" y="96"/>
                </a:lnTo>
                <a:lnTo>
                  <a:pt x="21" y="75"/>
                </a:lnTo>
                <a:lnTo>
                  <a:pt x="14" y="62"/>
                </a:lnTo>
                <a:lnTo>
                  <a:pt x="7" y="48"/>
                </a:lnTo>
                <a:lnTo>
                  <a:pt x="0" y="41"/>
                </a:lnTo>
                <a:lnTo>
                  <a:pt x="0" y="28"/>
                </a:lnTo>
                <a:lnTo>
                  <a:pt x="0" y="28"/>
                </a:lnTo>
              </a:path>
            </a:pathLst>
          </a:custGeom>
          <a:solidFill>
            <a:srgbClr val="FF0000"/>
          </a:solidFill>
          <a:ln w="7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115" name="Freeform 43"/>
          <p:cNvSpPr>
            <a:spLocks/>
          </p:cNvSpPr>
          <p:nvPr/>
        </p:nvSpPr>
        <p:spPr bwMode="auto">
          <a:xfrm>
            <a:off x="2182813" y="4044950"/>
            <a:ext cx="566738" cy="1063625"/>
          </a:xfrm>
          <a:custGeom>
            <a:avLst/>
            <a:gdLst/>
            <a:ahLst/>
            <a:cxnLst>
              <a:cxn ang="0">
                <a:pos x="0" y="663"/>
              </a:cxn>
              <a:cxn ang="0">
                <a:pos x="0" y="643"/>
              </a:cxn>
              <a:cxn ang="0">
                <a:pos x="7" y="615"/>
              </a:cxn>
              <a:cxn ang="0">
                <a:pos x="21" y="588"/>
              </a:cxn>
              <a:cxn ang="0">
                <a:pos x="48" y="526"/>
              </a:cxn>
              <a:cxn ang="0">
                <a:pos x="76" y="485"/>
              </a:cxn>
              <a:cxn ang="0">
                <a:pos x="96" y="437"/>
              </a:cxn>
              <a:cxn ang="0">
                <a:pos x="117" y="383"/>
              </a:cxn>
              <a:cxn ang="0">
                <a:pos x="158" y="280"/>
              </a:cxn>
              <a:cxn ang="0">
                <a:pos x="192" y="184"/>
              </a:cxn>
              <a:cxn ang="0">
                <a:pos x="206" y="137"/>
              </a:cxn>
              <a:cxn ang="0">
                <a:pos x="206" y="109"/>
              </a:cxn>
              <a:cxn ang="0">
                <a:pos x="206" y="82"/>
              </a:cxn>
              <a:cxn ang="0">
                <a:pos x="199" y="61"/>
              </a:cxn>
              <a:cxn ang="0">
                <a:pos x="192" y="48"/>
              </a:cxn>
              <a:cxn ang="0">
                <a:pos x="192" y="34"/>
              </a:cxn>
              <a:cxn ang="0">
                <a:pos x="199" y="20"/>
              </a:cxn>
              <a:cxn ang="0">
                <a:pos x="213" y="14"/>
              </a:cxn>
              <a:cxn ang="0">
                <a:pos x="227" y="7"/>
              </a:cxn>
              <a:cxn ang="0">
                <a:pos x="247" y="0"/>
              </a:cxn>
              <a:cxn ang="0">
                <a:pos x="268" y="7"/>
              </a:cxn>
              <a:cxn ang="0">
                <a:pos x="295" y="20"/>
              </a:cxn>
              <a:cxn ang="0">
                <a:pos x="323" y="34"/>
              </a:cxn>
              <a:cxn ang="0">
                <a:pos x="336" y="48"/>
              </a:cxn>
              <a:cxn ang="0">
                <a:pos x="350" y="61"/>
              </a:cxn>
              <a:cxn ang="0">
                <a:pos x="357" y="75"/>
              </a:cxn>
              <a:cxn ang="0">
                <a:pos x="357" y="89"/>
              </a:cxn>
              <a:cxn ang="0">
                <a:pos x="357" y="102"/>
              </a:cxn>
              <a:cxn ang="0">
                <a:pos x="350" y="123"/>
              </a:cxn>
              <a:cxn ang="0">
                <a:pos x="343" y="143"/>
              </a:cxn>
              <a:cxn ang="0">
                <a:pos x="336" y="171"/>
              </a:cxn>
              <a:cxn ang="0">
                <a:pos x="323" y="205"/>
              </a:cxn>
              <a:cxn ang="0">
                <a:pos x="309" y="246"/>
              </a:cxn>
              <a:cxn ang="0">
                <a:pos x="288" y="287"/>
              </a:cxn>
              <a:cxn ang="0">
                <a:pos x="247" y="376"/>
              </a:cxn>
              <a:cxn ang="0">
                <a:pos x="206" y="451"/>
              </a:cxn>
              <a:cxn ang="0">
                <a:pos x="165" y="520"/>
              </a:cxn>
              <a:cxn ang="0">
                <a:pos x="117" y="581"/>
              </a:cxn>
              <a:cxn ang="0">
                <a:pos x="96" y="608"/>
              </a:cxn>
              <a:cxn ang="0">
                <a:pos x="76" y="629"/>
              </a:cxn>
              <a:cxn ang="0">
                <a:pos x="55" y="643"/>
              </a:cxn>
              <a:cxn ang="0">
                <a:pos x="28" y="663"/>
              </a:cxn>
              <a:cxn ang="0">
                <a:pos x="7" y="670"/>
              </a:cxn>
              <a:cxn ang="0">
                <a:pos x="0" y="670"/>
              </a:cxn>
            </a:cxnLst>
            <a:rect l="0" t="0" r="r" b="b"/>
            <a:pathLst>
              <a:path w="357" h="670">
                <a:moveTo>
                  <a:pt x="0" y="670"/>
                </a:moveTo>
                <a:lnTo>
                  <a:pt x="0" y="663"/>
                </a:lnTo>
                <a:lnTo>
                  <a:pt x="0" y="649"/>
                </a:lnTo>
                <a:lnTo>
                  <a:pt x="0" y="643"/>
                </a:lnTo>
                <a:lnTo>
                  <a:pt x="0" y="629"/>
                </a:lnTo>
                <a:lnTo>
                  <a:pt x="7" y="615"/>
                </a:lnTo>
                <a:lnTo>
                  <a:pt x="7" y="602"/>
                </a:lnTo>
                <a:lnTo>
                  <a:pt x="21" y="588"/>
                </a:lnTo>
                <a:lnTo>
                  <a:pt x="28" y="567"/>
                </a:lnTo>
                <a:lnTo>
                  <a:pt x="48" y="526"/>
                </a:lnTo>
                <a:lnTo>
                  <a:pt x="62" y="506"/>
                </a:lnTo>
                <a:lnTo>
                  <a:pt x="76" y="485"/>
                </a:lnTo>
                <a:lnTo>
                  <a:pt x="83" y="465"/>
                </a:lnTo>
                <a:lnTo>
                  <a:pt x="96" y="437"/>
                </a:lnTo>
                <a:lnTo>
                  <a:pt x="110" y="410"/>
                </a:lnTo>
                <a:lnTo>
                  <a:pt x="117" y="383"/>
                </a:lnTo>
                <a:lnTo>
                  <a:pt x="144" y="328"/>
                </a:lnTo>
                <a:lnTo>
                  <a:pt x="158" y="280"/>
                </a:lnTo>
                <a:lnTo>
                  <a:pt x="179" y="232"/>
                </a:lnTo>
                <a:lnTo>
                  <a:pt x="192" y="184"/>
                </a:lnTo>
                <a:lnTo>
                  <a:pt x="199" y="157"/>
                </a:lnTo>
                <a:lnTo>
                  <a:pt x="206" y="137"/>
                </a:lnTo>
                <a:lnTo>
                  <a:pt x="206" y="123"/>
                </a:lnTo>
                <a:lnTo>
                  <a:pt x="206" y="109"/>
                </a:lnTo>
                <a:lnTo>
                  <a:pt x="206" y="96"/>
                </a:lnTo>
                <a:lnTo>
                  <a:pt x="206" y="82"/>
                </a:lnTo>
                <a:lnTo>
                  <a:pt x="206" y="68"/>
                </a:lnTo>
                <a:lnTo>
                  <a:pt x="199" y="61"/>
                </a:lnTo>
                <a:lnTo>
                  <a:pt x="192" y="55"/>
                </a:lnTo>
                <a:lnTo>
                  <a:pt x="192" y="48"/>
                </a:lnTo>
                <a:lnTo>
                  <a:pt x="192" y="41"/>
                </a:lnTo>
                <a:lnTo>
                  <a:pt x="192" y="34"/>
                </a:lnTo>
                <a:lnTo>
                  <a:pt x="199" y="27"/>
                </a:lnTo>
                <a:lnTo>
                  <a:pt x="199" y="20"/>
                </a:lnTo>
                <a:lnTo>
                  <a:pt x="206" y="20"/>
                </a:lnTo>
                <a:lnTo>
                  <a:pt x="213" y="14"/>
                </a:lnTo>
                <a:lnTo>
                  <a:pt x="220" y="7"/>
                </a:lnTo>
                <a:lnTo>
                  <a:pt x="227" y="7"/>
                </a:lnTo>
                <a:lnTo>
                  <a:pt x="233" y="0"/>
                </a:lnTo>
                <a:lnTo>
                  <a:pt x="247" y="0"/>
                </a:lnTo>
                <a:lnTo>
                  <a:pt x="254" y="0"/>
                </a:lnTo>
                <a:lnTo>
                  <a:pt x="268" y="7"/>
                </a:lnTo>
                <a:lnTo>
                  <a:pt x="281" y="14"/>
                </a:lnTo>
                <a:lnTo>
                  <a:pt x="295" y="20"/>
                </a:lnTo>
                <a:lnTo>
                  <a:pt x="309" y="27"/>
                </a:lnTo>
                <a:lnTo>
                  <a:pt x="323" y="34"/>
                </a:lnTo>
                <a:lnTo>
                  <a:pt x="329" y="41"/>
                </a:lnTo>
                <a:lnTo>
                  <a:pt x="336" y="48"/>
                </a:lnTo>
                <a:lnTo>
                  <a:pt x="343" y="55"/>
                </a:lnTo>
                <a:lnTo>
                  <a:pt x="350" y="61"/>
                </a:lnTo>
                <a:lnTo>
                  <a:pt x="357" y="68"/>
                </a:lnTo>
                <a:lnTo>
                  <a:pt x="357" y="75"/>
                </a:lnTo>
                <a:lnTo>
                  <a:pt x="357" y="82"/>
                </a:lnTo>
                <a:lnTo>
                  <a:pt x="357" y="89"/>
                </a:lnTo>
                <a:lnTo>
                  <a:pt x="357" y="96"/>
                </a:lnTo>
                <a:lnTo>
                  <a:pt x="357" y="102"/>
                </a:lnTo>
                <a:lnTo>
                  <a:pt x="357" y="109"/>
                </a:lnTo>
                <a:lnTo>
                  <a:pt x="350" y="123"/>
                </a:lnTo>
                <a:lnTo>
                  <a:pt x="350" y="130"/>
                </a:lnTo>
                <a:lnTo>
                  <a:pt x="343" y="143"/>
                </a:lnTo>
                <a:lnTo>
                  <a:pt x="343" y="157"/>
                </a:lnTo>
                <a:lnTo>
                  <a:pt x="336" y="171"/>
                </a:lnTo>
                <a:lnTo>
                  <a:pt x="329" y="191"/>
                </a:lnTo>
                <a:lnTo>
                  <a:pt x="323" y="205"/>
                </a:lnTo>
                <a:lnTo>
                  <a:pt x="316" y="226"/>
                </a:lnTo>
                <a:lnTo>
                  <a:pt x="309" y="246"/>
                </a:lnTo>
                <a:lnTo>
                  <a:pt x="302" y="267"/>
                </a:lnTo>
                <a:lnTo>
                  <a:pt x="288" y="287"/>
                </a:lnTo>
                <a:lnTo>
                  <a:pt x="268" y="335"/>
                </a:lnTo>
                <a:lnTo>
                  <a:pt x="247" y="376"/>
                </a:lnTo>
                <a:lnTo>
                  <a:pt x="227" y="417"/>
                </a:lnTo>
                <a:lnTo>
                  <a:pt x="206" y="451"/>
                </a:lnTo>
                <a:lnTo>
                  <a:pt x="186" y="492"/>
                </a:lnTo>
                <a:lnTo>
                  <a:pt x="165" y="520"/>
                </a:lnTo>
                <a:lnTo>
                  <a:pt x="144" y="554"/>
                </a:lnTo>
                <a:lnTo>
                  <a:pt x="117" y="581"/>
                </a:lnTo>
                <a:lnTo>
                  <a:pt x="110" y="595"/>
                </a:lnTo>
                <a:lnTo>
                  <a:pt x="96" y="608"/>
                </a:lnTo>
                <a:lnTo>
                  <a:pt x="83" y="615"/>
                </a:lnTo>
                <a:lnTo>
                  <a:pt x="76" y="629"/>
                </a:lnTo>
                <a:lnTo>
                  <a:pt x="69" y="636"/>
                </a:lnTo>
                <a:lnTo>
                  <a:pt x="55" y="643"/>
                </a:lnTo>
                <a:lnTo>
                  <a:pt x="42" y="656"/>
                </a:lnTo>
                <a:lnTo>
                  <a:pt x="28" y="663"/>
                </a:lnTo>
                <a:lnTo>
                  <a:pt x="14" y="670"/>
                </a:lnTo>
                <a:lnTo>
                  <a:pt x="7" y="670"/>
                </a:lnTo>
                <a:lnTo>
                  <a:pt x="0" y="670"/>
                </a:lnTo>
                <a:lnTo>
                  <a:pt x="0" y="670"/>
                </a:lnTo>
              </a:path>
            </a:pathLst>
          </a:custGeom>
          <a:solidFill>
            <a:srgbClr val="FF0000"/>
          </a:solidFill>
          <a:ln w="7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116" name="Freeform 44"/>
          <p:cNvSpPr>
            <a:spLocks/>
          </p:cNvSpPr>
          <p:nvPr/>
        </p:nvSpPr>
        <p:spPr bwMode="auto">
          <a:xfrm>
            <a:off x="2411413" y="4598988"/>
            <a:ext cx="730250" cy="476250"/>
          </a:xfrm>
          <a:custGeom>
            <a:avLst/>
            <a:gdLst/>
            <a:ahLst/>
            <a:cxnLst>
              <a:cxn ang="0">
                <a:pos x="213" y="294"/>
              </a:cxn>
              <a:cxn ang="0">
                <a:pos x="213" y="273"/>
              </a:cxn>
              <a:cxn ang="0">
                <a:pos x="220" y="253"/>
              </a:cxn>
              <a:cxn ang="0">
                <a:pos x="233" y="218"/>
              </a:cxn>
              <a:cxn ang="0">
                <a:pos x="247" y="191"/>
              </a:cxn>
              <a:cxn ang="0">
                <a:pos x="254" y="164"/>
              </a:cxn>
              <a:cxn ang="0">
                <a:pos x="261" y="150"/>
              </a:cxn>
              <a:cxn ang="0">
                <a:pos x="268" y="136"/>
              </a:cxn>
              <a:cxn ang="0">
                <a:pos x="268" y="130"/>
              </a:cxn>
              <a:cxn ang="0">
                <a:pos x="254" y="136"/>
              </a:cxn>
              <a:cxn ang="0">
                <a:pos x="227" y="136"/>
              </a:cxn>
              <a:cxn ang="0">
                <a:pos x="192" y="143"/>
              </a:cxn>
              <a:cxn ang="0">
                <a:pos x="151" y="150"/>
              </a:cxn>
              <a:cxn ang="0">
                <a:pos x="110" y="157"/>
              </a:cxn>
              <a:cxn ang="0">
                <a:pos x="83" y="157"/>
              </a:cxn>
              <a:cxn ang="0">
                <a:pos x="55" y="157"/>
              </a:cxn>
              <a:cxn ang="0">
                <a:pos x="42" y="150"/>
              </a:cxn>
              <a:cxn ang="0">
                <a:pos x="28" y="136"/>
              </a:cxn>
              <a:cxn ang="0">
                <a:pos x="14" y="123"/>
              </a:cxn>
              <a:cxn ang="0">
                <a:pos x="0" y="95"/>
              </a:cxn>
              <a:cxn ang="0">
                <a:pos x="48" y="75"/>
              </a:cxn>
              <a:cxn ang="0">
                <a:pos x="144" y="61"/>
              </a:cxn>
              <a:cxn ang="0">
                <a:pos x="206" y="54"/>
              </a:cxn>
              <a:cxn ang="0">
                <a:pos x="233" y="41"/>
              </a:cxn>
              <a:cxn ang="0">
                <a:pos x="261" y="34"/>
              </a:cxn>
              <a:cxn ang="0">
                <a:pos x="275" y="27"/>
              </a:cxn>
              <a:cxn ang="0">
                <a:pos x="281" y="6"/>
              </a:cxn>
              <a:cxn ang="0">
                <a:pos x="302" y="0"/>
              </a:cxn>
              <a:cxn ang="0">
                <a:pos x="316" y="0"/>
              </a:cxn>
              <a:cxn ang="0">
                <a:pos x="336" y="6"/>
              </a:cxn>
              <a:cxn ang="0">
                <a:pos x="357" y="20"/>
              </a:cxn>
              <a:cxn ang="0">
                <a:pos x="384" y="41"/>
              </a:cxn>
              <a:cxn ang="0">
                <a:pos x="412" y="68"/>
              </a:cxn>
              <a:cxn ang="0">
                <a:pos x="439" y="88"/>
              </a:cxn>
              <a:cxn ang="0">
                <a:pos x="453" y="116"/>
              </a:cxn>
              <a:cxn ang="0">
                <a:pos x="460" y="130"/>
              </a:cxn>
              <a:cxn ang="0">
                <a:pos x="453" y="150"/>
              </a:cxn>
              <a:cxn ang="0">
                <a:pos x="446" y="157"/>
              </a:cxn>
              <a:cxn ang="0">
                <a:pos x="432" y="164"/>
              </a:cxn>
              <a:cxn ang="0">
                <a:pos x="412" y="171"/>
              </a:cxn>
              <a:cxn ang="0">
                <a:pos x="391" y="184"/>
              </a:cxn>
              <a:cxn ang="0">
                <a:pos x="364" y="205"/>
              </a:cxn>
              <a:cxn ang="0">
                <a:pos x="329" y="232"/>
              </a:cxn>
              <a:cxn ang="0">
                <a:pos x="295" y="266"/>
              </a:cxn>
              <a:cxn ang="0">
                <a:pos x="261" y="287"/>
              </a:cxn>
              <a:cxn ang="0">
                <a:pos x="240" y="300"/>
              </a:cxn>
              <a:cxn ang="0">
                <a:pos x="227" y="300"/>
              </a:cxn>
              <a:cxn ang="0">
                <a:pos x="220" y="294"/>
              </a:cxn>
            </a:cxnLst>
            <a:rect l="0" t="0" r="r" b="b"/>
            <a:pathLst>
              <a:path w="460" h="300">
                <a:moveTo>
                  <a:pt x="220" y="294"/>
                </a:moveTo>
                <a:lnTo>
                  <a:pt x="213" y="294"/>
                </a:lnTo>
                <a:lnTo>
                  <a:pt x="213" y="280"/>
                </a:lnTo>
                <a:lnTo>
                  <a:pt x="213" y="273"/>
                </a:lnTo>
                <a:lnTo>
                  <a:pt x="213" y="266"/>
                </a:lnTo>
                <a:lnTo>
                  <a:pt x="220" y="253"/>
                </a:lnTo>
                <a:lnTo>
                  <a:pt x="227" y="239"/>
                </a:lnTo>
                <a:lnTo>
                  <a:pt x="233" y="218"/>
                </a:lnTo>
                <a:lnTo>
                  <a:pt x="240" y="205"/>
                </a:lnTo>
                <a:lnTo>
                  <a:pt x="247" y="191"/>
                </a:lnTo>
                <a:lnTo>
                  <a:pt x="254" y="177"/>
                </a:lnTo>
                <a:lnTo>
                  <a:pt x="254" y="164"/>
                </a:lnTo>
                <a:lnTo>
                  <a:pt x="261" y="157"/>
                </a:lnTo>
                <a:lnTo>
                  <a:pt x="261" y="150"/>
                </a:lnTo>
                <a:lnTo>
                  <a:pt x="268" y="143"/>
                </a:lnTo>
                <a:lnTo>
                  <a:pt x="268" y="136"/>
                </a:lnTo>
                <a:lnTo>
                  <a:pt x="268" y="130"/>
                </a:lnTo>
                <a:lnTo>
                  <a:pt x="268" y="130"/>
                </a:lnTo>
                <a:lnTo>
                  <a:pt x="261" y="136"/>
                </a:lnTo>
                <a:lnTo>
                  <a:pt x="254" y="136"/>
                </a:lnTo>
                <a:lnTo>
                  <a:pt x="240" y="136"/>
                </a:lnTo>
                <a:lnTo>
                  <a:pt x="227" y="136"/>
                </a:lnTo>
                <a:lnTo>
                  <a:pt x="213" y="143"/>
                </a:lnTo>
                <a:lnTo>
                  <a:pt x="192" y="143"/>
                </a:lnTo>
                <a:lnTo>
                  <a:pt x="172" y="150"/>
                </a:lnTo>
                <a:lnTo>
                  <a:pt x="151" y="150"/>
                </a:lnTo>
                <a:lnTo>
                  <a:pt x="131" y="157"/>
                </a:lnTo>
                <a:lnTo>
                  <a:pt x="110" y="157"/>
                </a:lnTo>
                <a:lnTo>
                  <a:pt x="96" y="157"/>
                </a:lnTo>
                <a:lnTo>
                  <a:pt x="83" y="157"/>
                </a:lnTo>
                <a:lnTo>
                  <a:pt x="69" y="157"/>
                </a:lnTo>
                <a:lnTo>
                  <a:pt x="55" y="157"/>
                </a:lnTo>
                <a:lnTo>
                  <a:pt x="48" y="157"/>
                </a:lnTo>
                <a:lnTo>
                  <a:pt x="42" y="150"/>
                </a:lnTo>
                <a:lnTo>
                  <a:pt x="35" y="143"/>
                </a:lnTo>
                <a:lnTo>
                  <a:pt x="28" y="136"/>
                </a:lnTo>
                <a:lnTo>
                  <a:pt x="21" y="130"/>
                </a:lnTo>
                <a:lnTo>
                  <a:pt x="14" y="123"/>
                </a:lnTo>
                <a:lnTo>
                  <a:pt x="7" y="109"/>
                </a:lnTo>
                <a:lnTo>
                  <a:pt x="0" y="95"/>
                </a:lnTo>
                <a:lnTo>
                  <a:pt x="0" y="75"/>
                </a:lnTo>
                <a:lnTo>
                  <a:pt x="48" y="75"/>
                </a:lnTo>
                <a:lnTo>
                  <a:pt x="96" y="68"/>
                </a:lnTo>
                <a:lnTo>
                  <a:pt x="144" y="61"/>
                </a:lnTo>
                <a:lnTo>
                  <a:pt x="185" y="54"/>
                </a:lnTo>
                <a:lnTo>
                  <a:pt x="206" y="54"/>
                </a:lnTo>
                <a:lnTo>
                  <a:pt x="220" y="47"/>
                </a:lnTo>
                <a:lnTo>
                  <a:pt x="233" y="41"/>
                </a:lnTo>
                <a:lnTo>
                  <a:pt x="247" y="41"/>
                </a:lnTo>
                <a:lnTo>
                  <a:pt x="261" y="34"/>
                </a:lnTo>
                <a:lnTo>
                  <a:pt x="268" y="27"/>
                </a:lnTo>
                <a:lnTo>
                  <a:pt x="275" y="27"/>
                </a:lnTo>
                <a:lnTo>
                  <a:pt x="275" y="20"/>
                </a:lnTo>
                <a:lnTo>
                  <a:pt x="281" y="6"/>
                </a:lnTo>
                <a:lnTo>
                  <a:pt x="288" y="0"/>
                </a:lnTo>
                <a:lnTo>
                  <a:pt x="302" y="0"/>
                </a:lnTo>
                <a:lnTo>
                  <a:pt x="309" y="0"/>
                </a:lnTo>
                <a:lnTo>
                  <a:pt x="316" y="0"/>
                </a:lnTo>
                <a:lnTo>
                  <a:pt x="323" y="0"/>
                </a:lnTo>
                <a:lnTo>
                  <a:pt x="336" y="6"/>
                </a:lnTo>
                <a:lnTo>
                  <a:pt x="343" y="13"/>
                </a:lnTo>
                <a:lnTo>
                  <a:pt x="357" y="20"/>
                </a:lnTo>
                <a:lnTo>
                  <a:pt x="371" y="27"/>
                </a:lnTo>
                <a:lnTo>
                  <a:pt x="384" y="41"/>
                </a:lnTo>
                <a:lnTo>
                  <a:pt x="398" y="54"/>
                </a:lnTo>
                <a:lnTo>
                  <a:pt x="412" y="68"/>
                </a:lnTo>
                <a:lnTo>
                  <a:pt x="425" y="82"/>
                </a:lnTo>
                <a:lnTo>
                  <a:pt x="439" y="88"/>
                </a:lnTo>
                <a:lnTo>
                  <a:pt x="446" y="102"/>
                </a:lnTo>
                <a:lnTo>
                  <a:pt x="453" y="116"/>
                </a:lnTo>
                <a:lnTo>
                  <a:pt x="460" y="123"/>
                </a:lnTo>
                <a:lnTo>
                  <a:pt x="460" y="130"/>
                </a:lnTo>
                <a:lnTo>
                  <a:pt x="460" y="136"/>
                </a:lnTo>
                <a:lnTo>
                  <a:pt x="453" y="150"/>
                </a:lnTo>
                <a:lnTo>
                  <a:pt x="453" y="150"/>
                </a:lnTo>
                <a:lnTo>
                  <a:pt x="446" y="157"/>
                </a:lnTo>
                <a:lnTo>
                  <a:pt x="446" y="164"/>
                </a:lnTo>
                <a:lnTo>
                  <a:pt x="432" y="164"/>
                </a:lnTo>
                <a:lnTo>
                  <a:pt x="419" y="171"/>
                </a:lnTo>
                <a:lnTo>
                  <a:pt x="412" y="171"/>
                </a:lnTo>
                <a:lnTo>
                  <a:pt x="405" y="177"/>
                </a:lnTo>
                <a:lnTo>
                  <a:pt x="391" y="184"/>
                </a:lnTo>
                <a:lnTo>
                  <a:pt x="377" y="191"/>
                </a:lnTo>
                <a:lnTo>
                  <a:pt x="364" y="205"/>
                </a:lnTo>
                <a:lnTo>
                  <a:pt x="350" y="212"/>
                </a:lnTo>
                <a:lnTo>
                  <a:pt x="329" y="232"/>
                </a:lnTo>
                <a:lnTo>
                  <a:pt x="309" y="246"/>
                </a:lnTo>
                <a:lnTo>
                  <a:pt x="295" y="266"/>
                </a:lnTo>
                <a:lnTo>
                  <a:pt x="275" y="280"/>
                </a:lnTo>
                <a:lnTo>
                  <a:pt x="261" y="287"/>
                </a:lnTo>
                <a:lnTo>
                  <a:pt x="247" y="294"/>
                </a:lnTo>
                <a:lnTo>
                  <a:pt x="240" y="300"/>
                </a:lnTo>
                <a:lnTo>
                  <a:pt x="227" y="300"/>
                </a:lnTo>
                <a:lnTo>
                  <a:pt x="227" y="300"/>
                </a:lnTo>
                <a:lnTo>
                  <a:pt x="220" y="294"/>
                </a:lnTo>
                <a:lnTo>
                  <a:pt x="220" y="294"/>
                </a:lnTo>
              </a:path>
            </a:pathLst>
          </a:custGeom>
          <a:solidFill>
            <a:srgbClr val="FF0000"/>
          </a:solidFill>
          <a:ln w="7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117" name="Freeform 45"/>
          <p:cNvSpPr>
            <a:spLocks/>
          </p:cNvSpPr>
          <p:nvPr/>
        </p:nvSpPr>
        <p:spPr bwMode="auto">
          <a:xfrm>
            <a:off x="1889125" y="5021263"/>
            <a:ext cx="739775" cy="1173162"/>
          </a:xfrm>
          <a:custGeom>
            <a:avLst/>
            <a:gdLst/>
            <a:ahLst/>
            <a:cxnLst>
              <a:cxn ang="0">
                <a:pos x="0" y="718"/>
              </a:cxn>
              <a:cxn ang="0">
                <a:pos x="7" y="705"/>
              </a:cxn>
              <a:cxn ang="0">
                <a:pos x="21" y="684"/>
              </a:cxn>
              <a:cxn ang="0">
                <a:pos x="48" y="664"/>
              </a:cxn>
              <a:cxn ang="0">
                <a:pos x="103" y="623"/>
              </a:cxn>
              <a:cxn ang="0">
                <a:pos x="151" y="582"/>
              </a:cxn>
              <a:cxn ang="0">
                <a:pos x="179" y="554"/>
              </a:cxn>
              <a:cxn ang="0">
                <a:pos x="213" y="499"/>
              </a:cxn>
              <a:cxn ang="0">
                <a:pos x="254" y="431"/>
              </a:cxn>
              <a:cxn ang="0">
                <a:pos x="281" y="376"/>
              </a:cxn>
              <a:cxn ang="0">
                <a:pos x="302" y="329"/>
              </a:cxn>
              <a:cxn ang="0">
                <a:pos x="316" y="260"/>
              </a:cxn>
              <a:cxn ang="0">
                <a:pos x="329" y="185"/>
              </a:cxn>
              <a:cxn ang="0">
                <a:pos x="336" y="137"/>
              </a:cxn>
              <a:cxn ang="0">
                <a:pos x="336" y="110"/>
              </a:cxn>
              <a:cxn ang="0">
                <a:pos x="329" y="82"/>
              </a:cxn>
              <a:cxn ang="0">
                <a:pos x="323" y="55"/>
              </a:cxn>
              <a:cxn ang="0">
                <a:pos x="323" y="34"/>
              </a:cxn>
              <a:cxn ang="0">
                <a:pos x="329" y="14"/>
              </a:cxn>
              <a:cxn ang="0">
                <a:pos x="350" y="0"/>
              </a:cxn>
              <a:cxn ang="0">
                <a:pos x="364" y="0"/>
              </a:cxn>
              <a:cxn ang="0">
                <a:pos x="377" y="0"/>
              </a:cxn>
              <a:cxn ang="0">
                <a:pos x="412" y="14"/>
              </a:cxn>
              <a:cxn ang="0">
                <a:pos x="446" y="34"/>
              </a:cxn>
              <a:cxn ang="0">
                <a:pos x="460" y="55"/>
              </a:cxn>
              <a:cxn ang="0">
                <a:pos x="466" y="76"/>
              </a:cxn>
              <a:cxn ang="0">
                <a:pos x="466" y="96"/>
              </a:cxn>
              <a:cxn ang="0">
                <a:pos x="466" y="117"/>
              </a:cxn>
              <a:cxn ang="0">
                <a:pos x="460" y="158"/>
              </a:cxn>
              <a:cxn ang="0">
                <a:pos x="453" y="212"/>
              </a:cxn>
              <a:cxn ang="0">
                <a:pos x="439" y="281"/>
              </a:cxn>
              <a:cxn ang="0">
                <a:pos x="418" y="342"/>
              </a:cxn>
              <a:cxn ang="0">
                <a:pos x="391" y="411"/>
              </a:cxn>
              <a:cxn ang="0">
                <a:pos x="350" y="499"/>
              </a:cxn>
              <a:cxn ang="0">
                <a:pos x="309" y="554"/>
              </a:cxn>
              <a:cxn ang="0">
                <a:pos x="261" y="602"/>
              </a:cxn>
              <a:cxn ang="0">
                <a:pos x="206" y="643"/>
              </a:cxn>
              <a:cxn ang="0">
                <a:pos x="144" y="684"/>
              </a:cxn>
              <a:cxn ang="0">
                <a:pos x="83" y="718"/>
              </a:cxn>
              <a:cxn ang="0">
                <a:pos x="41" y="732"/>
              </a:cxn>
              <a:cxn ang="0">
                <a:pos x="14" y="739"/>
              </a:cxn>
              <a:cxn ang="0">
                <a:pos x="0" y="725"/>
              </a:cxn>
            </a:cxnLst>
            <a:rect l="0" t="0" r="r" b="b"/>
            <a:pathLst>
              <a:path w="466" h="739">
                <a:moveTo>
                  <a:pt x="0" y="725"/>
                </a:moveTo>
                <a:lnTo>
                  <a:pt x="0" y="718"/>
                </a:lnTo>
                <a:lnTo>
                  <a:pt x="0" y="711"/>
                </a:lnTo>
                <a:lnTo>
                  <a:pt x="7" y="705"/>
                </a:lnTo>
                <a:lnTo>
                  <a:pt x="14" y="698"/>
                </a:lnTo>
                <a:lnTo>
                  <a:pt x="21" y="684"/>
                </a:lnTo>
                <a:lnTo>
                  <a:pt x="35" y="677"/>
                </a:lnTo>
                <a:lnTo>
                  <a:pt x="48" y="664"/>
                </a:lnTo>
                <a:lnTo>
                  <a:pt x="69" y="650"/>
                </a:lnTo>
                <a:lnTo>
                  <a:pt x="103" y="623"/>
                </a:lnTo>
                <a:lnTo>
                  <a:pt x="137" y="595"/>
                </a:lnTo>
                <a:lnTo>
                  <a:pt x="151" y="582"/>
                </a:lnTo>
                <a:lnTo>
                  <a:pt x="165" y="568"/>
                </a:lnTo>
                <a:lnTo>
                  <a:pt x="179" y="554"/>
                </a:lnTo>
                <a:lnTo>
                  <a:pt x="185" y="534"/>
                </a:lnTo>
                <a:lnTo>
                  <a:pt x="213" y="499"/>
                </a:lnTo>
                <a:lnTo>
                  <a:pt x="233" y="465"/>
                </a:lnTo>
                <a:lnTo>
                  <a:pt x="254" y="431"/>
                </a:lnTo>
                <a:lnTo>
                  <a:pt x="275" y="397"/>
                </a:lnTo>
                <a:lnTo>
                  <a:pt x="281" y="376"/>
                </a:lnTo>
                <a:lnTo>
                  <a:pt x="288" y="356"/>
                </a:lnTo>
                <a:lnTo>
                  <a:pt x="302" y="329"/>
                </a:lnTo>
                <a:lnTo>
                  <a:pt x="309" y="308"/>
                </a:lnTo>
                <a:lnTo>
                  <a:pt x="316" y="260"/>
                </a:lnTo>
                <a:lnTo>
                  <a:pt x="329" y="205"/>
                </a:lnTo>
                <a:lnTo>
                  <a:pt x="329" y="185"/>
                </a:lnTo>
                <a:lnTo>
                  <a:pt x="329" y="158"/>
                </a:lnTo>
                <a:lnTo>
                  <a:pt x="336" y="137"/>
                </a:lnTo>
                <a:lnTo>
                  <a:pt x="336" y="123"/>
                </a:lnTo>
                <a:lnTo>
                  <a:pt x="336" y="110"/>
                </a:lnTo>
                <a:lnTo>
                  <a:pt x="329" y="96"/>
                </a:lnTo>
                <a:lnTo>
                  <a:pt x="329" y="82"/>
                </a:lnTo>
                <a:lnTo>
                  <a:pt x="329" y="76"/>
                </a:lnTo>
                <a:lnTo>
                  <a:pt x="323" y="55"/>
                </a:lnTo>
                <a:lnTo>
                  <a:pt x="323" y="41"/>
                </a:lnTo>
                <a:lnTo>
                  <a:pt x="323" y="34"/>
                </a:lnTo>
                <a:lnTo>
                  <a:pt x="329" y="14"/>
                </a:lnTo>
                <a:lnTo>
                  <a:pt x="329" y="14"/>
                </a:lnTo>
                <a:lnTo>
                  <a:pt x="336" y="7"/>
                </a:lnTo>
                <a:lnTo>
                  <a:pt x="350" y="0"/>
                </a:lnTo>
                <a:lnTo>
                  <a:pt x="357" y="0"/>
                </a:lnTo>
                <a:lnTo>
                  <a:pt x="364" y="0"/>
                </a:lnTo>
                <a:lnTo>
                  <a:pt x="371" y="0"/>
                </a:lnTo>
                <a:lnTo>
                  <a:pt x="377" y="0"/>
                </a:lnTo>
                <a:lnTo>
                  <a:pt x="398" y="7"/>
                </a:lnTo>
                <a:lnTo>
                  <a:pt x="412" y="14"/>
                </a:lnTo>
                <a:lnTo>
                  <a:pt x="432" y="28"/>
                </a:lnTo>
                <a:lnTo>
                  <a:pt x="446" y="34"/>
                </a:lnTo>
                <a:lnTo>
                  <a:pt x="453" y="48"/>
                </a:lnTo>
                <a:lnTo>
                  <a:pt x="460" y="55"/>
                </a:lnTo>
                <a:lnTo>
                  <a:pt x="466" y="62"/>
                </a:lnTo>
                <a:lnTo>
                  <a:pt x="466" y="76"/>
                </a:lnTo>
                <a:lnTo>
                  <a:pt x="466" y="89"/>
                </a:lnTo>
                <a:lnTo>
                  <a:pt x="466" y="96"/>
                </a:lnTo>
                <a:lnTo>
                  <a:pt x="466" y="103"/>
                </a:lnTo>
                <a:lnTo>
                  <a:pt x="466" y="117"/>
                </a:lnTo>
                <a:lnTo>
                  <a:pt x="466" y="137"/>
                </a:lnTo>
                <a:lnTo>
                  <a:pt x="460" y="158"/>
                </a:lnTo>
                <a:lnTo>
                  <a:pt x="460" y="185"/>
                </a:lnTo>
                <a:lnTo>
                  <a:pt x="453" y="212"/>
                </a:lnTo>
                <a:lnTo>
                  <a:pt x="446" y="246"/>
                </a:lnTo>
                <a:lnTo>
                  <a:pt x="439" y="281"/>
                </a:lnTo>
                <a:lnTo>
                  <a:pt x="425" y="315"/>
                </a:lnTo>
                <a:lnTo>
                  <a:pt x="418" y="342"/>
                </a:lnTo>
                <a:lnTo>
                  <a:pt x="405" y="376"/>
                </a:lnTo>
                <a:lnTo>
                  <a:pt x="391" y="411"/>
                </a:lnTo>
                <a:lnTo>
                  <a:pt x="377" y="438"/>
                </a:lnTo>
                <a:lnTo>
                  <a:pt x="350" y="499"/>
                </a:lnTo>
                <a:lnTo>
                  <a:pt x="329" y="527"/>
                </a:lnTo>
                <a:lnTo>
                  <a:pt x="309" y="554"/>
                </a:lnTo>
                <a:lnTo>
                  <a:pt x="288" y="582"/>
                </a:lnTo>
                <a:lnTo>
                  <a:pt x="261" y="602"/>
                </a:lnTo>
                <a:lnTo>
                  <a:pt x="233" y="623"/>
                </a:lnTo>
                <a:lnTo>
                  <a:pt x="206" y="643"/>
                </a:lnTo>
                <a:lnTo>
                  <a:pt x="179" y="664"/>
                </a:lnTo>
                <a:lnTo>
                  <a:pt x="144" y="684"/>
                </a:lnTo>
                <a:lnTo>
                  <a:pt x="117" y="705"/>
                </a:lnTo>
                <a:lnTo>
                  <a:pt x="83" y="718"/>
                </a:lnTo>
                <a:lnTo>
                  <a:pt x="62" y="725"/>
                </a:lnTo>
                <a:lnTo>
                  <a:pt x="41" y="732"/>
                </a:lnTo>
                <a:lnTo>
                  <a:pt x="21" y="739"/>
                </a:lnTo>
                <a:lnTo>
                  <a:pt x="14" y="739"/>
                </a:lnTo>
                <a:lnTo>
                  <a:pt x="0" y="732"/>
                </a:lnTo>
                <a:lnTo>
                  <a:pt x="0" y="725"/>
                </a:lnTo>
                <a:lnTo>
                  <a:pt x="0" y="725"/>
                </a:lnTo>
              </a:path>
            </a:pathLst>
          </a:custGeom>
          <a:solidFill>
            <a:srgbClr val="FF0000"/>
          </a:solidFill>
          <a:ln w="7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118" name="Freeform 46"/>
          <p:cNvSpPr>
            <a:spLocks/>
          </p:cNvSpPr>
          <p:nvPr/>
        </p:nvSpPr>
        <p:spPr bwMode="auto">
          <a:xfrm>
            <a:off x="2455863" y="5238750"/>
            <a:ext cx="946150" cy="987425"/>
          </a:xfrm>
          <a:custGeom>
            <a:avLst/>
            <a:gdLst/>
            <a:ahLst/>
            <a:cxnLst>
              <a:cxn ang="0">
                <a:pos x="596" y="581"/>
              </a:cxn>
              <a:cxn ang="0">
                <a:pos x="582" y="588"/>
              </a:cxn>
              <a:cxn ang="0">
                <a:pos x="569" y="595"/>
              </a:cxn>
              <a:cxn ang="0">
                <a:pos x="541" y="602"/>
              </a:cxn>
              <a:cxn ang="0">
                <a:pos x="500" y="609"/>
              </a:cxn>
              <a:cxn ang="0">
                <a:pos x="466" y="615"/>
              </a:cxn>
              <a:cxn ang="0">
                <a:pos x="438" y="615"/>
              </a:cxn>
              <a:cxn ang="0">
                <a:pos x="397" y="622"/>
              </a:cxn>
              <a:cxn ang="0">
                <a:pos x="377" y="622"/>
              </a:cxn>
              <a:cxn ang="0">
                <a:pos x="356" y="622"/>
              </a:cxn>
              <a:cxn ang="0">
                <a:pos x="329" y="609"/>
              </a:cxn>
              <a:cxn ang="0">
                <a:pos x="308" y="602"/>
              </a:cxn>
              <a:cxn ang="0">
                <a:pos x="295" y="581"/>
              </a:cxn>
              <a:cxn ang="0">
                <a:pos x="274" y="554"/>
              </a:cxn>
              <a:cxn ang="0">
                <a:pos x="240" y="506"/>
              </a:cxn>
              <a:cxn ang="0">
                <a:pos x="205" y="445"/>
              </a:cxn>
              <a:cxn ang="0">
                <a:pos x="164" y="369"/>
              </a:cxn>
              <a:cxn ang="0">
                <a:pos x="116" y="274"/>
              </a:cxn>
              <a:cxn ang="0">
                <a:pos x="61" y="164"/>
              </a:cxn>
              <a:cxn ang="0">
                <a:pos x="0" y="41"/>
              </a:cxn>
              <a:cxn ang="0">
                <a:pos x="68" y="41"/>
              </a:cxn>
              <a:cxn ang="0">
                <a:pos x="123" y="123"/>
              </a:cxn>
              <a:cxn ang="0">
                <a:pos x="178" y="198"/>
              </a:cxn>
              <a:cxn ang="0">
                <a:pos x="226" y="260"/>
              </a:cxn>
              <a:cxn ang="0">
                <a:pos x="281" y="315"/>
              </a:cxn>
              <a:cxn ang="0">
                <a:pos x="329" y="362"/>
              </a:cxn>
              <a:cxn ang="0">
                <a:pos x="370" y="404"/>
              </a:cxn>
              <a:cxn ang="0">
                <a:pos x="418" y="438"/>
              </a:cxn>
              <a:cxn ang="0">
                <a:pos x="452" y="465"/>
              </a:cxn>
              <a:cxn ang="0">
                <a:pos x="486" y="486"/>
              </a:cxn>
              <a:cxn ang="0">
                <a:pos x="521" y="506"/>
              </a:cxn>
              <a:cxn ang="0">
                <a:pos x="541" y="527"/>
              </a:cxn>
              <a:cxn ang="0">
                <a:pos x="562" y="540"/>
              </a:cxn>
              <a:cxn ang="0">
                <a:pos x="576" y="554"/>
              </a:cxn>
              <a:cxn ang="0">
                <a:pos x="589" y="568"/>
              </a:cxn>
              <a:cxn ang="0">
                <a:pos x="596" y="574"/>
              </a:cxn>
              <a:cxn ang="0">
                <a:pos x="596" y="574"/>
              </a:cxn>
            </a:cxnLst>
            <a:rect l="0" t="0" r="r" b="b"/>
            <a:pathLst>
              <a:path w="596" h="622">
                <a:moveTo>
                  <a:pt x="596" y="574"/>
                </a:moveTo>
                <a:lnTo>
                  <a:pt x="596" y="581"/>
                </a:lnTo>
                <a:lnTo>
                  <a:pt x="589" y="588"/>
                </a:lnTo>
                <a:lnTo>
                  <a:pt x="582" y="588"/>
                </a:lnTo>
                <a:lnTo>
                  <a:pt x="576" y="595"/>
                </a:lnTo>
                <a:lnTo>
                  <a:pt x="569" y="595"/>
                </a:lnTo>
                <a:lnTo>
                  <a:pt x="555" y="602"/>
                </a:lnTo>
                <a:lnTo>
                  <a:pt x="541" y="602"/>
                </a:lnTo>
                <a:lnTo>
                  <a:pt x="521" y="609"/>
                </a:lnTo>
                <a:lnTo>
                  <a:pt x="500" y="609"/>
                </a:lnTo>
                <a:lnTo>
                  <a:pt x="486" y="609"/>
                </a:lnTo>
                <a:lnTo>
                  <a:pt x="466" y="615"/>
                </a:lnTo>
                <a:lnTo>
                  <a:pt x="452" y="615"/>
                </a:lnTo>
                <a:lnTo>
                  <a:pt x="438" y="615"/>
                </a:lnTo>
                <a:lnTo>
                  <a:pt x="425" y="615"/>
                </a:lnTo>
                <a:lnTo>
                  <a:pt x="397" y="622"/>
                </a:lnTo>
                <a:lnTo>
                  <a:pt x="391" y="622"/>
                </a:lnTo>
                <a:lnTo>
                  <a:pt x="377" y="622"/>
                </a:lnTo>
                <a:lnTo>
                  <a:pt x="363" y="622"/>
                </a:lnTo>
                <a:lnTo>
                  <a:pt x="356" y="622"/>
                </a:lnTo>
                <a:lnTo>
                  <a:pt x="343" y="615"/>
                </a:lnTo>
                <a:lnTo>
                  <a:pt x="329" y="609"/>
                </a:lnTo>
                <a:lnTo>
                  <a:pt x="322" y="609"/>
                </a:lnTo>
                <a:lnTo>
                  <a:pt x="308" y="602"/>
                </a:lnTo>
                <a:lnTo>
                  <a:pt x="301" y="595"/>
                </a:lnTo>
                <a:lnTo>
                  <a:pt x="295" y="581"/>
                </a:lnTo>
                <a:lnTo>
                  <a:pt x="281" y="568"/>
                </a:lnTo>
                <a:lnTo>
                  <a:pt x="274" y="554"/>
                </a:lnTo>
                <a:lnTo>
                  <a:pt x="260" y="533"/>
                </a:lnTo>
                <a:lnTo>
                  <a:pt x="240" y="506"/>
                </a:lnTo>
                <a:lnTo>
                  <a:pt x="226" y="479"/>
                </a:lnTo>
                <a:lnTo>
                  <a:pt x="205" y="445"/>
                </a:lnTo>
                <a:lnTo>
                  <a:pt x="185" y="410"/>
                </a:lnTo>
                <a:lnTo>
                  <a:pt x="164" y="369"/>
                </a:lnTo>
                <a:lnTo>
                  <a:pt x="137" y="321"/>
                </a:lnTo>
                <a:lnTo>
                  <a:pt x="116" y="274"/>
                </a:lnTo>
                <a:lnTo>
                  <a:pt x="89" y="226"/>
                </a:lnTo>
                <a:lnTo>
                  <a:pt x="61" y="164"/>
                </a:lnTo>
                <a:lnTo>
                  <a:pt x="27" y="109"/>
                </a:lnTo>
                <a:lnTo>
                  <a:pt x="0" y="41"/>
                </a:lnTo>
                <a:lnTo>
                  <a:pt x="41" y="0"/>
                </a:lnTo>
                <a:lnTo>
                  <a:pt x="68" y="41"/>
                </a:lnTo>
                <a:lnTo>
                  <a:pt x="96" y="82"/>
                </a:lnTo>
                <a:lnTo>
                  <a:pt x="123" y="123"/>
                </a:lnTo>
                <a:lnTo>
                  <a:pt x="151" y="164"/>
                </a:lnTo>
                <a:lnTo>
                  <a:pt x="178" y="198"/>
                </a:lnTo>
                <a:lnTo>
                  <a:pt x="205" y="226"/>
                </a:lnTo>
                <a:lnTo>
                  <a:pt x="226" y="260"/>
                </a:lnTo>
                <a:lnTo>
                  <a:pt x="253" y="287"/>
                </a:lnTo>
                <a:lnTo>
                  <a:pt x="281" y="315"/>
                </a:lnTo>
                <a:lnTo>
                  <a:pt x="301" y="342"/>
                </a:lnTo>
                <a:lnTo>
                  <a:pt x="329" y="362"/>
                </a:lnTo>
                <a:lnTo>
                  <a:pt x="349" y="383"/>
                </a:lnTo>
                <a:lnTo>
                  <a:pt x="370" y="404"/>
                </a:lnTo>
                <a:lnTo>
                  <a:pt x="397" y="424"/>
                </a:lnTo>
                <a:lnTo>
                  <a:pt x="418" y="438"/>
                </a:lnTo>
                <a:lnTo>
                  <a:pt x="438" y="451"/>
                </a:lnTo>
                <a:lnTo>
                  <a:pt x="452" y="465"/>
                </a:lnTo>
                <a:lnTo>
                  <a:pt x="473" y="472"/>
                </a:lnTo>
                <a:lnTo>
                  <a:pt x="486" y="486"/>
                </a:lnTo>
                <a:lnTo>
                  <a:pt x="507" y="499"/>
                </a:lnTo>
                <a:lnTo>
                  <a:pt x="521" y="506"/>
                </a:lnTo>
                <a:lnTo>
                  <a:pt x="534" y="520"/>
                </a:lnTo>
                <a:lnTo>
                  <a:pt x="541" y="527"/>
                </a:lnTo>
                <a:lnTo>
                  <a:pt x="555" y="533"/>
                </a:lnTo>
                <a:lnTo>
                  <a:pt x="562" y="540"/>
                </a:lnTo>
                <a:lnTo>
                  <a:pt x="569" y="547"/>
                </a:lnTo>
                <a:lnTo>
                  <a:pt x="576" y="554"/>
                </a:lnTo>
                <a:lnTo>
                  <a:pt x="582" y="561"/>
                </a:lnTo>
                <a:lnTo>
                  <a:pt x="589" y="568"/>
                </a:lnTo>
                <a:lnTo>
                  <a:pt x="589" y="568"/>
                </a:lnTo>
                <a:lnTo>
                  <a:pt x="596" y="574"/>
                </a:lnTo>
                <a:lnTo>
                  <a:pt x="596" y="574"/>
                </a:lnTo>
                <a:lnTo>
                  <a:pt x="596" y="574"/>
                </a:lnTo>
              </a:path>
            </a:pathLst>
          </a:custGeom>
          <a:solidFill>
            <a:srgbClr val="FF0000"/>
          </a:solidFill>
          <a:ln w="7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119" name="Freeform 47"/>
          <p:cNvSpPr>
            <a:spLocks/>
          </p:cNvSpPr>
          <p:nvPr/>
        </p:nvSpPr>
        <p:spPr bwMode="auto">
          <a:xfrm>
            <a:off x="1335088" y="5445125"/>
            <a:ext cx="228600" cy="76993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30" y="14"/>
              </a:cxn>
              <a:cxn ang="0">
                <a:pos x="130" y="41"/>
              </a:cxn>
              <a:cxn ang="0">
                <a:pos x="130" y="75"/>
              </a:cxn>
              <a:cxn ang="0">
                <a:pos x="137" y="103"/>
              </a:cxn>
              <a:cxn ang="0">
                <a:pos x="137" y="130"/>
              </a:cxn>
              <a:cxn ang="0">
                <a:pos x="137" y="157"/>
              </a:cxn>
              <a:cxn ang="0">
                <a:pos x="137" y="185"/>
              </a:cxn>
              <a:cxn ang="0">
                <a:pos x="144" y="205"/>
              </a:cxn>
              <a:cxn ang="0">
                <a:pos x="144" y="226"/>
              </a:cxn>
              <a:cxn ang="0">
                <a:pos x="144" y="246"/>
              </a:cxn>
              <a:cxn ang="0">
                <a:pos x="144" y="267"/>
              </a:cxn>
              <a:cxn ang="0">
                <a:pos x="144" y="287"/>
              </a:cxn>
              <a:cxn ang="0">
                <a:pos x="144" y="301"/>
              </a:cxn>
              <a:cxn ang="0">
                <a:pos x="144" y="321"/>
              </a:cxn>
              <a:cxn ang="0">
                <a:pos x="144" y="335"/>
              </a:cxn>
              <a:cxn ang="0">
                <a:pos x="144" y="349"/>
              </a:cxn>
              <a:cxn ang="0">
                <a:pos x="144" y="362"/>
              </a:cxn>
              <a:cxn ang="0">
                <a:pos x="144" y="383"/>
              </a:cxn>
              <a:cxn ang="0">
                <a:pos x="144" y="403"/>
              </a:cxn>
              <a:cxn ang="0">
                <a:pos x="144" y="424"/>
              </a:cxn>
              <a:cxn ang="0">
                <a:pos x="144" y="438"/>
              </a:cxn>
              <a:cxn ang="0">
                <a:pos x="137" y="451"/>
              </a:cxn>
              <a:cxn ang="0">
                <a:pos x="137" y="465"/>
              </a:cxn>
              <a:cxn ang="0">
                <a:pos x="130" y="472"/>
              </a:cxn>
              <a:cxn ang="0">
                <a:pos x="130" y="479"/>
              </a:cxn>
              <a:cxn ang="0">
                <a:pos x="123" y="479"/>
              </a:cxn>
              <a:cxn ang="0">
                <a:pos x="116" y="485"/>
              </a:cxn>
              <a:cxn ang="0">
                <a:pos x="109" y="485"/>
              </a:cxn>
              <a:cxn ang="0">
                <a:pos x="103" y="485"/>
              </a:cxn>
              <a:cxn ang="0">
                <a:pos x="103" y="485"/>
              </a:cxn>
              <a:cxn ang="0">
                <a:pos x="96" y="479"/>
              </a:cxn>
              <a:cxn ang="0">
                <a:pos x="89" y="479"/>
              </a:cxn>
              <a:cxn ang="0">
                <a:pos x="89" y="472"/>
              </a:cxn>
              <a:cxn ang="0">
                <a:pos x="82" y="465"/>
              </a:cxn>
              <a:cxn ang="0">
                <a:pos x="75" y="451"/>
              </a:cxn>
              <a:cxn ang="0">
                <a:pos x="68" y="438"/>
              </a:cxn>
              <a:cxn ang="0">
                <a:pos x="61" y="424"/>
              </a:cxn>
              <a:cxn ang="0">
                <a:pos x="61" y="410"/>
              </a:cxn>
              <a:cxn ang="0">
                <a:pos x="55" y="390"/>
              </a:cxn>
              <a:cxn ang="0">
                <a:pos x="55" y="362"/>
              </a:cxn>
              <a:cxn ang="0">
                <a:pos x="48" y="342"/>
              </a:cxn>
              <a:cxn ang="0">
                <a:pos x="48" y="315"/>
              </a:cxn>
              <a:cxn ang="0">
                <a:pos x="41" y="280"/>
              </a:cxn>
              <a:cxn ang="0">
                <a:pos x="34" y="239"/>
              </a:cxn>
              <a:cxn ang="0">
                <a:pos x="34" y="198"/>
              </a:cxn>
              <a:cxn ang="0">
                <a:pos x="27" y="157"/>
              </a:cxn>
              <a:cxn ang="0">
                <a:pos x="20" y="109"/>
              </a:cxn>
              <a:cxn ang="0">
                <a:pos x="7" y="55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144" h="485">
                <a:moveTo>
                  <a:pt x="0" y="0"/>
                </a:moveTo>
                <a:lnTo>
                  <a:pt x="130" y="14"/>
                </a:lnTo>
                <a:lnTo>
                  <a:pt x="130" y="41"/>
                </a:lnTo>
                <a:lnTo>
                  <a:pt x="130" y="75"/>
                </a:lnTo>
                <a:lnTo>
                  <a:pt x="137" y="103"/>
                </a:lnTo>
                <a:lnTo>
                  <a:pt x="137" y="130"/>
                </a:lnTo>
                <a:lnTo>
                  <a:pt x="137" y="157"/>
                </a:lnTo>
                <a:lnTo>
                  <a:pt x="137" y="185"/>
                </a:lnTo>
                <a:lnTo>
                  <a:pt x="144" y="205"/>
                </a:lnTo>
                <a:lnTo>
                  <a:pt x="144" y="226"/>
                </a:lnTo>
                <a:lnTo>
                  <a:pt x="144" y="246"/>
                </a:lnTo>
                <a:lnTo>
                  <a:pt x="144" y="267"/>
                </a:lnTo>
                <a:lnTo>
                  <a:pt x="144" y="287"/>
                </a:lnTo>
                <a:lnTo>
                  <a:pt x="144" y="301"/>
                </a:lnTo>
                <a:lnTo>
                  <a:pt x="144" y="321"/>
                </a:lnTo>
                <a:lnTo>
                  <a:pt x="144" y="335"/>
                </a:lnTo>
                <a:lnTo>
                  <a:pt x="144" y="349"/>
                </a:lnTo>
                <a:lnTo>
                  <a:pt x="144" y="362"/>
                </a:lnTo>
                <a:lnTo>
                  <a:pt x="144" y="383"/>
                </a:lnTo>
                <a:lnTo>
                  <a:pt x="144" y="403"/>
                </a:lnTo>
                <a:lnTo>
                  <a:pt x="144" y="424"/>
                </a:lnTo>
                <a:lnTo>
                  <a:pt x="144" y="438"/>
                </a:lnTo>
                <a:lnTo>
                  <a:pt x="137" y="451"/>
                </a:lnTo>
                <a:lnTo>
                  <a:pt x="137" y="465"/>
                </a:lnTo>
                <a:lnTo>
                  <a:pt x="130" y="472"/>
                </a:lnTo>
                <a:lnTo>
                  <a:pt x="130" y="479"/>
                </a:lnTo>
                <a:lnTo>
                  <a:pt x="123" y="479"/>
                </a:lnTo>
                <a:lnTo>
                  <a:pt x="116" y="485"/>
                </a:lnTo>
                <a:lnTo>
                  <a:pt x="109" y="485"/>
                </a:lnTo>
                <a:lnTo>
                  <a:pt x="103" y="485"/>
                </a:lnTo>
                <a:lnTo>
                  <a:pt x="103" y="485"/>
                </a:lnTo>
                <a:lnTo>
                  <a:pt x="96" y="479"/>
                </a:lnTo>
                <a:lnTo>
                  <a:pt x="89" y="479"/>
                </a:lnTo>
                <a:lnTo>
                  <a:pt x="89" y="472"/>
                </a:lnTo>
                <a:lnTo>
                  <a:pt x="82" y="465"/>
                </a:lnTo>
                <a:lnTo>
                  <a:pt x="75" y="451"/>
                </a:lnTo>
                <a:lnTo>
                  <a:pt x="68" y="438"/>
                </a:lnTo>
                <a:lnTo>
                  <a:pt x="61" y="424"/>
                </a:lnTo>
                <a:lnTo>
                  <a:pt x="61" y="410"/>
                </a:lnTo>
                <a:lnTo>
                  <a:pt x="55" y="390"/>
                </a:lnTo>
                <a:lnTo>
                  <a:pt x="55" y="362"/>
                </a:lnTo>
                <a:lnTo>
                  <a:pt x="48" y="342"/>
                </a:lnTo>
                <a:lnTo>
                  <a:pt x="48" y="315"/>
                </a:lnTo>
                <a:lnTo>
                  <a:pt x="41" y="280"/>
                </a:lnTo>
                <a:lnTo>
                  <a:pt x="34" y="239"/>
                </a:lnTo>
                <a:lnTo>
                  <a:pt x="34" y="198"/>
                </a:lnTo>
                <a:lnTo>
                  <a:pt x="27" y="157"/>
                </a:lnTo>
                <a:lnTo>
                  <a:pt x="20" y="109"/>
                </a:lnTo>
                <a:lnTo>
                  <a:pt x="7" y="55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solidFill>
            <a:srgbClr val="FF0000"/>
          </a:solidFill>
          <a:ln w="7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120" name="Freeform 48"/>
          <p:cNvSpPr>
            <a:spLocks/>
          </p:cNvSpPr>
          <p:nvPr/>
        </p:nvSpPr>
        <p:spPr bwMode="auto">
          <a:xfrm>
            <a:off x="1487488" y="5411788"/>
            <a:ext cx="609600" cy="423862"/>
          </a:xfrm>
          <a:custGeom>
            <a:avLst/>
            <a:gdLst/>
            <a:ahLst/>
            <a:cxnLst>
              <a:cxn ang="0">
                <a:pos x="274" y="0"/>
              </a:cxn>
              <a:cxn ang="0">
                <a:pos x="281" y="0"/>
              </a:cxn>
              <a:cxn ang="0">
                <a:pos x="301" y="7"/>
              </a:cxn>
              <a:cxn ang="0">
                <a:pos x="322" y="21"/>
              </a:cxn>
              <a:cxn ang="0">
                <a:pos x="342" y="35"/>
              </a:cxn>
              <a:cxn ang="0">
                <a:pos x="363" y="48"/>
              </a:cxn>
              <a:cxn ang="0">
                <a:pos x="370" y="55"/>
              </a:cxn>
              <a:cxn ang="0">
                <a:pos x="377" y="69"/>
              </a:cxn>
              <a:cxn ang="0">
                <a:pos x="377" y="76"/>
              </a:cxn>
              <a:cxn ang="0">
                <a:pos x="370" y="89"/>
              </a:cxn>
              <a:cxn ang="0">
                <a:pos x="349" y="110"/>
              </a:cxn>
              <a:cxn ang="0">
                <a:pos x="329" y="137"/>
              </a:cxn>
              <a:cxn ang="0">
                <a:pos x="322" y="158"/>
              </a:cxn>
              <a:cxn ang="0">
                <a:pos x="301" y="199"/>
              </a:cxn>
              <a:cxn ang="0">
                <a:pos x="288" y="247"/>
              </a:cxn>
              <a:cxn ang="0">
                <a:pos x="281" y="267"/>
              </a:cxn>
              <a:cxn ang="0">
                <a:pos x="267" y="247"/>
              </a:cxn>
              <a:cxn ang="0">
                <a:pos x="267" y="212"/>
              </a:cxn>
              <a:cxn ang="0">
                <a:pos x="267" y="185"/>
              </a:cxn>
              <a:cxn ang="0">
                <a:pos x="274" y="158"/>
              </a:cxn>
              <a:cxn ang="0">
                <a:pos x="274" y="137"/>
              </a:cxn>
              <a:cxn ang="0">
                <a:pos x="274" y="117"/>
              </a:cxn>
              <a:cxn ang="0">
                <a:pos x="274" y="103"/>
              </a:cxn>
              <a:cxn ang="0">
                <a:pos x="274" y="96"/>
              </a:cxn>
              <a:cxn ang="0">
                <a:pos x="267" y="83"/>
              </a:cxn>
              <a:cxn ang="0">
                <a:pos x="253" y="62"/>
              </a:cxn>
              <a:cxn ang="0">
                <a:pos x="240" y="55"/>
              </a:cxn>
              <a:cxn ang="0">
                <a:pos x="219" y="48"/>
              </a:cxn>
              <a:cxn ang="0">
                <a:pos x="185" y="48"/>
              </a:cxn>
              <a:cxn ang="0">
                <a:pos x="151" y="55"/>
              </a:cxn>
              <a:cxn ang="0">
                <a:pos x="103" y="69"/>
              </a:cxn>
              <a:cxn ang="0">
                <a:pos x="61" y="76"/>
              </a:cxn>
              <a:cxn ang="0">
                <a:pos x="34" y="83"/>
              </a:cxn>
              <a:cxn ang="0">
                <a:pos x="7" y="83"/>
              </a:cxn>
              <a:cxn ang="0">
                <a:pos x="0" y="69"/>
              </a:cxn>
              <a:cxn ang="0">
                <a:pos x="34" y="69"/>
              </a:cxn>
              <a:cxn ang="0">
                <a:pos x="68" y="62"/>
              </a:cxn>
              <a:cxn ang="0">
                <a:pos x="103" y="55"/>
              </a:cxn>
              <a:cxn ang="0">
                <a:pos x="151" y="48"/>
              </a:cxn>
              <a:cxn ang="0">
                <a:pos x="185" y="35"/>
              </a:cxn>
              <a:cxn ang="0">
                <a:pos x="219" y="28"/>
              </a:cxn>
              <a:cxn ang="0">
                <a:pos x="240" y="21"/>
              </a:cxn>
              <a:cxn ang="0">
                <a:pos x="253" y="14"/>
              </a:cxn>
              <a:cxn ang="0">
                <a:pos x="260" y="0"/>
              </a:cxn>
              <a:cxn ang="0">
                <a:pos x="274" y="0"/>
              </a:cxn>
            </a:cxnLst>
            <a:rect l="0" t="0" r="r" b="b"/>
            <a:pathLst>
              <a:path w="384" h="267">
                <a:moveTo>
                  <a:pt x="274" y="0"/>
                </a:moveTo>
                <a:lnTo>
                  <a:pt x="274" y="0"/>
                </a:lnTo>
                <a:lnTo>
                  <a:pt x="281" y="0"/>
                </a:lnTo>
                <a:lnTo>
                  <a:pt x="281" y="0"/>
                </a:lnTo>
                <a:lnTo>
                  <a:pt x="288" y="7"/>
                </a:lnTo>
                <a:lnTo>
                  <a:pt x="301" y="7"/>
                </a:lnTo>
                <a:lnTo>
                  <a:pt x="308" y="14"/>
                </a:lnTo>
                <a:lnTo>
                  <a:pt x="322" y="21"/>
                </a:lnTo>
                <a:lnTo>
                  <a:pt x="329" y="28"/>
                </a:lnTo>
                <a:lnTo>
                  <a:pt x="342" y="35"/>
                </a:lnTo>
                <a:lnTo>
                  <a:pt x="349" y="41"/>
                </a:lnTo>
                <a:lnTo>
                  <a:pt x="363" y="48"/>
                </a:lnTo>
                <a:lnTo>
                  <a:pt x="370" y="55"/>
                </a:lnTo>
                <a:lnTo>
                  <a:pt x="370" y="55"/>
                </a:lnTo>
                <a:lnTo>
                  <a:pt x="377" y="62"/>
                </a:lnTo>
                <a:lnTo>
                  <a:pt x="377" y="69"/>
                </a:lnTo>
                <a:lnTo>
                  <a:pt x="384" y="69"/>
                </a:lnTo>
                <a:lnTo>
                  <a:pt x="377" y="76"/>
                </a:lnTo>
                <a:lnTo>
                  <a:pt x="377" y="83"/>
                </a:lnTo>
                <a:lnTo>
                  <a:pt x="370" y="89"/>
                </a:lnTo>
                <a:lnTo>
                  <a:pt x="363" y="96"/>
                </a:lnTo>
                <a:lnTo>
                  <a:pt x="349" y="110"/>
                </a:lnTo>
                <a:lnTo>
                  <a:pt x="336" y="124"/>
                </a:lnTo>
                <a:lnTo>
                  <a:pt x="329" y="137"/>
                </a:lnTo>
                <a:lnTo>
                  <a:pt x="329" y="144"/>
                </a:lnTo>
                <a:lnTo>
                  <a:pt x="322" y="158"/>
                </a:lnTo>
                <a:lnTo>
                  <a:pt x="315" y="171"/>
                </a:lnTo>
                <a:lnTo>
                  <a:pt x="301" y="199"/>
                </a:lnTo>
                <a:lnTo>
                  <a:pt x="294" y="219"/>
                </a:lnTo>
                <a:lnTo>
                  <a:pt x="288" y="247"/>
                </a:lnTo>
                <a:lnTo>
                  <a:pt x="281" y="260"/>
                </a:lnTo>
                <a:lnTo>
                  <a:pt x="281" y="267"/>
                </a:lnTo>
                <a:lnTo>
                  <a:pt x="267" y="267"/>
                </a:lnTo>
                <a:lnTo>
                  <a:pt x="267" y="247"/>
                </a:lnTo>
                <a:lnTo>
                  <a:pt x="267" y="233"/>
                </a:lnTo>
                <a:lnTo>
                  <a:pt x="267" y="212"/>
                </a:lnTo>
                <a:lnTo>
                  <a:pt x="267" y="199"/>
                </a:lnTo>
                <a:lnTo>
                  <a:pt x="267" y="185"/>
                </a:lnTo>
                <a:lnTo>
                  <a:pt x="274" y="171"/>
                </a:lnTo>
                <a:lnTo>
                  <a:pt x="274" y="158"/>
                </a:lnTo>
                <a:lnTo>
                  <a:pt x="274" y="144"/>
                </a:lnTo>
                <a:lnTo>
                  <a:pt x="274" y="137"/>
                </a:lnTo>
                <a:lnTo>
                  <a:pt x="274" y="124"/>
                </a:lnTo>
                <a:lnTo>
                  <a:pt x="274" y="117"/>
                </a:lnTo>
                <a:lnTo>
                  <a:pt x="274" y="110"/>
                </a:lnTo>
                <a:lnTo>
                  <a:pt x="274" y="103"/>
                </a:lnTo>
                <a:lnTo>
                  <a:pt x="274" y="96"/>
                </a:lnTo>
                <a:lnTo>
                  <a:pt x="274" y="96"/>
                </a:lnTo>
                <a:lnTo>
                  <a:pt x="274" y="89"/>
                </a:lnTo>
                <a:lnTo>
                  <a:pt x="267" y="83"/>
                </a:lnTo>
                <a:lnTo>
                  <a:pt x="260" y="69"/>
                </a:lnTo>
                <a:lnTo>
                  <a:pt x="253" y="62"/>
                </a:lnTo>
                <a:lnTo>
                  <a:pt x="246" y="55"/>
                </a:lnTo>
                <a:lnTo>
                  <a:pt x="240" y="55"/>
                </a:lnTo>
                <a:lnTo>
                  <a:pt x="226" y="48"/>
                </a:lnTo>
                <a:lnTo>
                  <a:pt x="219" y="48"/>
                </a:lnTo>
                <a:lnTo>
                  <a:pt x="205" y="48"/>
                </a:lnTo>
                <a:lnTo>
                  <a:pt x="185" y="48"/>
                </a:lnTo>
                <a:lnTo>
                  <a:pt x="171" y="55"/>
                </a:lnTo>
                <a:lnTo>
                  <a:pt x="151" y="55"/>
                </a:lnTo>
                <a:lnTo>
                  <a:pt x="123" y="62"/>
                </a:lnTo>
                <a:lnTo>
                  <a:pt x="103" y="69"/>
                </a:lnTo>
                <a:lnTo>
                  <a:pt x="82" y="69"/>
                </a:lnTo>
                <a:lnTo>
                  <a:pt x="61" y="76"/>
                </a:lnTo>
                <a:lnTo>
                  <a:pt x="48" y="76"/>
                </a:lnTo>
                <a:lnTo>
                  <a:pt x="34" y="83"/>
                </a:lnTo>
                <a:lnTo>
                  <a:pt x="20" y="83"/>
                </a:lnTo>
                <a:lnTo>
                  <a:pt x="7" y="83"/>
                </a:lnTo>
                <a:lnTo>
                  <a:pt x="0" y="83"/>
                </a:lnTo>
                <a:lnTo>
                  <a:pt x="0" y="69"/>
                </a:lnTo>
                <a:lnTo>
                  <a:pt x="13" y="69"/>
                </a:lnTo>
                <a:lnTo>
                  <a:pt x="34" y="69"/>
                </a:lnTo>
                <a:lnTo>
                  <a:pt x="48" y="69"/>
                </a:lnTo>
                <a:lnTo>
                  <a:pt x="68" y="62"/>
                </a:lnTo>
                <a:lnTo>
                  <a:pt x="82" y="62"/>
                </a:lnTo>
                <a:lnTo>
                  <a:pt x="103" y="55"/>
                </a:lnTo>
                <a:lnTo>
                  <a:pt x="123" y="55"/>
                </a:lnTo>
                <a:lnTo>
                  <a:pt x="151" y="48"/>
                </a:lnTo>
                <a:lnTo>
                  <a:pt x="171" y="41"/>
                </a:lnTo>
                <a:lnTo>
                  <a:pt x="185" y="35"/>
                </a:lnTo>
                <a:lnTo>
                  <a:pt x="205" y="35"/>
                </a:lnTo>
                <a:lnTo>
                  <a:pt x="219" y="28"/>
                </a:lnTo>
                <a:lnTo>
                  <a:pt x="226" y="21"/>
                </a:lnTo>
                <a:lnTo>
                  <a:pt x="240" y="21"/>
                </a:lnTo>
                <a:lnTo>
                  <a:pt x="246" y="14"/>
                </a:lnTo>
                <a:lnTo>
                  <a:pt x="253" y="14"/>
                </a:lnTo>
                <a:lnTo>
                  <a:pt x="260" y="7"/>
                </a:lnTo>
                <a:lnTo>
                  <a:pt x="260" y="0"/>
                </a:lnTo>
                <a:lnTo>
                  <a:pt x="267" y="0"/>
                </a:lnTo>
                <a:lnTo>
                  <a:pt x="274" y="0"/>
                </a:lnTo>
                <a:lnTo>
                  <a:pt x="274" y="0"/>
                </a:lnTo>
              </a:path>
            </a:pathLst>
          </a:custGeom>
          <a:solidFill>
            <a:srgbClr val="FF0000"/>
          </a:solidFill>
          <a:ln w="7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121" name="Freeform 49"/>
          <p:cNvSpPr>
            <a:spLocks/>
          </p:cNvSpPr>
          <p:nvPr/>
        </p:nvSpPr>
        <p:spPr bwMode="auto">
          <a:xfrm>
            <a:off x="1519238" y="5868988"/>
            <a:ext cx="446088" cy="119062"/>
          </a:xfrm>
          <a:custGeom>
            <a:avLst/>
            <a:gdLst/>
            <a:ahLst/>
            <a:cxnLst>
              <a:cxn ang="0">
                <a:pos x="268" y="0"/>
              </a:cxn>
              <a:cxn ang="0">
                <a:pos x="274" y="7"/>
              </a:cxn>
              <a:cxn ang="0">
                <a:pos x="274" y="13"/>
              </a:cxn>
              <a:cxn ang="0">
                <a:pos x="281" y="20"/>
              </a:cxn>
              <a:cxn ang="0">
                <a:pos x="281" y="20"/>
              </a:cxn>
              <a:cxn ang="0">
                <a:pos x="281" y="27"/>
              </a:cxn>
              <a:cxn ang="0">
                <a:pos x="274" y="27"/>
              </a:cxn>
              <a:cxn ang="0">
                <a:pos x="274" y="27"/>
              </a:cxn>
              <a:cxn ang="0">
                <a:pos x="261" y="34"/>
              </a:cxn>
              <a:cxn ang="0">
                <a:pos x="254" y="34"/>
              </a:cxn>
              <a:cxn ang="0">
                <a:pos x="240" y="34"/>
              </a:cxn>
              <a:cxn ang="0">
                <a:pos x="226" y="41"/>
              </a:cxn>
              <a:cxn ang="0">
                <a:pos x="213" y="41"/>
              </a:cxn>
              <a:cxn ang="0">
                <a:pos x="192" y="48"/>
              </a:cxn>
              <a:cxn ang="0">
                <a:pos x="172" y="48"/>
              </a:cxn>
              <a:cxn ang="0">
                <a:pos x="151" y="54"/>
              </a:cxn>
              <a:cxn ang="0">
                <a:pos x="124" y="54"/>
              </a:cxn>
              <a:cxn ang="0">
                <a:pos x="96" y="61"/>
              </a:cxn>
              <a:cxn ang="0">
                <a:pos x="69" y="68"/>
              </a:cxn>
              <a:cxn ang="0">
                <a:pos x="35" y="68"/>
              </a:cxn>
              <a:cxn ang="0">
                <a:pos x="0" y="75"/>
              </a:cxn>
              <a:cxn ang="0">
                <a:pos x="0" y="54"/>
              </a:cxn>
              <a:cxn ang="0">
                <a:pos x="41" y="48"/>
              </a:cxn>
              <a:cxn ang="0">
                <a:pos x="83" y="34"/>
              </a:cxn>
              <a:cxn ang="0">
                <a:pos x="131" y="27"/>
              </a:cxn>
              <a:cxn ang="0">
                <a:pos x="172" y="7"/>
              </a:cxn>
              <a:cxn ang="0">
                <a:pos x="192" y="7"/>
              </a:cxn>
              <a:cxn ang="0">
                <a:pos x="206" y="0"/>
              </a:cxn>
              <a:cxn ang="0">
                <a:pos x="226" y="0"/>
              </a:cxn>
              <a:cxn ang="0">
                <a:pos x="240" y="0"/>
              </a:cxn>
              <a:cxn ang="0">
                <a:pos x="247" y="0"/>
              </a:cxn>
              <a:cxn ang="0">
                <a:pos x="261" y="0"/>
              </a:cxn>
              <a:cxn ang="0">
                <a:pos x="268" y="0"/>
              </a:cxn>
              <a:cxn ang="0">
                <a:pos x="268" y="0"/>
              </a:cxn>
              <a:cxn ang="0">
                <a:pos x="268" y="0"/>
              </a:cxn>
            </a:cxnLst>
            <a:rect l="0" t="0" r="r" b="b"/>
            <a:pathLst>
              <a:path w="281" h="75">
                <a:moveTo>
                  <a:pt x="268" y="0"/>
                </a:moveTo>
                <a:lnTo>
                  <a:pt x="274" y="7"/>
                </a:lnTo>
                <a:lnTo>
                  <a:pt x="274" y="13"/>
                </a:lnTo>
                <a:lnTo>
                  <a:pt x="281" y="20"/>
                </a:lnTo>
                <a:lnTo>
                  <a:pt x="281" y="20"/>
                </a:lnTo>
                <a:lnTo>
                  <a:pt x="281" y="27"/>
                </a:lnTo>
                <a:lnTo>
                  <a:pt x="274" y="27"/>
                </a:lnTo>
                <a:lnTo>
                  <a:pt x="274" y="27"/>
                </a:lnTo>
                <a:lnTo>
                  <a:pt x="261" y="34"/>
                </a:lnTo>
                <a:lnTo>
                  <a:pt x="254" y="34"/>
                </a:lnTo>
                <a:lnTo>
                  <a:pt x="240" y="34"/>
                </a:lnTo>
                <a:lnTo>
                  <a:pt x="226" y="41"/>
                </a:lnTo>
                <a:lnTo>
                  <a:pt x="213" y="41"/>
                </a:lnTo>
                <a:lnTo>
                  <a:pt x="192" y="48"/>
                </a:lnTo>
                <a:lnTo>
                  <a:pt x="172" y="48"/>
                </a:lnTo>
                <a:lnTo>
                  <a:pt x="151" y="54"/>
                </a:lnTo>
                <a:lnTo>
                  <a:pt x="124" y="54"/>
                </a:lnTo>
                <a:lnTo>
                  <a:pt x="96" y="61"/>
                </a:lnTo>
                <a:lnTo>
                  <a:pt x="69" y="68"/>
                </a:lnTo>
                <a:lnTo>
                  <a:pt x="35" y="68"/>
                </a:lnTo>
                <a:lnTo>
                  <a:pt x="0" y="75"/>
                </a:lnTo>
                <a:lnTo>
                  <a:pt x="0" y="54"/>
                </a:lnTo>
                <a:lnTo>
                  <a:pt x="41" y="48"/>
                </a:lnTo>
                <a:lnTo>
                  <a:pt x="83" y="34"/>
                </a:lnTo>
                <a:lnTo>
                  <a:pt x="131" y="27"/>
                </a:lnTo>
                <a:lnTo>
                  <a:pt x="172" y="7"/>
                </a:lnTo>
                <a:lnTo>
                  <a:pt x="192" y="7"/>
                </a:lnTo>
                <a:lnTo>
                  <a:pt x="206" y="0"/>
                </a:lnTo>
                <a:lnTo>
                  <a:pt x="226" y="0"/>
                </a:lnTo>
                <a:lnTo>
                  <a:pt x="240" y="0"/>
                </a:lnTo>
                <a:lnTo>
                  <a:pt x="247" y="0"/>
                </a:lnTo>
                <a:lnTo>
                  <a:pt x="261" y="0"/>
                </a:lnTo>
                <a:lnTo>
                  <a:pt x="268" y="0"/>
                </a:lnTo>
                <a:lnTo>
                  <a:pt x="268" y="0"/>
                </a:lnTo>
                <a:lnTo>
                  <a:pt x="268" y="0"/>
                </a:lnTo>
              </a:path>
            </a:pathLst>
          </a:custGeom>
          <a:solidFill>
            <a:srgbClr val="FF0000"/>
          </a:solidFill>
          <a:ln w="7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122" name="Freeform 50"/>
          <p:cNvSpPr>
            <a:spLocks/>
          </p:cNvSpPr>
          <p:nvPr/>
        </p:nvSpPr>
        <p:spPr bwMode="auto">
          <a:xfrm>
            <a:off x="1138238" y="4217988"/>
            <a:ext cx="544513" cy="825500"/>
          </a:xfrm>
          <a:custGeom>
            <a:avLst/>
            <a:gdLst/>
            <a:ahLst/>
            <a:cxnLst>
              <a:cxn ang="0">
                <a:pos x="144" y="233"/>
              </a:cxn>
              <a:cxn ang="0">
                <a:pos x="165" y="192"/>
              </a:cxn>
              <a:cxn ang="0">
                <a:pos x="179" y="164"/>
              </a:cxn>
              <a:cxn ang="0">
                <a:pos x="185" y="137"/>
              </a:cxn>
              <a:cxn ang="0">
                <a:pos x="192" y="110"/>
              </a:cxn>
              <a:cxn ang="0">
                <a:pos x="192" y="82"/>
              </a:cxn>
              <a:cxn ang="0">
                <a:pos x="192" y="75"/>
              </a:cxn>
              <a:cxn ang="0">
                <a:pos x="185" y="69"/>
              </a:cxn>
              <a:cxn ang="0">
                <a:pos x="185" y="41"/>
              </a:cxn>
              <a:cxn ang="0">
                <a:pos x="185" y="21"/>
              </a:cxn>
              <a:cxn ang="0">
                <a:pos x="192" y="7"/>
              </a:cxn>
              <a:cxn ang="0">
                <a:pos x="206" y="0"/>
              </a:cxn>
              <a:cxn ang="0">
                <a:pos x="220" y="0"/>
              </a:cxn>
              <a:cxn ang="0">
                <a:pos x="240" y="0"/>
              </a:cxn>
              <a:cxn ang="0">
                <a:pos x="261" y="7"/>
              </a:cxn>
              <a:cxn ang="0">
                <a:pos x="302" y="34"/>
              </a:cxn>
              <a:cxn ang="0">
                <a:pos x="323" y="55"/>
              </a:cxn>
              <a:cxn ang="0">
                <a:pos x="336" y="82"/>
              </a:cxn>
              <a:cxn ang="0">
                <a:pos x="343" y="96"/>
              </a:cxn>
              <a:cxn ang="0">
                <a:pos x="343" y="117"/>
              </a:cxn>
              <a:cxn ang="0">
                <a:pos x="343" y="130"/>
              </a:cxn>
              <a:cxn ang="0">
                <a:pos x="329" y="151"/>
              </a:cxn>
              <a:cxn ang="0">
                <a:pos x="316" y="185"/>
              </a:cxn>
              <a:cxn ang="0">
                <a:pos x="295" y="219"/>
              </a:cxn>
              <a:cxn ang="0">
                <a:pos x="268" y="260"/>
              </a:cxn>
              <a:cxn ang="0">
                <a:pos x="240" y="301"/>
              </a:cxn>
              <a:cxn ang="0">
                <a:pos x="206" y="349"/>
              </a:cxn>
              <a:cxn ang="0">
                <a:pos x="158" y="404"/>
              </a:cxn>
              <a:cxn ang="0">
                <a:pos x="124" y="445"/>
              </a:cxn>
              <a:cxn ang="0">
                <a:pos x="89" y="472"/>
              </a:cxn>
              <a:cxn ang="0">
                <a:pos x="55" y="506"/>
              </a:cxn>
              <a:cxn ang="0">
                <a:pos x="28" y="520"/>
              </a:cxn>
              <a:cxn ang="0">
                <a:pos x="7" y="520"/>
              </a:cxn>
              <a:cxn ang="0">
                <a:pos x="0" y="513"/>
              </a:cxn>
              <a:cxn ang="0">
                <a:pos x="0" y="493"/>
              </a:cxn>
              <a:cxn ang="0">
                <a:pos x="14" y="458"/>
              </a:cxn>
              <a:cxn ang="0">
                <a:pos x="42" y="424"/>
              </a:cxn>
              <a:cxn ang="0">
                <a:pos x="89" y="335"/>
              </a:cxn>
              <a:cxn ang="0">
                <a:pos x="137" y="253"/>
              </a:cxn>
            </a:cxnLst>
            <a:rect l="0" t="0" r="r" b="b"/>
            <a:pathLst>
              <a:path w="343" h="520">
                <a:moveTo>
                  <a:pt x="137" y="253"/>
                </a:moveTo>
                <a:lnTo>
                  <a:pt x="144" y="233"/>
                </a:lnTo>
                <a:lnTo>
                  <a:pt x="158" y="212"/>
                </a:lnTo>
                <a:lnTo>
                  <a:pt x="165" y="192"/>
                </a:lnTo>
                <a:lnTo>
                  <a:pt x="172" y="178"/>
                </a:lnTo>
                <a:lnTo>
                  <a:pt x="179" y="164"/>
                </a:lnTo>
                <a:lnTo>
                  <a:pt x="185" y="151"/>
                </a:lnTo>
                <a:lnTo>
                  <a:pt x="185" y="137"/>
                </a:lnTo>
                <a:lnTo>
                  <a:pt x="192" y="123"/>
                </a:lnTo>
                <a:lnTo>
                  <a:pt x="192" y="110"/>
                </a:lnTo>
                <a:lnTo>
                  <a:pt x="199" y="96"/>
                </a:lnTo>
                <a:lnTo>
                  <a:pt x="192" y="82"/>
                </a:lnTo>
                <a:lnTo>
                  <a:pt x="192" y="75"/>
                </a:lnTo>
                <a:lnTo>
                  <a:pt x="192" y="75"/>
                </a:lnTo>
                <a:lnTo>
                  <a:pt x="192" y="69"/>
                </a:lnTo>
                <a:lnTo>
                  <a:pt x="185" y="69"/>
                </a:lnTo>
                <a:lnTo>
                  <a:pt x="185" y="55"/>
                </a:lnTo>
                <a:lnTo>
                  <a:pt x="185" y="41"/>
                </a:lnTo>
                <a:lnTo>
                  <a:pt x="185" y="34"/>
                </a:lnTo>
                <a:lnTo>
                  <a:pt x="185" y="21"/>
                </a:lnTo>
                <a:lnTo>
                  <a:pt x="185" y="14"/>
                </a:lnTo>
                <a:lnTo>
                  <a:pt x="192" y="7"/>
                </a:lnTo>
                <a:lnTo>
                  <a:pt x="199" y="7"/>
                </a:lnTo>
                <a:lnTo>
                  <a:pt x="206" y="0"/>
                </a:lnTo>
                <a:lnTo>
                  <a:pt x="213" y="0"/>
                </a:lnTo>
                <a:lnTo>
                  <a:pt x="220" y="0"/>
                </a:lnTo>
                <a:lnTo>
                  <a:pt x="227" y="0"/>
                </a:lnTo>
                <a:lnTo>
                  <a:pt x="240" y="0"/>
                </a:lnTo>
                <a:lnTo>
                  <a:pt x="254" y="7"/>
                </a:lnTo>
                <a:lnTo>
                  <a:pt x="261" y="7"/>
                </a:lnTo>
                <a:lnTo>
                  <a:pt x="281" y="21"/>
                </a:lnTo>
                <a:lnTo>
                  <a:pt x="302" y="34"/>
                </a:lnTo>
                <a:lnTo>
                  <a:pt x="309" y="41"/>
                </a:lnTo>
                <a:lnTo>
                  <a:pt x="323" y="55"/>
                </a:lnTo>
                <a:lnTo>
                  <a:pt x="329" y="75"/>
                </a:lnTo>
                <a:lnTo>
                  <a:pt x="336" y="82"/>
                </a:lnTo>
                <a:lnTo>
                  <a:pt x="343" y="89"/>
                </a:lnTo>
                <a:lnTo>
                  <a:pt x="343" y="96"/>
                </a:lnTo>
                <a:lnTo>
                  <a:pt x="343" y="110"/>
                </a:lnTo>
                <a:lnTo>
                  <a:pt x="343" y="117"/>
                </a:lnTo>
                <a:lnTo>
                  <a:pt x="343" y="123"/>
                </a:lnTo>
                <a:lnTo>
                  <a:pt x="343" y="130"/>
                </a:lnTo>
                <a:lnTo>
                  <a:pt x="336" y="144"/>
                </a:lnTo>
                <a:lnTo>
                  <a:pt x="329" y="151"/>
                </a:lnTo>
                <a:lnTo>
                  <a:pt x="323" y="164"/>
                </a:lnTo>
                <a:lnTo>
                  <a:pt x="316" y="185"/>
                </a:lnTo>
                <a:lnTo>
                  <a:pt x="302" y="199"/>
                </a:lnTo>
                <a:lnTo>
                  <a:pt x="295" y="219"/>
                </a:lnTo>
                <a:lnTo>
                  <a:pt x="281" y="240"/>
                </a:lnTo>
                <a:lnTo>
                  <a:pt x="268" y="260"/>
                </a:lnTo>
                <a:lnTo>
                  <a:pt x="254" y="281"/>
                </a:lnTo>
                <a:lnTo>
                  <a:pt x="240" y="301"/>
                </a:lnTo>
                <a:lnTo>
                  <a:pt x="227" y="328"/>
                </a:lnTo>
                <a:lnTo>
                  <a:pt x="206" y="349"/>
                </a:lnTo>
                <a:lnTo>
                  <a:pt x="185" y="376"/>
                </a:lnTo>
                <a:lnTo>
                  <a:pt x="158" y="404"/>
                </a:lnTo>
                <a:lnTo>
                  <a:pt x="137" y="431"/>
                </a:lnTo>
                <a:lnTo>
                  <a:pt x="124" y="445"/>
                </a:lnTo>
                <a:lnTo>
                  <a:pt x="110" y="452"/>
                </a:lnTo>
                <a:lnTo>
                  <a:pt x="89" y="472"/>
                </a:lnTo>
                <a:lnTo>
                  <a:pt x="69" y="493"/>
                </a:lnTo>
                <a:lnTo>
                  <a:pt x="55" y="506"/>
                </a:lnTo>
                <a:lnTo>
                  <a:pt x="42" y="513"/>
                </a:lnTo>
                <a:lnTo>
                  <a:pt x="28" y="520"/>
                </a:lnTo>
                <a:lnTo>
                  <a:pt x="14" y="520"/>
                </a:lnTo>
                <a:lnTo>
                  <a:pt x="7" y="520"/>
                </a:lnTo>
                <a:lnTo>
                  <a:pt x="0" y="520"/>
                </a:lnTo>
                <a:lnTo>
                  <a:pt x="0" y="513"/>
                </a:lnTo>
                <a:lnTo>
                  <a:pt x="0" y="499"/>
                </a:lnTo>
                <a:lnTo>
                  <a:pt x="0" y="493"/>
                </a:lnTo>
                <a:lnTo>
                  <a:pt x="7" y="479"/>
                </a:lnTo>
                <a:lnTo>
                  <a:pt x="14" y="458"/>
                </a:lnTo>
                <a:lnTo>
                  <a:pt x="28" y="445"/>
                </a:lnTo>
                <a:lnTo>
                  <a:pt x="42" y="424"/>
                </a:lnTo>
                <a:lnTo>
                  <a:pt x="62" y="376"/>
                </a:lnTo>
                <a:lnTo>
                  <a:pt x="89" y="335"/>
                </a:lnTo>
                <a:lnTo>
                  <a:pt x="110" y="294"/>
                </a:lnTo>
                <a:lnTo>
                  <a:pt x="137" y="253"/>
                </a:lnTo>
                <a:lnTo>
                  <a:pt x="137" y="253"/>
                </a:lnTo>
              </a:path>
            </a:pathLst>
          </a:custGeom>
          <a:solidFill>
            <a:srgbClr val="FF0000"/>
          </a:solidFill>
          <a:ln w="7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130" name="Freeform 58"/>
          <p:cNvSpPr>
            <a:spLocks/>
          </p:cNvSpPr>
          <p:nvPr/>
        </p:nvSpPr>
        <p:spPr bwMode="auto">
          <a:xfrm>
            <a:off x="5637213" y="4603750"/>
            <a:ext cx="679450" cy="536575"/>
          </a:xfrm>
          <a:custGeom>
            <a:avLst/>
            <a:gdLst/>
            <a:ahLst/>
            <a:cxnLst>
              <a:cxn ang="0">
                <a:pos x="138" y="297"/>
              </a:cxn>
              <a:cxn ang="0">
                <a:pos x="103" y="317"/>
              </a:cxn>
              <a:cxn ang="0">
                <a:pos x="76" y="324"/>
              </a:cxn>
              <a:cxn ang="0">
                <a:pos x="48" y="331"/>
              </a:cxn>
              <a:cxn ang="0">
                <a:pos x="27" y="338"/>
              </a:cxn>
              <a:cxn ang="0">
                <a:pos x="13" y="338"/>
              </a:cxn>
              <a:cxn ang="0">
                <a:pos x="0" y="338"/>
              </a:cxn>
              <a:cxn ang="0">
                <a:pos x="0" y="331"/>
              </a:cxn>
              <a:cxn ang="0">
                <a:pos x="0" y="317"/>
              </a:cxn>
              <a:cxn ang="0">
                <a:pos x="20" y="290"/>
              </a:cxn>
              <a:cxn ang="0">
                <a:pos x="55" y="262"/>
              </a:cxn>
              <a:cxn ang="0">
                <a:pos x="103" y="221"/>
              </a:cxn>
              <a:cxn ang="0">
                <a:pos x="158" y="186"/>
              </a:cxn>
              <a:cxn ang="0">
                <a:pos x="200" y="152"/>
              </a:cxn>
              <a:cxn ang="0">
                <a:pos x="228" y="124"/>
              </a:cxn>
              <a:cxn ang="0">
                <a:pos x="248" y="96"/>
              </a:cxn>
              <a:cxn ang="0">
                <a:pos x="262" y="76"/>
              </a:cxn>
              <a:cxn ang="0">
                <a:pos x="269" y="55"/>
              </a:cxn>
              <a:cxn ang="0">
                <a:pos x="276" y="41"/>
              </a:cxn>
              <a:cxn ang="0">
                <a:pos x="269" y="27"/>
              </a:cxn>
              <a:cxn ang="0">
                <a:pos x="262" y="13"/>
              </a:cxn>
              <a:cxn ang="0">
                <a:pos x="269" y="7"/>
              </a:cxn>
              <a:cxn ang="0">
                <a:pos x="276" y="0"/>
              </a:cxn>
              <a:cxn ang="0">
                <a:pos x="297" y="0"/>
              </a:cxn>
              <a:cxn ang="0">
                <a:pos x="345" y="7"/>
              </a:cxn>
              <a:cxn ang="0">
                <a:pos x="366" y="13"/>
              </a:cxn>
              <a:cxn ang="0">
                <a:pos x="386" y="27"/>
              </a:cxn>
              <a:cxn ang="0">
                <a:pos x="400" y="41"/>
              </a:cxn>
              <a:cxn ang="0">
                <a:pos x="414" y="55"/>
              </a:cxn>
              <a:cxn ang="0">
                <a:pos x="421" y="69"/>
              </a:cxn>
              <a:cxn ang="0">
                <a:pos x="428" y="82"/>
              </a:cxn>
              <a:cxn ang="0">
                <a:pos x="421" y="96"/>
              </a:cxn>
              <a:cxn ang="0">
                <a:pos x="414" y="117"/>
              </a:cxn>
              <a:cxn ang="0">
                <a:pos x="400" y="138"/>
              </a:cxn>
              <a:cxn ang="0">
                <a:pos x="386" y="158"/>
              </a:cxn>
              <a:cxn ang="0">
                <a:pos x="352" y="179"/>
              </a:cxn>
              <a:cxn ang="0">
                <a:pos x="304" y="214"/>
              </a:cxn>
              <a:cxn ang="0">
                <a:pos x="248" y="241"/>
              </a:cxn>
              <a:cxn ang="0">
                <a:pos x="172" y="283"/>
              </a:cxn>
            </a:cxnLst>
            <a:rect l="0" t="0" r="r" b="b"/>
            <a:pathLst>
              <a:path w="428" h="338">
                <a:moveTo>
                  <a:pt x="172" y="283"/>
                </a:moveTo>
                <a:lnTo>
                  <a:pt x="138" y="297"/>
                </a:lnTo>
                <a:lnTo>
                  <a:pt x="117" y="304"/>
                </a:lnTo>
                <a:lnTo>
                  <a:pt x="103" y="317"/>
                </a:lnTo>
                <a:lnTo>
                  <a:pt x="89" y="317"/>
                </a:lnTo>
                <a:lnTo>
                  <a:pt x="76" y="324"/>
                </a:lnTo>
                <a:lnTo>
                  <a:pt x="62" y="331"/>
                </a:lnTo>
                <a:lnTo>
                  <a:pt x="48" y="331"/>
                </a:lnTo>
                <a:lnTo>
                  <a:pt x="41" y="338"/>
                </a:lnTo>
                <a:lnTo>
                  <a:pt x="27" y="338"/>
                </a:lnTo>
                <a:lnTo>
                  <a:pt x="20" y="338"/>
                </a:lnTo>
                <a:lnTo>
                  <a:pt x="13" y="338"/>
                </a:lnTo>
                <a:lnTo>
                  <a:pt x="7" y="338"/>
                </a:lnTo>
                <a:lnTo>
                  <a:pt x="0" y="338"/>
                </a:lnTo>
                <a:lnTo>
                  <a:pt x="0" y="338"/>
                </a:lnTo>
                <a:lnTo>
                  <a:pt x="0" y="331"/>
                </a:lnTo>
                <a:lnTo>
                  <a:pt x="0" y="324"/>
                </a:lnTo>
                <a:lnTo>
                  <a:pt x="0" y="317"/>
                </a:lnTo>
                <a:lnTo>
                  <a:pt x="7" y="304"/>
                </a:lnTo>
                <a:lnTo>
                  <a:pt x="20" y="290"/>
                </a:lnTo>
                <a:lnTo>
                  <a:pt x="34" y="276"/>
                </a:lnTo>
                <a:lnTo>
                  <a:pt x="55" y="262"/>
                </a:lnTo>
                <a:lnTo>
                  <a:pt x="76" y="241"/>
                </a:lnTo>
                <a:lnTo>
                  <a:pt x="103" y="221"/>
                </a:lnTo>
                <a:lnTo>
                  <a:pt x="131" y="200"/>
                </a:lnTo>
                <a:lnTo>
                  <a:pt x="158" y="186"/>
                </a:lnTo>
                <a:lnTo>
                  <a:pt x="179" y="165"/>
                </a:lnTo>
                <a:lnTo>
                  <a:pt x="200" y="152"/>
                </a:lnTo>
                <a:lnTo>
                  <a:pt x="214" y="138"/>
                </a:lnTo>
                <a:lnTo>
                  <a:pt x="228" y="124"/>
                </a:lnTo>
                <a:lnTo>
                  <a:pt x="241" y="110"/>
                </a:lnTo>
                <a:lnTo>
                  <a:pt x="248" y="96"/>
                </a:lnTo>
                <a:lnTo>
                  <a:pt x="255" y="89"/>
                </a:lnTo>
                <a:lnTo>
                  <a:pt x="262" y="76"/>
                </a:lnTo>
                <a:lnTo>
                  <a:pt x="269" y="69"/>
                </a:lnTo>
                <a:lnTo>
                  <a:pt x="269" y="55"/>
                </a:lnTo>
                <a:lnTo>
                  <a:pt x="276" y="48"/>
                </a:lnTo>
                <a:lnTo>
                  <a:pt x="276" y="41"/>
                </a:lnTo>
                <a:lnTo>
                  <a:pt x="276" y="34"/>
                </a:lnTo>
                <a:lnTo>
                  <a:pt x="269" y="27"/>
                </a:lnTo>
                <a:lnTo>
                  <a:pt x="269" y="20"/>
                </a:lnTo>
                <a:lnTo>
                  <a:pt x="262" y="13"/>
                </a:lnTo>
                <a:lnTo>
                  <a:pt x="262" y="7"/>
                </a:lnTo>
                <a:lnTo>
                  <a:pt x="269" y="7"/>
                </a:lnTo>
                <a:lnTo>
                  <a:pt x="269" y="0"/>
                </a:lnTo>
                <a:lnTo>
                  <a:pt x="276" y="0"/>
                </a:lnTo>
                <a:lnTo>
                  <a:pt x="290" y="0"/>
                </a:lnTo>
                <a:lnTo>
                  <a:pt x="297" y="0"/>
                </a:lnTo>
                <a:lnTo>
                  <a:pt x="317" y="0"/>
                </a:lnTo>
                <a:lnTo>
                  <a:pt x="345" y="7"/>
                </a:lnTo>
                <a:lnTo>
                  <a:pt x="352" y="7"/>
                </a:lnTo>
                <a:lnTo>
                  <a:pt x="366" y="13"/>
                </a:lnTo>
                <a:lnTo>
                  <a:pt x="373" y="20"/>
                </a:lnTo>
                <a:lnTo>
                  <a:pt x="386" y="27"/>
                </a:lnTo>
                <a:lnTo>
                  <a:pt x="393" y="34"/>
                </a:lnTo>
                <a:lnTo>
                  <a:pt x="400" y="41"/>
                </a:lnTo>
                <a:lnTo>
                  <a:pt x="407" y="48"/>
                </a:lnTo>
                <a:lnTo>
                  <a:pt x="414" y="55"/>
                </a:lnTo>
                <a:lnTo>
                  <a:pt x="421" y="62"/>
                </a:lnTo>
                <a:lnTo>
                  <a:pt x="421" y="69"/>
                </a:lnTo>
                <a:lnTo>
                  <a:pt x="428" y="76"/>
                </a:lnTo>
                <a:lnTo>
                  <a:pt x="428" y="82"/>
                </a:lnTo>
                <a:lnTo>
                  <a:pt x="428" y="89"/>
                </a:lnTo>
                <a:lnTo>
                  <a:pt x="421" y="96"/>
                </a:lnTo>
                <a:lnTo>
                  <a:pt x="421" y="110"/>
                </a:lnTo>
                <a:lnTo>
                  <a:pt x="414" y="117"/>
                </a:lnTo>
                <a:lnTo>
                  <a:pt x="407" y="124"/>
                </a:lnTo>
                <a:lnTo>
                  <a:pt x="400" y="138"/>
                </a:lnTo>
                <a:lnTo>
                  <a:pt x="393" y="145"/>
                </a:lnTo>
                <a:lnTo>
                  <a:pt x="386" y="158"/>
                </a:lnTo>
                <a:lnTo>
                  <a:pt x="366" y="165"/>
                </a:lnTo>
                <a:lnTo>
                  <a:pt x="352" y="179"/>
                </a:lnTo>
                <a:lnTo>
                  <a:pt x="331" y="193"/>
                </a:lnTo>
                <a:lnTo>
                  <a:pt x="304" y="214"/>
                </a:lnTo>
                <a:lnTo>
                  <a:pt x="276" y="228"/>
                </a:lnTo>
                <a:lnTo>
                  <a:pt x="248" y="241"/>
                </a:lnTo>
                <a:lnTo>
                  <a:pt x="214" y="262"/>
                </a:lnTo>
                <a:lnTo>
                  <a:pt x="172" y="283"/>
                </a:lnTo>
                <a:lnTo>
                  <a:pt x="172" y="283"/>
                </a:lnTo>
              </a:path>
            </a:pathLst>
          </a:custGeom>
          <a:solidFill>
            <a:srgbClr val="FF0000"/>
          </a:solidFill>
          <a:ln w="7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131" name="Freeform 59"/>
          <p:cNvSpPr>
            <a:spLocks/>
          </p:cNvSpPr>
          <p:nvPr/>
        </p:nvSpPr>
        <p:spPr bwMode="auto">
          <a:xfrm>
            <a:off x="6557963" y="4570413"/>
            <a:ext cx="525463" cy="384175"/>
          </a:xfrm>
          <a:custGeom>
            <a:avLst/>
            <a:gdLst/>
            <a:ahLst/>
            <a:cxnLst>
              <a:cxn ang="0">
                <a:pos x="48" y="97"/>
              </a:cxn>
              <a:cxn ang="0">
                <a:pos x="34" y="83"/>
              </a:cxn>
              <a:cxn ang="0">
                <a:pos x="20" y="69"/>
              </a:cxn>
              <a:cxn ang="0">
                <a:pos x="14" y="55"/>
              </a:cxn>
              <a:cxn ang="0">
                <a:pos x="7" y="41"/>
              </a:cxn>
              <a:cxn ang="0">
                <a:pos x="7" y="34"/>
              </a:cxn>
              <a:cxn ang="0">
                <a:pos x="0" y="28"/>
              </a:cxn>
              <a:cxn ang="0">
                <a:pos x="7" y="21"/>
              </a:cxn>
              <a:cxn ang="0">
                <a:pos x="7" y="14"/>
              </a:cxn>
              <a:cxn ang="0">
                <a:pos x="14" y="7"/>
              </a:cxn>
              <a:cxn ang="0">
                <a:pos x="14" y="7"/>
              </a:cxn>
              <a:cxn ang="0">
                <a:pos x="20" y="7"/>
              </a:cxn>
              <a:cxn ang="0">
                <a:pos x="27" y="7"/>
              </a:cxn>
              <a:cxn ang="0">
                <a:pos x="34" y="0"/>
              </a:cxn>
              <a:cxn ang="0">
                <a:pos x="48" y="0"/>
              </a:cxn>
              <a:cxn ang="0">
                <a:pos x="55" y="7"/>
              </a:cxn>
              <a:cxn ang="0">
                <a:pos x="69" y="7"/>
              </a:cxn>
              <a:cxn ang="0">
                <a:pos x="96" y="14"/>
              </a:cxn>
              <a:cxn ang="0">
                <a:pos x="117" y="14"/>
              </a:cxn>
              <a:cxn ang="0">
                <a:pos x="145" y="21"/>
              </a:cxn>
              <a:cxn ang="0">
                <a:pos x="166" y="28"/>
              </a:cxn>
              <a:cxn ang="0">
                <a:pos x="193" y="34"/>
              </a:cxn>
              <a:cxn ang="0">
                <a:pos x="221" y="41"/>
              </a:cxn>
              <a:cxn ang="0">
                <a:pos x="248" y="48"/>
              </a:cxn>
              <a:cxn ang="0">
                <a:pos x="276" y="62"/>
              </a:cxn>
              <a:cxn ang="0">
                <a:pos x="283" y="76"/>
              </a:cxn>
              <a:cxn ang="0">
                <a:pos x="297" y="83"/>
              </a:cxn>
              <a:cxn ang="0">
                <a:pos x="304" y="97"/>
              </a:cxn>
              <a:cxn ang="0">
                <a:pos x="311" y="110"/>
              </a:cxn>
              <a:cxn ang="0">
                <a:pos x="317" y="124"/>
              </a:cxn>
              <a:cxn ang="0">
                <a:pos x="324" y="138"/>
              </a:cxn>
              <a:cxn ang="0">
                <a:pos x="331" y="173"/>
              </a:cxn>
              <a:cxn ang="0">
                <a:pos x="331" y="186"/>
              </a:cxn>
              <a:cxn ang="0">
                <a:pos x="331" y="200"/>
              </a:cxn>
              <a:cxn ang="0">
                <a:pos x="331" y="214"/>
              </a:cxn>
              <a:cxn ang="0">
                <a:pos x="331" y="221"/>
              </a:cxn>
              <a:cxn ang="0">
                <a:pos x="324" y="235"/>
              </a:cxn>
              <a:cxn ang="0">
                <a:pos x="324" y="235"/>
              </a:cxn>
              <a:cxn ang="0">
                <a:pos x="317" y="242"/>
              </a:cxn>
              <a:cxn ang="0">
                <a:pos x="311" y="242"/>
              </a:cxn>
              <a:cxn ang="0">
                <a:pos x="297" y="242"/>
              </a:cxn>
              <a:cxn ang="0">
                <a:pos x="290" y="242"/>
              </a:cxn>
              <a:cxn ang="0">
                <a:pos x="276" y="235"/>
              </a:cxn>
              <a:cxn ang="0">
                <a:pos x="262" y="235"/>
              </a:cxn>
              <a:cxn ang="0">
                <a:pos x="248" y="228"/>
              </a:cxn>
              <a:cxn ang="0">
                <a:pos x="235" y="221"/>
              </a:cxn>
              <a:cxn ang="0">
                <a:pos x="214" y="214"/>
              </a:cxn>
              <a:cxn ang="0">
                <a:pos x="200" y="200"/>
              </a:cxn>
              <a:cxn ang="0">
                <a:pos x="159" y="179"/>
              </a:cxn>
              <a:cxn ang="0">
                <a:pos x="117" y="159"/>
              </a:cxn>
              <a:cxn ang="0">
                <a:pos x="96" y="145"/>
              </a:cxn>
              <a:cxn ang="0">
                <a:pos x="83" y="131"/>
              </a:cxn>
              <a:cxn ang="0">
                <a:pos x="62" y="117"/>
              </a:cxn>
              <a:cxn ang="0">
                <a:pos x="48" y="97"/>
              </a:cxn>
              <a:cxn ang="0">
                <a:pos x="48" y="97"/>
              </a:cxn>
            </a:cxnLst>
            <a:rect l="0" t="0" r="r" b="b"/>
            <a:pathLst>
              <a:path w="331" h="242">
                <a:moveTo>
                  <a:pt x="48" y="97"/>
                </a:moveTo>
                <a:lnTo>
                  <a:pt x="34" y="83"/>
                </a:lnTo>
                <a:lnTo>
                  <a:pt x="20" y="69"/>
                </a:lnTo>
                <a:lnTo>
                  <a:pt x="14" y="55"/>
                </a:lnTo>
                <a:lnTo>
                  <a:pt x="7" y="41"/>
                </a:lnTo>
                <a:lnTo>
                  <a:pt x="7" y="34"/>
                </a:lnTo>
                <a:lnTo>
                  <a:pt x="0" y="28"/>
                </a:lnTo>
                <a:lnTo>
                  <a:pt x="7" y="21"/>
                </a:lnTo>
                <a:lnTo>
                  <a:pt x="7" y="14"/>
                </a:lnTo>
                <a:lnTo>
                  <a:pt x="14" y="7"/>
                </a:lnTo>
                <a:lnTo>
                  <a:pt x="14" y="7"/>
                </a:lnTo>
                <a:lnTo>
                  <a:pt x="20" y="7"/>
                </a:lnTo>
                <a:lnTo>
                  <a:pt x="27" y="7"/>
                </a:lnTo>
                <a:lnTo>
                  <a:pt x="34" y="0"/>
                </a:lnTo>
                <a:lnTo>
                  <a:pt x="48" y="0"/>
                </a:lnTo>
                <a:lnTo>
                  <a:pt x="55" y="7"/>
                </a:lnTo>
                <a:lnTo>
                  <a:pt x="69" y="7"/>
                </a:lnTo>
                <a:lnTo>
                  <a:pt x="96" y="14"/>
                </a:lnTo>
                <a:lnTo>
                  <a:pt x="117" y="14"/>
                </a:lnTo>
                <a:lnTo>
                  <a:pt x="145" y="21"/>
                </a:lnTo>
                <a:lnTo>
                  <a:pt x="166" y="28"/>
                </a:lnTo>
                <a:lnTo>
                  <a:pt x="193" y="34"/>
                </a:lnTo>
                <a:lnTo>
                  <a:pt x="221" y="41"/>
                </a:lnTo>
                <a:lnTo>
                  <a:pt x="248" y="48"/>
                </a:lnTo>
                <a:lnTo>
                  <a:pt x="276" y="62"/>
                </a:lnTo>
                <a:lnTo>
                  <a:pt x="283" y="76"/>
                </a:lnTo>
                <a:lnTo>
                  <a:pt x="297" y="83"/>
                </a:lnTo>
                <a:lnTo>
                  <a:pt x="304" y="97"/>
                </a:lnTo>
                <a:lnTo>
                  <a:pt x="311" y="110"/>
                </a:lnTo>
                <a:lnTo>
                  <a:pt x="317" y="124"/>
                </a:lnTo>
                <a:lnTo>
                  <a:pt x="324" y="138"/>
                </a:lnTo>
                <a:lnTo>
                  <a:pt x="331" y="173"/>
                </a:lnTo>
                <a:lnTo>
                  <a:pt x="331" y="186"/>
                </a:lnTo>
                <a:lnTo>
                  <a:pt x="331" y="200"/>
                </a:lnTo>
                <a:lnTo>
                  <a:pt x="331" y="214"/>
                </a:lnTo>
                <a:lnTo>
                  <a:pt x="331" y="221"/>
                </a:lnTo>
                <a:lnTo>
                  <a:pt x="324" y="235"/>
                </a:lnTo>
                <a:lnTo>
                  <a:pt x="324" y="235"/>
                </a:lnTo>
                <a:lnTo>
                  <a:pt x="317" y="242"/>
                </a:lnTo>
                <a:lnTo>
                  <a:pt x="311" y="242"/>
                </a:lnTo>
                <a:lnTo>
                  <a:pt x="297" y="242"/>
                </a:lnTo>
                <a:lnTo>
                  <a:pt x="290" y="242"/>
                </a:lnTo>
                <a:lnTo>
                  <a:pt x="276" y="235"/>
                </a:lnTo>
                <a:lnTo>
                  <a:pt x="262" y="235"/>
                </a:lnTo>
                <a:lnTo>
                  <a:pt x="248" y="228"/>
                </a:lnTo>
                <a:lnTo>
                  <a:pt x="235" y="221"/>
                </a:lnTo>
                <a:lnTo>
                  <a:pt x="214" y="214"/>
                </a:lnTo>
                <a:lnTo>
                  <a:pt x="200" y="200"/>
                </a:lnTo>
                <a:lnTo>
                  <a:pt x="159" y="179"/>
                </a:lnTo>
                <a:lnTo>
                  <a:pt x="117" y="159"/>
                </a:lnTo>
                <a:lnTo>
                  <a:pt x="96" y="145"/>
                </a:lnTo>
                <a:lnTo>
                  <a:pt x="83" y="131"/>
                </a:lnTo>
                <a:lnTo>
                  <a:pt x="62" y="117"/>
                </a:lnTo>
                <a:lnTo>
                  <a:pt x="48" y="97"/>
                </a:lnTo>
                <a:lnTo>
                  <a:pt x="48" y="97"/>
                </a:lnTo>
              </a:path>
            </a:pathLst>
          </a:custGeom>
          <a:solidFill>
            <a:srgbClr val="FF0000"/>
          </a:solidFill>
          <a:ln w="7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132" name="Freeform 60"/>
          <p:cNvSpPr>
            <a:spLocks/>
          </p:cNvSpPr>
          <p:nvPr/>
        </p:nvSpPr>
        <p:spPr bwMode="auto">
          <a:xfrm>
            <a:off x="5407025" y="4362450"/>
            <a:ext cx="361950" cy="592137"/>
          </a:xfrm>
          <a:custGeom>
            <a:avLst/>
            <a:gdLst/>
            <a:ahLst/>
            <a:cxnLst>
              <a:cxn ang="0">
                <a:pos x="221" y="48"/>
              </a:cxn>
              <a:cxn ang="0">
                <a:pos x="228" y="83"/>
              </a:cxn>
              <a:cxn ang="0">
                <a:pos x="228" y="131"/>
              </a:cxn>
              <a:cxn ang="0">
                <a:pos x="214" y="186"/>
              </a:cxn>
              <a:cxn ang="0">
                <a:pos x="207" y="214"/>
              </a:cxn>
              <a:cxn ang="0">
                <a:pos x="193" y="248"/>
              </a:cxn>
              <a:cxn ang="0">
                <a:pos x="179" y="276"/>
              </a:cxn>
              <a:cxn ang="0">
                <a:pos x="158" y="317"/>
              </a:cxn>
              <a:cxn ang="0">
                <a:pos x="145" y="338"/>
              </a:cxn>
              <a:cxn ang="0">
                <a:pos x="138" y="352"/>
              </a:cxn>
              <a:cxn ang="0">
                <a:pos x="117" y="366"/>
              </a:cxn>
              <a:cxn ang="0">
                <a:pos x="96" y="373"/>
              </a:cxn>
              <a:cxn ang="0">
                <a:pos x="82" y="366"/>
              </a:cxn>
              <a:cxn ang="0">
                <a:pos x="55" y="352"/>
              </a:cxn>
              <a:cxn ang="0">
                <a:pos x="20" y="331"/>
              </a:cxn>
              <a:cxn ang="0">
                <a:pos x="13" y="310"/>
              </a:cxn>
              <a:cxn ang="0">
                <a:pos x="0" y="290"/>
              </a:cxn>
              <a:cxn ang="0">
                <a:pos x="0" y="255"/>
              </a:cxn>
              <a:cxn ang="0">
                <a:pos x="0" y="241"/>
              </a:cxn>
              <a:cxn ang="0">
                <a:pos x="7" y="228"/>
              </a:cxn>
              <a:cxn ang="0">
                <a:pos x="20" y="221"/>
              </a:cxn>
              <a:cxn ang="0">
                <a:pos x="41" y="193"/>
              </a:cxn>
              <a:cxn ang="0">
                <a:pos x="69" y="179"/>
              </a:cxn>
              <a:cxn ang="0">
                <a:pos x="82" y="159"/>
              </a:cxn>
              <a:cxn ang="0">
                <a:pos x="96" y="131"/>
              </a:cxn>
              <a:cxn ang="0">
                <a:pos x="117" y="96"/>
              </a:cxn>
              <a:cxn ang="0">
                <a:pos x="131" y="62"/>
              </a:cxn>
              <a:cxn ang="0">
                <a:pos x="145" y="27"/>
              </a:cxn>
              <a:cxn ang="0">
                <a:pos x="158" y="7"/>
              </a:cxn>
              <a:cxn ang="0">
                <a:pos x="179" y="0"/>
              </a:cxn>
              <a:cxn ang="0">
                <a:pos x="193" y="0"/>
              </a:cxn>
              <a:cxn ang="0">
                <a:pos x="207" y="7"/>
              </a:cxn>
              <a:cxn ang="0">
                <a:pos x="214" y="20"/>
              </a:cxn>
              <a:cxn ang="0">
                <a:pos x="221" y="34"/>
              </a:cxn>
            </a:cxnLst>
            <a:rect l="0" t="0" r="r" b="b"/>
            <a:pathLst>
              <a:path w="228" h="373">
                <a:moveTo>
                  <a:pt x="221" y="34"/>
                </a:moveTo>
                <a:lnTo>
                  <a:pt x="221" y="48"/>
                </a:lnTo>
                <a:lnTo>
                  <a:pt x="228" y="62"/>
                </a:lnTo>
                <a:lnTo>
                  <a:pt x="228" y="83"/>
                </a:lnTo>
                <a:lnTo>
                  <a:pt x="228" y="103"/>
                </a:lnTo>
                <a:lnTo>
                  <a:pt x="228" y="131"/>
                </a:lnTo>
                <a:lnTo>
                  <a:pt x="221" y="152"/>
                </a:lnTo>
                <a:lnTo>
                  <a:pt x="214" y="186"/>
                </a:lnTo>
                <a:lnTo>
                  <a:pt x="214" y="200"/>
                </a:lnTo>
                <a:lnTo>
                  <a:pt x="207" y="214"/>
                </a:lnTo>
                <a:lnTo>
                  <a:pt x="200" y="234"/>
                </a:lnTo>
                <a:lnTo>
                  <a:pt x="193" y="248"/>
                </a:lnTo>
                <a:lnTo>
                  <a:pt x="186" y="262"/>
                </a:lnTo>
                <a:lnTo>
                  <a:pt x="179" y="276"/>
                </a:lnTo>
                <a:lnTo>
                  <a:pt x="165" y="297"/>
                </a:lnTo>
                <a:lnTo>
                  <a:pt x="158" y="317"/>
                </a:lnTo>
                <a:lnTo>
                  <a:pt x="152" y="331"/>
                </a:lnTo>
                <a:lnTo>
                  <a:pt x="145" y="338"/>
                </a:lnTo>
                <a:lnTo>
                  <a:pt x="138" y="345"/>
                </a:lnTo>
                <a:lnTo>
                  <a:pt x="138" y="352"/>
                </a:lnTo>
                <a:lnTo>
                  <a:pt x="124" y="359"/>
                </a:lnTo>
                <a:lnTo>
                  <a:pt x="117" y="366"/>
                </a:lnTo>
                <a:lnTo>
                  <a:pt x="110" y="366"/>
                </a:lnTo>
                <a:lnTo>
                  <a:pt x="96" y="373"/>
                </a:lnTo>
                <a:lnTo>
                  <a:pt x="89" y="366"/>
                </a:lnTo>
                <a:lnTo>
                  <a:pt x="82" y="366"/>
                </a:lnTo>
                <a:lnTo>
                  <a:pt x="69" y="359"/>
                </a:lnTo>
                <a:lnTo>
                  <a:pt x="55" y="352"/>
                </a:lnTo>
                <a:lnTo>
                  <a:pt x="34" y="345"/>
                </a:lnTo>
                <a:lnTo>
                  <a:pt x="20" y="331"/>
                </a:lnTo>
                <a:lnTo>
                  <a:pt x="13" y="317"/>
                </a:lnTo>
                <a:lnTo>
                  <a:pt x="13" y="310"/>
                </a:lnTo>
                <a:lnTo>
                  <a:pt x="7" y="297"/>
                </a:lnTo>
                <a:lnTo>
                  <a:pt x="0" y="290"/>
                </a:lnTo>
                <a:lnTo>
                  <a:pt x="0" y="269"/>
                </a:lnTo>
                <a:lnTo>
                  <a:pt x="0" y="255"/>
                </a:lnTo>
                <a:lnTo>
                  <a:pt x="0" y="248"/>
                </a:lnTo>
                <a:lnTo>
                  <a:pt x="0" y="241"/>
                </a:lnTo>
                <a:lnTo>
                  <a:pt x="7" y="234"/>
                </a:lnTo>
                <a:lnTo>
                  <a:pt x="7" y="228"/>
                </a:lnTo>
                <a:lnTo>
                  <a:pt x="13" y="221"/>
                </a:lnTo>
                <a:lnTo>
                  <a:pt x="20" y="221"/>
                </a:lnTo>
                <a:lnTo>
                  <a:pt x="27" y="207"/>
                </a:lnTo>
                <a:lnTo>
                  <a:pt x="41" y="193"/>
                </a:lnTo>
                <a:lnTo>
                  <a:pt x="62" y="179"/>
                </a:lnTo>
                <a:lnTo>
                  <a:pt x="69" y="179"/>
                </a:lnTo>
                <a:lnTo>
                  <a:pt x="76" y="165"/>
                </a:lnTo>
                <a:lnTo>
                  <a:pt x="82" y="159"/>
                </a:lnTo>
                <a:lnTo>
                  <a:pt x="89" y="145"/>
                </a:lnTo>
                <a:lnTo>
                  <a:pt x="96" y="131"/>
                </a:lnTo>
                <a:lnTo>
                  <a:pt x="103" y="117"/>
                </a:lnTo>
                <a:lnTo>
                  <a:pt x="117" y="96"/>
                </a:lnTo>
                <a:lnTo>
                  <a:pt x="124" y="76"/>
                </a:lnTo>
                <a:lnTo>
                  <a:pt x="131" y="62"/>
                </a:lnTo>
                <a:lnTo>
                  <a:pt x="138" y="41"/>
                </a:lnTo>
                <a:lnTo>
                  <a:pt x="145" y="27"/>
                </a:lnTo>
                <a:lnTo>
                  <a:pt x="152" y="20"/>
                </a:lnTo>
                <a:lnTo>
                  <a:pt x="158" y="7"/>
                </a:lnTo>
                <a:lnTo>
                  <a:pt x="172" y="7"/>
                </a:lnTo>
                <a:lnTo>
                  <a:pt x="179" y="0"/>
                </a:lnTo>
                <a:lnTo>
                  <a:pt x="186" y="0"/>
                </a:lnTo>
                <a:lnTo>
                  <a:pt x="193" y="0"/>
                </a:lnTo>
                <a:lnTo>
                  <a:pt x="200" y="0"/>
                </a:lnTo>
                <a:lnTo>
                  <a:pt x="207" y="7"/>
                </a:lnTo>
                <a:lnTo>
                  <a:pt x="207" y="7"/>
                </a:lnTo>
                <a:lnTo>
                  <a:pt x="214" y="20"/>
                </a:lnTo>
                <a:lnTo>
                  <a:pt x="221" y="34"/>
                </a:lnTo>
                <a:lnTo>
                  <a:pt x="221" y="34"/>
                </a:lnTo>
              </a:path>
            </a:pathLst>
          </a:custGeom>
          <a:solidFill>
            <a:srgbClr val="FF0000"/>
          </a:solidFill>
          <a:ln w="7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133" name="Freeform 61"/>
          <p:cNvSpPr>
            <a:spLocks/>
          </p:cNvSpPr>
          <p:nvPr/>
        </p:nvSpPr>
        <p:spPr bwMode="auto">
          <a:xfrm>
            <a:off x="6249988" y="3978275"/>
            <a:ext cx="450850" cy="373062"/>
          </a:xfrm>
          <a:custGeom>
            <a:avLst/>
            <a:gdLst/>
            <a:ahLst/>
            <a:cxnLst>
              <a:cxn ang="0">
                <a:pos x="49" y="97"/>
              </a:cxn>
              <a:cxn ang="0">
                <a:pos x="35" y="76"/>
              </a:cxn>
              <a:cxn ang="0">
                <a:pos x="28" y="62"/>
              </a:cxn>
              <a:cxn ang="0">
                <a:pos x="14" y="48"/>
              </a:cxn>
              <a:cxn ang="0">
                <a:pos x="7" y="41"/>
              </a:cxn>
              <a:cxn ang="0">
                <a:pos x="7" y="28"/>
              </a:cxn>
              <a:cxn ang="0">
                <a:pos x="0" y="21"/>
              </a:cxn>
              <a:cxn ang="0">
                <a:pos x="0" y="14"/>
              </a:cxn>
              <a:cxn ang="0">
                <a:pos x="7" y="7"/>
              </a:cxn>
              <a:cxn ang="0">
                <a:pos x="7" y="7"/>
              </a:cxn>
              <a:cxn ang="0">
                <a:pos x="14" y="0"/>
              </a:cxn>
              <a:cxn ang="0">
                <a:pos x="21" y="0"/>
              </a:cxn>
              <a:cxn ang="0">
                <a:pos x="35" y="0"/>
              </a:cxn>
              <a:cxn ang="0">
                <a:pos x="42" y="0"/>
              </a:cxn>
              <a:cxn ang="0">
                <a:pos x="56" y="0"/>
              </a:cxn>
              <a:cxn ang="0">
                <a:pos x="76" y="0"/>
              </a:cxn>
              <a:cxn ang="0">
                <a:pos x="97" y="7"/>
              </a:cxn>
              <a:cxn ang="0">
                <a:pos x="118" y="7"/>
              </a:cxn>
              <a:cxn ang="0">
                <a:pos x="139" y="14"/>
              </a:cxn>
              <a:cxn ang="0">
                <a:pos x="159" y="14"/>
              </a:cxn>
              <a:cxn ang="0">
                <a:pos x="173" y="21"/>
              </a:cxn>
              <a:cxn ang="0">
                <a:pos x="194" y="28"/>
              </a:cxn>
              <a:cxn ang="0">
                <a:pos x="208" y="34"/>
              </a:cxn>
              <a:cxn ang="0">
                <a:pos x="221" y="48"/>
              </a:cxn>
              <a:cxn ang="0">
                <a:pos x="235" y="55"/>
              </a:cxn>
              <a:cxn ang="0">
                <a:pos x="249" y="69"/>
              </a:cxn>
              <a:cxn ang="0">
                <a:pos x="256" y="76"/>
              </a:cxn>
              <a:cxn ang="0">
                <a:pos x="270" y="83"/>
              </a:cxn>
              <a:cxn ang="0">
                <a:pos x="277" y="97"/>
              </a:cxn>
              <a:cxn ang="0">
                <a:pos x="277" y="104"/>
              </a:cxn>
              <a:cxn ang="0">
                <a:pos x="284" y="110"/>
              </a:cxn>
              <a:cxn ang="0">
                <a:pos x="284" y="117"/>
              </a:cxn>
              <a:cxn ang="0">
                <a:pos x="284" y="131"/>
              </a:cxn>
              <a:cxn ang="0">
                <a:pos x="284" y="145"/>
              </a:cxn>
              <a:cxn ang="0">
                <a:pos x="284" y="166"/>
              </a:cxn>
              <a:cxn ang="0">
                <a:pos x="277" y="186"/>
              </a:cxn>
              <a:cxn ang="0">
                <a:pos x="270" y="200"/>
              </a:cxn>
              <a:cxn ang="0">
                <a:pos x="263" y="214"/>
              </a:cxn>
              <a:cxn ang="0">
                <a:pos x="256" y="228"/>
              </a:cxn>
              <a:cxn ang="0">
                <a:pos x="249" y="228"/>
              </a:cxn>
              <a:cxn ang="0">
                <a:pos x="242" y="228"/>
              </a:cxn>
              <a:cxn ang="0">
                <a:pos x="235" y="235"/>
              </a:cxn>
              <a:cxn ang="0">
                <a:pos x="228" y="235"/>
              </a:cxn>
              <a:cxn ang="0">
                <a:pos x="221" y="235"/>
              </a:cxn>
              <a:cxn ang="0">
                <a:pos x="214" y="228"/>
              </a:cxn>
              <a:cxn ang="0">
                <a:pos x="208" y="228"/>
              </a:cxn>
              <a:cxn ang="0">
                <a:pos x="194" y="221"/>
              </a:cxn>
              <a:cxn ang="0">
                <a:pos x="187" y="221"/>
              </a:cxn>
              <a:cxn ang="0">
                <a:pos x="173" y="214"/>
              </a:cxn>
              <a:cxn ang="0">
                <a:pos x="166" y="200"/>
              </a:cxn>
              <a:cxn ang="0">
                <a:pos x="152" y="193"/>
              </a:cxn>
              <a:cxn ang="0">
                <a:pos x="139" y="186"/>
              </a:cxn>
              <a:cxn ang="0">
                <a:pos x="125" y="179"/>
              </a:cxn>
              <a:cxn ang="0">
                <a:pos x="111" y="166"/>
              </a:cxn>
              <a:cxn ang="0">
                <a:pos x="97" y="152"/>
              </a:cxn>
              <a:cxn ang="0">
                <a:pos x="83" y="145"/>
              </a:cxn>
              <a:cxn ang="0">
                <a:pos x="76" y="124"/>
              </a:cxn>
              <a:cxn ang="0">
                <a:pos x="63" y="110"/>
              </a:cxn>
              <a:cxn ang="0">
                <a:pos x="49" y="97"/>
              </a:cxn>
              <a:cxn ang="0">
                <a:pos x="49" y="97"/>
              </a:cxn>
            </a:cxnLst>
            <a:rect l="0" t="0" r="r" b="b"/>
            <a:pathLst>
              <a:path w="284" h="235">
                <a:moveTo>
                  <a:pt x="49" y="97"/>
                </a:moveTo>
                <a:lnTo>
                  <a:pt x="35" y="76"/>
                </a:lnTo>
                <a:lnTo>
                  <a:pt x="28" y="62"/>
                </a:lnTo>
                <a:lnTo>
                  <a:pt x="14" y="48"/>
                </a:lnTo>
                <a:lnTo>
                  <a:pt x="7" y="41"/>
                </a:lnTo>
                <a:lnTo>
                  <a:pt x="7" y="28"/>
                </a:lnTo>
                <a:lnTo>
                  <a:pt x="0" y="21"/>
                </a:lnTo>
                <a:lnTo>
                  <a:pt x="0" y="14"/>
                </a:lnTo>
                <a:lnTo>
                  <a:pt x="7" y="7"/>
                </a:lnTo>
                <a:lnTo>
                  <a:pt x="7" y="7"/>
                </a:lnTo>
                <a:lnTo>
                  <a:pt x="14" y="0"/>
                </a:lnTo>
                <a:lnTo>
                  <a:pt x="21" y="0"/>
                </a:lnTo>
                <a:lnTo>
                  <a:pt x="35" y="0"/>
                </a:lnTo>
                <a:lnTo>
                  <a:pt x="42" y="0"/>
                </a:lnTo>
                <a:lnTo>
                  <a:pt x="56" y="0"/>
                </a:lnTo>
                <a:lnTo>
                  <a:pt x="76" y="0"/>
                </a:lnTo>
                <a:lnTo>
                  <a:pt x="97" y="7"/>
                </a:lnTo>
                <a:lnTo>
                  <a:pt x="118" y="7"/>
                </a:lnTo>
                <a:lnTo>
                  <a:pt x="139" y="14"/>
                </a:lnTo>
                <a:lnTo>
                  <a:pt x="159" y="14"/>
                </a:lnTo>
                <a:lnTo>
                  <a:pt x="173" y="21"/>
                </a:lnTo>
                <a:lnTo>
                  <a:pt x="194" y="28"/>
                </a:lnTo>
                <a:lnTo>
                  <a:pt x="208" y="34"/>
                </a:lnTo>
                <a:lnTo>
                  <a:pt x="221" y="48"/>
                </a:lnTo>
                <a:lnTo>
                  <a:pt x="235" y="55"/>
                </a:lnTo>
                <a:lnTo>
                  <a:pt x="249" y="69"/>
                </a:lnTo>
                <a:lnTo>
                  <a:pt x="256" y="76"/>
                </a:lnTo>
                <a:lnTo>
                  <a:pt x="270" y="83"/>
                </a:lnTo>
                <a:lnTo>
                  <a:pt x="277" y="97"/>
                </a:lnTo>
                <a:lnTo>
                  <a:pt x="277" y="104"/>
                </a:lnTo>
                <a:lnTo>
                  <a:pt x="284" y="110"/>
                </a:lnTo>
                <a:lnTo>
                  <a:pt x="284" y="117"/>
                </a:lnTo>
                <a:lnTo>
                  <a:pt x="284" y="131"/>
                </a:lnTo>
                <a:lnTo>
                  <a:pt x="284" y="145"/>
                </a:lnTo>
                <a:lnTo>
                  <a:pt x="284" y="166"/>
                </a:lnTo>
                <a:lnTo>
                  <a:pt x="277" y="186"/>
                </a:lnTo>
                <a:lnTo>
                  <a:pt x="270" y="200"/>
                </a:lnTo>
                <a:lnTo>
                  <a:pt x="263" y="214"/>
                </a:lnTo>
                <a:lnTo>
                  <a:pt x="256" y="228"/>
                </a:lnTo>
                <a:lnTo>
                  <a:pt x="249" y="228"/>
                </a:lnTo>
                <a:lnTo>
                  <a:pt x="242" y="228"/>
                </a:lnTo>
                <a:lnTo>
                  <a:pt x="235" y="235"/>
                </a:lnTo>
                <a:lnTo>
                  <a:pt x="228" y="235"/>
                </a:lnTo>
                <a:lnTo>
                  <a:pt x="221" y="235"/>
                </a:lnTo>
                <a:lnTo>
                  <a:pt x="214" y="228"/>
                </a:lnTo>
                <a:lnTo>
                  <a:pt x="208" y="228"/>
                </a:lnTo>
                <a:lnTo>
                  <a:pt x="194" y="221"/>
                </a:lnTo>
                <a:lnTo>
                  <a:pt x="187" y="221"/>
                </a:lnTo>
                <a:lnTo>
                  <a:pt x="173" y="214"/>
                </a:lnTo>
                <a:lnTo>
                  <a:pt x="166" y="200"/>
                </a:lnTo>
                <a:lnTo>
                  <a:pt x="152" y="193"/>
                </a:lnTo>
                <a:lnTo>
                  <a:pt x="139" y="186"/>
                </a:lnTo>
                <a:lnTo>
                  <a:pt x="125" y="179"/>
                </a:lnTo>
                <a:lnTo>
                  <a:pt x="111" y="166"/>
                </a:lnTo>
                <a:lnTo>
                  <a:pt x="97" y="152"/>
                </a:lnTo>
                <a:lnTo>
                  <a:pt x="83" y="145"/>
                </a:lnTo>
                <a:lnTo>
                  <a:pt x="76" y="124"/>
                </a:lnTo>
                <a:lnTo>
                  <a:pt x="63" y="110"/>
                </a:lnTo>
                <a:lnTo>
                  <a:pt x="49" y="97"/>
                </a:lnTo>
                <a:lnTo>
                  <a:pt x="49" y="97"/>
                </a:lnTo>
              </a:path>
            </a:pathLst>
          </a:custGeom>
          <a:solidFill>
            <a:srgbClr val="FF0000"/>
          </a:solidFill>
          <a:ln w="7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134" name="Freeform 62"/>
          <p:cNvSpPr>
            <a:spLocks/>
          </p:cNvSpPr>
          <p:nvPr/>
        </p:nvSpPr>
        <p:spPr bwMode="auto">
          <a:xfrm>
            <a:off x="5648325" y="4295775"/>
            <a:ext cx="2038350" cy="449262"/>
          </a:xfrm>
          <a:custGeom>
            <a:avLst/>
            <a:gdLst/>
            <a:ahLst/>
            <a:cxnLst>
              <a:cxn ang="0">
                <a:pos x="884" y="28"/>
              </a:cxn>
              <a:cxn ang="0">
                <a:pos x="925" y="28"/>
              </a:cxn>
              <a:cxn ang="0">
                <a:pos x="960" y="21"/>
              </a:cxn>
              <a:cxn ang="0">
                <a:pos x="980" y="14"/>
              </a:cxn>
              <a:cxn ang="0">
                <a:pos x="987" y="14"/>
              </a:cxn>
              <a:cxn ang="0">
                <a:pos x="1008" y="7"/>
              </a:cxn>
              <a:cxn ang="0">
                <a:pos x="1035" y="0"/>
              </a:cxn>
              <a:cxn ang="0">
                <a:pos x="1056" y="7"/>
              </a:cxn>
              <a:cxn ang="0">
                <a:pos x="1091" y="21"/>
              </a:cxn>
              <a:cxn ang="0">
                <a:pos x="1125" y="42"/>
              </a:cxn>
              <a:cxn ang="0">
                <a:pos x="1174" y="76"/>
              </a:cxn>
              <a:cxn ang="0">
                <a:pos x="1222" y="104"/>
              </a:cxn>
              <a:cxn ang="0">
                <a:pos x="1256" y="131"/>
              </a:cxn>
              <a:cxn ang="0">
                <a:pos x="1277" y="152"/>
              </a:cxn>
              <a:cxn ang="0">
                <a:pos x="1284" y="173"/>
              </a:cxn>
              <a:cxn ang="0">
                <a:pos x="1277" y="187"/>
              </a:cxn>
              <a:cxn ang="0">
                <a:pos x="1263" y="194"/>
              </a:cxn>
              <a:cxn ang="0">
                <a:pos x="1250" y="201"/>
              </a:cxn>
              <a:cxn ang="0">
                <a:pos x="1222" y="201"/>
              </a:cxn>
              <a:cxn ang="0">
                <a:pos x="1181" y="201"/>
              </a:cxn>
              <a:cxn ang="0">
                <a:pos x="1146" y="207"/>
              </a:cxn>
              <a:cxn ang="0">
                <a:pos x="1111" y="221"/>
              </a:cxn>
              <a:cxn ang="0">
                <a:pos x="1070" y="242"/>
              </a:cxn>
              <a:cxn ang="0">
                <a:pos x="1035" y="263"/>
              </a:cxn>
              <a:cxn ang="0">
                <a:pos x="1001" y="276"/>
              </a:cxn>
              <a:cxn ang="0">
                <a:pos x="980" y="283"/>
              </a:cxn>
              <a:cxn ang="0">
                <a:pos x="973" y="276"/>
              </a:cxn>
              <a:cxn ang="0">
                <a:pos x="966" y="270"/>
              </a:cxn>
              <a:cxn ang="0">
                <a:pos x="966" y="249"/>
              </a:cxn>
              <a:cxn ang="0">
                <a:pos x="973" y="221"/>
              </a:cxn>
              <a:cxn ang="0">
                <a:pos x="987" y="194"/>
              </a:cxn>
              <a:cxn ang="0">
                <a:pos x="1001" y="159"/>
              </a:cxn>
              <a:cxn ang="0">
                <a:pos x="1015" y="138"/>
              </a:cxn>
              <a:cxn ang="0">
                <a:pos x="1022" y="131"/>
              </a:cxn>
              <a:cxn ang="0">
                <a:pos x="1022" y="125"/>
              </a:cxn>
              <a:cxn ang="0">
                <a:pos x="1015" y="125"/>
              </a:cxn>
              <a:cxn ang="0">
                <a:pos x="987" y="125"/>
              </a:cxn>
              <a:cxn ang="0">
                <a:pos x="953" y="125"/>
              </a:cxn>
              <a:cxn ang="0">
                <a:pos x="904" y="125"/>
              </a:cxn>
              <a:cxn ang="0">
                <a:pos x="794" y="125"/>
              </a:cxn>
              <a:cxn ang="0">
                <a:pos x="676" y="131"/>
              </a:cxn>
              <a:cxn ang="0">
                <a:pos x="642" y="138"/>
              </a:cxn>
              <a:cxn ang="0">
                <a:pos x="593" y="138"/>
              </a:cxn>
              <a:cxn ang="0">
                <a:pos x="531" y="145"/>
              </a:cxn>
              <a:cxn ang="0">
                <a:pos x="448" y="152"/>
              </a:cxn>
              <a:cxn ang="0">
                <a:pos x="359" y="159"/>
              </a:cxn>
              <a:cxn ang="0">
                <a:pos x="255" y="166"/>
              </a:cxn>
              <a:cxn ang="0">
                <a:pos x="131" y="180"/>
              </a:cxn>
              <a:cxn ang="0">
                <a:pos x="0" y="194"/>
              </a:cxn>
              <a:cxn ang="0">
                <a:pos x="76" y="104"/>
              </a:cxn>
              <a:cxn ang="0">
                <a:pos x="214" y="90"/>
              </a:cxn>
              <a:cxn ang="0">
                <a:pos x="345" y="83"/>
              </a:cxn>
              <a:cxn ang="0">
                <a:pos x="469" y="69"/>
              </a:cxn>
              <a:cxn ang="0">
                <a:pos x="580" y="55"/>
              </a:cxn>
              <a:cxn ang="0">
                <a:pos x="669" y="42"/>
              </a:cxn>
              <a:cxn ang="0">
                <a:pos x="752" y="35"/>
              </a:cxn>
              <a:cxn ang="0">
                <a:pos x="821" y="28"/>
              </a:cxn>
              <a:cxn ang="0">
                <a:pos x="856" y="28"/>
              </a:cxn>
            </a:cxnLst>
            <a:rect l="0" t="0" r="r" b="b"/>
            <a:pathLst>
              <a:path w="1284" h="283">
                <a:moveTo>
                  <a:pt x="856" y="28"/>
                </a:moveTo>
                <a:lnTo>
                  <a:pt x="884" y="28"/>
                </a:lnTo>
                <a:lnTo>
                  <a:pt x="904" y="28"/>
                </a:lnTo>
                <a:lnTo>
                  <a:pt x="925" y="28"/>
                </a:lnTo>
                <a:lnTo>
                  <a:pt x="946" y="21"/>
                </a:lnTo>
                <a:lnTo>
                  <a:pt x="960" y="21"/>
                </a:lnTo>
                <a:lnTo>
                  <a:pt x="973" y="21"/>
                </a:lnTo>
                <a:lnTo>
                  <a:pt x="980" y="14"/>
                </a:lnTo>
                <a:lnTo>
                  <a:pt x="987" y="14"/>
                </a:lnTo>
                <a:lnTo>
                  <a:pt x="987" y="14"/>
                </a:lnTo>
                <a:lnTo>
                  <a:pt x="994" y="7"/>
                </a:lnTo>
                <a:lnTo>
                  <a:pt x="1008" y="7"/>
                </a:lnTo>
                <a:lnTo>
                  <a:pt x="1022" y="0"/>
                </a:lnTo>
                <a:lnTo>
                  <a:pt x="1035" y="0"/>
                </a:lnTo>
                <a:lnTo>
                  <a:pt x="1042" y="0"/>
                </a:lnTo>
                <a:lnTo>
                  <a:pt x="1056" y="7"/>
                </a:lnTo>
                <a:lnTo>
                  <a:pt x="1070" y="14"/>
                </a:lnTo>
                <a:lnTo>
                  <a:pt x="1091" y="21"/>
                </a:lnTo>
                <a:lnTo>
                  <a:pt x="1105" y="28"/>
                </a:lnTo>
                <a:lnTo>
                  <a:pt x="1125" y="42"/>
                </a:lnTo>
                <a:lnTo>
                  <a:pt x="1153" y="55"/>
                </a:lnTo>
                <a:lnTo>
                  <a:pt x="1174" y="76"/>
                </a:lnTo>
                <a:lnTo>
                  <a:pt x="1201" y="90"/>
                </a:lnTo>
                <a:lnTo>
                  <a:pt x="1222" y="104"/>
                </a:lnTo>
                <a:lnTo>
                  <a:pt x="1243" y="118"/>
                </a:lnTo>
                <a:lnTo>
                  <a:pt x="1256" y="131"/>
                </a:lnTo>
                <a:lnTo>
                  <a:pt x="1270" y="145"/>
                </a:lnTo>
                <a:lnTo>
                  <a:pt x="1277" y="152"/>
                </a:lnTo>
                <a:lnTo>
                  <a:pt x="1277" y="166"/>
                </a:lnTo>
                <a:lnTo>
                  <a:pt x="1284" y="173"/>
                </a:lnTo>
                <a:lnTo>
                  <a:pt x="1284" y="180"/>
                </a:lnTo>
                <a:lnTo>
                  <a:pt x="1277" y="187"/>
                </a:lnTo>
                <a:lnTo>
                  <a:pt x="1270" y="194"/>
                </a:lnTo>
                <a:lnTo>
                  <a:pt x="1263" y="194"/>
                </a:lnTo>
                <a:lnTo>
                  <a:pt x="1256" y="201"/>
                </a:lnTo>
                <a:lnTo>
                  <a:pt x="1250" y="201"/>
                </a:lnTo>
                <a:lnTo>
                  <a:pt x="1236" y="201"/>
                </a:lnTo>
                <a:lnTo>
                  <a:pt x="1222" y="201"/>
                </a:lnTo>
                <a:lnTo>
                  <a:pt x="1201" y="201"/>
                </a:lnTo>
                <a:lnTo>
                  <a:pt x="1181" y="201"/>
                </a:lnTo>
                <a:lnTo>
                  <a:pt x="1167" y="201"/>
                </a:lnTo>
                <a:lnTo>
                  <a:pt x="1146" y="207"/>
                </a:lnTo>
                <a:lnTo>
                  <a:pt x="1125" y="214"/>
                </a:lnTo>
                <a:lnTo>
                  <a:pt x="1111" y="221"/>
                </a:lnTo>
                <a:lnTo>
                  <a:pt x="1091" y="235"/>
                </a:lnTo>
                <a:lnTo>
                  <a:pt x="1070" y="242"/>
                </a:lnTo>
                <a:lnTo>
                  <a:pt x="1049" y="256"/>
                </a:lnTo>
                <a:lnTo>
                  <a:pt x="1035" y="263"/>
                </a:lnTo>
                <a:lnTo>
                  <a:pt x="1015" y="270"/>
                </a:lnTo>
                <a:lnTo>
                  <a:pt x="1001" y="276"/>
                </a:lnTo>
                <a:lnTo>
                  <a:pt x="994" y="283"/>
                </a:lnTo>
                <a:lnTo>
                  <a:pt x="980" y="283"/>
                </a:lnTo>
                <a:lnTo>
                  <a:pt x="980" y="283"/>
                </a:lnTo>
                <a:lnTo>
                  <a:pt x="973" y="276"/>
                </a:lnTo>
                <a:lnTo>
                  <a:pt x="966" y="276"/>
                </a:lnTo>
                <a:lnTo>
                  <a:pt x="966" y="270"/>
                </a:lnTo>
                <a:lnTo>
                  <a:pt x="966" y="263"/>
                </a:lnTo>
                <a:lnTo>
                  <a:pt x="966" y="249"/>
                </a:lnTo>
                <a:lnTo>
                  <a:pt x="973" y="235"/>
                </a:lnTo>
                <a:lnTo>
                  <a:pt x="973" y="221"/>
                </a:lnTo>
                <a:lnTo>
                  <a:pt x="980" y="207"/>
                </a:lnTo>
                <a:lnTo>
                  <a:pt x="987" y="194"/>
                </a:lnTo>
                <a:lnTo>
                  <a:pt x="994" y="173"/>
                </a:lnTo>
                <a:lnTo>
                  <a:pt x="1001" y="159"/>
                </a:lnTo>
                <a:lnTo>
                  <a:pt x="1008" y="152"/>
                </a:lnTo>
                <a:lnTo>
                  <a:pt x="1015" y="138"/>
                </a:lnTo>
                <a:lnTo>
                  <a:pt x="1015" y="131"/>
                </a:lnTo>
                <a:lnTo>
                  <a:pt x="1022" y="131"/>
                </a:lnTo>
                <a:lnTo>
                  <a:pt x="1022" y="125"/>
                </a:lnTo>
                <a:lnTo>
                  <a:pt x="1022" y="125"/>
                </a:lnTo>
                <a:lnTo>
                  <a:pt x="1022" y="125"/>
                </a:lnTo>
                <a:lnTo>
                  <a:pt x="1015" y="125"/>
                </a:lnTo>
                <a:lnTo>
                  <a:pt x="1001" y="125"/>
                </a:lnTo>
                <a:lnTo>
                  <a:pt x="987" y="125"/>
                </a:lnTo>
                <a:lnTo>
                  <a:pt x="973" y="125"/>
                </a:lnTo>
                <a:lnTo>
                  <a:pt x="953" y="125"/>
                </a:lnTo>
                <a:lnTo>
                  <a:pt x="932" y="125"/>
                </a:lnTo>
                <a:lnTo>
                  <a:pt x="904" y="125"/>
                </a:lnTo>
                <a:lnTo>
                  <a:pt x="849" y="125"/>
                </a:lnTo>
                <a:lnTo>
                  <a:pt x="794" y="125"/>
                </a:lnTo>
                <a:lnTo>
                  <a:pt x="739" y="131"/>
                </a:lnTo>
                <a:lnTo>
                  <a:pt x="676" y="131"/>
                </a:lnTo>
                <a:lnTo>
                  <a:pt x="663" y="131"/>
                </a:lnTo>
                <a:lnTo>
                  <a:pt x="642" y="138"/>
                </a:lnTo>
                <a:lnTo>
                  <a:pt x="621" y="138"/>
                </a:lnTo>
                <a:lnTo>
                  <a:pt x="593" y="138"/>
                </a:lnTo>
                <a:lnTo>
                  <a:pt x="566" y="145"/>
                </a:lnTo>
                <a:lnTo>
                  <a:pt x="531" y="145"/>
                </a:lnTo>
                <a:lnTo>
                  <a:pt x="490" y="145"/>
                </a:lnTo>
                <a:lnTo>
                  <a:pt x="448" y="152"/>
                </a:lnTo>
                <a:lnTo>
                  <a:pt x="407" y="159"/>
                </a:lnTo>
                <a:lnTo>
                  <a:pt x="359" y="159"/>
                </a:lnTo>
                <a:lnTo>
                  <a:pt x="310" y="166"/>
                </a:lnTo>
                <a:lnTo>
                  <a:pt x="255" y="166"/>
                </a:lnTo>
                <a:lnTo>
                  <a:pt x="193" y="173"/>
                </a:lnTo>
                <a:lnTo>
                  <a:pt x="131" y="180"/>
                </a:lnTo>
                <a:lnTo>
                  <a:pt x="69" y="187"/>
                </a:lnTo>
                <a:lnTo>
                  <a:pt x="0" y="194"/>
                </a:lnTo>
                <a:lnTo>
                  <a:pt x="0" y="104"/>
                </a:lnTo>
                <a:lnTo>
                  <a:pt x="76" y="104"/>
                </a:lnTo>
                <a:lnTo>
                  <a:pt x="145" y="97"/>
                </a:lnTo>
                <a:lnTo>
                  <a:pt x="214" y="90"/>
                </a:lnTo>
                <a:lnTo>
                  <a:pt x="283" y="83"/>
                </a:lnTo>
                <a:lnTo>
                  <a:pt x="345" y="83"/>
                </a:lnTo>
                <a:lnTo>
                  <a:pt x="407" y="76"/>
                </a:lnTo>
                <a:lnTo>
                  <a:pt x="469" y="69"/>
                </a:lnTo>
                <a:lnTo>
                  <a:pt x="524" y="62"/>
                </a:lnTo>
                <a:lnTo>
                  <a:pt x="580" y="55"/>
                </a:lnTo>
                <a:lnTo>
                  <a:pt x="628" y="49"/>
                </a:lnTo>
                <a:lnTo>
                  <a:pt x="669" y="42"/>
                </a:lnTo>
                <a:lnTo>
                  <a:pt x="718" y="42"/>
                </a:lnTo>
                <a:lnTo>
                  <a:pt x="752" y="35"/>
                </a:lnTo>
                <a:lnTo>
                  <a:pt x="794" y="35"/>
                </a:lnTo>
                <a:lnTo>
                  <a:pt x="821" y="28"/>
                </a:lnTo>
                <a:lnTo>
                  <a:pt x="856" y="28"/>
                </a:lnTo>
                <a:lnTo>
                  <a:pt x="856" y="28"/>
                </a:lnTo>
              </a:path>
            </a:pathLst>
          </a:custGeom>
          <a:solidFill>
            <a:srgbClr val="FF0000"/>
          </a:solidFill>
          <a:ln w="7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135" name="Freeform 63"/>
          <p:cNvSpPr>
            <a:spLocks/>
          </p:cNvSpPr>
          <p:nvPr/>
        </p:nvSpPr>
        <p:spPr bwMode="auto">
          <a:xfrm>
            <a:off x="5373688" y="4876800"/>
            <a:ext cx="1206500" cy="1403350"/>
          </a:xfrm>
          <a:custGeom>
            <a:avLst/>
            <a:gdLst/>
            <a:ahLst/>
            <a:cxnLst>
              <a:cxn ang="0">
                <a:pos x="0" y="871"/>
              </a:cxn>
              <a:cxn ang="0">
                <a:pos x="7" y="857"/>
              </a:cxn>
              <a:cxn ang="0">
                <a:pos x="7" y="850"/>
              </a:cxn>
              <a:cxn ang="0">
                <a:pos x="21" y="836"/>
              </a:cxn>
              <a:cxn ang="0">
                <a:pos x="34" y="822"/>
              </a:cxn>
              <a:cxn ang="0">
                <a:pos x="55" y="808"/>
              </a:cxn>
              <a:cxn ang="0">
                <a:pos x="90" y="788"/>
              </a:cxn>
              <a:cxn ang="0">
                <a:pos x="152" y="746"/>
              </a:cxn>
              <a:cxn ang="0">
                <a:pos x="214" y="705"/>
              </a:cxn>
              <a:cxn ang="0">
                <a:pos x="283" y="650"/>
              </a:cxn>
              <a:cxn ang="0">
                <a:pos x="345" y="587"/>
              </a:cxn>
              <a:cxn ang="0">
                <a:pos x="407" y="511"/>
              </a:cxn>
              <a:cxn ang="0">
                <a:pos x="456" y="442"/>
              </a:cxn>
              <a:cxn ang="0">
                <a:pos x="504" y="359"/>
              </a:cxn>
              <a:cxn ang="0">
                <a:pos x="539" y="283"/>
              </a:cxn>
              <a:cxn ang="0">
                <a:pos x="552" y="221"/>
              </a:cxn>
              <a:cxn ang="0">
                <a:pos x="566" y="180"/>
              </a:cxn>
              <a:cxn ang="0">
                <a:pos x="573" y="152"/>
              </a:cxn>
              <a:cxn ang="0">
                <a:pos x="573" y="125"/>
              </a:cxn>
              <a:cxn ang="0">
                <a:pos x="580" y="97"/>
              </a:cxn>
              <a:cxn ang="0">
                <a:pos x="580" y="76"/>
              </a:cxn>
              <a:cxn ang="0">
                <a:pos x="580" y="56"/>
              </a:cxn>
              <a:cxn ang="0">
                <a:pos x="573" y="42"/>
              </a:cxn>
              <a:cxn ang="0">
                <a:pos x="566" y="35"/>
              </a:cxn>
              <a:cxn ang="0">
                <a:pos x="573" y="28"/>
              </a:cxn>
              <a:cxn ang="0">
                <a:pos x="580" y="14"/>
              </a:cxn>
              <a:cxn ang="0">
                <a:pos x="594" y="7"/>
              </a:cxn>
              <a:cxn ang="0">
                <a:pos x="615" y="0"/>
              </a:cxn>
              <a:cxn ang="0">
                <a:pos x="642" y="7"/>
              </a:cxn>
              <a:cxn ang="0">
                <a:pos x="670" y="14"/>
              </a:cxn>
              <a:cxn ang="0">
                <a:pos x="704" y="28"/>
              </a:cxn>
              <a:cxn ang="0">
                <a:pos x="732" y="42"/>
              </a:cxn>
              <a:cxn ang="0">
                <a:pos x="753" y="56"/>
              </a:cxn>
              <a:cxn ang="0">
                <a:pos x="760" y="69"/>
              </a:cxn>
              <a:cxn ang="0">
                <a:pos x="760" y="83"/>
              </a:cxn>
              <a:cxn ang="0">
                <a:pos x="753" y="111"/>
              </a:cxn>
              <a:cxn ang="0">
                <a:pos x="739" y="152"/>
              </a:cxn>
              <a:cxn ang="0">
                <a:pos x="725" y="194"/>
              </a:cxn>
              <a:cxn ang="0">
                <a:pos x="718" y="228"/>
              </a:cxn>
              <a:cxn ang="0">
                <a:pos x="697" y="283"/>
              </a:cxn>
              <a:cxn ang="0">
                <a:pos x="663" y="353"/>
              </a:cxn>
              <a:cxn ang="0">
                <a:pos x="628" y="422"/>
              </a:cxn>
              <a:cxn ang="0">
                <a:pos x="587" y="491"/>
              </a:cxn>
              <a:cxn ang="0">
                <a:pos x="539" y="553"/>
              </a:cxn>
              <a:cxn ang="0">
                <a:pos x="490" y="615"/>
              </a:cxn>
              <a:cxn ang="0">
                <a:pos x="435" y="663"/>
              </a:cxn>
              <a:cxn ang="0">
                <a:pos x="380" y="705"/>
              </a:cxn>
              <a:cxn ang="0">
                <a:pos x="297" y="767"/>
              </a:cxn>
              <a:cxn ang="0">
                <a:pos x="186" y="829"/>
              </a:cxn>
              <a:cxn ang="0">
                <a:pos x="131" y="857"/>
              </a:cxn>
              <a:cxn ang="0">
                <a:pos x="76" y="877"/>
              </a:cxn>
              <a:cxn ang="0">
                <a:pos x="41" y="884"/>
              </a:cxn>
              <a:cxn ang="0">
                <a:pos x="14" y="884"/>
              </a:cxn>
              <a:cxn ang="0">
                <a:pos x="0" y="871"/>
              </a:cxn>
            </a:cxnLst>
            <a:rect l="0" t="0" r="r" b="b"/>
            <a:pathLst>
              <a:path w="760" h="884">
                <a:moveTo>
                  <a:pt x="0" y="871"/>
                </a:moveTo>
                <a:lnTo>
                  <a:pt x="0" y="871"/>
                </a:lnTo>
                <a:lnTo>
                  <a:pt x="0" y="864"/>
                </a:lnTo>
                <a:lnTo>
                  <a:pt x="7" y="857"/>
                </a:lnTo>
                <a:lnTo>
                  <a:pt x="7" y="857"/>
                </a:lnTo>
                <a:lnTo>
                  <a:pt x="7" y="850"/>
                </a:lnTo>
                <a:lnTo>
                  <a:pt x="14" y="843"/>
                </a:lnTo>
                <a:lnTo>
                  <a:pt x="21" y="836"/>
                </a:lnTo>
                <a:lnTo>
                  <a:pt x="28" y="829"/>
                </a:lnTo>
                <a:lnTo>
                  <a:pt x="34" y="822"/>
                </a:lnTo>
                <a:lnTo>
                  <a:pt x="48" y="815"/>
                </a:lnTo>
                <a:lnTo>
                  <a:pt x="55" y="808"/>
                </a:lnTo>
                <a:lnTo>
                  <a:pt x="69" y="801"/>
                </a:lnTo>
                <a:lnTo>
                  <a:pt x="90" y="788"/>
                </a:lnTo>
                <a:lnTo>
                  <a:pt x="124" y="767"/>
                </a:lnTo>
                <a:lnTo>
                  <a:pt x="152" y="746"/>
                </a:lnTo>
                <a:lnTo>
                  <a:pt x="186" y="726"/>
                </a:lnTo>
                <a:lnTo>
                  <a:pt x="214" y="705"/>
                </a:lnTo>
                <a:lnTo>
                  <a:pt x="249" y="677"/>
                </a:lnTo>
                <a:lnTo>
                  <a:pt x="283" y="650"/>
                </a:lnTo>
                <a:lnTo>
                  <a:pt x="311" y="622"/>
                </a:lnTo>
                <a:lnTo>
                  <a:pt x="345" y="587"/>
                </a:lnTo>
                <a:lnTo>
                  <a:pt x="373" y="546"/>
                </a:lnTo>
                <a:lnTo>
                  <a:pt x="407" y="511"/>
                </a:lnTo>
                <a:lnTo>
                  <a:pt x="435" y="477"/>
                </a:lnTo>
                <a:lnTo>
                  <a:pt x="456" y="442"/>
                </a:lnTo>
                <a:lnTo>
                  <a:pt x="483" y="401"/>
                </a:lnTo>
                <a:lnTo>
                  <a:pt x="504" y="359"/>
                </a:lnTo>
                <a:lnTo>
                  <a:pt x="518" y="325"/>
                </a:lnTo>
                <a:lnTo>
                  <a:pt x="539" y="283"/>
                </a:lnTo>
                <a:lnTo>
                  <a:pt x="552" y="242"/>
                </a:lnTo>
                <a:lnTo>
                  <a:pt x="552" y="221"/>
                </a:lnTo>
                <a:lnTo>
                  <a:pt x="559" y="201"/>
                </a:lnTo>
                <a:lnTo>
                  <a:pt x="566" y="180"/>
                </a:lnTo>
                <a:lnTo>
                  <a:pt x="566" y="166"/>
                </a:lnTo>
                <a:lnTo>
                  <a:pt x="573" y="152"/>
                </a:lnTo>
                <a:lnTo>
                  <a:pt x="573" y="138"/>
                </a:lnTo>
                <a:lnTo>
                  <a:pt x="573" y="125"/>
                </a:lnTo>
                <a:lnTo>
                  <a:pt x="580" y="111"/>
                </a:lnTo>
                <a:lnTo>
                  <a:pt x="580" y="97"/>
                </a:lnTo>
                <a:lnTo>
                  <a:pt x="580" y="90"/>
                </a:lnTo>
                <a:lnTo>
                  <a:pt x="580" y="76"/>
                </a:lnTo>
                <a:lnTo>
                  <a:pt x="580" y="69"/>
                </a:lnTo>
                <a:lnTo>
                  <a:pt x="580" y="56"/>
                </a:lnTo>
                <a:lnTo>
                  <a:pt x="580" y="49"/>
                </a:lnTo>
                <a:lnTo>
                  <a:pt x="573" y="42"/>
                </a:lnTo>
                <a:lnTo>
                  <a:pt x="573" y="42"/>
                </a:lnTo>
                <a:lnTo>
                  <a:pt x="566" y="35"/>
                </a:lnTo>
                <a:lnTo>
                  <a:pt x="566" y="28"/>
                </a:lnTo>
                <a:lnTo>
                  <a:pt x="573" y="28"/>
                </a:lnTo>
                <a:lnTo>
                  <a:pt x="573" y="21"/>
                </a:lnTo>
                <a:lnTo>
                  <a:pt x="580" y="14"/>
                </a:lnTo>
                <a:lnTo>
                  <a:pt x="587" y="7"/>
                </a:lnTo>
                <a:lnTo>
                  <a:pt x="594" y="7"/>
                </a:lnTo>
                <a:lnTo>
                  <a:pt x="601" y="0"/>
                </a:lnTo>
                <a:lnTo>
                  <a:pt x="615" y="0"/>
                </a:lnTo>
                <a:lnTo>
                  <a:pt x="628" y="7"/>
                </a:lnTo>
                <a:lnTo>
                  <a:pt x="642" y="7"/>
                </a:lnTo>
                <a:lnTo>
                  <a:pt x="656" y="7"/>
                </a:lnTo>
                <a:lnTo>
                  <a:pt x="670" y="14"/>
                </a:lnTo>
                <a:lnTo>
                  <a:pt x="691" y="21"/>
                </a:lnTo>
                <a:lnTo>
                  <a:pt x="704" y="28"/>
                </a:lnTo>
                <a:lnTo>
                  <a:pt x="725" y="35"/>
                </a:lnTo>
                <a:lnTo>
                  <a:pt x="732" y="42"/>
                </a:lnTo>
                <a:lnTo>
                  <a:pt x="746" y="49"/>
                </a:lnTo>
                <a:lnTo>
                  <a:pt x="753" y="56"/>
                </a:lnTo>
                <a:lnTo>
                  <a:pt x="760" y="62"/>
                </a:lnTo>
                <a:lnTo>
                  <a:pt x="760" y="69"/>
                </a:lnTo>
                <a:lnTo>
                  <a:pt x="760" y="76"/>
                </a:lnTo>
                <a:lnTo>
                  <a:pt x="760" y="83"/>
                </a:lnTo>
                <a:lnTo>
                  <a:pt x="760" y="97"/>
                </a:lnTo>
                <a:lnTo>
                  <a:pt x="753" y="111"/>
                </a:lnTo>
                <a:lnTo>
                  <a:pt x="746" y="132"/>
                </a:lnTo>
                <a:lnTo>
                  <a:pt x="739" y="152"/>
                </a:lnTo>
                <a:lnTo>
                  <a:pt x="732" y="180"/>
                </a:lnTo>
                <a:lnTo>
                  <a:pt x="725" y="194"/>
                </a:lnTo>
                <a:lnTo>
                  <a:pt x="725" y="214"/>
                </a:lnTo>
                <a:lnTo>
                  <a:pt x="718" y="228"/>
                </a:lnTo>
                <a:lnTo>
                  <a:pt x="711" y="249"/>
                </a:lnTo>
                <a:lnTo>
                  <a:pt x="697" y="283"/>
                </a:lnTo>
                <a:lnTo>
                  <a:pt x="684" y="318"/>
                </a:lnTo>
                <a:lnTo>
                  <a:pt x="663" y="353"/>
                </a:lnTo>
                <a:lnTo>
                  <a:pt x="649" y="387"/>
                </a:lnTo>
                <a:lnTo>
                  <a:pt x="628" y="422"/>
                </a:lnTo>
                <a:lnTo>
                  <a:pt x="608" y="456"/>
                </a:lnTo>
                <a:lnTo>
                  <a:pt x="587" y="491"/>
                </a:lnTo>
                <a:lnTo>
                  <a:pt x="566" y="525"/>
                </a:lnTo>
                <a:lnTo>
                  <a:pt x="539" y="553"/>
                </a:lnTo>
                <a:lnTo>
                  <a:pt x="518" y="587"/>
                </a:lnTo>
                <a:lnTo>
                  <a:pt x="490" y="615"/>
                </a:lnTo>
                <a:lnTo>
                  <a:pt x="463" y="643"/>
                </a:lnTo>
                <a:lnTo>
                  <a:pt x="435" y="663"/>
                </a:lnTo>
                <a:lnTo>
                  <a:pt x="407" y="684"/>
                </a:lnTo>
                <a:lnTo>
                  <a:pt x="380" y="705"/>
                </a:lnTo>
                <a:lnTo>
                  <a:pt x="352" y="726"/>
                </a:lnTo>
                <a:lnTo>
                  <a:pt x="297" y="767"/>
                </a:lnTo>
                <a:lnTo>
                  <a:pt x="242" y="801"/>
                </a:lnTo>
                <a:lnTo>
                  <a:pt x="186" y="829"/>
                </a:lnTo>
                <a:lnTo>
                  <a:pt x="159" y="843"/>
                </a:lnTo>
                <a:lnTo>
                  <a:pt x="131" y="857"/>
                </a:lnTo>
                <a:lnTo>
                  <a:pt x="103" y="871"/>
                </a:lnTo>
                <a:lnTo>
                  <a:pt x="76" y="877"/>
                </a:lnTo>
                <a:lnTo>
                  <a:pt x="55" y="884"/>
                </a:lnTo>
                <a:lnTo>
                  <a:pt x="41" y="884"/>
                </a:lnTo>
                <a:lnTo>
                  <a:pt x="28" y="884"/>
                </a:lnTo>
                <a:lnTo>
                  <a:pt x="14" y="884"/>
                </a:lnTo>
                <a:lnTo>
                  <a:pt x="7" y="877"/>
                </a:lnTo>
                <a:lnTo>
                  <a:pt x="0" y="871"/>
                </a:lnTo>
                <a:lnTo>
                  <a:pt x="0" y="871"/>
                </a:lnTo>
              </a:path>
            </a:pathLst>
          </a:custGeom>
          <a:solidFill>
            <a:srgbClr val="FF0000"/>
          </a:solidFill>
          <a:ln w="7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136" name="Freeform 64"/>
          <p:cNvSpPr>
            <a:spLocks/>
          </p:cNvSpPr>
          <p:nvPr/>
        </p:nvSpPr>
        <p:spPr bwMode="auto">
          <a:xfrm>
            <a:off x="5657850" y="5140325"/>
            <a:ext cx="1535113" cy="1173162"/>
          </a:xfrm>
          <a:custGeom>
            <a:avLst/>
            <a:gdLst/>
            <a:ahLst/>
            <a:cxnLst>
              <a:cxn ang="0">
                <a:pos x="574" y="649"/>
              </a:cxn>
              <a:cxn ang="0">
                <a:pos x="532" y="587"/>
              </a:cxn>
              <a:cxn ang="0">
                <a:pos x="477" y="532"/>
              </a:cxn>
              <a:cxn ang="0">
                <a:pos x="456" y="497"/>
              </a:cxn>
              <a:cxn ang="0">
                <a:pos x="477" y="477"/>
              </a:cxn>
              <a:cxn ang="0">
                <a:pos x="532" y="490"/>
              </a:cxn>
              <a:cxn ang="0">
                <a:pos x="601" y="511"/>
              </a:cxn>
              <a:cxn ang="0">
                <a:pos x="643" y="525"/>
              </a:cxn>
              <a:cxn ang="0">
                <a:pos x="663" y="504"/>
              </a:cxn>
              <a:cxn ang="0">
                <a:pos x="691" y="442"/>
              </a:cxn>
              <a:cxn ang="0">
                <a:pos x="739" y="276"/>
              </a:cxn>
              <a:cxn ang="0">
                <a:pos x="753" y="193"/>
              </a:cxn>
              <a:cxn ang="0">
                <a:pos x="753" y="145"/>
              </a:cxn>
              <a:cxn ang="0">
                <a:pos x="733" y="124"/>
              </a:cxn>
              <a:cxn ang="0">
                <a:pos x="698" y="117"/>
              </a:cxn>
              <a:cxn ang="0">
                <a:pos x="663" y="124"/>
              </a:cxn>
              <a:cxn ang="0">
                <a:pos x="601" y="131"/>
              </a:cxn>
              <a:cxn ang="0">
                <a:pos x="512" y="152"/>
              </a:cxn>
              <a:cxn ang="0">
                <a:pos x="401" y="173"/>
              </a:cxn>
              <a:cxn ang="0">
                <a:pos x="284" y="193"/>
              </a:cxn>
              <a:cxn ang="0">
                <a:pos x="194" y="214"/>
              </a:cxn>
              <a:cxn ang="0">
                <a:pos x="139" y="221"/>
              </a:cxn>
              <a:cxn ang="0">
                <a:pos x="111" y="228"/>
              </a:cxn>
              <a:cxn ang="0">
                <a:pos x="63" y="214"/>
              </a:cxn>
              <a:cxn ang="0">
                <a:pos x="35" y="187"/>
              </a:cxn>
              <a:cxn ang="0">
                <a:pos x="0" y="138"/>
              </a:cxn>
              <a:cxn ang="0">
                <a:pos x="90" y="117"/>
              </a:cxn>
              <a:cxn ang="0">
                <a:pos x="242" y="104"/>
              </a:cxn>
              <a:cxn ang="0">
                <a:pos x="415" y="76"/>
              </a:cxn>
              <a:cxn ang="0">
                <a:pos x="553" y="55"/>
              </a:cxn>
              <a:cxn ang="0">
                <a:pos x="670" y="35"/>
              </a:cxn>
              <a:cxn ang="0">
                <a:pos x="726" y="21"/>
              </a:cxn>
              <a:cxn ang="0">
                <a:pos x="753" y="0"/>
              </a:cxn>
              <a:cxn ang="0">
                <a:pos x="802" y="7"/>
              </a:cxn>
              <a:cxn ang="0">
                <a:pos x="864" y="41"/>
              </a:cxn>
              <a:cxn ang="0">
                <a:pos x="933" y="97"/>
              </a:cxn>
              <a:cxn ang="0">
                <a:pos x="967" y="131"/>
              </a:cxn>
              <a:cxn ang="0">
                <a:pos x="954" y="173"/>
              </a:cxn>
              <a:cxn ang="0">
                <a:pos x="926" y="200"/>
              </a:cxn>
              <a:cxn ang="0">
                <a:pos x="905" y="276"/>
              </a:cxn>
              <a:cxn ang="0">
                <a:pos x="878" y="394"/>
              </a:cxn>
              <a:cxn ang="0">
                <a:pos x="843" y="497"/>
              </a:cxn>
              <a:cxn ang="0">
                <a:pos x="802" y="587"/>
              </a:cxn>
              <a:cxn ang="0">
                <a:pos x="746" y="663"/>
              </a:cxn>
              <a:cxn ang="0">
                <a:pos x="691" y="718"/>
              </a:cxn>
              <a:cxn ang="0">
                <a:pos x="636" y="739"/>
              </a:cxn>
              <a:cxn ang="0">
                <a:pos x="587" y="732"/>
              </a:cxn>
              <a:cxn ang="0">
                <a:pos x="574" y="698"/>
              </a:cxn>
            </a:cxnLst>
            <a:rect l="0" t="0" r="r" b="b"/>
            <a:pathLst>
              <a:path w="967" h="739">
                <a:moveTo>
                  <a:pt x="574" y="684"/>
                </a:moveTo>
                <a:lnTo>
                  <a:pt x="574" y="670"/>
                </a:lnTo>
                <a:lnTo>
                  <a:pt x="574" y="663"/>
                </a:lnTo>
                <a:lnTo>
                  <a:pt x="574" y="649"/>
                </a:lnTo>
                <a:lnTo>
                  <a:pt x="567" y="635"/>
                </a:lnTo>
                <a:lnTo>
                  <a:pt x="560" y="615"/>
                </a:lnTo>
                <a:lnTo>
                  <a:pt x="546" y="601"/>
                </a:lnTo>
                <a:lnTo>
                  <a:pt x="532" y="587"/>
                </a:lnTo>
                <a:lnTo>
                  <a:pt x="518" y="573"/>
                </a:lnTo>
                <a:lnTo>
                  <a:pt x="498" y="560"/>
                </a:lnTo>
                <a:lnTo>
                  <a:pt x="484" y="546"/>
                </a:lnTo>
                <a:lnTo>
                  <a:pt x="477" y="532"/>
                </a:lnTo>
                <a:lnTo>
                  <a:pt x="463" y="525"/>
                </a:lnTo>
                <a:lnTo>
                  <a:pt x="456" y="511"/>
                </a:lnTo>
                <a:lnTo>
                  <a:pt x="456" y="504"/>
                </a:lnTo>
                <a:lnTo>
                  <a:pt x="456" y="497"/>
                </a:lnTo>
                <a:lnTo>
                  <a:pt x="456" y="490"/>
                </a:lnTo>
                <a:lnTo>
                  <a:pt x="456" y="484"/>
                </a:lnTo>
                <a:lnTo>
                  <a:pt x="463" y="484"/>
                </a:lnTo>
                <a:lnTo>
                  <a:pt x="477" y="477"/>
                </a:lnTo>
                <a:lnTo>
                  <a:pt x="484" y="477"/>
                </a:lnTo>
                <a:lnTo>
                  <a:pt x="498" y="484"/>
                </a:lnTo>
                <a:lnTo>
                  <a:pt x="518" y="484"/>
                </a:lnTo>
                <a:lnTo>
                  <a:pt x="532" y="490"/>
                </a:lnTo>
                <a:lnTo>
                  <a:pt x="553" y="497"/>
                </a:lnTo>
                <a:lnTo>
                  <a:pt x="574" y="504"/>
                </a:lnTo>
                <a:lnTo>
                  <a:pt x="587" y="511"/>
                </a:lnTo>
                <a:lnTo>
                  <a:pt x="601" y="511"/>
                </a:lnTo>
                <a:lnTo>
                  <a:pt x="615" y="518"/>
                </a:lnTo>
                <a:lnTo>
                  <a:pt x="629" y="518"/>
                </a:lnTo>
                <a:lnTo>
                  <a:pt x="636" y="525"/>
                </a:lnTo>
                <a:lnTo>
                  <a:pt x="643" y="525"/>
                </a:lnTo>
                <a:lnTo>
                  <a:pt x="650" y="518"/>
                </a:lnTo>
                <a:lnTo>
                  <a:pt x="657" y="518"/>
                </a:lnTo>
                <a:lnTo>
                  <a:pt x="657" y="511"/>
                </a:lnTo>
                <a:lnTo>
                  <a:pt x="663" y="504"/>
                </a:lnTo>
                <a:lnTo>
                  <a:pt x="670" y="490"/>
                </a:lnTo>
                <a:lnTo>
                  <a:pt x="677" y="477"/>
                </a:lnTo>
                <a:lnTo>
                  <a:pt x="684" y="456"/>
                </a:lnTo>
                <a:lnTo>
                  <a:pt x="691" y="442"/>
                </a:lnTo>
                <a:lnTo>
                  <a:pt x="698" y="414"/>
                </a:lnTo>
                <a:lnTo>
                  <a:pt x="719" y="373"/>
                </a:lnTo>
                <a:lnTo>
                  <a:pt x="733" y="325"/>
                </a:lnTo>
                <a:lnTo>
                  <a:pt x="739" y="276"/>
                </a:lnTo>
                <a:lnTo>
                  <a:pt x="746" y="256"/>
                </a:lnTo>
                <a:lnTo>
                  <a:pt x="746" y="235"/>
                </a:lnTo>
                <a:lnTo>
                  <a:pt x="753" y="214"/>
                </a:lnTo>
                <a:lnTo>
                  <a:pt x="753" y="193"/>
                </a:lnTo>
                <a:lnTo>
                  <a:pt x="753" y="180"/>
                </a:lnTo>
                <a:lnTo>
                  <a:pt x="753" y="166"/>
                </a:lnTo>
                <a:lnTo>
                  <a:pt x="753" y="152"/>
                </a:lnTo>
                <a:lnTo>
                  <a:pt x="753" y="145"/>
                </a:lnTo>
                <a:lnTo>
                  <a:pt x="753" y="138"/>
                </a:lnTo>
                <a:lnTo>
                  <a:pt x="746" y="131"/>
                </a:lnTo>
                <a:lnTo>
                  <a:pt x="746" y="131"/>
                </a:lnTo>
                <a:lnTo>
                  <a:pt x="733" y="124"/>
                </a:lnTo>
                <a:lnTo>
                  <a:pt x="726" y="124"/>
                </a:lnTo>
                <a:lnTo>
                  <a:pt x="719" y="124"/>
                </a:lnTo>
                <a:lnTo>
                  <a:pt x="712" y="117"/>
                </a:lnTo>
                <a:lnTo>
                  <a:pt x="698" y="117"/>
                </a:lnTo>
                <a:lnTo>
                  <a:pt x="691" y="117"/>
                </a:lnTo>
                <a:lnTo>
                  <a:pt x="684" y="117"/>
                </a:lnTo>
                <a:lnTo>
                  <a:pt x="677" y="124"/>
                </a:lnTo>
                <a:lnTo>
                  <a:pt x="663" y="124"/>
                </a:lnTo>
                <a:lnTo>
                  <a:pt x="650" y="124"/>
                </a:lnTo>
                <a:lnTo>
                  <a:pt x="636" y="124"/>
                </a:lnTo>
                <a:lnTo>
                  <a:pt x="615" y="131"/>
                </a:lnTo>
                <a:lnTo>
                  <a:pt x="601" y="131"/>
                </a:lnTo>
                <a:lnTo>
                  <a:pt x="581" y="138"/>
                </a:lnTo>
                <a:lnTo>
                  <a:pt x="560" y="138"/>
                </a:lnTo>
                <a:lnTo>
                  <a:pt x="539" y="145"/>
                </a:lnTo>
                <a:lnTo>
                  <a:pt x="512" y="152"/>
                </a:lnTo>
                <a:lnTo>
                  <a:pt x="484" y="152"/>
                </a:lnTo>
                <a:lnTo>
                  <a:pt x="456" y="159"/>
                </a:lnTo>
                <a:lnTo>
                  <a:pt x="429" y="166"/>
                </a:lnTo>
                <a:lnTo>
                  <a:pt x="401" y="173"/>
                </a:lnTo>
                <a:lnTo>
                  <a:pt x="366" y="180"/>
                </a:lnTo>
                <a:lnTo>
                  <a:pt x="339" y="187"/>
                </a:lnTo>
                <a:lnTo>
                  <a:pt x="311" y="187"/>
                </a:lnTo>
                <a:lnTo>
                  <a:pt x="284" y="193"/>
                </a:lnTo>
                <a:lnTo>
                  <a:pt x="256" y="200"/>
                </a:lnTo>
                <a:lnTo>
                  <a:pt x="235" y="207"/>
                </a:lnTo>
                <a:lnTo>
                  <a:pt x="215" y="207"/>
                </a:lnTo>
                <a:lnTo>
                  <a:pt x="194" y="214"/>
                </a:lnTo>
                <a:lnTo>
                  <a:pt x="180" y="214"/>
                </a:lnTo>
                <a:lnTo>
                  <a:pt x="166" y="214"/>
                </a:lnTo>
                <a:lnTo>
                  <a:pt x="152" y="221"/>
                </a:lnTo>
                <a:lnTo>
                  <a:pt x="139" y="221"/>
                </a:lnTo>
                <a:lnTo>
                  <a:pt x="132" y="221"/>
                </a:lnTo>
                <a:lnTo>
                  <a:pt x="125" y="221"/>
                </a:lnTo>
                <a:lnTo>
                  <a:pt x="118" y="228"/>
                </a:lnTo>
                <a:lnTo>
                  <a:pt x="111" y="228"/>
                </a:lnTo>
                <a:lnTo>
                  <a:pt x="97" y="221"/>
                </a:lnTo>
                <a:lnTo>
                  <a:pt x="76" y="221"/>
                </a:lnTo>
                <a:lnTo>
                  <a:pt x="70" y="214"/>
                </a:lnTo>
                <a:lnTo>
                  <a:pt x="63" y="214"/>
                </a:lnTo>
                <a:lnTo>
                  <a:pt x="56" y="207"/>
                </a:lnTo>
                <a:lnTo>
                  <a:pt x="49" y="200"/>
                </a:lnTo>
                <a:lnTo>
                  <a:pt x="42" y="193"/>
                </a:lnTo>
                <a:lnTo>
                  <a:pt x="35" y="187"/>
                </a:lnTo>
                <a:lnTo>
                  <a:pt x="28" y="180"/>
                </a:lnTo>
                <a:lnTo>
                  <a:pt x="21" y="173"/>
                </a:lnTo>
                <a:lnTo>
                  <a:pt x="7" y="152"/>
                </a:lnTo>
                <a:lnTo>
                  <a:pt x="0" y="138"/>
                </a:lnTo>
                <a:lnTo>
                  <a:pt x="0" y="124"/>
                </a:lnTo>
                <a:lnTo>
                  <a:pt x="28" y="124"/>
                </a:lnTo>
                <a:lnTo>
                  <a:pt x="56" y="124"/>
                </a:lnTo>
                <a:lnTo>
                  <a:pt x="90" y="117"/>
                </a:lnTo>
                <a:lnTo>
                  <a:pt x="125" y="117"/>
                </a:lnTo>
                <a:lnTo>
                  <a:pt x="159" y="111"/>
                </a:lnTo>
                <a:lnTo>
                  <a:pt x="201" y="104"/>
                </a:lnTo>
                <a:lnTo>
                  <a:pt x="242" y="104"/>
                </a:lnTo>
                <a:lnTo>
                  <a:pt x="284" y="97"/>
                </a:lnTo>
                <a:lnTo>
                  <a:pt x="332" y="90"/>
                </a:lnTo>
                <a:lnTo>
                  <a:pt x="373" y="83"/>
                </a:lnTo>
                <a:lnTo>
                  <a:pt x="415" y="76"/>
                </a:lnTo>
                <a:lnTo>
                  <a:pt x="449" y="76"/>
                </a:lnTo>
                <a:lnTo>
                  <a:pt x="484" y="69"/>
                </a:lnTo>
                <a:lnTo>
                  <a:pt x="525" y="62"/>
                </a:lnTo>
                <a:lnTo>
                  <a:pt x="553" y="55"/>
                </a:lnTo>
                <a:lnTo>
                  <a:pt x="587" y="48"/>
                </a:lnTo>
                <a:lnTo>
                  <a:pt x="615" y="41"/>
                </a:lnTo>
                <a:lnTo>
                  <a:pt x="643" y="35"/>
                </a:lnTo>
                <a:lnTo>
                  <a:pt x="670" y="35"/>
                </a:lnTo>
                <a:lnTo>
                  <a:pt x="684" y="28"/>
                </a:lnTo>
                <a:lnTo>
                  <a:pt x="705" y="28"/>
                </a:lnTo>
                <a:lnTo>
                  <a:pt x="719" y="21"/>
                </a:lnTo>
                <a:lnTo>
                  <a:pt x="726" y="21"/>
                </a:lnTo>
                <a:lnTo>
                  <a:pt x="726" y="14"/>
                </a:lnTo>
                <a:lnTo>
                  <a:pt x="733" y="7"/>
                </a:lnTo>
                <a:lnTo>
                  <a:pt x="746" y="7"/>
                </a:lnTo>
                <a:lnTo>
                  <a:pt x="753" y="0"/>
                </a:lnTo>
                <a:lnTo>
                  <a:pt x="774" y="0"/>
                </a:lnTo>
                <a:lnTo>
                  <a:pt x="781" y="0"/>
                </a:lnTo>
                <a:lnTo>
                  <a:pt x="788" y="7"/>
                </a:lnTo>
                <a:lnTo>
                  <a:pt x="802" y="7"/>
                </a:lnTo>
                <a:lnTo>
                  <a:pt x="815" y="14"/>
                </a:lnTo>
                <a:lnTo>
                  <a:pt x="829" y="21"/>
                </a:lnTo>
                <a:lnTo>
                  <a:pt x="843" y="35"/>
                </a:lnTo>
                <a:lnTo>
                  <a:pt x="864" y="41"/>
                </a:lnTo>
                <a:lnTo>
                  <a:pt x="884" y="55"/>
                </a:lnTo>
                <a:lnTo>
                  <a:pt x="905" y="69"/>
                </a:lnTo>
                <a:lnTo>
                  <a:pt x="919" y="83"/>
                </a:lnTo>
                <a:lnTo>
                  <a:pt x="933" y="97"/>
                </a:lnTo>
                <a:lnTo>
                  <a:pt x="947" y="104"/>
                </a:lnTo>
                <a:lnTo>
                  <a:pt x="954" y="117"/>
                </a:lnTo>
                <a:lnTo>
                  <a:pt x="960" y="124"/>
                </a:lnTo>
                <a:lnTo>
                  <a:pt x="967" y="131"/>
                </a:lnTo>
                <a:lnTo>
                  <a:pt x="967" y="138"/>
                </a:lnTo>
                <a:lnTo>
                  <a:pt x="967" y="152"/>
                </a:lnTo>
                <a:lnTo>
                  <a:pt x="960" y="166"/>
                </a:lnTo>
                <a:lnTo>
                  <a:pt x="954" y="173"/>
                </a:lnTo>
                <a:lnTo>
                  <a:pt x="947" y="180"/>
                </a:lnTo>
                <a:lnTo>
                  <a:pt x="940" y="187"/>
                </a:lnTo>
                <a:lnTo>
                  <a:pt x="933" y="193"/>
                </a:lnTo>
                <a:lnTo>
                  <a:pt x="926" y="200"/>
                </a:lnTo>
                <a:lnTo>
                  <a:pt x="919" y="214"/>
                </a:lnTo>
                <a:lnTo>
                  <a:pt x="912" y="235"/>
                </a:lnTo>
                <a:lnTo>
                  <a:pt x="905" y="256"/>
                </a:lnTo>
                <a:lnTo>
                  <a:pt x="905" y="276"/>
                </a:lnTo>
                <a:lnTo>
                  <a:pt x="898" y="304"/>
                </a:lnTo>
                <a:lnTo>
                  <a:pt x="891" y="338"/>
                </a:lnTo>
                <a:lnTo>
                  <a:pt x="884" y="366"/>
                </a:lnTo>
                <a:lnTo>
                  <a:pt x="878" y="394"/>
                </a:lnTo>
                <a:lnTo>
                  <a:pt x="871" y="421"/>
                </a:lnTo>
                <a:lnTo>
                  <a:pt x="864" y="449"/>
                </a:lnTo>
                <a:lnTo>
                  <a:pt x="857" y="477"/>
                </a:lnTo>
                <a:lnTo>
                  <a:pt x="843" y="497"/>
                </a:lnTo>
                <a:lnTo>
                  <a:pt x="836" y="518"/>
                </a:lnTo>
                <a:lnTo>
                  <a:pt x="822" y="546"/>
                </a:lnTo>
                <a:lnTo>
                  <a:pt x="808" y="566"/>
                </a:lnTo>
                <a:lnTo>
                  <a:pt x="802" y="587"/>
                </a:lnTo>
                <a:lnTo>
                  <a:pt x="788" y="608"/>
                </a:lnTo>
                <a:lnTo>
                  <a:pt x="774" y="629"/>
                </a:lnTo>
                <a:lnTo>
                  <a:pt x="760" y="649"/>
                </a:lnTo>
                <a:lnTo>
                  <a:pt x="746" y="663"/>
                </a:lnTo>
                <a:lnTo>
                  <a:pt x="733" y="677"/>
                </a:lnTo>
                <a:lnTo>
                  <a:pt x="719" y="691"/>
                </a:lnTo>
                <a:lnTo>
                  <a:pt x="705" y="705"/>
                </a:lnTo>
                <a:lnTo>
                  <a:pt x="691" y="718"/>
                </a:lnTo>
                <a:lnTo>
                  <a:pt x="677" y="725"/>
                </a:lnTo>
                <a:lnTo>
                  <a:pt x="663" y="732"/>
                </a:lnTo>
                <a:lnTo>
                  <a:pt x="650" y="732"/>
                </a:lnTo>
                <a:lnTo>
                  <a:pt x="636" y="739"/>
                </a:lnTo>
                <a:lnTo>
                  <a:pt x="622" y="739"/>
                </a:lnTo>
                <a:lnTo>
                  <a:pt x="608" y="739"/>
                </a:lnTo>
                <a:lnTo>
                  <a:pt x="601" y="732"/>
                </a:lnTo>
                <a:lnTo>
                  <a:pt x="587" y="732"/>
                </a:lnTo>
                <a:lnTo>
                  <a:pt x="581" y="725"/>
                </a:lnTo>
                <a:lnTo>
                  <a:pt x="581" y="718"/>
                </a:lnTo>
                <a:lnTo>
                  <a:pt x="574" y="705"/>
                </a:lnTo>
                <a:lnTo>
                  <a:pt x="574" y="698"/>
                </a:lnTo>
                <a:lnTo>
                  <a:pt x="574" y="684"/>
                </a:lnTo>
                <a:lnTo>
                  <a:pt x="574" y="684"/>
                </a:lnTo>
              </a:path>
            </a:pathLst>
          </a:custGeom>
          <a:solidFill>
            <a:srgbClr val="FF0000"/>
          </a:solidFill>
          <a:ln w="7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grpSp>
        <p:nvGrpSpPr>
          <p:cNvPr id="60" name="组合 59">
            <a:extLst>
              <a:ext uri="{FF2B5EF4-FFF2-40B4-BE49-F238E27FC236}">
                <a16:creationId xmlns:a16="http://schemas.microsoft.com/office/drawing/2014/main" xmlns="" id="{A610A623-D63F-479A-892F-6168BC825276}"/>
              </a:ext>
            </a:extLst>
          </p:cNvPr>
          <p:cNvGrpSpPr/>
          <p:nvPr/>
        </p:nvGrpSpPr>
        <p:grpSpPr>
          <a:xfrm>
            <a:off x="605655" y="192495"/>
            <a:ext cx="3195253" cy="3294836"/>
            <a:chOff x="848369" y="210334"/>
            <a:chExt cx="2964710" cy="3057108"/>
          </a:xfrm>
        </p:grpSpPr>
        <p:sp>
          <p:nvSpPr>
            <p:cNvPr id="61" name="矩形 60">
              <a:extLst>
                <a:ext uri="{FF2B5EF4-FFF2-40B4-BE49-F238E27FC236}">
                  <a16:creationId xmlns:a16="http://schemas.microsoft.com/office/drawing/2014/main" xmlns="" id="{29118038-39FE-461E-99B1-F9D5695CF62A}"/>
                </a:ext>
              </a:extLst>
            </p:cNvPr>
            <p:cNvSpPr/>
            <p:nvPr/>
          </p:nvSpPr>
          <p:spPr>
            <a:xfrm>
              <a:off x="848369" y="210334"/>
              <a:ext cx="2964710" cy="305710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62" name="直接连接符 61">
              <a:extLst>
                <a:ext uri="{FF2B5EF4-FFF2-40B4-BE49-F238E27FC236}">
                  <a16:creationId xmlns:a16="http://schemas.microsoft.com/office/drawing/2014/main" xmlns="" id="{F21A72D8-42D2-4AC2-9BFF-517EB4A2FEBD}"/>
                </a:ext>
              </a:extLst>
            </p:cNvPr>
            <p:cNvCxnSpPr>
              <a:stCxn id="61" idx="1"/>
            </p:cNvCxnSpPr>
            <p:nvPr/>
          </p:nvCxnSpPr>
          <p:spPr>
            <a:xfrm flipV="1">
              <a:off x="848369" y="1725333"/>
              <a:ext cx="2931543" cy="13555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接连接符 62">
              <a:extLst>
                <a:ext uri="{FF2B5EF4-FFF2-40B4-BE49-F238E27FC236}">
                  <a16:creationId xmlns:a16="http://schemas.microsoft.com/office/drawing/2014/main" xmlns="" id="{368B57F5-508A-492B-9549-D651A30622C2}"/>
                </a:ext>
              </a:extLst>
            </p:cNvPr>
            <p:cNvCxnSpPr>
              <a:stCxn id="61" idx="0"/>
              <a:endCxn id="61" idx="2"/>
            </p:cNvCxnSpPr>
            <p:nvPr/>
          </p:nvCxnSpPr>
          <p:spPr>
            <a:xfrm>
              <a:off x="2330724" y="210334"/>
              <a:ext cx="0" cy="3057108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组合 67">
            <a:extLst>
              <a:ext uri="{FF2B5EF4-FFF2-40B4-BE49-F238E27FC236}">
                <a16:creationId xmlns:a16="http://schemas.microsoft.com/office/drawing/2014/main" xmlns="" id="{E1505FD9-95BE-4AB8-B6EF-A57FB604CD8B}"/>
              </a:ext>
            </a:extLst>
          </p:cNvPr>
          <p:cNvGrpSpPr/>
          <p:nvPr/>
        </p:nvGrpSpPr>
        <p:grpSpPr>
          <a:xfrm>
            <a:off x="4864962" y="206172"/>
            <a:ext cx="3195253" cy="3294836"/>
            <a:chOff x="848369" y="210334"/>
            <a:chExt cx="2964710" cy="3057108"/>
          </a:xfrm>
        </p:grpSpPr>
        <p:sp>
          <p:nvSpPr>
            <p:cNvPr id="69" name="矩形 68">
              <a:extLst>
                <a:ext uri="{FF2B5EF4-FFF2-40B4-BE49-F238E27FC236}">
                  <a16:creationId xmlns:a16="http://schemas.microsoft.com/office/drawing/2014/main" xmlns="" id="{3E12442B-7389-4C2F-805B-5920798FBF33}"/>
                </a:ext>
              </a:extLst>
            </p:cNvPr>
            <p:cNvSpPr/>
            <p:nvPr/>
          </p:nvSpPr>
          <p:spPr>
            <a:xfrm>
              <a:off x="848369" y="210334"/>
              <a:ext cx="2964710" cy="305710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70" name="直接连接符 69">
              <a:extLst>
                <a:ext uri="{FF2B5EF4-FFF2-40B4-BE49-F238E27FC236}">
                  <a16:creationId xmlns:a16="http://schemas.microsoft.com/office/drawing/2014/main" xmlns="" id="{989E1BAE-8608-4094-B66E-8E608082FA57}"/>
                </a:ext>
              </a:extLst>
            </p:cNvPr>
            <p:cNvCxnSpPr>
              <a:stCxn id="69" idx="1"/>
            </p:cNvCxnSpPr>
            <p:nvPr/>
          </p:nvCxnSpPr>
          <p:spPr>
            <a:xfrm flipV="1">
              <a:off x="848369" y="1725333"/>
              <a:ext cx="2931543" cy="13555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接连接符 70">
              <a:extLst>
                <a:ext uri="{FF2B5EF4-FFF2-40B4-BE49-F238E27FC236}">
                  <a16:creationId xmlns:a16="http://schemas.microsoft.com/office/drawing/2014/main" xmlns="" id="{CDBE4547-30C6-4B52-BFEE-759D17D7C0F3}"/>
                </a:ext>
              </a:extLst>
            </p:cNvPr>
            <p:cNvCxnSpPr>
              <a:stCxn id="69" idx="0"/>
              <a:endCxn id="69" idx="2"/>
            </p:cNvCxnSpPr>
            <p:nvPr/>
          </p:nvCxnSpPr>
          <p:spPr>
            <a:xfrm>
              <a:off x="2330724" y="210334"/>
              <a:ext cx="0" cy="3057108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2" name="组合 71">
            <a:extLst>
              <a:ext uri="{FF2B5EF4-FFF2-40B4-BE49-F238E27FC236}">
                <a16:creationId xmlns:a16="http://schemas.microsoft.com/office/drawing/2014/main" xmlns="" id="{0768027D-ECD2-470D-8403-DAD02684ABBE}"/>
              </a:ext>
            </a:extLst>
          </p:cNvPr>
          <p:cNvGrpSpPr/>
          <p:nvPr/>
        </p:nvGrpSpPr>
        <p:grpSpPr>
          <a:xfrm>
            <a:off x="616936" y="3544114"/>
            <a:ext cx="3195253" cy="3294836"/>
            <a:chOff x="848369" y="210334"/>
            <a:chExt cx="2964710" cy="3057108"/>
          </a:xfrm>
        </p:grpSpPr>
        <p:sp>
          <p:nvSpPr>
            <p:cNvPr id="73" name="矩形 72">
              <a:extLst>
                <a:ext uri="{FF2B5EF4-FFF2-40B4-BE49-F238E27FC236}">
                  <a16:creationId xmlns:a16="http://schemas.microsoft.com/office/drawing/2014/main" xmlns="" id="{7B0EA33D-E8F7-4A0F-904C-91E20D211EED}"/>
                </a:ext>
              </a:extLst>
            </p:cNvPr>
            <p:cNvSpPr/>
            <p:nvPr/>
          </p:nvSpPr>
          <p:spPr>
            <a:xfrm>
              <a:off x="848369" y="210334"/>
              <a:ext cx="2964710" cy="305710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74" name="直接连接符 73">
              <a:extLst>
                <a:ext uri="{FF2B5EF4-FFF2-40B4-BE49-F238E27FC236}">
                  <a16:creationId xmlns:a16="http://schemas.microsoft.com/office/drawing/2014/main" xmlns="" id="{94F5976C-E691-417E-A256-6988EC6529D9}"/>
                </a:ext>
              </a:extLst>
            </p:cNvPr>
            <p:cNvCxnSpPr>
              <a:stCxn id="73" idx="1"/>
            </p:cNvCxnSpPr>
            <p:nvPr/>
          </p:nvCxnSpPr>
          <p:spPr>
            <a:xfrm flipV="1">
              <a:off x="848369" y="1725333"/>
              <a:ext cx="2931543" cy="13555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接连接符 74">
              <a:extLst>
                <a:ext uri="{FF2B5EF4-FFF2-40B4-BE49-F238E27FC236}">
                  <a16:creationId xmlns:a16="http://schemas.microsoft.com/office/drawing/2014/main" xmlns="" id="{547EFF14-EE52-44AD-A1C8-A77F9D7DB022}"/>
                </a:ext>
              </a:extLst>
            </p:cNvPr>
            <p:cNvCxnSpPr>
              <a:stCxn id="73" idx="0"/>
              <a:endCxn id="73" idx="2"/>
            </p:cNvCxnSpPr>
            <p:nvPr/>
          </p:nvCxnSpPr>
          <p:spPr>
            <a:xfrm>
              <a:off x="2330724" y="210334"/>
              <a:ext cx="0" cy="3057108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6" name="组合 75">
            <a:extLst>
              <a:ext uri="{FF2B5EF4-FFF2-40B4-BE49-F238E27FC236}">
                <a16:creationId xmlns:a16="http://schemas.microsoft.com/office/drawing/2014/main" xmlns="" id="{C34722CE-B331-42F7-9813-6142DC6C5F50}"/>
              </a:ext>
            </a:extLst>
          </p:cNvPr>
          <p:cNvGrpSpPr/>
          <p:nvPr/>
        </p:nvGrpSpPr>
        <p:grpSpPr>
          <a:xfrm>
            <a:off x="4864962" y="3570857"/>
            <a:ext cx="3195253" cy="3294836"/>
            <a:chOff x="848369" y="210334"/>
            <a:chExt cx="2964710" cy="3057108"/>
          </a:xfrm>
        </p:grpSpPr>
        <p:sp>
          <p:nvSpPr>
            <p:cNvPr id="77" name="矩形 76">
              <a:extLst>
                <a:ext uri="{FF2B5EF4-FFF2-40B4-BE49-F238E27FC236}">
                  <a16:creationId xmlns:a16="http://schemas.microsoft.com/office/drawing/2014/main" xmlns="" id="{10B512AA-9B92-4686-8046-EC8B19687656}"/>
                </a:ext>
              </a:extLst>
            </p:cNvPr>
            <p:cNvSpPr/>
            <p:nvPr/>
          </p:nvSpPr>
          <p:spPr>
            <a:xfrm>
              <a:off x="848369" y="210334"/>
              <a:ext cx="2964710" cy="305710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78" name="直接连接符 77">
              <a:extLst>
                <a:ext uri="{FF2B5EF4-FFF2-40B4-BE49-F238E27FC236}">
                  <a16:creationId xmlns:a16="http://schemas.microsoft.com/office/drawing/2014/main" xmlns="" id="{D104240B-B93E-447F-9685-0CBCAF5548FE}"/>
                </a:ext>
              </a:extLst>
            </p:cNvPr>
            <p:cNvCxnSpPr>
              <a:stCxn id="77" idx="1"/>
            </p:cNvCxnSpPr>
            <p:nvPr/>
          </p:nvCxnSpPr>
          <p:spPr>
            <a:xfrm flipV="1">
              <a:off x="848369" y="1725333"/>
              <a:ext cx="2931543" cy="13555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直接连接符 78">
              <a:extLst>
                <a:ext uri="{FF2B5EF4-FFF2-40B4-BE49-F238E27FC236}">
                  <a16:creationId xmlns:a16="http://schemas.microsoft.com/office/drawing/2014/main" xmlns="" id="{66BDC197-A1F1-4878-9356-6DFC94520468}"/>
                </a:ext>
              </a:extLst>
            </p:cNvPr>
            <p:cNvCxnSpPr>
              <a:stCxn id="77" idx="0"/>
              <a:endCxn id="77" idx="2"/>
            </p:cNvCxnSpPr>
            <p:nvPr/>
          </p:nvCxnSpPr>
          <p:spPr>
            <a:xfrm>
              <a:off x="2330724" y="210334"/>
              <a:ext cx="0" cy="3057108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35882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0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2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20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20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20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20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20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2000"/>
                                        <p:tgtEl>
                                          <p:spTgt spid="3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2000"/>
                                        <p:tgtEl>
                                          <p:spTgt spid="3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2000"/>
                                        <p:tgtEl>
                                          <p:spTgt spid="3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2000"/>
                                        <p:tgtEl>
                                          <p:spTgt spid="3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2000"/>
                                        <p:tgtEl>
                                          <p:spTgt spid="3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2000"/>
                                        <p:tgtEl>
                                          <p:spTgt spid="3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2000"/>
                                        <p:tgtEl>
                                          <p:spTgt spid="3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2" dur="2000"/>
                                        <p:tgtEl>
                                          <p:spTgt spid="3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2000"/>
                                        <p:tgtEl>
                                          <p:spTgt spid="3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2" dur="2000"/>
                                        <p:tgtEl>
                                          <p:spTgt spid="3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7" dur="2000"/>
                                        <p:tgtEl>
                                          <p:spTgt spid="3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2000"/>
                                        <p:tgtEl>
                                          <p:spTgt spid="3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7" dur="2000"/>
                                        <p:tgtEl>
                                          <p:spTgt spid="3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2000"/>
                                        <p:tgtEl>
                                          <p:spTgt spid="3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7" dur="2000"/>
                                        <p:tgtEl>
                                          <p:spTgt spid="3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2" dur="2000"/>
                                        <p:tgtEl>
                                          <p:spTgt spid="3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2000"/>
                                        <p:tgtEl>
                                          <p:spTgt spid="3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2" dur="2000"/>
                                        <p:tgtEl>
                                          <p:spTgt spid="3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7" dur="2000"/>
                                        <p:tgtEl>
                                          <p:spTgt spid="3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2" dur="2000"/>
                                        <p:tgtEl>
                                          <p:spTgt spid="3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7" dur="2000"/>
                                        <p:tgtEl>
                                          <p:spTgt spid="3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2" dur="2000"/>
                                        <p:tgtEl>
                                          <p:spTgt spid="3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7" dur="2000"/>
                                        <p:tgtEl>
                                          <p:spTgt spid="3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2" dur="2000"/>
                                        <p:tgtEl>
                                          <p:spTgt spid="3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7" dur="2000"/>
                                        <p:tgtEl>
                                          <p:spTgt spid="3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2" dur="2000"/>
                                        <p:tgtEl>
                                          <p:spTgt spid="3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7" dur="2000"/>
                                        <p:tgtEl>
                                          <p:spTgt spid="3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2" dur="2000"/>
                                        <p:tgtEl>
                                          <p:spTgt spid="3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0" grpId="0" animBg="1"/>
      <p:bldP spid="3081" grpId="0" animBg="1"/>
      <p:bldP spid="3082" grpId="0" animBg="1"/>
      <p:bldP spid="3083" grpId="0" animBg="1"/>
      <p:bldP spid="3084" grpId="0" animBg="1"/>
      <p:bldP spid="3085" grpId="0" animBg="1"/>
      <p:bldP spid="3086" grpId="0" animBg="1"/>
      <p:bldP spid="3087" grpId="0" animBg="1"/>
      <p:bldP spid="3088" grpId="0" animBg="1"/>
      <p:bldP spid="3089" grpId="0" animBg="1"/>
      <p:bldP spid="3096" grpId="0" animBg="1"/>
      <p:bldP spid="3097" grpId="0" animBg="1"/>
      <p:bldP spid="3098" grpId="0" animBg="1"/>
      <p:bldP spid="3099" grpId="0" animBg="1"/>
      <p:bldP spid="3100" grpId="0" animBg="1"/>
      <p:bldP spid="3101" grpId="0" animBg="1"/>
      <p:bldP spid="3102" grpId="0" animBg="1"/>
      <p:bldP spid="3103" grpId="0" animBg="1"/>
      <p:bldP spid="3104" grpId="0" animBg="1"/>
      <p:bldP spid="3105" grpId="0" animBg="1"/>
      <p:bldP spid="3112" grpId="0" animBg="1"/>
      <p:bldP spid="3113" grpId="0" animBg="1"/>
      <p:bldP spid="3114" grpId="0" animBg="1"/>
      <p:bldP spid="3115" grpId="0" animBg="1"/>
      <p:bldP spid="3116" grpId="0" animBg="1"/>
      <p:bldP spid="3117" grpId="0" animBg="1"/>
      <p:bldP spid="3118" grpId="0" animBg="1"/>
      <p:bldP spid="3119" grpId="0" animBg="1"/>
      <p:bldP spid="3120" grpId="0" animBg="1"/>
      <p:bldP spid="3121" grpId="0" animBg="1"/>
      <p:bldP spid="3122" grpId="0" animBg="1"/>
      <p:bldP spid="3130" grpId="0" animBg="1"/>
      <p:bldP spid="3131" grpId="0" animBg="1"/>
      <p:bldP spid="3132" grpId="0" animBg="1"/>
      <p:bldP spid="3133" grpId="0" animBg="1"/>
      <p:bldP spid="3134" grpId="0" animBg="1"/>
      <p:bldP spid="3135" grpId="0" animBg="1"/>
      <p:bldP spid="313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7" name="Freeform 31"/>
          <p:cNvSpPr>
            <a:spLocks/>
          </p:cNvSpPr>
          <p:nvPr/>
        </p:nvSpPr>
        <p:spPr bwMode="auto">
          <a:xfrm>
            <a:off x="1472884" y="4164013"/>
            <a:ext cx="1624013" cy="2173287"/>
          </a:xfrm>
          <a:custGeom>
            <a:avLst/>
            <a:gdLst/>
            <a:ahLst/>
            <a:cxnLst>
              <a:cxn ang="0">
                <a:pos x="57" y="110"/>
              </a:cxn>
              <a:cxn ang="0">
                <a:pos x="153" y="110"/>
              </a:cxn>
              <a:cxn ang="0">
                <a:pos x="230" y="103"/>
              </a:cxn>
              <a:cxn ang="0">
                <a:pos x="294" y="97"/>
              </a:cxn>
              <a:cxn ang="0">
                <a:pos x="364" y="90"/>
              </a:cxn>
              <a:cxn ang="0">
                <a:pos x="486" y="78"/>
              </a:cxn>
              <a:cxn ang="0">
                <a:pos x="620" y="58"/>
              </a:cxn>
              <a:cxn ang="0">
                <a:pos x="697" y="39"/>
              </a:cxn>
              <a:cxn ang="0">
                <a:pos x="723" y="26"/>
              </a:cxn>
              <a:cxn ang="0">
                <a:pos x="755" y="7"/>
              </a:cxn>
              <a:cxn ang="0">
                <a:pos x="793" y="0"/>
              </a:cxn>
              <a:cxn ang="0">
                <a:pos x="838" y="13"/>
              </a:cxn>
              <a:cxn ang="0">
                <a:pos x="914" y="45"/>
              </a:cxn>
              <a:cxn ang="0">
                <a:pos x="991" y="97"/>
              </a:cxn>
              <a:cxn ang="0">
                <a:pos x="1023" y="129"/>
              </a:cxn>
              <a:cxn ang="0">
                <a:pos x="1017" y="161"/>
              </a:cxn>
              <a:cxn ang="0">
                <a:pos x="998" y="180"/>
              </a:cxn>
              <a:cxn ang="0">
                <a:pos x="972" y="200"/>
              </a:cxn>
              <a:cxn ang="0">
                <a:pos x="966" y="238"/>
              </a:cxn>
              <a:cxn ang="0">
                <a:pos x="959" y="309"/>
              </a:cxn>
              <a:cxn ang="0">
                <a:pos x="959" y="405"/>
              </a:cxn>
              <a:cxn ang="0">
                <a:pos x="972" y="604"/>
              </a:cxn>
              <a:cxn ang="0">
                <a:pos x="978" y="913"/>
              </a:cxn>
              <a:cxn ang="0">
                <a:pos x="978" y="1009"/>
              </a:cxn>
              <a:cxn ang="0">
                <a:pos x="972" y="1092"/>
              </a:cxn>
              <a:cxn ang="0">
                <a:pos x="966" y="1157"/>
              </a:cxn>
              <a:cxn ang="0">
                <a:pos x="953" y="1214"/>
              </a:cxn>
              <a:cxn ang="0">
                <a:pos x="921" y="1285"/>
              </a:cxn>
              <a:cxn ang="0">
                <a:pos x="883" y="1336"/>
              </a:cxn>
              <a:cxn ang="0">
                <a:pos x="838" y="1362"/>
              </a:cxn>
              <a:cxn ang="0">
                <a:pos x="793" y="1369"/>
              </a:cxn>
              <a:cxn ang="0">
                <a:pos x="761" y="1330"/>
              </a:cxn>
              <a:cxn ang="0">
                <a:pos x="748" y="1266"/>
              </a:cxn>
              <a:cxn ang="0">
                <a:pos x="735" y="1208"/>
              </a:cxn>
              <a:cxn ang="0">
                <a:pos x="678" y="1099"/>
              </a:cxn>
              <a:cxn ang="0">
                <a:pos x="659" y="1022"/>
              </a:cxn>
              <a:cxn ang="0">
                <a:pos x="716" y="1035"/>
              </a:cxn>
              <a:cxn ang="0">
                <a:pos x="755" y="1035"/>
              </a:cxn>
              <a:cxn ang="0">
                <a:pos x="780" y="1022"/>
              </a:cxn>
              <a:cxn ang="0">
                <a:pos x="787" y="1009"/>
              </a:cxn>
              <a:cxn ang="0">
                <a:pos x="787" y="957"/>
              </a:cxn>
              <a:cxn ang="0">
                <a:pos x="787" y="868"/>
              </a:cxn>
              <a:cxn ang="0">
                <a:pos x="787" y="746"/>
              </a:cxn>
              <a:cxn ang="0">
                <a:pos x="787" y="591"/>
              </a:cxn>
              <a:cxn ang="0">
                <a:pos x="787" y="456"/>
              </a:cxn>
              <a:cxn ang="0">
                <a:pos x="787" y="360"/>
              </a:cxn>
              <a:cxn ang="0">
                <a:pos x="780" y="283"/>
              </a:cxn>
              <a:cxn ang="0">
                <a:pos x="774" y="219"/>
              </a:cxn>
              <a:cxn ang="0">
                <a:pos x="767" y="174"/>
              </a:cxn>
              <a:cxn ang="0">
                <a:pos x="755" y="161"/>
              </a:cxn>
              <a:cxn ang="0">
                <a:pos x="716" y="161"/>
              </a:cxn>
              <a:cxn ang="0">
                <a:pos x="620" y="167"/>
              </a:cxn>
              <a:cxn ang="0">
                <a:pos x="537" y="174"/>
              </a:cxn>
              <a:cxn ang="0">
                <a:pos x="403" y="180"/>
              </a:cxn>
              <a:cxn ang="0">
                <a:pos x="224" y="200"/>
              </a:cxn>
              <a:cxn ang="0">
                <a:pos x="0" y="219"/>
              </a:cxn>
            </a:cxnLst>
            <a:rect l="0" t="0" r="r" b="b"/>
            <a:pathLst>
              <a:path w="1023" h="1369">
                <a:moveTo>
                  <a:pt x="0" y="219"/>
                </a:moveTo>
                <a:lnTo>
                  <a:pt x="0" y="110"/>
                </a:lnTo>
                <a:lnTo>
                  <a:pt x="32" y="110"/>
                </a:lnTo>
                <a:lnTo>
                  <a:pt x="57" y="110"/>
                </a:lnTo>
                <a:lnTo>
                  <a:pt x="83" y="110"/>
                </a:lnTo>
                <a:lnTo>
                  <a:pt x="109" y="110"/>
                </a:lnTo>
                <a:lnTo>
                  <a:pt x="128" y="110"/>
                </a:lnTo>
                <a:lnTo>
                  <a:pt x="153" y="110"/>
                </a:lnTo>
                <a:lnTo>
                  <a:pt x="173" y="103"/>
                </a:lnTo>
                <a:lnTo>
                  <a:pt x="192" y="103"/>
                </a:lnTo>
                <a:lnTo>
                  <a:pt x="211" y="103"/>
                </a:lnTo>
                <a:lnTo>
                  <a:pt x="230" y="103"/>
                </a:lnTo>
                <a:lnTo>
                  <a:pt x="249" y="103"/>
                </a:lnTo>
                <a:lnTo>
                  <a:pt x="262" y="103"/>
                </a:lnTo>
                <a:lnTo>
                  <a:pt x="281" y="97"/>
                </a:lnTo>
                <a:lnTo>
                  <a:pt x="294" y="97"/>
                </a:lnTo>
                <a:lnTo>
                  <a:pt x="307" y="97"/>
                </a:lnTo>
                <a:lnTo>
                  <a:pt x="320" y="97"/>
                </a:lnTo>
                <a:lnTo>
                  <a:pt x="339" y="90"/>
                </a:lnTo>
                <a:lnTo>
                  <a:pt x="364" y="90"/>
                </a:lnTo>
                <a:lnTo>
                  <a:pt x="390" y="90"/>
                </a:lnTo>
                <a:lnTo>
                  <a:pt x="416" y="84"/>
                </a:lnTo>
                <a:lnTo>
                  <a:pt x="448" y="78"/>
                </a:lnTo>
                <a:lnTo>
                  <a:pt x="486" y="78"/>
                </a:lnTo>
                <a:lnTo>
                  <a:pt x="518" y="71"/>
                </a:lnTo>
                <a:lnTo>
                  <a:pt x="556" y="65"/>
                </a:lnTo>
                <a:lnTo>
                  <a:pt x="595" y="65"/>
                </a:lnTo>
                <a:lnTo>
                  <a:pt x="620" y="58"/>
                </a:lnTo>
                <a:lnTo>
                  <a:pt x="652" y="52"/>
                </a:lnTo>
                <a:lnTo>
                  <a:pt x="678" y="45"/>
                </a:lnTo>
                <a:lnTo>
                  <a:pt x="684" y="45"/>
                </a:lnTo>
                <a:lnTo>
                  <a:pt x="697" y="39"/>
                </a:lnTo>
                <a:lnTo>
                  <a:pt x="703" y="39"/>
                </a:lnTo>
                <a:lnTo>
                  <a:pt x="710" y="33"/>
                </a:lnTo>
                <a:lnTo>
                  <a:pt x="716" y="33"/>
                </a:lnTo>
                <a:lnTo>
                  <a:pt x="723" y="26"/>
                </a:lnTo>
                <a:lnTo>
                  <a:pt x="729" y="20"/>
                </a:lnTo>
                <a:lnTo>
                  <a:pt x="735" y="20"/>
                </a:lnTo>
                <a:lnTo>
                  <a:pt x="748" y="7"/>
                </a:lnTo>
                <a:lnTo>
                  <a:pt x="755" y="7"/>
                </a:lnTo>
                <a:lnTo>
                  <a:pt x="767" y="0"/>
                </a:lnTo>
                <a:lnTo>
                  <a:pt x="774" y="0"/>
                </a:lnTo>
                <a:lnTo>
                  <a:pt x="787" y="0"/>
                </a:lnTo>
                <a:lnTo>
                  <a:pt x="793" y="0"/>
                </a:lnTo>
                <a:lnTo>
                  <a:pt x="806" y="7"/>
                </a:lnTo>
                <a:lnTo>
                  <a:pt x="812" y="7"/>
                </a:lnTo>
                <a:lnTo>
                  <a:pt x="825" y="13"/>
                </a:lnTo>
                <a:lnTo>
                  <a:pt x="838" y="13"/>
                </a:lnTo>
                <a:lnTo>
                  <a:pt x="857" y="20"/>
                </a:lnTo>
                <a:lnTo>
                  <a:pt x="876" y="26"/>
                </a:lnTo>
                <a:lnTo>
                  <a:pt x="895" y="39"/>
                </a:lnTo>
                <a:lnTo>
                  <a:pt x="914" y="45"/>
                </a:lnTo>
                <a:lnTo>
                  <a:pt x="934" y="58"/>
                </a:lnTo>
                <a:lnTo>
                  <a:pt x="959" y="71"/>
                </a:lnTo>
                <a:lnTo>
                  <a:pt x="972" y="84"/>
                </a:lnTo>
                <a:lnTo>
                  <a:pt x="991" y="97"/>
                </a:lnTo>
                <a:lnTo>
                  <a:pt x="1004" y="103"/>
                </a:lnTo>
                <a:lnTo>
                  <a:pt x="1010" y="116"/>
                </a:lnTo>
                <a:lnTo>
                  <a:pt x="1017" y="122"/>
                </a:lnTo>
                <a:lnTo>
                  <a:pt x="1023" y="129"/>
                </a:lnTo>
                <a:lnTo>
                  <a:pt x="1023" y="135"/>
                </a:lnTo>
                <a:lnTo>
                  <a:pt x="1023" y="148"/>
                </a:lnTo>
                <a:lnTo>
                  <a:pt x="1023" y="155"/>
                </a:lnTo>
                <a:lnTo>
                  <a:pt x="1017" y="161"/>
                </a:lnTo>
                <a:lnTo>
                  <a:pt x="1017" y="167"/>
                </a:lnTo>
                <a:lnTo>
                  <a:pt x="1010" y="174"/>
                </a:lnTo>
                <a:lnTo>
                  <a:pt x="1004" y="180"/>
                </a:lnTo>
                <a:lnTo>
                  <a:pt x="998" y="180"/>
                </a:lnTo>
                <a:lnTo>
                  <a:pt x="985" y="187"/>
                </a:lnTo>
                <a:lnTo>
                  <a:pt x="985" y="187"/>
                </a:lnTo>
                <a:lnTo>
                  <a:pt x="978" y="193"/>
                </a:lnTo>
                <a:lnTo>
                  <a:pt x="972" y="200"/>
                </a:lnTo>
                <a:lnTo>
                  <a:pt x="972" y="206"/>
                </a:lnTo>
                <a:lnTo>
                  <a:pt x="966" y="212"/>
                </a:lnTo>
                <a:lnTo>
                  <a:pt x="966" y="225"/>
                </a:lnTo>
                <a:lnTo>
                  <a:pt x="966" y="238"/>
                </a:lnTo>
                <a:lnTo>
                  <a:pt x="959" y="251"/>
                </a:lnTo>
                <a:lnTo>
                  <a:pt x="959" y="270"/>
                </a:lnTo>
                <a:lnTo>
                  <a:pt x="959" y="289"/>
                </a:lnTo>
                <a:lnTo>
                  <a:pt x="959" y="309"/>
                </a:lnTo>
                <a:lnTo>
                  <a:pt x="959" y="328"/>
                </a:lnTo>
                <a:lnTo>
                  <a:pt x="959" y="354"/>
                </a:lnTo>
                <a:lnTo>
                  <a:pt x="959" y="379"/>
                </a:lnTo>
                <a:lnTo>
                  <a:pt x="959" y="405"/>
                </a:lnTo>
                <a:lnTo>
                  <a:pt x="959" y="431"/>
                </a:lnTo>
                <a:lnTo>
                  <a:pt x="966" y="489"/>
                </a:lnTo>
                <a:lnTo>
                  <a:pt x="966" y="546"/>
                </a:lnTo>
                <a:lnTo>
                  <a:pt x="972" y="604"/>
                </a:lnTo>
                <a:lnTo>
                  <a:pt x="972" y="662"/>
                </a:lnTo>
                <a:lnTo>
                  <a:pt x="978" y="778"/>
                </a:lnTo>
                <a:lnTo>
                  <a:pt x="978" y="887"/>
                </a:lnTo>
                <a:lnTo>
                  <a:pt x="978" y="913"/>
                </a:lnTo>
                <a:lnTo>
                  <a:pt x="978" y="938"/>
                </a:lnTo>
                <a:lnTo>
                  <a:pt x="978" y="964"/>
                </a:lnTo>
                <a:lnTo>
                  <a:pt x="978" y="990"/>
                </a:lnTo>
                <a:lnTo>
                  <a:pt x="978" y="1009"/>
                </a:lnTo>
                <a:lnTo>
                  <a:pt x="978" y="1035"/>
                </a:lnTo>
                <a:lnTo>
                  <a:pt x="972" y="1054"/>
                </a:lnTo>
                <a:lnTo>
                  <a:pt x="972" y="1073"/>
                </a:lnTo>
                <a:lnTo>
                  <a:pt x="972" y="1092"/>
                </a:lnTo>
                <a:lnTo>
                  <a:pt x="972" y="1112"/>
                </a:lnTo>
                <a:lnTo>
                  <a:pt x="972" y="1124"/>
                </a:lnTo>
                <a:lnTo>
                  <a:pt x="966" y="1144"/>
                </a:lnTo>
                <a:lnTo>
                  <a:pt x="966" y="1157"/>
                </a:lnTo>
                <a:lnTo>
                  <a:pt x="966" y="1169"/>
                </a:lnTo>
                <a:lnTo>
                  <a:pt x="966" y="1182"/>
                </a:lnTo>
                <a:lnTo>
                  <a:pt x="959" y="1195"/>
                </a:lnTo>
                <a:lnTo>
                  <a:pt x="953" y="1214"/>
                </a:lnTo>
                <a:lnTo>
                  <a:pt x="946" y="1234"/>
                </a:lnTo>
                <a:lnTo>
                  <a:pt x="940" y="1253"/>
                </a:lnTo>
                <a:lnTo>
                  <a:pt x="927" y="1272"/>
                </a:lnTo>
                <a:lnTo>
                  <a:pt x="921" y="1285"/>
                </a:lnTo>
                <a:lnTo>
                  <a:pt x="908" y="1304"/>
                </a:lnTo>
                <a:lnTo>
                  <a:pt x="902" y="1311"/>
                </a:lnTo>
                <a:lnTo>
                  <a:pt x="889" y="1324"/>
                </a:lnTo>
                <a:lnTo>
                  <a:pt x="883" y="1336"/>
                </a:lnTo>
                <a:lnTo>
                  <a:pt x="870" y="1343"/>
                </a:lnTo>
                <a:lnTo>
                  <a:pt x="857" y="1349"/>
                </a:lnTo>
                <a:lnTo>
                  <a:pt x="851" y="1356"/>
                </a:lnTo>
                <a:lnTo>
                  <a:pt x="838" y="1362"/>
                </a:lnTo>
                <a:lnTo>
                  <a:pt x="825" y="1362"/>
                </a:lnTo>
                <a:lnTo>
                  <a:pt x="812" y="1369"/>
                </a:lnTo>
                <a:lnTo>
                  <a:pt x="806" y="1369"/>
                </a:lnTo>
                <a:lnTo>
                  <a:pt x="793" y="1369"/>
                </a:lnTo>
                <a:lnTo>
                  <a:pt x="780" y="1362"/>
                </a:lnTo>
                <a:lnTo>
                  <a:pt x="774" y="1356"/>
                </a:lnTo>
                <a:lnTo>
                  <a:pt x="761" y="1343"/>
                </a:lnTo>
                <a:lnTo>
                  <a:pt x="761" y="1330"/>
                </a:lnTo>
                <a:lnTo>
                  <a:pt x="755" y="1317"/>
                </a:lnTo>
                <a:lnTo>
                  <a:pt x="755" y="1298"/>
                </a:lnTo>
                <a:lnTo>
                  <a:pt x="748" y="1279"/>
                </a:lnTo>
                <a:lnTo>
                  <a:pt x="748" y="1266"/>
                </a:lnTo>
                <a:lnTo>
                  <a:pt x="748" y="1253"/>
                </a:lnTo>
                <a:lnTo>
                  <a:pt x="748" y="1240"/>
                </a:lnTo>
                <a:lnTo>
                  <a:pt x="742" y="1227"/>
                </a:lnTo>
                <a:lnTo>
                  <a:pt x="735" y="1208"/>
                </a:lnTo>
                <a:lnTo>
                  <a:pt x="735" y="1195"/>
                </a:lnTo>
                <a:lnTo>
                  <a:pt x="716" y="1163"/>
                </a:lnTo>
                <a:lnTo>
                  <a:pt x="703" y="1131"/>
                </a:lnTo>
                <a:lnTo>
                  <a:pt x="678" y="1099"/>
                </a:lnTo>
                <a:lnTo>
                  <a:pt x="652" y="1060"/>
                </a:lnTo>
                <a:lnTo>
                  <a:pt x="627" y="1015"/>
                </a:lnTo>
                <a:lnTo>
                  <a:pt x="646" y="1022"/>
                </a:lnTo>
                <a:lnTo>
                  <a:pt x="659" y="1022"/>
                </a:lnTo>
                <a:lnTo>
                  <a:pt x="678" y="1028"/>
                </a:lnTo>
                <a:lnTo>
                  <a:pt x="691" y="1028"/>
                </a:lnTo>
                <a:lnTo>
                  <a:pt x="703" y="1035"/>
                </a:lnTo>
                <a:lnTo>
                  <a:pt x="716" y="1035"/>
                </a:lnTo>
                <a:lnTo>
                  <a:pt x="729" y="1035"/>
                </a:lnTo>
                <a:lnTo>
                  <a:pt x="742" y="1035"/>
                </a:lnTo>
                <a:lnTo>
                  <a:pt x="748" y="1035"/>
                </a:lnTo>
                <a:lnTo>
                  <a:pt x="755" y="1035"/>
                </a:lnTo>
                <a:lnTo>
                  <a:pt x="767" y="1028"/>
                </a:lnTo>
                <a:lnTo>
                  <a:pt x="774" y="1028"/>
                </a:lnTo>
                <a:lnTo>
                  <a:pt x="774" y="1028"/>
                </a:lnTo>
                <a:lnTo>
                  <a:pt x="780" y="1022"/>
                </a:lnTo>
                <a:lnTo>
                  <a:pt x="787" y="1022"/>
                </a:lnTo>
                <a:lnTo>
                  <a:pt x="787" y="1015"/>
                </a:lnTo>
                <a:lnTo>
                  <a:pt x="787" y="1015"/>
                </a:lnTo>
                <a:lnTo>
                  <a:pt x="787" y="1009"/>
                </a:lnTo>
                <a:lnTo>
                  <a:pt x="787" y="996"/>
                </a:lnTo>
                <a:lnTo>
                  <a:pt x="787" y="990"/>
                </a:lnTo>
                <a:lnTo>
                  <a:pt x="787" y="977"/>
                </a:lnTo>
                <a:lnTo>
                  <a:pt x="787" y="957"/>
                </a:lnTo>
                <a:lnTo>
                  <a:pt x="787" y="938"/>
                </a:lnTo>
                <a:lnTo>
                  <a:pt x="787" y="919"/>
                </a:lnTo>
                <a:lnTo>
                  <a:pt x="787" y="893"/>
                </a:lnTo>
                <a:lnTo>
                  <a:pt x="787" y="868"/>
                </a:lnTo>
                <a:lnTo>
                  <a:pt x="787" y="842"/>
                </a:lnTo>
                <a:lnTo>
                  <a:pt x="787" y="810"/>
                </a:lnTo>
                <a:lnTo>
                  <a:pt x="787" y="778"/>
                </a:lnTo>
                <a:lnTo>
                  <a:pt x="787" y="746"/>
                </a:lnTo>
                <a:lnTo>
                  <a:pt x="787" y="707"/>
                </a:lnTo>
                <a:lnTo>
                  <a:pt x="787" y="668"/>
                </a:lnTo>
                <a:lnTo>
                  <a:pt x="787" y="630"/>
                </a:lnTo>
                <a:lnTo>
                  <a:pt x="787" y="591"/>
                </a:lnTo>
                <a:lnTo>
                  <a:pt x="787" y="553"/>
                </a:lnTo>
                <a:lnTo>
                  <a:pt x="787" y="521"/>
                </a:lnTo>
                <a:lnTo>
                  <a:pt x="787" y="489"/>
                </a:lnTo>
                <a:lnTo>
                  <a:pt x="787" y="456"/>
                </a:lnTo>
                <a:lnTo>
                  <a:pt x="787" y="431"/>
                </a:lnTo>
                <a:lnTo>
                  <a:pt x="787" y="405"/>
                </a:lnTo>
                <a:lnTo>
                  <a:pt x="787" y="379"/>
                </a:lnTo>
                <a:lnTo>
                  <a:pt x="787" y="360"/>
                </a:lnTo>
                <a:lnTo>
                  <a:pt x="780" y="334"/>
                </a:lnTo>
                <a:lnTo>
                  <a:pt x="780" y="315"/>
                </a:lnTo>
                <a:lnTo>
                  <a:pt x="780" y="296"/>
                </a:lnTo>
                <a:lnTo>
                  <a:pt x="780" y="283"/>
                </a:lnTo>
                <a:lnTo>
                  <a:pt x="780" y="270"/>
                </a:lnTo>
                <a:lnTo>
                  <a:pt x="774" y="257"/>
                </a:lnTo>
                <a:lnTo>
                  <a:pt x="774" y="238"/>
                </a:lnTo>
                <a:lnTo>
                  <a:pt x="774" y="219"/>
                </a:lnTo>
                <a:lnTo>
                  <a:pt x="767" y="206"/>
                </a:lnTo>
                <a:lnTo>
                  <a:pt x="767" y="193"/>
                </a:lnTo>
                <a:lnTo>
                  <a:pt x="767" y="180"/>
                </a:lnTo>
                <a:lnTo>
                  <a:pt x="767" y="174"/>
                </a:lnTo>
                <a:lnTo>
                  <a:pt x="761" y="167"/>
                </a:lnTo>
                <a:lnTo>
                  <a:pt x="761" y="167"/>
                </a:lnTo>
                <a:lnTo>
                  <a:pt x="755" y="161"/>
                </a:lnTo>
                <a:lnTo>
                  <a:pt x="755" y="161"/>
                </a:lnTo>
                <a:lnTo>
                  <a:pt x="748" y="161"/>
                </a:lnTo>
                <a:lnTo>
                  <a:pt x="742" y="161"/>
                </a:lnTo>
                <a:lnTo>
                  <a:pt x="729" y="161"/>
                </a:lnTo>
                <a:lnTo>
                  <a:pt x="716" y="161"/>
                </a:lnTo>
                <a:lnTo>
                  <a:pt x="697" y="161"/>
                </a:lnTo>
                <a:lnTo>
                  <a:pt x="671" y="161"/>
                </a:lnTo>
                <a:lnTo>
                  <a:pt x="646" y="161"/>
                </a:lnTo>
                <a:lnTo>
                  <a:pt x="620" y="167"/>
                </a:lnTo>
                <a:lnTo>
                  <a:pt x="601" y="167"/>
                </a:lnTo>
                <a:lnTo>
                  <a:pt x="582" y="167"/>
                </a:lnTo>
                <a:lnTo>
                  <a:pt x="563" y="167"/>
                </a:lnTo>
                <a:lnTo>
                  <a:pt x="537" y="174"/>
                </a:lnTo>
                <a:lnTo>
                  <a:pt x="505" y="174"/>
                </a:lnTo>
                <a:lnTo>
                  <a:pt x="473" y="174"/>
                </a:lnTo>
                <a:lnTo>
                  <a:pt x="441" y="180"/>
                </a:lnTo>
                <a:lnTo>
                  <a:pt x="403" y="180"/>
                </a:lnTo>
                <a:lnTo>
                  <a:pt x="364" y="187"/>
                </a:lnTo>
                <a:lnTo>
                  <a:pt x="320" y="187"/>
                </a:lnTo>
                <a:lnTo>
                  <a:pt x="275" y="193"/>
                </a:lnTo>
                <a:lnTo>
                  <a:pt x="224" y="200"/>
                </a:lnTo>
                <a:lnTo>
                  <a:pt x="173" y="206"/>
                </a:lnTo>
                <a:lnTo>
                  <a:pt x="121" y="206"/>
                </a:lnTo>
                <a:lnTo>
                  <a:pt x="64" y="212"/>
                </a:lnTo>
                <a:lnTo>
                  <a:pt x="0" y="219"/>
                </a:lnTo>
                <a:lnTo>
                  <a:pt x="0" y="219"/>
                </a:lnTo>
              </a:path>
            </a:pathLst>
          </a:custGeom>
          <a:solidFill>
            <a:srgbClr val="FF0000"/>
          </a:solidFill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128" name="Freeform 32"/>
          <p:cNvSpPr>
            <a:spLocks/>
          </p:cNvSpPr>
          <p:nvPr/>
        </p:nvSpPr>
        <p:spPr bwMode="auto">
          <a:xfrm>
            <a:off x="1523684" y="4756150"/>
            <a:ext cx="995363" cy="244475"/>
          </a:xfrm>
          <a:custGeom>
            <a:avLst/>
            <a:gdLst/>
            <a:ahLst/>
            <a:cxnLst>
              <a:cxn ang="0">
                <a:pos x="620" y="51"/>
              </a:cxn>
              <a:cxn ang="0">
                <a:pos x="627" y="58"/>
              </a:cxn>
              <a:cxn ang="0">
                <a:pos x="627" y="58"/>
              </a:cxn>
              <a:cxn ang="0">
                <a:pos x="620" y="64"/>
              </a:cxn>
              <a:cxn ang="0">
                <a:pos x="620" y="71"/>
              </a:cxn>
              <a:cxn ang="0">
                <a:pos x="614" y="77"/>
              </a:cxn>
              <a:cxn ang="0">
                <a:pos x="607" y="77"/>
              </a:cxn>
              <a:cxn ang="0">
                <a:pos x="601" y="83"/>
              </a:cxn>
              <a:cxn ang="0">
                <a:pos x="588" y="90"/>
              </a:cxn>
              <a:cxn ang="0">
                <a:pos x="576" y="90"/>
              </a:cxn>
              <a:cxn ang="0">
                <a:pos x="563" y="96"/>
              </a:cxn>
              <a:cxn ang="0">
                <a:pos x="550" y="103"/>
              </a:cxn>
              <a:cxn ang="0">
                <a:pos x="531" y="103"/>
              </a:cxn>
              <a:cxn ang="0">
                <a:pos x="512" y="109"/>
              </a:cxn>
              <a:cxn ang="0">
                <a:pos x="492" y="116"/>
              </a:cxn>
              <a:cxn ang="0">
                <a:pos x="467" y="116"/>
              </a:cxn>
              <a:cxn ang="0">
                <a:pos x="448" y="122"/>
              </a:cxn>
              <a:cxn ang="0">
                <a:pos x="339" y="135"/>
              </a:cxn>
              <a:cxn ang="0">
                <a:pos x="281" y="141"/>
              </a:cxn>
              <a:cxn ang="0">
                <a:pos x="230" y="148"/>
              </a:cxn>
              <a:cxn ang="0">
                <a:pos x="173" y="148"/>
              </a:cxn>
              <a:cxn ang="0">
                <a:pos x="115" y="154"/>
              </a:cxn>
              <a:cxn ang="0">
                <a:pos x="57" y="154"/>
              </a:cxn>
              <a:cxn ang="0">
                <a:pos x="0" y="154"/>
              </a:cxn>
              <a:cxn ang="0">
                <a:pos x="0" y="58"/>
              </a:cxn>
              <a:cxn ang="0">
                <a:pos x="19" y="58"/>
              </a:cxn>
              <a:cxn ang="0">
                <a:pos x="51" y="58"/>
              </a:cxn>
              <a:cxn ang="0">
                <a:pos x="77" y="51"/>
              </a:cxn>
              <a:cxn ang="0">
                <a:pos x="109" y="51"/>
              </a:cxn>
              <a:cxn ang="0">
                <a:pos x="141" y="45"/>
              </a:cxn>
              <a:cxn ang="0">
                <a:pos x="179" y="45"/>
              </a:cxn>
              <a:cxn ang="0">
                <a:pos x="211" y="39"/>
              </a:cxn>
              <a:cxn ang="0">
                <a:pos x="249" y="32"/>
              </a:cxn>
              <a:cxn ang="0">
                <a:pos x="294" y="26"/>
              </a:cxn>
              <a:cxn ang="0">
                <a:pos x="326" y="19"/>
              </a:cxn>
              <a:cxn ang="0">
                <a:pos x="364" y="13"/>
              </a:cxn>
              <a:cxn ang="0">
                <a:pos x="396" y="6"/>
              </a:cxn>
              <a:cxn ang="0">
                <a:pos x="428" y="6"/>
              </a:cxn>
              <a:cxn ang="0">
                <a:pos x="454" y="6"/>
              </a:cxn>
              <a:cxn ang="0">
                <a:pos x="486" y="0"/>
              </a:cxn>
              <a:cxn ang="0">
                <a:pos x="505" y="0"/>
              </a:cxn>
              <a:cxn ang="0">
                <a:pos x="531" y="0"/>
              </a:cxn>
              <a:cxn ang="0">
                <a:pos x="550" y="6"/>
              </a:cxn>
              <a:cxn ang="0">
                <a:pos x="569" y="6"/>
              </a:cxn>
              <a:cxn ang="0">
                <a:pos x="582" y="13"/>
              </a:cxn>
              <a:cxn ang="0">
                <a:pos x="595" y="19"/>
              </a:cxn>
              <a:cxn ang="0">
                <a:pos x="607" y="26"/>
              </a:cxn>
              <a:cxn ang="0">
                <a:pos x="614" y="39"/>
              </a:cxn>
              <a:cxn ang="0">
                <a:pos x="620" y="51"/>
              </a:cxn>
              <a:cxn ang="0">
                <a:pos x="620" y="51"/>
              </a:cxn>
            </a:cxnLst>
            <a:rect l="0" t="0" r="r" b="b"/>
            <a:pathLst>
              <a:path w="627" h="154">
                <a:moveTo>
                  <a:pt x="620" y="51"/>
                </a:moveTo>
                <a:lnTo>
                  <a:pt x="627" y="58"/>
                </a:lnTo>
                <a:lnTo>
                  <a:pt x="627" y="58"/>
                </a:lnTo>
                <a:lnTo>
                  <a:pt x="620" y="64"/>
                </a:lnTo>
                <a:lnTo>
                  <a:pt x="620" y="71"/>
                </a:lnTo>
                <a:lnTo>
                  <a:pt x="614" y="77"/>
                </a:lnTo>
                <a:lnTo>
                  <a:pt x="607" y="77"/>
                </a:lnTo>
                <a:lnTo>
                  <a:pt x="601" y="83"/>
                </a:lnTo>
                <a:lnTo>
                  <a:pt x="588" y="90"/>
                </a:lnTo>
                <a:lnTo>
                  <a:pt x="576" y="90"/>
                </a:lnTo>
                <a:lnTo>
                  <a:pt x="563" y="96"/>
                </a:lnTo>
                <a:lnTo>
                  <a:pt x="550" y="103"/>
                </a:lnTo>
                <a:lnTo>
                  <a:pt x="531" y="103"/>
                </a:lnTo>
                <a:lnTo>
                  <a:pt x="512" y="109"/>
                </a:lnTo>
                <a:lnTo>
                  <a:pt x="492" y="116"/>
                </a:lnTo>
                <a:lnTo>
                  <a:pt x="467" y="116"/>
                </a:lnTo>
                <a:lnTo>
                  <a:pt x="448" y="122"/>
                </a:lnTo>
                <a:lnTo>
                  <a:pt x="339" y="135"/>
                </a:lnTo>
                <a:lnTo>
                  <a:pt x="281" y="141"/>
                </a:lnTo>
                <a:lnTo>
                  <a:pt x="230" y="148"/>
                </a:lnTo>
                <a:lnTo>
                  <a:pt x="173" y="148"/>
                </a:lnTo>
                <a:lnTo>
                  <a:pt x="115" y="154"/>
                </a:lnTo>
                <a:lnTo>
                  <a:pt x="57" y="154"/>
                </a:lnTo>
                <a:lnTo>
                  <a:pt x="0" y="154"/>
                </a:lnTo>
                <a:lnTo>
                  <a:pt x="0" y="58"/>
                </a:lnTo>
                <a:lnTo>
                  <a:pt x="19" y="58"/>
                </a:lnTo>
                <a:lnTo>
                  <a:pt x="51" y="58"/>
                </a:lnTo>
                <a:lnTo>
                  <a:pt x="77" y="51"/>
                </a:lnTo>
                <a:lnTo>
                  <a:pt x="109" y="51"/>
                </a:lnTo>
                <a:lnTo>
                  <a:pt x="141" y="45"/>
                </a:lnTo>
                <a:lnTo>
                  <a:pt x="179" y="45"/>
                </a:lnTo>
                <a:lnTo>
                  <a:pt x="211" y="39"/>
                </a:lnTo>
                <a:lnTo>
                  <a:pt x="249" y="32"/>
                </a:lnTo>
                <a:lnTo>
                  <a:pt x="294" y="26"/>
                </a:lnTo>
                <a:lnTo>
                  <a:pt x="326" y="19"/>
                </a:lnTo>
                <a:lnTo>
                  <a:pt x="364" y="13"/>
                </a:lnTo>
                <a:lnTo>
                  <a:pt x="396" y="6"/>
                </a:lnTo>
                <a:lnTo>
                  <a:pt x="428" y="6"/>
                </a:lnTo>
                <a:lnTo>
                  <a:pt x="454" y="6"/>
                </a:lnTo>
                <a:lnTo>
                  <a:pt x="486" y="0"/>
                </a:lnTo>
                <a:lnTo>
                  <a:pt x="505" y="0"/>
                </a:lnTo>
                <a:lnTo>
                  <a:pt x="531" y="0"/>
                </a:lnTo>
                <a:lnTo>
                  <a:pt x="550" y="6"/>
                </a:lnTo>
                <a:lnTo>
                  <a:pt x="569" y="6"/>
                </a:lnTo>
                <a:lnTo>
                  <a:pt x="582" y="13"/>
                </a:lnTo>
                <a:lnTo>
                  <a:pt x="595" y="19"/>
                </a:lnTo>
                <a:lnTo>
                  <a:pt x="607" y="26"/>
                </a:lnTo>
                <a:lnTo>
                  <a:pt x="614" y="39"/>
                </a:lnTo>
                <a:lnTo>
                  <a:pt x="620" y="51"/>
                </a:lnTo>
                <a:lnTo>
                  <a:pt x="620" y="51"/>
                </a:lnTo>
              </a:path>
            </a:pathLst>
          </a:custGeom>
          <a:solidFill>
            <a:srgbClr val="FF0000"/>
          </a:solidFill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129" name="Freeform 33"/>
          <p:cNvSpPr>
            <a:spLocks/>
          </p:cNvSpPr>
          <p:nvPr/>
        </p:nvSpPr>
        <p:spPr bwMode="auto">
          <a:xfrm>
            <a:off x="1523684" y="5205413"/>
            <a:ext cx="1035050" cy="233362"/>
          </a:xfrm>
          <a:custGeom>
            <a:avLst/>
            <a:gdLst/>
            <a:ahLst/>
            <a:cxnLst>
              <a:cxn ang="0">
                <a:pos x="352" y="19"/>
              </a:cxn>
              <a:cxn ang="0">
                <a:pos x="396" y="12"/>
              </a:cxn>
              <a:cxn ang="0">
                <a:pos x="435" y="6"/>
              </a:cxn>
              <a:cxn ang="0">
                <a:pos x="473" y="0"/>
              </a:cxn>
              <a:cxn ang="0">
                <a:pos x="505" y="0"/>
              </a:cxn>
              <a:cxn ang="0">
                <a:pos x="524" y="0"/>
              </a:cxn>
              <a:cxn ang="0">
                <a:pos x="537" y="0"/>
              </a:cxn>
              <a:cxn ang="0">
                <a:pos x="550" y="0"/>
              </a:cxn>
              <a:cxn ang="0">
                <a:pos x="563" y="0"/>
              </a:cxn>
              <a:cxn ang="0">
                <a:pos x="576" y="6"/>
              </a:cxn>
              <a:cxn ang="0">
                <a:pos x="588" y="6"/>
              </a:cxn>
              <a:cxn ang="0">
                <a:pos x="595" y="6"/>
              </a:cxn>
              <a:cxn ang="0">
                <a:pos x="601" y="12"/>
              </a:cxn>
              <a:cxn ang="0">
                <a:pos x="620" y="19"/>
              </a:cxn>
              <a:cxn ang="0">
                <a:pos x="633" y="25"/>
              </a:cxn>
              <a:cxn ang="0">
                <a:pos x="639" y="38"/>
              </a:cxn>
              <a:cxn ang="0">
                <a:pos x="652" y="45"/>
              </a:cxn>
              <a:cxn ang="0">
                <a:pos x="652" y="51"/>
              </a:cxn>
              <a:cxn ang="0">
                <a:pos x="652" y="57"/>
              </a:cxn>
              <a:cxn ang="0">
                <a:pos x="652" y="70"/>
              </a:cxn>
              <a:cxn ang="0">
                <a:pos x="646" y="77"/>
              </a:cxn>
              <a:cxn ang="0">
                <a:pos x="639" y="83"/>
              </a:cxn>
              <a:cxn ang="0">
                <a:pos x="620" y="90"/>
              </a:cxn>
              <a:cxn ang="0">
                <a:pos x="614" y="96"/>
              </a:cxn>
              <a:cxn ang="0">
                <a:pos x="601" y="96"/>
              </a:cxn>
              <a:cxn ang="0">
                <a:pos x="595" y="102"/>
              </a:cxn>
              <a:cxn ang="0">
                <a:pos x="582" y="102"/>
              </a:cxn>
              <a:cxn ang="0">
                <a:pos x="569" y="109"/>
              </a:cxn>
              <a:cxn ang="0">
                <a:pos x="556" y="109"/>
              </a:cxn>
              <a:cxn ang="0">
                <a:pos x="537" y="115"/>
              </a:cxn>
              <a:cxn ang="0">
                <a:pos x="524" y="115"/>
              </a:cxn>
              <a:cxn ang="0">
                <a:pos x="505" y="122"/>
              </a:cxn>
              <a:cxn ang="0">
                <a:pos x="486" y="122"/>
              </a:cxn>
              <a:cxn ang="0">
                <a:pos x="467" y="122"/>
              </a:cxn>
              <a:cxn ang="0">
                <a:pos x="448" y="122"/>
              </a:cxn>
              <a:cxn ang="0">
                <a:pos x="403" y="128"/>
              </a:cxn>
              <a:cxn ang="0">
                <a:pos x="352" y="134"/>
              </a:cxn>
              <a:cxn ang="0">
                <a:pos x="300" y="134"/>
              </a:cxn>
              <a:cxn ang="0">
                <a:pos x="249" y="141"/>
              </a:cxn>
              <a:cxn ang="0">
                <a:pos x="192" y="141"/>
              </a:cxn>
              <a:cxn ang="0">
                <a:pos x="128" y="141"/>
              </a:cxn>
              <a:cxn ang="0">
                <a:pos x="64" y="147"/>
              </a:cxn>
              <a:cxn ang="0">
                <a:pos x="0" y="147"/>
              </a:cxn>
              <a:cxn ang="0">
                <a:pos x="0" y="45"/>
              </a:cxn>
              <a:cxn ang="0">
                <a:pos x="83" y="45"/>
              </a:cxn>
              <a:cxn ang="0">
                <a:pos x="128" y="45"/>
              </a:cxn>
              <a:cxn ang="0">
                <a:pos x="173" y="38"/>
              </a:cxn>
              <a:cxn ang="0">
                <a:pos x="211" y="38"/>
              </a:cxn>
              <a:cxn ang="0">
                <a:pos x="256" y="32"/>
              </a:cxn>
              <a:cxn ang="0">
                <a:pos x="300" y="25"/>
              </a:cxn>
              <a:cxn ang="0">
                <a:pos x="352" y="19"/>
              </a:cxn>
              <a:cxn ang="0">
                <a:pos x="352" y="19"/>
              </a:cxn>
            </a:cxnLst>
            <a:rect l="0" t="0" r="r" b="b"/>
            <a:pathLst>
              <a:path w="652" h="147">
                <a:moveTo>
                  <a:pt x="352" y="19"/>
                </a:moveTo>
                <a:lnTo>
                  <a:pt x="396" y="12"/>
                </a:lnTo>
                <a:lnTo>
                  <a:pt x="435" y="6"/>
                </a:lnTo>
                <a:lnTo>
                  <a:pt x="473" y="0"/>
                </a:lnTo>
                <a:lnTo>
                  <a:pt x="505" y="0"/>
                </a:lnTo>
                <a:lnTo>
                  <a:pt x="524" y="0"/>
                </a:lnTo>
                <a:lnTo>
                  <a:pt x="537" y="0"/>
                </a:lnTo>
                <a:lnTo>
                  <a:pt x="550" y="0"/>
                </a:lnTo>
                <a:lnTo>
                  <a:pt x="563" y="0"/>
                </a:lnTo>
                <a:lnTo>
                  <a:pt x="576" y="6"/>
                </a:lnTo>
                <a:lnTo>
                  <a:pt x="588" y="6"/>
                </a:lnTo>
                <a:lnTo>
                  <a:pt x="595" y="6"/>
                </a:lnTo>
                <a:lnTo>
                  <a:pt x="601" y="12"/>
                </a:lnTo>
                <a:lnTo>
                  <a:pt x="620" y="19"/>
                </a:lnTo>
                <a:lnTo>
                  <a:pt x="633" y="25"/>
                </a:lnTo>
                <a:lnTo>
                  <a:pt x="639" y="38"/>
                </a:lnTo>
                <a:lnTo>
                  <a:pt x="652" y="45"/>
                </a:lnTo>
                <a:lnTo>
                  <a:pt x="652" y="51"/>
                </a:lnTo>
                <a:lnTo>
                  <a:pt x="652" y="57"/>
                </a:lnTo>
                <a:lnTo>
                  <a:pt x="652" y="70"/>
                </a:lnTo>
                <a:lnTo>
                  <a:pt x="646" y="77"/>
                </a:lnTo>
                <a:lnTo>
                  <a:pt x="639" y="83"/>
                </a:lnTo>
                <a:lnTo>
                  <a:pt x="620" y="90"/>
                </a:lnTo>
                <a:lnTo>
                  <a:pt x="614" y="96"/>
                </a:lnTo>
                <a:lnTo>
                  <a:pt x="601" y="96"/>
                </a:lnTo>
                <a:lnTo>
                  <a:pt x="595" y="102"/>
                </a:lnTo>
                <a:lnTo>
                  <a:pt x="582" y="102"/>
                </a:lnTo>
                <a:lnTo>
                  <a:pt x="569" y="109"/>
                </a:lnTo>
                <a:lnTo>
                  <a:pt x="556" y="109"/>
                </a:lnTo>
                <a:lnTo>
                  <a:pt x="537" y="115"/>
                </a:lnTo>
                <a:lnTo>
                  <a:pt x="524" y="115"/>
                </a:lnTo>
                <a:lnTo>
                  <a:pt x="505" y="122"/>
                </a:lnTo>
                <a:lnTo>
                  <a:pt x="486" y="122"/>
                </a:lnTo>
                <a:lnTo>
                  <a:pt x="467" y="122"/>
                </a:lnTo>
                <a:lnTo>
                  <a:pt x="448" y="122"/>
                </a:lnTo>
                <a:lnTo>
                  <a:pt x="403" y="128"/>
                </a:lnTo>
                <a:lnTo>
                  <a:pt x="352" y="134"/>
                </a:lnTo>
                <a:lnTo>
                  <a:pt x="300" y="134"/>
                </a:lnTo>
                <a:lnTo>
                  <a:pt x="249" y="141"/>
                </a:lnTo>
                <a:lnTo>
                  <a:pt x="192" y="141"/>
                </a:lnTo>
                <a:lnTo>
                  <a:pt x="128" y="141"/>
                </a:lnTo>
                <a:lnTo>
                  <a:pt x="64" y="147"/>
                </a:lnTo>
                <a:lnTo>
                  <a:pt x="0" y="147"/>
                </a:lnTo>
                <a:lnTo>
                  <a:pt x="0" y="45"/>
                </a:lnTo>
                <a:lnTo>
                  <a:pt x="83" y="45"/>
                </a:lnTo>
                <a:lnTo>
                  <a:pt x="128" y="45"/>
                </a:lnTo>
                <a:lnTo>
                  <a:pt x="173" y="38"/>
                </a:lnTo>
                <a:lnTo>
                  <a:pt x="211" y="38"/>
                </a:lnTo>
                <a:lnTo>
                  <a:pt x="256" y="32"/>
                </a:lnTo>
                <a:lnTo>
                  <a:pt x="300" y="25"/>
                </a:lnTo>
                <a:lnTo>
                  <a:pt x="352" y="19"/>
                </a:lnTo>
                <a:lnTo>
                  <a:pt x="352" y="19"/>
                </a:lnTo>
              </a:path>
            </a:pathLst>
          </a:custGeom>
          <a:solidFill>
            <a:srgbClr val="FF0000"/>
          </a:solidFill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104" name="Freeform 8"/>
          <p:cNvSpPr>
            <a:spLocks/>
          </p:cNvSpPr>
          <p:nvPr/>
        </p:nvSpPr>
        <p:spPr bwMode="auto">
          <a:xfrm>
            <a:off x="1591885" y="844957"/>
            <a:ext cx="1060450" cy="490538"/>
          </a:xfrm>
          <a:custGeom>
            <a:avLst/>
            <a:gdLst/>
            <a:ahLst/>
            <a:cxnLst>
              <a:cxn ang="0">
                <a:pos x="180" y="206"/>
              </a:cxn>
              <a:cxn ang="0">
                <a:pos x="289" y="161"/>
              </a:cxn>
              <a:cxn ang="0">
                <a:pos x="366" y="129"/>
              </a:cxn>
              <a:cxn ang="0">
                <a:pos x="404" y="110"/>
              </a:cxn>
              <a:cxn ang="0">
                <a:pos x="437" y="90"/>
              </a:cxn>
              <a:cxn ang="0">
                <a:pos x="462" y="78"/>
              </a:cxn>
              <a:cxn ang="0">
                <a:pos x="482" y="71"/>
              </a:cxn>
              <a:cxn ang="0">
                <a:pos x="494" y="58"/>
              </a:cxn>
              <a:cxn ang="0">
                <a:pos x="501" y="52"/>
              </a:cxn>
              <a:cxn ang="0">
                <a:pos x="494" y="39"/>
              </a:cxn>
              <a:cxn ang="0">
                <a:pos x="488" y="26"/>
              </a:cxn>
              <a:cxn ang="0">
                <a:pos x="482" y="20"/>
              </a:cxn>
              <a:cxn ang="0">
                <a:pos x="488" y="13"/>
              </a:cxn>
              <a:cxn ang="0">
                <a:pos x="494" y="7"/>
              </a:cxn>
              <a:cxn ang="0">
                <a:pos x="514" y="0"/>
              </a:cxn>
              <a:cxn ang="0">
                <a:pos x="533" y="0"/>
              </a:cxn>
              <a:cxn ang="0">
                <a:pos x="559" y="7"/>
              </a:cxn>
              <a:cxn ang="0">
                <a:pos x="591" y="13"/>
              </a:cxn>
              <a:cxn ang="0">
                <a:pos x="616" y="33"/>
              </a:cxn>
              <a:cxn ang="0">
                <a:pos x="642" y="45"/>
              </a:cxn>
              <a:cxn ang="0">
                <a:pos x="655" y="65"/>
              </a:cxn>
              <a:cxn ang="0">
                <a:pos x="661" y="84"/>
              </a:cxn>
              <a:cxn ang="0">
                <a:pos x="661" y="97"/>
              </a:cxn>
              <a:cxn ang="0">
                <a:pos x="661" y="110"/>
              </a:cxn>
              <a:cxn ang="0">
                <a:pos x="649" y="116"/>
              </a:cxn>
              <a:cxn ang="0">
                <a:pos x="636" y="129"/>
              </a:cxn>
              <a:cxn ang="0">
                <a:pos x="616" y="142"/>
              </a:cxn>
              <a:cxn ang="0">
                <a:pos x="597" y="155"/>
              </a:cxn>
              <a:cxn ang="0">
                <a:pos x="565" y="167"/>
              </a:cxn>
              <a:cxn ang="0">
                <a:pos x="533" y="180"/>
              </a:cxn>
              <a:cxn ang="0">
                <a:pos x="475" y="206"/>
              </a:cxn>
              <a:cxn ang="0">
                <a:pos x="398" y="232"/>
              </a:cxn>
              <a:cxn ang="0">
                <a:pos x="270" y="264"/>
              </a:cxn>
              <a:cxn ang="0">
                <a:pos x="167" y="289"/>
              </a:cxn>
              <a:cxn ang="0">
                <a:pos x="128" y="296"/>
              </a:cxn>
              <a:cxn ang="0">
                <a:pos x="90" y="302"/>
              </a:cxn>
              <a:cxn ang="0">
                <a:pos x="64" y="309"/>
              </a:cxn>
              <a:cxn ang="0">
                <a:pos x="38" y="309"/>
              </a:cxn>
              <a:cxn ang="0">
                <a:pos x="26" y="309"/>
              </a:cxn>
              <a:cxn ang="0">
                <a:pos x="13" y="309"/>
              </a:cxn>
              <a:cxn ang="0">
                <a:pos x="0" y="302"/>
              </a:cxn>
              <a:cxn ang="0">
                <a:pos x="0" y="296"/>
              </a:cxn>
              <a:cxn ang="0">
                <a:pos x="0" y="289"/>
              </a:cxn>
              <a:cxn ang="0">
                <a:pos x="6" y="283"/>
              </a:cxn>
              <a:cxn ang="0">
                <a:pos x="19" y="277"/>
              </a:cxn>
              <a:cxn ang="0">
                <a:pos x="32" y="264"/>
              </a:cxn>
              <a:cxn ang="0">
                <a:pos x="51" y="257"/>
              </a:cxn>
              <a:cxn ang="0">
                <a:pos x="77" y="245"/>
              </a:cxn>
              <a:cxn ang="0">
                <a:pos x="103" y="238"/>
              </a:cxn>
              <a:cxn ang="0">
                <a:pos x="115" y="232"/>
              </a:cxn>
            </a:cxnLst>
            <a:rect l="0" t="0" r="r" b="b"/>
            <a:pathLst>
              <a:path w="668" h="309">
                <a:moveTo>
                  <a:pt x="115" y="232"/>
                </a:moveTo>
                <a:lnTo>
                  <a:pt x="180" y="206"/>
                </a:lnTo>
                <a:lnTo>
                  <a:pt x="231" y="180"/>
                </a:lnTo>
                <a:lnTo>
                  <a:pt x="289" y="161"/>
                </a:lnTo>
                <a:lnTo>
                  <a:pt x="340" y="135"/>
                </a:lnTo>
                <a:lnTo>
                  <a:pt x="366" y="129"/>
                </a:lnTo>
                <a:lnTo>
                  <a:pt x="385" y="116"/>
                </a:lnTo>
                <a:lnTo>
                  <a:pt x="404" y="110"/>
                </a:lnTo>
                <a:lnTo>
                  <a:pt x="424" y="103"/>
                </a:lnTo>
                <a:lnTo>
                  <a:pt x="437" y="90"/>
                </a:lnTo>
                <a:lnTo>
                  <a:pt x="449" y="84"/>
                </a:lnTo>
                <a:lnTo>
                  <a:pt x="462" y="78"/>
                </a:lnTo>
                <a:lnTo>
                  <a:pt x="475" y="71"/>
                </a:lnTo>
                <a:lnTo>
                  <a:pt x="482" y="71"/>
                </a:lnTo>
                <a:lnTo>
                  <a:pt x="488" y="65"/>
                </a:lnTo>
                <a:lnTo>
                  <a:pt x="494" y="58"/>
                </a:lnTo>
                <a:lnTo>
                  <a:pt x="494" y="52"/>
                </a:lnTo>
                <a:lnTo>
                  <a:pt x="501" y="52"/>
                </a:lnTo>
                <a:lnTo>
                  <a:pt x="501" y="45"/>
                </a:lnTo>
                <a:lnTo>
                  <a:pt x="494" y="39"/>
                </a:lnTo>
                <a:lnTo>
                  <a:pt x="494" y="33"/>
                </a:lnTo>
                <a:lnTo>
                  <a:pt x="488" y="26"/>
                </a:lnTo>
                <a:lnTo>
                  <a:pt x="482" y="26"/>
                </a:lnTo>
                <a:lnTo>
                  <a:pt x="482" y="20"/>
                </a:lnTo>
                <a:lnTo>
                  <a:pt x="482" y="13"/>
                </a:lnTo>
                <a:lnTo>
                  <a:pt x="488" y="13"/>
                </a:lnTo>
                <a:lnTo>
                  <a:pt x="488" y="7"/>
                </a:lnTo>
                <a:lnTo>
                  <a:pt x="494" y="7"/>
                </a:lnTo>
                <a:lnTo>
                  <a:pt x="507" y="0"/>
                </a:lnTo>
                <a:lnTo>
                  <a:pt x="514" y="0"/>
                </a:lnTo>
                <a:lnTo>
                  <a:pt x="520" y="0"/>
                </a:lnTo>
                <a:lnTo>
                  <a:pt x="533" y="0"/>
                </a:lnTo>
                <a:lnTo>
                  <a:pt x="546" y="0"/>
                </a:lnTo>
                <a:lnTo>
                  <a:pt x="559" y="7"/>
                </a:lnTo>
                <a:lnTo>
                  <a:pt x="571" y="7"/>
                </a:lnTo>
                <a:lnTo>
                  <a:pt x="591" y="13"/>
                </a:lnTo>
                <a:lnTo>
                  <a:pt x="604" y="20"/>
                </a:lnTo>
                <a:lnTo>
                  <a:pt x="616" y="33"/>
                </a:lnTo>
                <a:lnTo>
                  <a:pt x="629" y="39"/>
                </a:lnTo>
                <a:lnTo>
                  <a:pt x="642" y="45"/>
                </a:lnTo>
                <a:lnTo>
                  <a:pt x="649" y="58"/>
                </a:lnTo>
                <a:lnTo>
                  <a:pt x="655" y="65"/>
                </a:lnTo>
                <a:lnTo>
                  <a:pt x="661" y="71"/>
                </a:lnTo>
                <a:lnTo>
                  <a:pt x="661" y="84"/>
                </a:lnTo>
                <a:lnTo>
                  <a:pt x="668" y="90"/>
                </a:lnTo>
                <a:lnTo>
                  <a:pt x="661" y="97"/>
                </a:lnTo>
                <a:lnTo>
                  <a:pt x="661" y="103"/>
                </a:lnTo>
                <a:lnTo>
                  <a:pt x="661" y="110"/>
                </a:lnTo>
                <a:lnTo>
                  <a:pt x="655" y="110"/>
                </a:lnTo>
                <a:lnTo>
                  <a:pt x="649" y="116"/>
                </a:lnTo>
                <a:lnTo>
                  <a:pt x="642" y="122"/>
                </a:lnTo>
                <a:lnTo>
                  <a:pt x="636" y="129"/>
                </a:lnTo>
                <a:lnTo>
                  <a:pt x="629" y="135"/>
                </a:lnTo>
                <a:lnTo>
                  <a:pt x="616" y="142"/>
                </a:lnTo>
                <a:lnTo>
                  <a:pt x="610" y="148"/>
                </a:lnTo>
                <a:lnTo>
                  <a:pt x="597" y="155"/>
                </a:lnTo>
                <a:lnTo>
                  <a:pt x="584" y="161"/>
                </a:lnTo>
                <a:lnTo>
                  <a:pt x="565" y="167"/>
                </a:lnTo>
                <a:lnTo>
                  <a:pt x="552" y="174"/>
                </a:lnTo>
                <a:lnTo>
                  <a:pt x="533" y="180"/>
                </a:lnTo>
                <a:lnTo>
                  <a:pt x="520" y="187"/>
                </a:lnTo>
                <a:lnTo>
                  <a:pt x="475" y="206"/>
                </a:lnTo>
                <a:lnTo>
                  <a:pt x="437" y="219"/>
                </a:lnTo>
                <a:lnTo>
                  <a:pt x="398" y="232"/>
                </a:lnTo>
                <a:lnTo>
                  <a:pt x="353" y="245"/>
                </a:lnTo>
                <a:lnTo>
                  <a:pt x="270" y="264"/>
                </a:lnTo>
                <a:lnTo>
                  <a:pt x="186" y="283"/>
                </a:lnTo>
                <a:lnTo>
                  <a:pt x="167" y="289"/>
                </a:lnTo>
                <a:lnTo>
                  <a:pt x="148" y="289"/>
                </a:lnTo>
                <a:lnTo>
                  <a:pt x="128" y="296"/>
                </a:lnTo>
                <a:lnTo>
                  <a:pt x="109" y="302"/>
                </a:lnTo>
                <a:lnTo>
                  <a:pt x="90" y="302"/>
                </a:lnTo>
                <a:lnTo>
                  <a:pt x="77" y="302"/>
                </a:lnTo>
                <a:lnTo>
                  <a:pt x="64" y="309"/>
                </a:lnTo>
                <a:lnTo>
                  <a:pt x="51" y="309"/>
                </a:lnTo>
                <a:lnTo>
                  <a:pt x="38" y="309"/>
                </a:lnTo>
                <a:lnTo>
                  <a:pt x="32" y="309"/>
                </a:lnTo>
                <a:lnTo>
                  <a:pt x="26" y="309"/>
                </a:lnTo>
                <a:lnTo>
                  <a:pt x="19" y="309"/>
                </a:lnTo>
                <a:lnTo>
                  <a:pt x="13" y="309"/>
                </a:lnTo>
                <a:lnTo>
                  <a:pt x="6" y="302"/>
                </a:lnTo>
                <a:lnTo>
                  <a:pt x="0" y="302"/>
                </a:lnTo>
                <a:lnTo>
                  <a:pt x="0" y="302"/>
                </a:lnTo>
                <a:lnTo>
                  <a:pt x="0" y="296"/>
                </a:lnTo>
                <a:lnTo>
                  <a:pt x="0" y="296"/>
                </a:lnTo>
                <a:lnTo>
                  <a:pt x="0" y="289"/>
                </a:lnTo>
                <a:lnTo>
                  <a:pt x="6" y="283"/>
                </a:lnTo>
                <a:lnTo>
                  <a:pt x="6" y="283"/>
                </a:lnTo>
                <a:lnTo>
                  <a:pt x="13" y="277"/>
                </a:lnTo>
                <a:lnTo>
                  <a:pt x="19" y="277"/>
                </a:lnTo>
                <a:lnTo>
                  <a:pt x="26" y="270"/>
                </a:lnTo>
                <a:lnTo>
                  <a:pt x="32" y="264"/>
                </a:lnTo>
                <a:lnTo>
                  <a:pt x="45" y="257"/>
                </a:lnTo>
                <a:lnTo>
                  <a:pt x="51" y="257"/>
                </a:lnTo>
                <a:lnTo>
                  <a:pt x="64" y="251"/>
                </a:lnTo>
                <a:lnTo>
                  <a:pt x="77" y="245"/>
                </a:lnTo>
                <a:lnTo>
                  <a:pt x="90" y="238"/>
                </a:lnTo>
                <a:lnTo>
                  <a:pt x="103" y="238"/>
                </a:lnTo>
                <a:lnTo>
                  <a:pt x="115" y="232"/>
                </a:lnTo>
                <a:lnTo>
                  <a:pt x="115" y="232"/>
                </a:lnTo>
              </a:path>
            </a:pathLst>
          </a:custGeom>
          <a:solidFill>
            <a:srgbClr val="FF0000"/>
          </a:solidFill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105" name="Freeform 9"/>
          <p:cNvSpPr>
            <a:spLocks/>
          </p:cNvSpPr>
          <p:nvPr/>
        </p:nvSpPr>
        <p:spPr bwMode="auto">
          <a:xfrm>
            <a:off x="1112460" y="1538695"/>
            <a:ext cx="2162175" cy="366713"/>
          </a:xfrm>
          <a:custGeom>
            <a:avLst/>
            <a:gdLst/>
            <a:ahLst/>
            <a:cxnLst>
              <a:cxn ang="0">
                <a:pos x="1323" y="129"/>
              </a:cxn>
              <a:cxn ang="0">
                <a:pos x="1310" y="135"/>
              </a:cxn>
              <a:cxn ang="0">
                <a:pos x="1297" y="135"/>
              </a:cxn>
              <a:cxn ang="0">
                <a:pos x="1272" y="135"/>
              </a:cxn>
              <a:cxn ang="0">
                <a:pos x="1246" y="142"/>
              </a:cxn>
              <a:cxn ang="0">
                <a:pos x="1214" y="142"/>
              </a:cxn>
              <a:cxn ang="0">
                <a:pos x="1175" y="142"/>
              </a:cxn>
              <a:cxn ang="0">
                <a:pos x="1130" y="142"/>
              </a:cxn>
              <a:cxn ang="0">
                <a:pos x="1060" y="142"/>
              </a:cxn>
              <a:cxn ang="0">
                <a:pos x="970" y="142"/>
              </a:cxn>
              <a:cxn ang="0">
                <a:pos x="835" y="148"/>
              </a:cxn>
              <a:cxn ang="0">
                <a:pos x="668" y="161"/>
              </a:cxn>
              <a:cxn ang="0">
                <a:pos x="552" y="174"/>
              </a:cxn>
              <a:cxn ang="0">
                <a:pos x="482" y="186"/>
              </a:cxn>
              <a:cxn ang="0">
                <a:pos x="411" y="199"/>
              </a:cxn>
              <a:cxn ang="0">
                <a:pos x="347" y="212"/>
              </a:cxn>
              <a:cxn ang="0">
                <a:pos x="289" y="219"/>
              </a:cxn>
              <a:cxn ang="0">
                <a:pos x="238" y="225"/>
              </a:cxn>
              <a:cxn ang="0">
                <a:pos x="199" y="231"/>
              </a:cxn>
              <a:cxn ang="0">
                <a:pos x="161" y="231"/>
              </a:cxn>
              <a:cxn ang="0">
                <a:pos x="122" y="231"/>
              </a:cxn>
              <a:cxn ang="0">
                <a:pos x="83" y="219"/>
              </a:cxn>
              <a:cxn ang="0">
                <a:pos x="58" y="199"/>
              </a:cxn>
              <a:cxn ang="0">
                <a:pos x="32" y="186"/>
              </a:cxn>
              <a:cxn ang="0">
                <a:pos x="13" y="174"/>
              </a:cxn>
              <a:cxn ang="0">
                <a:pos x="6" y="161"/>
              </a:cxn>
              <a:cxn ang="0">
                <a:pos x="6" y="154"/>
              </a:cxn>
              <a:cxn ang="0">
                <a:pos x="13" y="148"/>
              </a:cxn>
              <a:cxn ang="0">
                <a:pos x="32" y="142"/>
              </a:cxn>
              <a:cxn ang="0">
                <a:pos x="58" y="142"/>
              </a:cxn>
              <a:cxn ang="0">
                <a:pos x="77" y="142"/>
              </a:cxn>
              <a:cxn ang="0">
                <a:pos x="96" y="142"/>
              </a:cxn>
              <a:cxn ang="0">
                <a:pos x="122" y="142"/>
              </a:cxn>
              <a:cxn ang="0">
                <a:pos x="167" y="135"/>
              </a:cxn>
              <a:cxn ang="0">
                <a:pos x="238" y="129"/>
              </a:cxn>
              <a:cxn ang="0">
                <a:pos x="321" y="116"/>
              </a:cxn>
              <a:cxn ang="0">
                <a:pos x="366" y="109"/>
              </a:cxn>
              <a:cxn ang="0">
                <a:pos x="417" y="103"/>
              </a:cxn>
              <a:cxn ang="0">
                <a:pos x="527" y="90"/>
              </a:cxn>
              <a:cxn ang="0">
                <a:pos x="649" y="71"/>
              </a:cxn>
              <a:cxn ang="0">
                <a:pos x="790" y="52"/>
              </a:cxn>
              <a:cxn ang="0">
                <a:pos x="854" y="39"/>
              </a:cxn>
              <a:cxn ang="0">
                <a:pos x="918" y="26"/>
              </a:cxn>
              <a:cxn ang="0">
                <a:pos x="976" y="19"/>
              </a:cxn>
              <a:cxn ang="0">
                <a:pos x="1021" y="13"/>
              </a:cxn>
              <a:cxn ang="0">
                <a:pos x="1066" y="7"/>
              </a:cxn>
              <a:cxn ang="0">
                <a:pos x="1105" y="7"/>
              </a:cxn>
              <a:cxn ang="0">
                <a:pos x="1130" y="0"/>
              </a:cxn>
              <a:cxn ang="0">
                <a:pos x="1156" y="0"/>
              </a:cxn>
              <a:cxn ang="0">
                <a:pos x="1195" y="7"/>
              </a:cxn>
              <a:cxn ang="0">
                <a:pos x="1233" y="13"/>
              </a:cxn>
              <a:cxn ang="0">
                <a:pos x="1265" y="19"/>
              </a:cxn>
              <a:cxn ang="0">
                <a:pos x="1297" y="39"/>
              </a:cxn>
              <a:cxn ang="0">
                <a:pos x="1323" y="58"/>
              </a:cxn>
              <a:cxn ang="0">
                <a:pos x="1342" y="71"/>
              </a:cxn>
              <a:cxn ang="0">
                <a:pos x="1355" y="90"/>
              </a:cxn>
              <a:cxn ang="0">
                <a:pos x="1362" y="103"/>
              </a:cxn>
              <a:cxn ang="0">
                <a:pos x="1355" y="109"/>
              </a:cxn>
              <a:cxn ang="0">
                <a:pos x="1349" y="122"/>
              </a:cxn>
              <a:cxn ang="0">
                <a:pos x="1329" y="129"/>
              </a:cxn>
            </a:cxnLst>
            <a:rect l="0" t="0" r="r" b="b"/>
            <a:pathLst>
              <a:path w="1362" h="231">
                <a:moveTo>
                  <a:pt x="1329" y="129"/>
                </a:moveTo>
                <a:lnTo>
                  <a:pt x="1323" y="129"/>
                </a:lnTo>
                <a:lnTo>
                  <a:pt x="1317" y="135"/>
                </a:lnTo>
                <a:lnTo>
                  <a:pt x="1310" y="135"/>
                </a:lnTo>
                <a:lnTo>
                  <a:pt x="1304" y="135"/>
                </a:lnTo>
                <a:lnTo>
                  <a:pt x="1297" y="135"/>
                </a:lnTo>
                <a:lnTo>
                  <a:pt x="1285" y="135"/>
                </a:lnTo>
                <a:lnTo>
                  <a:pt x="1272" y="135"/>
                </a:lnTo>
                <a:lnTo>
                  <a:pt x="1259" y="135"/>
                </a:lnTo>
                <a:lnTo>
                  <a:pt x="1246" y="142"/>
                </a:lnTo>
                <a:lnTo>
                  <a:pt x="1227" y="142"/>
                </a:lnTo>
                <a:lnTo>
                  <a:pt x="1214" y="142"/>
                </a:lnTo>
                <a:lnTo>
                  <a:pt x="1195" y="142"/>
                </a:lnTo>
                <a:lnTo>
                  <a:pt x="1175" y="142"/>
                </a:lnTo>
                <a:lnTo>
                  <a:pt x="1156" y="142"/>
                </a:lnTo>
                <a:lnTo>
                  <a:pt x="1130" y="142"/>
                </a:lnTo>
                <a:lnTo>
                  <a:pt x="1111" y="142"/>
                </a:lnTo>
                <a:lnTo>
                  <a:pt x="1060" y="142"/>
                </a:lnTo>
                <a:lnTo>
                  <a:pt x="1015" y="142"/>
                </a:lnTo>
                <a:lnTo>
                  <a:pt x="970" y="142"/>
                </a:lnTo>
                <a:lnTo>
                  <a:pt x="925" y="148"/>
                </a:lnTo>
                <a:lnTo>
                  <a:pt x="835" y="148"/>
                </a:lnTo>
                <a:lnTo>
                  <a:pt x="751" y="154"/>
                </a:lnTo>
                <a:lnTo>
                  <a:pt x="668" y="161"/>
                </a:lnTo>
                <a:lnTo>
                  <a:pt x="591" y="174"/>
                </a:lnTo>
                <a:lnTo>
                  <a:pt x="552" y="174"/>
                </a:lnTo>
                <a:lnTo>
                  <a:pt x="514" y="180"/>
                </a:lnTo>
                <a:lnTo>
                  <a:pt x="482" y="186"/>
                </a:lnTo>
                <a:lnTo>
                  <a:pt x="443" y="193"/>
                </a:lnTo>
                <a:lnTo>
                  <a:pt x="411" y="199"/>
                </a:lnTo>
                <a:lnTo>
                  <a:pt x="373" y="206"/>
                </a:lnTo>
                <a:lnTo>
                  <a:pt x="347" y="212"/>
                </a:lnTo>
                <a:lnTo>
                  <a:pt x="315" y="219"/>
                </a:lnTo>
                <a:lnTo>
                  <a:pt x="289" y="219"/>
                </a:lnTo>
                <a:lnTo>
                  <a:pt x="263" y="225"/>
                </a:lnTo>
                <a:lnTo>
                  <a:pt x="238" y="225"/>
                </a:lnTo>
                <a:lnTo>
                  <a:pt x="218" y="231"/>
                </a:lnTo>
                <a:lnTo>
                  <a:pt x="199" y="231"/>
                </a:lnTo>
                <a:lnTo>
                  <a:pt x="180" y="231"/>
                </a:lnTo>
                <a:lnTo>
                  <a:pt x="161" y="231"/>
                </a:lnTo>
                <a:lnTo>
                  <a:pt x="141" y="231"/>
                </a:lnTo>
                <a:lnTo>
                  <a:pt x="122" y="231"/>
                </a:lnTo>
                <a:lnTo>
                  <a:pt x="103" y="225"/>
                </a:lnTo>
                <a:lnTo>
                  <a:pt x="83" y="219"/>
                </a:lnTo>
                <a:lnTo>
                  <a:pt x="71" y="212"/>
                </a:lnTo>
                <a:lnTo>
                  <a:pt x="58" y="199"/>
                </a:lnTo>
                <a:lnTo>
                  <a:pt x="39" y="193"/>
                </a:lnTo>
                <a:lnTo>
                  <a:pt x="32" y="186"/>
                </a:lnTo>
                <a:lnTo>
                  <a:pt x="19" y="180"/>
                </a:lnTo>
                <a:lnTo>
                  <a:pt x="13" y="174"/>
                </a:lnTo>
                <a:lnTo>
                  <a:pt x="6" y="167"/>
                </a:lnTo>
                <a:lnTo>
                  <a:pt x="6" y="161"/>
                </a:lnTo>
                <a:lnTo>
                  <a:pt x="0" y="161"/>
                </a:lnTo>
                <a:lnTo>
                  <a:pt x="6" y="154"/>
                </a:lnTo>
                <a:lnTo>
                  <a:pt x="6" y="154"/>
                </a:lnTo>
                <a:lnTo>
                  <a:pt x="13" y="148"/>
                </a:lnTo>
                <a:lnTo>
                  <a:pt x="19" y="148"/>
                </a:lnTo>
                <a:lnTo>
                  <a:pt x="32" y="142"/>
                </a:lnTo>
                <a:lnTo>
                  <a:pt x="39" y="142"/>
                </a:lnTo>
                <a:lnTo>
                  <a:pt x="58" y="142"/>
                </a:lnTo>
                <a:lnTo>
                  <a:pt x="71" y="142"/>
                </a:lnTo>
                <a:lnTo>
                  <a:pt x="77" y="142"/>
                </a:lnTo>
                <a:lnTo>
                  <a:pt x="90" y="142"/>
                </a:lnTo>
                <a:lnTo>
                  <a:pt x="96" y="142"/>
                </a:lnTo>
                <a:lnTo>
                  <a:pt x="109" y="142"/>
                </a:lnTo>
                <a:lnTo>
                  <a:pt x="122" y="142"/>
                </a:lnTo>
                <a:lnTo>
                  <a:pt x="135" y="142"/>
                </a:lnTo>
                <a:lnTo>
                  <a:pt x="167" y="135"/>
                </a:lnTo>
                <a:lnTo>
                  <a:pt x="199" y="135"/>
                </a:lnTo>
                <a:lnTo>
                  <a:pt x="238" y="129"/>
                </a:lnTo>
                <a:lnTo>
                  <a:pt x="276" y="122"/>
                </a:lnTo>
                <a:lnTo>
                  <a:pt x="321" y="116"/>
                </a:lnTo>
                <a:lnTo>
                  <a:pt x="347" y="116"/>
                </a:lnTo>
                <a:lnTo>
                  <a:pt x="366" y="109"/>
                </a:lnTo>
                <a:lnTo>
                  <a:pt x="392" y="109"/>
                </a:lnTo>
                <a:lnTo>
                  <a:pt x="417" y="103"/>
                </a:lnTo>
                <a:lnTo>
                  <a:pt x="469" y="97"/>
                </a:lnTo>
                <a:lnTo>
                  <a:pt x="527" y="90"/>
                </a:lnTo>
                <a:lnTo>
                  <a:pt x="591" y="77"/>
                </a:lnTo>
                <a:lnTo>
                  <a:pt x="649" y="71"/>
                </a:lnTo>
                <a:lnTo>
                  <a:pt x="719" y="58"/>
                </a:lnTo>
                <a:lnTo>
                  <a:pt x="790" y="52"/>
                </a:lnTo>
                <a:lnTo>
                  <a:pt x="822" y="45"/>
                </a:lnTo>
                <a:lnTo>
                  <a:pt x="854" y="39"/>
                </a:lnTo>
                <a:lnTo>
                  <a:pt x="886" y="32"/>
                </a:lnTo>
                <a:lnTo>
                  <a:pt x="918" y="26"/>
                </a:lnTo>
                <a:lnTo>
                  <a:pt x="944" y="26"/>
                </a:lnTo>
                <a:lnTo>
                  <a:pt x="976" y="19"/>
                </a:lnTo>
                <a:lnTo>
                  <a:pt x="1002" y="19"/>
                </a:lnTo>
                <a:lnTo>
                  <a:pt x="1021" y="13"/>
                </a:lnTo>
                <a:lnTo>
                  <a:pt x="1047" y="13"/>
                </a:lnTo>
                <a:lnTo>
                  <a:pt x="1066" y="7"/>
                </a:lnTo>
                <a:lnTo>
                  <a:pt x="1085" y="7"/>
                </a:lnTo>
                <a:lnTo>
                  <a:pt x="1105" y="7"/>
                </a:lnTo>
                <a:lnTo>
                  <a:pt x="1118" y="7"/>
                </a:lnTo>
                <a:lnTo>
                  <a:pt x="1130" y="0"/>
                </a:lnTo>
                <a:lnTo>
                  <a:pt x="1143" y="0"/>
                </a:lnTo>
                <a:lnTo>
                  <a:pt x="1156" y="0"/>
                </a:lnTo>
                <a:lnTo>
                  <a:pt x="1175" y="0"/>
                </a:lnTo>
                <a:lnTo>
                  <a:pt x="1195" y="7"/>
                </a:lnTo>
                <a:lnTo>
                  <a:pt x="1214" y="7"/>
                </a:lnTo>
                <a:lnTo>
                  <a:pt x="1233" y="13"/>
                </a:lnTo>
                <a:lnTo>
                  <a:pt x="1246" y="13"/>
                </a:lnTo>
                <a:lnTo>
                  <a:pt x="1265" y="19"/>
                </a:lnTo>
                <a:lnTo>
                  <a:pt x="1285" y="26"/>
                </a:lnTo>
                <a:lnTo>
                  <a:pt x="1297" y="39"/>
                </a:lnTo>
                <a:lnTo>
                  <a:pt x="1310" y="45"/>
                </a:lnTo>
                <a:lnTo>
                  <a:pt x="1323" y="58"/>
                </a:lnTo>
                <a:lnTo>
                  <a:pt x="1336" y="64"/>
                </a:lnTo>
                <a:lnTo>
                  <a:pt x="1342" y="71"/>
                </a:lnTo>
                <a:lnTo>
                  <a:pt x="1349" y="84"/>
                </a:lnTo>
                <a:lnTo>
                  <a:pt x="1355" y="90"/>
                </a:lnTo>
                <a:lnTo>
                  <a:pt x="1362" y="97"/>
                </a:lnTo>
                <a:lnTo>
                  <a:pt x="1362" y="103"/>
                </a:lnTo>
                <a:lnTo>
                  <a:pt x="1362" y="109"/>
                </a:lnTo>
                <a:lnTo>
                  <a:pt x="1355" y="109"/>
                </a:lnTo>
                <a:lnTo>
                  <a:pt x="1355" y="116"/>
                </a:lnTo>
                <a:lnTo>
                  <a:pt x="1349" y="122"/>
                </a:lnTo>
                <a:lnTo>
                  <a:pt x="1342" y="122"/>
                </a:lnTo>
                <a:lnTo>
                  <a:pt x="1329" y="129"/>
                </a:lnTo>
                <a:lnTo>
                  <a:pt x="1329" y="129"/>
                </a:lnTo>
              </a:path>
            </a:pathLst>
          </a:custGeom>
          <a:solidFill>
            <a:srgbClr val="FF0000"/>
          </a:solidFill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106" name="Freeform 10"/>
          <p:cNvSpPr>
            <a:spLocks/>
          </p:cNvSpPr>
          <p:nvPr/>
        </p:nvSpPr>
        <p:spPr bwMode="auto">
          <a:xfrm>
            <a:off x="2030035" y="1141820"/>
            <a:ext cx="285750" cy="1876425"/>
          </a:xfrm>
          <a:custGeom>
            <a:avLst/>
            <a:gdLst/>
            <a:ahLst/>
            <a:cxnLst>
              <a:cxn ang="0">
                <a:pos x="180" y="90"/>
              </a:cxn>
              <a:cxn ang="0">
                <a:pos x="180" y="135"/>
              </a:cxn>
              <a:cxn ang="0">
                <a:pos x="180" y="154"/>
              </a:cxn>
              <a:cxn ang="0">
                <a:pos x="180" y="167"/>
              </a:cxn>
              <a:cxn ang="0">
                <a:pos x="173" y="192"/>
              </a:cxn>
              <a:cxn ang="0">
                <a:pos x="173" y="225"/>
              </a:cxn>
              <a:cxn ang="0">
                <a:pos x="173" y="263"/>
              </a:cxn>
              <a:cxn ang="0">
                <a:pos x="167" y="314"/>
              </a:cxn>
              <a:cxn ang="0">
                <a:pos x="167" y="372"/>
              </a:cxn>
              <a:cxn ang="0">
                <a:pos x="167" y="436"/>
              </a:cxn>
              <a:cxn ang="0">
                <a:pos x="167" y="507"/>
              </a:cxn>
              <a:cxn ang="0">
                <a:pos x="167" y="584"/>
              </a:cxn>
              <a:cxn ang="0">
                <a:pos x="167" y="655"/>
              </a:cxn>
              <a:cxn ang="0">
                <a:pos x="167" y="726"/>
              </a:cxn>
              <a:cxn ang="0">
                <a:pos x="161" y="790"/>
              </a:cxn>
              <a:cxn ang="0">
                <a:pos x="161" y="848"/>
              </a:cxn>
              <a:cxn ang="0">
                <a:pos x="161" y="899"/>
              </a:cxn>
              <a:cxn ang="0">
                <a:pos x="161" y="950"/>
              </a:cxn>
              <a:cxn ang="0">
                <a:pos x="154" y="1002"/>
              </a:cxn>
              <a:cxn ang="0">
                <a:pos x="154" y="1047"/>
              </a:cxn>
              <a:cxn ang="0">
                <a:pos x="148" y="1079"/>
              </a:cxn>
              <a:cxn ang="0">
                <a:pos x="141" y="1111"/>
              </a:cxn>
              <a:cxn ang="0">
                <a:pos x="141" y="1137"/>
              </a:cxn>
              <a:cxn ang="0">
                <a:pos x="135" y="1156"/>
              </a:cxn>
              <a:cxn ang="0">
                <a:pos x="128" y="1169"/>
              </a:cxn>
              <a:cxn ang="0">
                <a:pos x="122" y="1182"/>
              </a:cxn>
              <a:cxn ang="0">
                <a:pos x="109" y="1182"/>
              </a:cxn>
              <a:cxn ang="0">
                <a:pos x="96" y="1175"/>
              </a:cxn>
              <a:cxn ang="0">
                <a:pos x="84" y="1162"/>
              </a:cxn>
              <a:cxn ang="0">
                <a:pos x="71" y="1137"/>
              </a:cxn>
              <a:cxn ang="0">
                <a:pos x="64" y="1104"/>
              </a:cxn>
              <a:cxn ang="0">
                <a:pos x="58" y="1079"/>
              </a:cxn>
              <a:cxn ang="0">
                <a:pos x="58" y="1047"/>
              </a:cxn>
              <a:cxn ang="0">
                <a:pos x="51" y="995"/>
              </a:cxn>
              <a:cxn ang="0">
                <a:pos x="51" y="937"/>
              </a:cxn>
              <a:cxn ang="0">
                <a:pos x="45" y="873"/>
              </a:cxn>
              <a:cxn ang="0">
                <a:pos x="45" y="790"/>
              </a:cxn>
              <a:cxn ang="0">
                <a:pos x="45" y="700"/>
              </a:cxn>
              <a:cxn ang="0">
                <a:pos x="45" y="603"/>
              </a:cxn>
              <a:cxn ang="0">
                <a:pos x="45" y="501"/>
              </a:cxn>
              <a:cxn ang="0">
                <a:pos x="39" y="404"/>
              </a:cxn>
              <a:cxn ang="0">
                <a:pos x="32" y="321"/>
              </a:cxn>
              <a:cxn ang="0">
                <a:pos x="32" y="244"/>
              </a:cxn>
              <a:cxn ang="0">
                <a:pos x="26" y="173"/>
              </a:cxn>
              <a:cxn ang="0">
                <a:pos x="19" y="109"/>
              </a:cxn>
              <a:cxn ang="0">
                <a:pos x="13" y="51"/>
              </a:cxn>
              <a:cxn ang="0">
                <a:pos x="0" y="0"/>
              </a:cxn>
              <a:cxn ang="0">
                <a:pos x="39" y="13"/>
              </a:cxn>
              <a:cxn ang="0">
                <a:pos x="71" y="25"/>
              </a:cxn>
              <a:cxn ang="0">
                <a:pos x="96" y="32"/>
              </a:cxn>
              <a:cxn ang="0">
                <a:pos x="122" y="45"/>
              </a:cxn>
              <a:cxn ang="0">
                <a:pos x="141" y="51"/>
              </a:cxn>
              <a:cxn ang="0">
                <a:pos x="154" y="58"/>
              </a:cxn>
              <a:cxn ang="0">
                <a:pos x="167" y="64"/>
              </a:cxn>
              <a:cxn ang="0">
                <a:pos x="173" y="70"/>
              </a:cxn>
            </a:cxnLst>
            <a:rect l="0" t="0" r="r" b="b"/>
            <a:pathLst>
              <a:path w="180" h="1182">
                <a:moveTo>
                  <a:pt x="173" y="70"/>
                </a:moveTo>
                <a:lnTo>
                  <a:pt x="180" y="90"/>
                </a:lnTo>
                <a:lnTo>
                  <a:pt x="180" y="109"/>
                </a:lnTo>
                <a:lnTo>
                  <a:pt x="180" y="135"/>
                </a:lnTo>
                <a:lnTo>
                  <a:pt x="180" y="141"/>
                </a:lnTo>
                <a:lnTo>
                  <a:pt x="180" y="154"/>
                </a:lnTo>
                <a:lnTo>
                  <a:pt x="180" y="160"/>
                </a:lnTo>
                <a:lnTo>
                  <a:pt x="180" y="167"/>
                </a:lnTo>
                <a:lnTo>
                  <a:pt x="173" y="180"/>
                </a:lnTo>
                <a:lnTo>
                  <a:pt x="173" y="192"/>
                </a:lnTo>
                <a:lnTo>
                  <a:pt x="173" y="205"/>
                </a:lnTo>
                <a:lnTo>
                  <a:pt x="173" y="225"/>
                </a:lnTo>
                <a:lnTo>
                  <a:pt x="173" y="244"/>
                </a:lnTo>
                <a:lnTo>
                  <a:pt x="173" y="263"/>
                </a:lnTo>
                <a:lnTo>
                  <a:pt x="173" y="289"/>
                </a:lnTo>
                <a:lnTo>
                  <a:pt x="167" y="314"/>
                </a:lnTo>
                <a:lnTo>
                  <a:pt x="167" y="340"/>
                </a:lnTo>
                <a:lnTo>
                  <a:pt x="167" y="372"/>
                </a:lnTo>
                <a:lnTo>
                  <a:pt x="167" y="404"/>
                </a:lnTo>
                <a:lnTo>
                  <a:pt x="167" y="436"/>
                </a:lnTo>
                <a:lnTo>
                  <a:pt x="167" y="469"/>
                </a:lnTo>
                <a:lnTo>
                  <a:pt x="167" y="507"/>
                </a:lnTo>
                <a:lnTo>
                  <a:pt x="167" y="546"/>
                </a:lnTo>
                <a:lnTo>
                  <a:pt x="167" y="584"/>
                </a:lnTo>
                <a:lnTo>
                  <a:pt x="167" y="623"/>
                </a:lnTo>
                <a:lnTo>
                  <a:pt x="167" y="655"/>
                </a:lnTo>
                <a:lnTo>
                  <a:pt x="167" y="687"/>
                </a:lnTo>
                <a:lnTo>
                  <a:pt x="167" y="726"/>
                </a:lnTo>
                <a:lnTo>
                  <a:pt x="167" y="758"/>
                </a:lnTo>
                <a:lnTo>
                  <a:pt x="161" y="790"/>
                </a:lnTo>
                <a:lnTo>
                  <a:pt x="161" y="815"/>
                </a:lnTo>
                <a:lnTo>
                  <a:pt x="161" y="848"/>
                </a:lnTo>
                <a:lnTo>
                  <a:pt x="161" y="873"/>
                </a:lnTo>
                <a:lnTo>
                  <a:pt x="161" y="899"/>
                </a:lnTo>
                <a:lnTo>
                  <a:pt x="161" y="931"/>
                </a:lnTo>
                <a:lnTo>
                  <a:pt x="161" y="950"/>
                </a:lnTo>
                <a:lnTo>
                  <a:pt x="154" y="976"/>
                </a:lnTo>
                <a:lnTo>
                  <a:pt x="154" y="1002"/>
                </a:lnTo>
                <a:lnTo>
                  <a:pt x="154" y="1021"/>
                </a:lnTo>
                <a:lnTo>
                  <a:pt x="154" y="1047"/>
                </a:lnTo>
                <a:lnTo>
                  <a:pt x="148" y="1066"/>
                </a:lnTo>
                <a:lnTo>
                  <a:pt x="148" y="1079"/>
                </a:lnTo>
                <a:lnTo>
                  <a:pt x="148" y="1098"/>
                </a:lnTo>
                <a:lnTo>
                  <a:pt x="141" y="1111"/>
                </a:lnTo>
                <a:lnTo>
                  <a:pt x="141" y="1124"/>
                </a:lnTo>
                <a:lnTo>
                  <a:pt x="141" y="1137"/>
                </a:lnTo>
                <a:lnTo>
                  <a:pt x="135" y="1149"/>
                </a:lnTo>
                <a:lnTo>
                  <a:pt x="135" y="1156"/>
                </a:lnTo>
                <a:lnTo>
                  <a:pt x="128" y="1162"/>
                </a:lnTo>
                <a:lnTo>
                  <a:pt x="128" y="1169"/>
                </a:lnTo>
                <a:lnTo>
                  <a:pt x="122" y="1175"/>
                </a:lnTo>
                <a:lnTo>
                  <a:pt x="122" y="1182"/>
                </a:lnTo>
                <a:lnTo>
                  <a:pt x="116" y="1182"/>
                </a:lnTo>
                <a:lnTo>
                  <a:pt x="109" y="1182"/>
                </a:lnTo>
                <a:lnTo>
                  <a:pt x="103" y="1182"/>
                </a:lnTo>
                <a:lnTo>
                  <a:pt x="96" y="1175"/>
                </a:lnTo>
                <a:lnTo>
                  <a:pt x="90" y="1169"/>
                </a:lnTo>
                <a:lnTo>
                  <a:pt x="84" y="1162"/>
                </a:lnTo>
                <a:lnTo>
                  <a:pt x="77" y="1149"/>
                </a:lnTo>
                <a:lnTo>
                  <a:pt x="71" y="1137"/>
                </a:lnTo>
                <a:lnTo>
                  <a:pt x="71" y="1124"/>
                </a:lnTo>
                <a:lnTo>
                  <a:pt x="64" y="1104"/>
                </a:lnTo>
                <a:lnTo>
                  <a:pt x="58" y="1092"/>
                </a:lnTo>
                <a:lnTo>
                  <a:pt x="58" y="1079"/>
                </a:lnTo>
                <a:lnTo>
                  <a:pt x="58" y="1066"/>
                </a:lnTo>
                <a:lnTo>
                  <a:pt x="58" y="1047"/>
                </a:lnTo>
                <a:lnTo>
                  <a:pt x="51" y="1021"/>
                </a:lnTo>
                <a:lnTo>
                  <a:pt x="51" y="995"/>
                </a:lnTo>
                <a:lnTo>
                  <a:pt x="51" y="970"/>
                </a:lnTo>
                <a:lnTo>
                  <a:pt x="51" y="937"/>
                </a:lnTo>
                <a:lnTo>
                  <a:pt x="51" y="905"/>
                </a:lnTo>
                <a:lnTo>
                  <a:pt x="45" y="873"/>
                </a:lnTo>
                <a:lnTo>
                  <a:pt x="45" y="835"/>
                </a:lnTo>
                <a:lnTo>
                  <a:pt x="45" y="790"/>
                </a:lnTo>
                <a:lnTo>
                  <a:pt x="45" y="751"/>
                </a:lnTo>
                <a:lnTo>
                  <a:pt x="45" y="700"/>
                </a:lnTo>
                <a:lnTo>
                  <a:pt x="45" y="655"/>
                </a:lnTo>
                <a:lnTo>
                  <a:pt x="45" y="603"/>
                </a:lnTo>
                <a:lnTo>
                  <a:pt x="45" y="552"/>
                </a:lnTo>
                <a:lnTo>
                  <a:pt x="45" y="501"/>
                </a:lnTo>
                <a:lnTo>
                  <a:pt x="39" y="449"/>
                </a:lnTo>
                <a:lnTo>
                  <a:pt x="39" y="404"/>
                </a:lnTo>
                <a:lnTo>
                  <a:pt x="39" y="366"/>
                </a:lnTo>
                <a:lnTo>
                  <a:pt x="32" y="321"/>
                </a:lnTo>
                <a:lnTo>
                  <a:pt x="32" y="282"/>
                </a:lnTo>
                <a:lnTo>
                  <a:pt x="32" y="244"/>
                </a:lnTo>
                <a:lnTo>
                  <a:pt x="26" y="205"/>
                </a:lnTo>
                <a:lnTo>
                  <a:pt x="26" y="173"/>
                </a:lnTo>
                <a:lnTo>
                  <a:pt x="19" y="141"/>
                </a:lnTo>
                <a:lnTo>
                  <a:pt x="19" y="109"/>
                </a:lnTo>
                <a:lnTo>
                  <a:pt x="13" y="77"/>
                </a:lnTo>
                <a:lnTo>
                  <a:pt x="13" y="51"/>
                </a:lnTo>
                <a:lnTo>
                  <a:pt x="6" y="25"/>
                </a:lnTo>
                <a:lnTo>
                  <a:pt x="0" y="0"/>
                </a:lnTo>
                <a:lnTo>
                  <a:pt x="19" y="6"/>
                </a:lnTo>
                <a:lnTo>
                  <a:pt x="39" y="13"/>
                </a:lnTo>
                <a:lnTo>
                  <a:pt x="58" y="19"/>
                </a:lnTo>
                <a:lnTo>
                  <a:pt x="71" y="25"/>
                </a:lnTo>
                <a:lnTo>
                  <a:pt x="84" y="25"/>
                </a:lnTo>
                <a:lnTo>
                  <a:pt x="96" y="32"/>
                </a:lnTo>
                <a:lnTo>
                  <a:pt x="109" y="38"/>
                </a:lnTo>
                <a:lnTo>
                  <a:pt x="122" y="45"/>
                </a:lnTo>
                <a:lnTo>
                  <a:pt x="135" y="45"/>
                </a:lnTo>
                <a:lnTo>
                  <a:pt x="141" y="51"/>
                </a:lnTo>
                <a:lnTo>
                  <a:pt x="148" y="51"/>
                </a:lnTo>
                <a:lnTo>
                  <a:pt x="154" y="58"/>
                </a:lnTo>
                <a:lnTo>
                  <a:pt x="161" y="64"/>
                </a:lnTo>
                <a:lnTo>
                  <a:pt x="167" y="64"/>
                </a:lnTo>
                <a:lnTo>
                  <a:pt x="173" y="70"/>
                </a:lnTo>
                <a:lnTo>
                  <a:pt x="173" y="70"/>
                </a:lnTo>
                <a:lnTo>
                  <a:pt x="173" y="70"/>
                </a:lnTo>
              </a:path>
            </a:pathLst>
          </a:custGeom>
          <a:solidFill>
            <a:srgbClr val="FF0000"/>
          </a:solidFill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113" name="Freeform 17"/>
          <p:cNvSpPr>
            <a:spLocks/>
          </p:cNvSpPr>
          <p:nvPr/>
        </p:nvSpPr>
        <p:spPr bwMode="auto">
          <a:xfrm>
            <a:off x="5794812" y="953741"/>
            <a:ext cx="338138" cy="1028700"/>
          </a:xfrm>
          <a:custGeom>
            <a:avLst/>
            <a:gdLst/>
            <a:ahLst/>
            <a:cxnLst>
              <a:cxn ang="0">
                <a:pos x="168" y="77"/>
              </a:cxn>
              <a:cxn ang="0">
                <a:pos x="180" y="186"/>
              </a:cxn>
              <a:cxn ang="0">
                <a:pos x="187" y="276"/>
              </a:cxn>
              <a:cxn ang="0">
                <a:pos x="193" y="359"/>
              </a:cxn>
              <a:cxn ang="0">
                <a:pos x="200" y="430"/>
              </a:cxn>
              <a:cxn ang="0">
                <a:pos x="206" y="481"/>
              </a:cxn>
              <a:cxn ang="0">
                <a:pos x="213" y="526"/>
              </a:cxn>
              <a:cxn ang="0">
                <a:pos x="213" y="558"/>
              </a:cxn>
              <a:cxn ang="0">
                <a:pos x="213" y="584"/>
              </a:cxn>
              <a:cxn ang="0">
                <a:pos x="206" y="616"/>
              </a:cxn>
              <a:cxn ang="0">
                <a:pos x="200" y="635"/>
              </a:cxn>
              <a:cxn ang="0">
                <a:pos x="187" y="648"/>
              </a:cxn>
              <a:cxn ang="0">
                <a:pos x="168" y="648"/>
              </a:cxn>
              <a:cxn ang="0">
                <a:pos x="148" y="642"/>
              </a:cxn>
              <a:cxn ang="0">
                <a:pos x="135" y="635"/>
              </a:cxn>
              <a:cxn ang="0">
                <a:pos x="129" y="622"/>
              </a:cxn>
              <a:cxn ang="0">
                <a:pos x="122" y="603"/>
              </a:cxn>
              <a:cxn ang="0">
                <a:pos x="116" y="571"/>
              </a:cxn>
              <a:cxn ang="0">
                <a:pos x="110" y="526"/>
              </a:cxn>
              <a:cxn ang="0">
                <a:pos x="103" y="475"/>
              </a:cxn>
              <a:cxn ang="0">
                <a:pos x="90" y="404"/>
              </a:cxn>
              <a:cxn ang="0">
                <a:pos x="84" y="347"/>
              </a:cxn>
              <a:cxn ang="0">
                <a:pos x="71" y="289"/>
              </a:cxn>
              <a:cxn ang="0">
                <a:pos x="64" y="238"/>
              </a:cxn>
              <a:cxn ang="0">
                <a:pos x="64" y="199"/>
              </a:cxn>
              <a:cxn ang="0">
                <a:pos x="58" y="161"/>
              </a:cxn>
              <a:cxn ang="0">
                <a:pos x="45" y="135"/>
              </a:cxn>
              <a:cxn ang="0">
                <a:pos x="32" y="109"/>
              </a:cxn>
              <a:cxn ang="0">
                <a:pos x="13" y="77"/>
              </a:cxn>
              <a:cxn ang="0">
                <a:pos x="0" y="45"/>
              </a:cxn>
              <a:cxn ang="0">
                <a:pos x="0" y="32"/>
              </a:cxn>
              <a:cxn ang="0">
                <a:pos x="0" y="13"/>
              </a:cxn>
              <a:cxn ang="0">
                <a:pos x="0" y="7"/>
              </a:cxn>
              <a:cxn ang="0">
                <a:pos x="13" y="0"/>
              </a:cxn>
              <a:cxn ang="0">
                <a:pos x="19" y="0"/>
              </a:cxn>
              <a:cxn ang="0">
                <a:pos x="39" y="7"/>
              </a:cxn>
              <a:cxn ang="0">
                <a:pos x="58" y="7"/>
              </a:cxn>
              <a:cxn ang="0">
                <a:pos x="97" y="13"/>
              </a:cxn>
              <a:cxn ang="0">
                <a:pos x="142" y="19"/>
              </a:cxn>
              <a:cxn ang="0">
                <a:pos x="161" y="19"/>
              </a:cxn>
            </a:cxnLst>
            <a:rect l="0" t="0" r="r" b="b"/>
            <a:pathLst>
              <a:path w="213" h="648">
                <a:moveTo>
                  <a:pt x="161" y="19"/>
                </a:moveTo>
                <a:lnTo>
                  <a:pt x="168" y="77"/>
                </a:lnTo>
                <a:lnTo>
                  <a:pt x="174" y="135"/>
                </a:lnTo>
                <a:lnTo>
                  <a:pt x="180" y="186"/>
                </a:lnTo>
                <a:lnTo>
                  <a:pt x="187" y="231"/>
                </a:lnTo>
                <a:lnTo>
                  <a:pt x="187" y="276"/>
                </a:lnTo>
                <a:lnTo>
                  <a:pt x="193" y="321"/>
                </a:lnTo>
                <a:lnTo>
                  <a:pt x="193" y="359"/>
                </a:lnTo>
                <a:lnTo>
                  <a:pt x="200" y="392"/>
                </a:lnTo>
                <a:lnTo>
                  <a:pt x="200" y="430"/>
                </a:lnTo>
                <a:lnTo>
                  <a:pt x="206" y="456"/>
                </a:lnTo>
                <a:lnTo>
                  <a:pt x="206" y="481"/>
                </a:lnTo>
                <a:lnTo>
                  <a:pt x="206" y="507"/>
                </a:lnTo>
                <a:lnTo>
                  <a:pt x="213" y="526"/>
                </a:lnTo>
                <a:lnTo>
                  <a:pt x="213" y="539"/>
                </a:lnTo>
                <a:lnTo>
                  <a:pt x="213" y="558"/>
                </a:lnTo>
                <a:lnTo>
                  <a:pt x="213" y="565"/>
                </a:lnTo>
                <a:lnTo>
                  <a:pt x="213" y="584"/>
                </a:lnTo>
                <a:lnTo>
                  <a:pt x="213" y="603"/>
                </a:lnTo>
                <a:lnTo>
                  <a:pt x="206" y="616"/>
                </a:lnTo>
                <a:lnTo>
                  <a:pt x="206" y="629"/>
                </a:lnTo>
                <a:lnTo>
                  <a:pt x="200" y="635"/>
                </a:lnTo>
                <a:lnTo>
                  <a:pt x="193" y="642"/>
                </a:lnTo>
                <a:lnTo>
                  <a:pt x="187" y="648"/>
                </a:lnTo>
                <a:lnTo>
                  <a:pt x="174" y="648"/>
                </a:lnTo>
                <a:lnTo>
                  <a:pt x="168" y="648"/>
                </a:lnTo>
                <a:lnTo>
                  <a:pt x="161" y="642"/>
                </a:lnTo>
                <a:lnTo>
                  <a:pt x="148" y="642"/>
                </a:lnTo>
                <a:lnTo>
                  <a:pt x="142" y="635"/>
                </a:lnTo>
                <a:lnTo>
                  <a:pt x="135" y="635"/>
                </a:lnTo>
                <a:lnTo>
                  <a:pt x="135" y="629"/>
                </a:lnTo>
                <a:lnTo>
                  <a:pt x="129" y="622"/>
                </a:lnTo>
                <a:lnTo>
                  <a:pt x="129" y="610"/>
                </a:lnTo>
                <a:lnTo>
                  <a:pt x="122" y="603"/>
                </a:lnTo>
                <a:lnTo>
                  <a:pt x="122" y="590"/>
                </a:lnTo>
                <a:lnTo>
                  <a:pt x="116" y="571"/>
                </a:lnTo>
                <a:lnTo>
                  <a:pt x="116" y="552"/>
                </a:lnTo>
                <a:lnTo>
                  <a:pt x="110" y="526"/>
                </a:lnTo>
                <a:lnTo>
                  <a:pt x="103" y="501"/>
                </a:lnTo>
                <a:lnTo>
                  <a:pt x="103" y="475"/>
                </a:lnTo>
                <a:lnTo>
                  <a:pt x="97" y="436"/>
                </a:lnTo>
                <a:lnTo>
                  <a:pt x="90" y="404"/>
                </a:lnTo>
                <a:lnTo>
                  <a:pt x="84" y="372"/>
                </a:lnTo>
                <a:lnTo>
                  <a:pt x="84" y="347"/>
                </a:lnTo>
                <a:lnTo>
                  <a:pt x="77" y="315"/>
                </a:lnTo>
                <a:lnTo>
                  <a:pt x="71" y="289"/>
                </a:lnTo>
                <a:lnTo>
                  <a:pt x="71" y="263"/>
                </a:lnTo>
                <a:lnTo>
                  <a:pt x="64" y="238"/>
                </a:lnTo>
                <a:lnTo>
                  <a:pt x="64" y="218"/>
                </a:lnTo>
                <a:lnTo>
                  <a:pt x="64" y="199"/>
                </a:lnTo>
                <a:lnTo>
                  <a:pt x="58" y="180"/>
                </a:lnTo>
                <a:lnTo>
                  <a:pt x="58" y="161"/>
                </a:lnTo>
                <a:lnTo>
                  <a:pt x="52" y="148"/>
                </a:lnTo>
                <a:lnTo>
                  <a:pt x="45" y="135"/>
                </a:lnTo>
                <a:lnTo>
                  <a:pt x="39" y="116"/>
                </a:lnTo>
                <a:lnTo>
                  <a:pt x="32" y="109"/>
                </a:lnTo>
                <a:lnTo>
                  <a:pt x="26" y="96"/>
                </a:lnTo>
                <a:lnTo>
                  <a:pt x="13" y="77"/>
                </a:lnTo>
                <a:lnTo>
                  <a:pt x="6" y="58"/>
                </a:lnTo>
                <a:lnTo>
                  <a:pt x="0" y="45"/>
                </a:lnTo>
                <a:lnTo>
                  <a:pt x="0" y="39"/>
                </a:lnTo>
                <a:lnTo>
                  <a:pt x="0" y="32"/>
                </a:lnTo>
                <a:lnTo>
                  <a:pt x="0" y="19"/>
                </a:lnTo>
                <a:lnTo>
                  <a:pt x="0" y="13"/>
                </a:lnTo>
                <a:lnTo>
                  <a:pt x="0" y="7"/>
                </a:lnTo>
                <a:lnTo>
                  <a:pt x="0" y="7"/>
                </a:lnTo>
                <a:lnTo>
                  <a:pt x="6" y="0"/>
                </a:lnTo>
                <a:lnTo>
                  <a:pt x="13" y="0"/>
                </a:lnTo>
                <a:lnTo>
                  <a:pt x="13" y="0"/>
                </a:lnTo>
                <a:lnTo>
                  <a:pt x="19" y="0"/>
                </a:lnTo>
                <a:lnTo>
                  <a:pt x="26" y="0"/>
                </a:lnTo>
                <a:lnTo>
                  <a:pt x="39" y="7"/>
                </a:lnTo>
                <a:lnTo>
                  <a:pt x="45" y="7"/>
                </a:lnTo>
                <a:lnTo>
                  <a:pt x="58" y="7"/>
                </a:lnTo>
                <a:lnTo>
                  <a:pt x="77" y="13"/>
                </a:lnTo>
                <a:lnTo>
                  <a:pt x="97" y="13"/>
                </a:lnTo>
                <a:lnTo>
                  <a:pt x="116" y="19"/>
                </a:lnTo>
                <a:lnTo>
                  <a:pt x="142" y="19"/>
                </a:lnTo>
                <a:lnTo>
                  <a:pt x="161" y="19"/>
                </a:lnTo>
                <a:lnTo>
                  <a:pt x="161" y="19"/>
                </a:lnTo>
              </a:path>
            </a:pathLst>
          </a:custGeom>
          <a:solidFill>
            <a:srgbClr val="FF0000"/>
          </a:solidFill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114" name="Freeform 18"/>
          <p:cNvSpPr>
            <a:spLocks/>
          </p:cNvSpPr>
          <p:nvPr/>
        </p:nvSpPr>
        <p:spPr bwMode="auto">
          <a:xfrm>
            <a:off x="5866250" y="810866"/>
            <a:ext cx="1411288" cy="1111250"/>
          </a:xfrm>
          <a:custGeom>
            <a:avLst/>
            <a:gdLst/>
            <a:ahLst/>
            <a:cxnLst>
              <a:cxn ang="0">
                <a:pos x="850" y="97"/>
              </a:cxn>
              <a:cxn ang="0">
                <a:pos x="882" y="129"/>
              </a:cxn>
              <a:cxn ang="0">
                <a:pos x="889" y="154"/>
              </a:cxn>
              <a:cxn ang="0">
                <a:pos x="876" y="174"/>
              </a:cxn>
              <a:cxn ang="0">
                <a:pos x="857" y="193"/>
              </a:cxn>
              <a:cxn ang="0">
                <a:pos x="837" y="225"/>
              </a:cxn>
              <a:cxn ang="0">
                <a:pos x="818" y="289"/>
              </a:cxn>
              <a:cxn ang="0">
                <a:pos x="786" y="437"/>
              </a:cxn>
              <a:cxn ang="0">
                <a:pos x="760" y="514"/>
              </a:cxn>
              <a:cxn ang="0">
                <a:pos x="734" y="578"/>
              </a:cxn>
              <a:cxn ang="0">
                <a:pos x="709" y="629"/>
              </a:cxn>
              <a:cxn ang="0">
                <a:pos x="683" y="661"/>
              </a:cxn>
              <a:cxn ang="0">
                <a:pos x="663" y="687"/>
              </a:cxn>
              <a:cxn ang="0">
                <a:pos x="644" y="700"/>
              </a:cxn>
              <a:cxn ang="0">
                <a:pos x="631" y="700"/>
              </a:cxn>
              <a:cxn ang="0">
                <a:pos x="618" y="693"/>
              </a:cxn>
              <a:cxn ang="0">
                <a:pos x="606" y="674"/>
              </a:cxn>
              <a:cxn ang="0">
                <a:pos x="586" y="648"/>
              </a:cxn>
              <a:cxn ang="0">
                <a:pos x="560" y="616"/>
              </a:cxn>
              <a:cxn ang="0">
                <a:pos x="535" y="571"/>
              </a:cxn>
              <a:cxn ang="0">
                <a:pos x="580" y="552"/>
              </a:cxn>
              <a:cxn ang="0">
                <a:pos x="612" y="520"/>
              </a:cxn>
              <a:cxn ang="0">
                <a:pos x="618" y="501"/>
              </a:cxn>
              <a:cxn ang="0">
                <a:pos x="631" y="469"/>
              </a:cxn>
              <a:cxn ang="0">
                <a:pos x="651" y="405"/>
              </a:cxn>
              <a:cxn ang="0">
                <a:pos x="676" y="315"/>
              </a:cxn>
              <a:cxn ang="0">
                <a:pos x="689" y="270"/>
              </a:cxn>
              <a:cxn ang="0">
                <a:pos x="696" y="225"/>
              </a:cxn>
              <a:cxn ang="0">
                <a:pos x="702" y="199"/>
              </a:cxn>
              <a:cxn ang="0">
                <a:pos x="702" y="180"/>
              </a:cxn>
              <a:cxn ang="0">
                <a:pos x="702" y="167"/>
              </a:cxn>
              <a:cxn ang="0">
                <a:pos x="683" y="142"/>
              </a:cxn>
              <a:cxn ang="0">
                <a:pos x="657" y="135"/>
              </a:cxn>
              <a:cxn ang="0">
                <a:pos x="618" y="135"/>
              </a:cxn>
              <a:cxn ang="0">
                <a:pos x="606" y="135"/>
              </a:cxn>
              <a:cxn ang="0">
                <a:pos x="586" y="135"/>
              </a:cxn>
              <a:cxn ang="0">
                <a:pos x="554" y="135"/>
              </a:cxn>
              <a:cxn ang="0">
                <a:pos x="515" y="142"/>
              </a:cxn>
              <a:cxn ang="0">
                <a:pos x="464" y="148"/>
              </a:cxn>
              <a:cxn ang="0">
                <a:pos x="406" y="154"/>
              </a:cxn>
              <a:cxn ang="0">
                <a:pos x="335" y="167"/>
              </a:cxn>
              <a:cxn ang="0">
                <a:pos x="258" y="174"/>
              </a:cxn>
              <a:cxn ang="0">
                <a:pos x="168" y="186"/>
              </a:cxn>
              <a:cxn ang="0">
                <a:pos x="71" y="199"/>
              </a:cxn>
              <a:cxn ang="0">
                <a:pos x="0" y="109"/>
              </a:cxn>
              <a:cxn ang="0">
                <a:pos x="116" y="103"/>
              </a:cxn>
              <a:cxn ang="0">
                <a:pos x="213" y="90"/>
              </a:cxn>
              <a:cxn ang="0">
                <a:pos x="290" y="84"/>
              </a:cxn>
              <a:cxn ang="0">
                <a:pos x="380" y="71"/>
              </a:cxn>
              <a:cxn ang="0">
                <a:pos x="477" y="58"/>
              </a:cxn>
              <a:cxn ang="0">
                <a:pos x="573" y="39"/>
              </a:cxn>
              <a:cxn ang="0">
                <a:pos x="638" y="26"/>
              </a:cxn>
              <a:cxn ang="0">
                <a:pos x="663" y="20"/>
              </a:cxn>
              <a:cxn ang="0">
                <a:pos x="670" y="13"/>
              </a:cxn>
              <a:cxn ang="0">
                <a:pos x="709" y="0"/>
              </a:cxn>
              <a:cxn ang="0">
                <a:pos x="728" y="7"/>
              </a:cxn>
              <a:cxn ang="0">
                <a:pos x="760" y="26"/>
              </a:cxn>
              <a:cxn ang="0">
                <a:pos x="805" y="58"/>
              </a:cxn>
            </a:cxnLst>
            <a:rect l="0" t="0" r="r" b="b"/>
            <a:pathLst>
              <a:path w="889" h="700">
                <a:moveTo>
                  <a:pt x="818" y="71"/>
                </a:moveTo>
                <a:lnTo>
                  <a:pt x="837" y="84"/>
                </a:lnTo>
                <a:lnTo>
                  <a:pt x="850" y="97"/>
                </a:lnTo>
                <a:lnTo>
                  <a:pt x="863" y="109"/>
                </a:lnTo>
                <a:lnTo>
                  <a:pt x="876" y="116"/>
                </a:lnTo>
                <a:lnTo>
                  <a:pt x="882" y="129"/>
                </a:lnTo>
                <a:lnTo>
                  <a:pt x="889" y="135"/>
                </a:lnTo>
                <a:lnTo>
                  <a:pt x="889" y="142"/>
                </a:lnTo>
                <a:lnTo>
                  <a:pt x="889" y="154"/>
                </a:lnTo>
                <a:lnTo>
                  <a:pt x="882" y="161"/>
                </a:lnTo>
                <a:lnTo>
                  <a:pt x="882" y="167"/>
                </a:lnTo>
                <a:lnTo>
                  <a:pt x="876" y="174"/>
                </a:lnTo>
                <a:lnTo>
                  <a:pt x="870" y="180"/>
                </a:lnTo>
                <a:lnTo>
                  <a:pt x="863" y="186"/>
                </a:lnTo>
                <a:lnTo>
                  <a:pt x="857" y="193"/>
                </a:lnTo>
                <a:lnTo>
                  <a:pt x="850" y="199"/>
                </a:lnTo>
                <a:lnTo>
                  <a:pt x="844" y="212"/>
                </a:lnTo>
                <a:lnTo>
                  <a:pt x="837" y="225"/>
                </a:lnTo>
                <a:lnTo>
                  <a:pt x="831" y="244"/>
                </a:lnTo>
                <a:lnTo>
                  <a:pt x="825" y="263"/>
                </a:lnTo>
                <a:lnTo>
                  <a:pt x="818" y="289"/>
                </a:lnTo>
                <a:lnTo>
                  <a:pt x="812" y="321"/>
                </a:lnTo>
                <a:lnTo>
                  <a:pt x="799" y="379"/>
                </a:lnTo>
                <a:lnTo>
                  <a:pt x="786" y="437"/>
                </a:lnTo>
                <a:lnTo>
                  <a:pt x="779" y="462"/>
                </a:lnTo>
                <a:lnTo>
                  <a:pt x="767" y="488"/>
                </a:lnTo>
                <a:lnTo>
                  <a:pt x="760" y="514"/>
                </a:lnTo>
                <a:lnTo>
                  <a:pt x="754" y="533"/>
                </a:lnTo>
                <a:lnTo>
                  <a:pt x="741" y="558"/>
                </a:lnTo>
                <a:lnTo>
                  <a:pt x="734" y="578"/>
                </a:lnTo>
                <a:lnTo>
                  <a:pt x="721" y="597"/>
                </a:lnTo>
                <a:lnTo>
                  <a:pt x="715" y="616"/>
                </a:lnTo>
                <a:lnTo>
                  <a:pt x="709" y="629"/>
                </a:lnTo>
                <a:lnTo>
                  <a:pt x="696" y="642"/>
                </a:lnTo>
                <a:lnTo>
                  <a:pt x="689" y="655"/>
                </a:lnTo>
                <a:lnTo>
                  <a:pt x="683" y="661"/>
                </a:lnTo>
                <a:lnTo>
                  <a:pt x="676" y="674"/>
                </a:lnTo>
                <a:lnTo>
                  <a:pt x="670" y="680"/>
                </a:lnTo>
                <a:lnTo>
                  <a:pt x="663" y="687"/>
                </a:lnTo>
                <a:lnTo>
                  <a:pt x="657" y="693"/>
                </a:lnTo>
                <a:lnTo>
                  <a:pt x="651" y="700"/>
                </a:lnTo>
                <a:lnTo>
                  <a:pt x="644" y="700"/>
                </a:lnTo>
                <a:lnTo>
                  <a:pt x="638" y="700"/>
                </a:lnTo>
                <a:lnTo>
                  <a:pt x="638" y="700"/>
                </a:lnTo>
                <a:lnTo>
                  <a:pt x="631" y="700"/>
                </a:lnTo>
                <a:lnTo>
                  <a:pt x="625" y="700"/>
                </a:lnTo>
                <a:lnTo>
                  <a:pt x="625" y="700"/>
                </a:lnTo>
                <a:lnTo>
                  <a:pt x="618" y="693"/>
                </a:lnTo>
                <a:lnTo>
                  <a:pt x="612" y="687"/>
                </a:lnTo>
                <a:lnTo>
                  <a:pt x="612" y="680"/>
                </a:lnTo>
                <a:lnTo>
                  <a:pt x="606" y="674"/>
                </a:lnTo>
                <a:lnTo>
                  <a:pt x="599" y="668"/>
                </a:lnTo>
                <a:lnTo>
                  <a:pt x="593" y="661"/>
                </a:lnTo>
                <a:lnTo>
                  <a:pt x="586" y="648"/>
                </a:lnTo>
                <a:lnTo>
                  <a:pt x="580" y="635"/>
                </a:lnTo>
                <a:lnTo>
                  <a:pt x="573" y="629"/>
                </a:lnTo>
                <a:lnTo>
                  <a:pt x="560" y="616"/>
                </a:lnTo>
                <a:lnTo>
                  <a:pt x="554" y="597"/>
                </a:lnTo>
                <a:lnTo>
                  <a:pt x="548" y="584"/>
                </a:lnTo>
                <a:lnTo>
                  <a:pt x="535" y="571"/>
                </a:lnTo>
                <a:lnTo>
                  <a:pt x="548" y="565"/>
                </a:lnTo>
                <a:lnTo>
                  <a:pt x="560" y="558"/>
                </a:lnTo>
                <a:lnTo>
                  <a:pt x="580" y="552"/>
                </a:lnTo>
                <a:lnTo>
                  <a:pt x="599" y="539"/>
                </a:lnTo>
                <a:lnTo>
                  <a:pt x="612" y="520"/>
                </a:lnTo>
                <a:lnTo>
                  <a:pt x="612" y="520"/>
                </a:lnTo>
                <a:lnTo>
                  <a:pt x="618" y="514"/>
                </a:lnTo>
                <a:lnTo>
                  <a:pt x="618" y="507"/>
                </a:lnTo>
                <a:lnTo>
                  <a:pt x="618" y="501"/>
                </a:lnTo>
                <a:lnTo>
                  <a:pt x="625" y="488"/>
                </a:lnTo>
                <a:lnTo>
                  <a:pt x="625" y="482"/>
                </a:lnTo>
                <a:lnTo>
                  <a:pt x="631" y="469"/>
                </a:lnTo>
                <a:lnTo>
                  <a:pt x="638" y="456"/>
                </a:lnTo>
                <a:lnTo>
                  <a:pt x="644" y="430"/>
                </a:lnTo>
                <a:lnTo>
                  <a:pt x="651" y="405"/>
                </a:lnTo>
                <a:lnTo>
                  <a:pt x="663" y="372"/>
                </a:lnTo>
                <a:lnTo>
                  <a:pt x="670" y="334"/>
                </a:lnTo>
                <a:lnTo>
                  <a:pt x="676" y="315"/>
                </a:lnTo>
                <a:lnTo>
                  <a:pt x="683" y="295"/>
                </a:lnTo>
                <a:lnTo>
                  <a:pt x="683" y="283"/>
                </a:lnTo>
                <a:lnTo>
                  <a:pt x="689" y="270"/>
                </a:lnTo>
                <a:lnTo>
                  <a:pt x="689" y="251"/>
                </a:lnTo>
                <a:lnTo>
                  <a:pt x="696" y="238"/>
                </a:lnTo>
                <a:lnTo>
                  <a:pt x="696" y="225"/>
                </a:lnTo>
                <a:lnTo>
                  <a:pt x="702" y="219"/>
                </a:lnTo>
                <a:lnTo>
                  <a:pt x="702" y="206"/>
                </a:lnTo>
                <a:lnTo>
                  <a:pt x="702" y="199"/>
                </a:lnTo>
                <a:lnTo>
                  <a:pt x="702" y="193"/>
                </a:lnTo>
                <a:lnTo>
                  <a:pt x="702" y="186"/>
                </a:lnTo>
                <a:lnTo>
                  <a:pt x="702" y="180"/>
                </a:lnTo>
                <a:lnTo>
                  <a:pt x="702" y="174"/>
                </a:lnTo>
                <a:lnTo>
                  <a:pt x="702" y="167"/>
                </a:lnTo>
                <a:lnTo>
                  <a:pt x="702" y="167"/>
                </a:lnTo>
                <a:lnTo>
                  <a:pt x="696" y="154"/>
                </a:lnTo>
                <a:lnTo>
                  <a:pt x="689" y="148"/>
                </a:lnTo>
                <a:lnTo>
                  <a:pt x="683" y="142"/>
                </a:lnTo>
                <a:lnTo>
                  <a:pt x="676" y="142"/>
                </a:lnTo>
                <a:lnTo>
                  <a:pt x="670" y="142"/>
                </a:lnTo>
                <a:lnTo>
                  <a:pt x="657" y="135"/>
                </a:lnTo>
                <a:lnTo>
                  <a:pt x="644" y="135"/>
                </a:lnTo>
                <a:lnTo>
                  <a:pt x="631" y="135"/>
                </a:lnTo>
                <a:lnTo>
                  <a:pt x="618" y="135"/>
                </a:lnTo>
                <a:lnTo>
                  <a:pt x="612" y="135"/>
                </a:lnTo>
                <a:lnTo>
                  <a:pt x="612" y="135"/>
                </a:lnTo>
                <a:lnTo>
                  <a:pt x="606" y="135"/>
                </a:lnTo>
                <a:lnTo>
                  <a:pt x="599" y="135"/>
                </a:lnTo>
                <a:lnTo>
                  <a:pt x="593" y="135"/>
                </a:lnTo>
                <a:lnTo>
                  <a:pt x="586" y="135"/>
                </a:lnTo>
                <a:lnTo>
                  <a:pt x="580" y="135"/>
                </a:lnTo>
                <a:lnTo>
                  <a:pt x="567" y="135"/>
                </a:lnTo>
                <a:lnTo>
                  <a:pt x="554" y="135"/>
                </a:lnTo>
                <a:lnTo>
                  <a:pt x="541" y="142"/>
                </a:lnTo>
                <a:lnTo>
                  <a:pt x="528" y="142"/>
                </a:lnTo>
                <a:lnTo>
                  <a:pt x="515" y="142"/>
                </a:lnTo>
                <a:lnTo>
                  <a:pt x="502" y="148"/>
                </a:lnTo>
                <a:lnTo>
                  <a:pt x="483" y="148"/>
                </a:lnTo>
                <a:lnTo>
                  <a:pt x="464" y="148"/>
                </a:lnTo>
                <a:lnTo>
                  <a:pt x="445" y="154"/>
                </a:lnTo>
                <a:lnTo>
                  <a:pt x="425" y="154"/>
                </a:lnTo>
                <a:lnTo>
                  <a:pt x="406" y="154"/>
                </a:lnTo>
                <a:lnTo>
                  <a:pt x="387" y="161"/>
                </a:lnTo>
                <a:lnTo>
                  <a:pt x="361" y="161"/>
                </a:lnTo>
                <a:lnTo>
                  <a:pt x="335" y="167"/>
                </a:lnTo>
                <a:lnTo>
                  <a:pt x="309" y="167"/>
                </a:lnTo>
                <a:lnTo>
                  <a:pt x="284" y="174"/>
                </a:lnTo>
                <a:lnTo>
                  <a:pt x="258" y="174"/>
                </a:lnTo>
                <a:lnTo>
                  <a:pt x="232" y="180"/>
                </a:lnTo>
                <a:lnTo>
                  <a:pt x="200" y="180"/>
                </a:lnTo>
                <a:lnTo>
                  <a:pt x="168" y="186"/>
                </a:lnTo>
                <a:lnTo>
                  <a:pt x="135" y="186"/>
                </a:lnTo>
                <a:lnTo>
                  <a:pt x="103" y="193"/>
                </a:lnTo>
                <a:lnTo>
                  <a:pt x="71" y="199"/>
                </a:lnTo>
                <a:lnTo>
                  <a:pt x="39" y="199"/>
                </a:lnTo>
                <a:lnTo>
                  <a:pt x="0" y="206"/>
                </a:lnTo>
                <a:lnTo>
                  <a:pt x="0" y="109"/>
                </a:lnTo>
                <a:lnTo>
                  <a:pt x="39" y="109"/>
                </a:lnTo>
                <a:lnTo>
                  <a:pt x="77" y="103"/>
                </a:lnTo>
                <a:lnTo>
                  <a:pt x="116" y="103"/>
                </a:lnTo>
                <a:lnTo>
                  <a:pt x="148" y="97"/>
                </a:lnTo>
                <a:lnTo>
                  <a:pt x="180" y="97"/>
                </a:lnTo>
                <a:lnTo>
                  <a:pt x="213" y="90"/>
                </a:lnTo>
                <a:lnTo>
                  <a:pt x="238" y="90"/>
                </a:lnTo>
                <a:lnTo>
                  <a:pt x="264" y="84"/>
                </a:lnTo>
                <a:lnTo>
                  <a:pt x="290" y="84"/>
                </a:lnTo>
                <a:lnTo>
                  <a:pt x="322" y="77"/>
                </a:lnTo>
                <a:lnTo>
                  <a:pt x="348" y="77"/>
                </a:lnTo>
                <a:lnTo>
                  <a:pt x="380" y="71"/>
                </a:lnTo>
                <a:lnTo>
                  <a:pt x="406" y="71"/>
                </a:lnTo>
                <a:lnTo>
                  <a:pt x="445" y="65"/>
                </a:lnTo>
                <a:lnTo>
                  <a:pt x="477" y="58"/>
                </a:lnTo>
                <a:lnTo>
                  <a:pt x="515" y="52"/>
                </a:lnTo>
                <a:lnTo>
                  <a:pt x="548" y="45"/>
                </a:lnTo>
                <a:lnTo>
                  <a:pt x="573" y="39"/>
                </a:lnTo>
                <a:lnTo>
                  <a:pt x="599" y="39"/>
                </a:lnTo>
                <a:lnTo>
                  <a:pt x="625" y="32"/>
                </a:lnTo>
                <a:lnTo>
                  <a:pt x="638" y="26"/>
                </a:lnTo>
                <a:lnTo>
                  <a:pt x="651" y="26"/>
                </a:lnTo>
                <a:lnTo>
                  <a:pt x="657" y="20"/>
                </a:lnTo>
                <a:lnTo>
                  <a:pt x="663" y="20"/>
                </a:lnTo>
                <a:lnTo>
                  <a:pt x="663" y="20"/>
                </a:lnTo>
                <a:lnTo>
                  <a:pt x="670" y="13"/>
                </a:lnTo>
                <a:lnTo>
                  <a:pt x="670" y="13"/>
                </a:lnTo>
                <a:lnTo>
                  <a:pt x="683" y="7"/>
                </a:lnTo>
                <a:lnTo>
                  <a:pt x="696" y="0"/>
                </a:lnTo>
                <a:lnTo>
                  <a:pt x="709" y="0"/>
                </a:lnTo>
                <a:lnTo>
                  <a:pt x="715" y="0"/>
                </a:lnTo>
                <a:lnTo>
                  <a:pt x="721" y="7"/>
                </a:lnTo>
                <a:lnTo>
                  <a:pt x="728" y="7"/>
                </a:lnTo>
                <a:lnTo>
                  <a:pt x="741" y="13"/>
                </a:lnTo>
                <a:lnTo>
                  <a:pt x="747" y="20"/>
                </a:lnTo>
                <a:lnTo>
                  <a:pt x="760" y="26"/>
                </a:lnTo>
                <a:lnTo>
                  <a:pt x="773" y="32"/>
                </a:lnTo>
                <a:lnTo>
                  <a:pt x="786" y="45"/>
                </a:lnTo>
                <a:lnTo>
                  <a:pt x="805" y="58"/>
                </a:lnTo>
                <a:lnTo>
                  <a:pt x="818" y="71"/>
                </a:lnTo>
                <a:lnTo>
                  <a:pt x="818" y="71"/>
                </a:lnTo>
              </a:path>
            </a:pathLst>
          </a:custGeom>
          <a:solidFill>
            <a:srgbClr val="FF0000"/>
          </a:solidFill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115" name="Freeform 19"/>
          <p:cNvSpPr>
            <a:spLocks/>
          </p:cNvSpPr>
          <p:nvPr/>
        </p:nvSpPr>
        <p:spPr bwMode="auto">
          <a:xfrm>
            <a:off x="6112312" y="1290291"/>
            <a:ext cx="715963" cy="223838"/>
          </a:xfrm>
          <a:custGeom>
            <a:avLst/>
            <a:gdLst/>
            <a:ahLst/>
            <a:cxnLst>
              <a:cxn ang="0">
                <a:pos x="25" y="64"/>
              </a:cxn>
              <a:cxn ang="0">
                <a:pos x="32" y="58"/>
              </a:cxn>
              <a:cxn ang="0">
                <a:pos x="58" y="58"/>
              </a:cxn>
              <a:cxn ang="0">
                <a:pos x="103" y="45"/>
              </a:cxn>
              <a:cxn ang="0">
                <a:pos x="161" y="32"/>
              </a:cxn>
              <a:cxn ang="0">
                <a:pos x="225" y="19"/>
              </a:cxn>
              <a:cxn ang="0">
                <a:pos x="277" y="6"/>
              </a:cxn>
              <a:cxn ang="0">
                <a:pos x="322" y="0"/>
              </a:cxn>
              <a:cxn ang="0">
                <a:pos x="347" y="0"/>
              </a:cxn>
              <a:cxn ang="0">
                <a:pos x="373" y="0"/>
              </a:cxn>
              <a:cxn ang="0">
                <a:pos x="399" y="6"/>
              </a:cxn>
              <a:cxn ang="0">
                <a:pos x="431" y="19"/>
              </a:cxn>
              <a:cxn ang="0">
                <a:pos x="444" y="32"/>
              </a:cxn>
              <a:cxn ang="0">
                <a:pos x="451" y="45"/>
              </a:cxn>
              <a:cxn ang="0">
                <a:pos x="451" y="58"/>
              </a:cxn>
              <a:cxn ang="0">
                <a:pos x="444" y="70"/>
              </a:cxn>
              <a:cxn ang="0">
                <a:pos x="431" y="83"/>
              </a:cxn>
              <a:cxn ang="0">
                <a:pos x="405" y="96"/>
              </a:cxn>
              <a:cxn ang="0">
                <a:pos x="373" y="103"/>
              </a:cxn>
              <a:cxn ang="0">
                <a:pos x="328" y="109"/>
              </a:cxn>
              <a:cxn ang="0">
                <a:pos x="296" y="115"/>
              </a:cxn>
              <a:cxn ang="0">
                <a:pos x="264" y="115"/>
              </a:cxn>
              <a:cxn ang="0">
                <a:pos x="225" y="122"/>
              </a:cxn>
              <a:cxn ang="0">
                <a:pos x="193" y="122"/>
              </a:cxn>
              <a:cxn ang="0">
                <a:pos x="161" y="128"/>
              </a:cxn>
              <a:cxn ang="0">
                <a:pos x="129" y="128"/>
              </a:cxn>
              <a:cxn ang="0">
                <a:pos x="103" y="135"/>
              </a:cxn>
              <a:cxn ang="0">
                <a:pos x="83" y="135"/>
              </a:cxn>
              <a:cxn ang="0">
                <a:pos x="64" y="135"/>
              </a:cxn>
              <a:cxn ang="0">
                <a:pos x="51" y="141"/>
              </a:cxn>
              <a:cxn ang="0">
                <a:pos x="45" y="141"/>
              </a:cxn>
              <a:cxn ang="0">
                <a:pos x="32" y="135"/>
              </a:cxn>
              <a:cxn ang="0">
                <a:pos x="19" y="128"/>
              </a:cxn>
              <a:cxn ang="0">
                <a:pos x="6" y="103"/>
              </a:cxn>
              <a:cxn ang="0">
                <a:pos x="0" y="83"/>
              </a:cxn>
              <a:cxn ang="0">
                <a:pos x="6" y="77"/>
              </a:cxn>
              <a:cxn ang="0">
                <a:pos x="13" y="70"/>
              </a:cxn>
              <a:cxn ang="0">
                <a:pos x="19" y="64"/>
              </a:cxn>
            </a:cxnLst>
            <a:rect l="0" t="0" r="r" b="b"/>
            <a:pathLst>
              <a:path w="451" h="141">
                <a:moveTo>
                  <a:pt x="19" y="64"/>
                </a:moveTo>
                <a:lnTo>
                  <a:pt x="25" y="64"/>
                </a:lnTo>
                <a:lnTo>
                  <a:pt x="25" y="64"/>
                </a:lnTo>
                <a:lnTo>
                  <a:pt x="32" y="58"/>
                </a:lnTo>
                <a:lnTo>
                  <a:pt x="38" y="58"/>
                </a:lnTo>
                <a:lnTo>
                  <a:pt x="58" y="58"/>
                </a:lnTo>
                <a:lnTo>
                  <a:pt x="77" y="51"/>
                </a:lnTo>
                <a:lnTo>
                  <a:pt x="103" y="45"/>
                </a:lnTo>
                <a:lnTo>
                  <a:pt x="129" y="38"/>
                </a:lnTo>
                <a:lnTo>
                  <a:pt x="161" y="32"/>
                </a:lnTo>
                <a:lnTo>
                  <a:pt x="193" y="26"/>
                </a:lnTo>
                <a:lnTo>
                  <a:pt x="225" y="19"/>
                </a:lnTo>
                <a:lnTo>
                  <a:pt x="251" y="13"/>
                </a:lnTo>
                <a:lnTo>
                  <a:pt x="277" y="6"/>
                </a:lnTo>
                <a:lnTo>
                  <a:pt x="302" y="6"/>
                </a:lnTo>
                <a:lnTo>
                  <a:pt x="322" y="0"/>
                </a:lnTo>
                <a:lnTo>
                  <a:pt x="335" y="0"/>
                </a:lnTo>
                <a:lnTo>
                  <a:pt x="347" y="0"/>
                </a:lnTo>
                <a:lnTo>
                  <a:pt x="360" y="0"/>
                </a:lnTo>
                <a:lnTo>
                  <a:pt x="373" y="0"/>
                </a:lnTo>
                <a:lnTo>
                  <a:pt x="386" y="0"/>
                </a:lnTo>
                <a:lnTo>
                  <a:pt x="399" y="6"/>
                </a:lnTo>
                <a:lnTo>
                  <a:pt x="418" y="13"/>
                </a:lnTo>
                <a:lnTo>
                  <a:pt x="431" y="19"/>
                </a:lnTo>
                <a:lnTo>
                  <a:pt x="444" y="26"/>
                </a:lnTo>
                <a:lnTo>
                  <a:pt x="444" y="32"/>
                </a:lnTo>
                <a:lnTo>
                  <a:pt x="451" y="38"/>
                </a:lnTo>
                <a:lnTo>
                  <a:pt x="451" y="45"/>
                </a:lnTo>
                <a:lnTo>
                  <a:pt x="451" y="51"/>
                </a:lnTo>
                <a:lnTo>
                  <a:pt x="451" y="58"/>
                </a:lnTo>
                <a:lnTo>
                  <a:pt x="451" y="64"/>
                </a:lnTo>
                <a:lnTo>
                  <a:pt x="444" y="70"/>
                </a:lnTo>
                <a:lnTo>
                  <a:pt x="444" y="77"/>
                </a:lnTo>
                <a:lnTo>
                  <a:pt x="431" y="83"/>
                </a:lnTo>
                <a:lnTo>
                  <a:pt x="418" y="90"/>
                </a:lnTo>
                <a:lnTo>
                  <a:pt x="405" y="96"/>
                </a:lnTo>
                <a:lnTo>
                  <a:pt x="393" y="96"/>
                </a:lnTo>
                <a:lnTo>
                  <a:pt x="373" y="103"/>
                </a:lnTo>
                <a:lnTo>
                  <a:pt x="354" y="103"/>
                </a:lnTo>
                <a:lnTo>
                  <a:pt x="328" y="109"/>
                </a:lnTo>
                <a:lnTo>
                  <a:pt x="315" y="109"/>
                </a:lnTo>
                <a:lnTo>
                  <a:pt x="296" y="115"/>
                </a:lnTo>
                <a:lnTo>
                  <a:pt x="283" y="115"/>
                </a:lnTo>
                <a:lnTo>
                  <a:pt x="264" y="115"/>
                </a:lnTo>
                <a:lnTo>
                  <a:pt x="244" y="115"/>
                </a:lnTo>
                <a:lnTo>
                  <a:pt x="225" y="122"/>
                </a:lnTo>
                <a:lnTo>
                  <a:pt x="206" y="122"/>
                </a:lnTo>
                <a:lnTo>
                  <a:pt x="193" y="122"/>
                </a:lnTo>
                <a:lnTo>
                  <a:pt x="174" y="128"/>
                </a:lnTo>
                <a:lnTo>
                  <a:pt x="161" y="128"/>
                </a:lnTo>
                <a:lnTo>
                  <a:pt x="141" y="128"/>
                </a:lnTo>
                <a:lnTo>
                  <a:pt x="129" y="128"/>
                </a:lnTo>
                <a:lnTo>
                  <a:pt x="116" y="135"/>
                </a:lnTo>
                <a:lnTo>
                  <a:pt x="103" y="135"/>
                </a:lnTo>
                <a:lnTo>
                  <a:pt x="90" y="135"/>
                </a:lnTo>
                <a:lnTo>
                  <a:pt x="83" y="135"/>
                </a:lnTo>
                <a:lnTo>
                  <a:pt x="71" y="135"/>
                </a:lnTo>
                <a:lnTo>
                  <a:pt x="64" y="135"/>
                </a:lnTo>
                <a:lnTo>
                  <a:pt x="58" y="141"/>
                </a:lnTo>
                <a:lnTo>
                  <a:pt x="51" y="141"/>
                </a:lnTo>
                <a:lnTo>
                  <a:pt x="45" y="141"/>
                </a:lnTo>
                <a:lnTo>
                  <a:pt x="45" y="141"/>
                </a:lnTo>
                <a:lnTo>
                  <a:pt x="38" y="141"/>
                </a:lnTo>
                <a:lnTo>
                  <a:pt x="32" y="135"/>
                </a:lnTo>
                <a:lnTo>
                  <a:pt x="25" y="135"/>
                </a:lnTo>
                <a:lnTo>
                  <a:pt x="19" y="128"/>
                </a:lnTo>
                <a:lnTo>
                  <a:pt x="13" y="122"/>
                </a:lnTo>
                <a:lnTo>
                  <a:pt x="6" y="103"/>
                </a:lnTo>
                <a:lnTo>
                  <a:pt x="6" y="90"/>
                </a:lnTo>
                <a:lnTo>
                  <a:pt x="0" y="83"/>
                </a:lnTo>
                <a:lnTo>
                  <a:pt x="6" y="83"/>
                </a:lnTo>
                <a:lnTo>
                  <a:pt x="6" y="77"/>
                </a:lnTo>
                <a:lnTo>
                  <a:pt x="6" y="70"/>
                </a:lnTo>
                <a:lnTo>
                  <a:pt x="13" y="70"/>
                </a:lnTo>
                <a:lnTo>
                  <a:pt x="19" y="64"/>
                </a:lnTo>
                <a:lnTo>
                  <a:pt x="19" y="64"/>
                </a:lnTo>
              </a:path>
            </a:pathLst>
          </a:custGeom>
          <a:solidFill>
            <a:srgbClr val="FF0000"/>
          </a:solidFill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116" name="Freeform 20"/>
          <p:cNvSpPr>
            <a:spLocks/>
          </p:cNvSpPr>
          <p:nvPr/>
        </p:nvSpPr>
        <p:spPr bwMode="auto">
          <a:xfrm>
            <a:off x="6388537" y="1045816"/>
            <a:ext cx="131763" cy="1608138"/>
          </a:xfrm>
          <a:custGeom>
            <a:avLst/>
            <a:gdLst/>
            <a:ahLst/>
            <a:cxnLst>
              <a:cxn ang="0">
                <a:pos x="77" y="64"/>
              </a:cxn>
              <a:cxn ang="0">
                <a:pos x="77" y="71"/>
              </a:cxn>
              <a:cxn ang="0">
                <a:pos x="77" y="77"/>
              </a:cxn>
              <a:cxn ang="0">
                <a:pos x="77" y="83"/>
              </a:cxn>
              <a:cxn ang="0">
                <a:pos x="77" y="90"/>
              </a:cxn>
              <a:cxn ang="0">
                <a:pos x="70" y="103"/>
              </a:cxn>
              <a:cxn ang="0">
                <a:pos x="70" y="115"/>
              </a:cxn>
              <a:cxn ang="0">
                <a:pos x="70" y="135"/>
              </a:cxn>
              <a:cxn ang="0">
                <a:pos x="70" y="147"/>
              </a:cxn>
              <a:cxn ang="0">
                <a:pos x="70" y="167"/>
              </a:cxn>
              <a:cxn ang="0">
                <a:pos x="70" y="192"/>
              </a:cxn>
              <a:cxn ang="0">
                <a:pos x="70" y="212"/>
              </a:cxn>
              <a:cxn ang="0">
                <a:pos x="70" y="237"/>
              </a:cxn>
              <a:cxn ang="0">
                <a:pos x="64" y="269"/>
              </a:cxn>
              <a:cxn ang="0">
                <a:pos x="64" y="295"/>
              </a:cxn>
              <a:cxn ang="0">
                <a:pos x="64" y="327"/>
              </a:cxn>
              <a:cxn ang="0">
                <a:pos x="64" y="359"/>
              </a:cxn>
              <a:cxn ang="0">
                <a:pos x="64" y="430"/>
              </a:cxn>
              <a:cxn ang="0">
                <a:pos x="64" y="507"/>
              </a:cxn>
              <a:cxn ang="0">
                <a:pos x="64" y="584"/>
              </a:cxn>
              <a:cxn ang="0">
                <a:pos x="64" y="661"/>
              </a:cxn>
              <a:cxn ang="0">
                <a:pos x="58" y="744"/>
              </a:cxn>
              <a:cxn ang="0">
                <a:pos x="58" y="834"/>
              </a:cxn>
              <a:cxn ang="0">
                <a:pos x="58" y="917"/>
              </a:cxn>
              <a:cxn ang="0">
                <a:pos x="58" y="1013"/>
              </a:cxn>
              <a:cxn ang="0">
                <a:pos x="25" y="1013"/>
              </a:cxn>
              <a:cxn ang="0">
                <a:pos x="25" y="956"/>
              </a:cxn>
              <a:cxn ang="0">
                <a:pos x="25" y="898"/>
              </a:cxn>
              <a:cxn ang="0">
                <a:pos x="25" y="847"/>
              </a:cxn>
              <a:cxn ang="0">
                <a:pos x="25" y="795"/>
              </a:cxn>
              <a:cxn ang="0">
                <a:pos x="25" y="744"/>
              </a:cxn>
              <a:cxn ang="0">
                <a:pos x="25" y="699"/>
              </a:cxn>
              <a:cxn ang="0">
                <a:pos x="25" y="654"/>
              </a:cxn>
              <a:cxn ang="0">
                <a:pos x="25" y="616"/>
              </a:cxn>
              <a:cxn ang="0">
                <a:pos x="25" y="577"/>
              </a:cxn>
              <a:cxn ang="0">
                <a:pos x="25" y="539"/>
              </a:cxn>
              <a:cxn ang="0">
                <a:pos x="25" y="500"/>
              </a:cxn>
              <a:cxn ang="0">
                <a:pos x="25" y="468"/>
              </a:cxn>
              <a:cxn ang="0">
                <a:pos x="25" y="443"/>
              </a:cxn>
              <a:cxn ang="0">
                <a:pos x="25" y="417"/>
              </a:cxn>
              <a:cxn ang="0">
                <a:pos x="25" y="391"/>
              </a:cxn>
              <a:cxn ang="0">
                <a:pos x="25" y="366"/>
              </a:cxn>
              <a:cxn ang="0">
                <a:pos x="19" y="282"/>
              </a:cxn>
              <a:cxn ang="0">
                <a:pos x="19" y="192"/>
              </a:cxn>
              <a:cxn ang="0">
                <a:pos x="12" y="141"/>
              </a:cxn>
              <a:cxn ang="0">
                <a:pos x="12" y="96"/>
              </a:cxn>
              <a:cxn ang="0">
                <a:pos x="6" y="45"/>
              </a:cxn>
              <a:cxn ang="0">
                <a:pos x="0" y="0"/>
              </a:cxn>
              <a:cxn ang="0">
                <a:pos x="6" y="0"/>
              </a:cxn>
              <a:cxn ang="0">
                <a:pos x="19" y="0"/>
              </a:cxn>
              <a:cxn ang="0">
                <a:pos x="32" y="0"/>
              </a:cxn>
              <a:cxn ang="0">
                <a:pos x="45" y="6"/>
              </a:cxn>
              <a:cxn ang="0">
                <a:pos x="51" y="6"/>
              </a:cxn>
              <a:cxn ang="0">
                <a:pos x="58" y="6"/>
              </a:cxn>
              <a:cxn ang="0">
                <a:pos x="70" y="13"/>
              </a:cxn>
              <a:cxn ang="0">
                <a:pos x="77" y="19"/>
              </a:cxn>
              <a:cxn ang="0">
                <a:pos x="77" y="26"/>
              </a:cxn>
              <a:cxn ang="0">
                <a:pos x="83" y="32"/>
              </a:cxn>
              <a:cxn ang="0">
                <a:pos x="83" y="38"/>
              </a:cxn>
              <a:cxn ang="0">
                <a:pos x="83" y="51"/>
              </a:cxn>
              <a:cxn ang="0">
                <a:pos x="77" y="64"/>
              </a:cxn>
              <a:cxn ang="0">
                <a:pos x="77" y="64"/>
              </a:cxn>
            </a:cxnLst>
            <a:rect l="0" t="0" r="r" b="b"/>
            <a:pathLst>
              <a:path w="83" h="1013">
                <a:moveTo>
                  <a:pt x="77" y="64"/>
                </a:moveTo>
                <a:lnTo>
                  <a:pt x="77" y="71"/>
                </a:lnTo>
                <a:lnTo>
                  <a:pt x="77" y="77"/>
                </a:lnTo>
                <a:lnTo>
                  <a:pt x="77" y="83"/>
                </a:lnTo>
                <a:lnTo>
                  <a:pt x="77" y="90"/>
                </a:lnTo>
                <a:lnTo>
                  <a:pt x="70" y="103"/>
                </a:lnTo>
                <a:lnTo>
                  <a:pt x="70" y="115"/>
                </a:lnTo>
                <a:lnTo>
                  <a:pt x="70" y="135"/>
                </a:lnTo>
                <a:lnTo>
                  <a:pt x="70" y="147"/>
                </a:lnTo>
                <a:lnTo>
                  <a:pt x="70" y="167"/>
                </a:lnTo>
                <a:lnTo>
                  <a:pt x="70" y="192"/>
                </a:lnTo>
                <a:lnTo>
                  <a:pt x="70" y="212"/>
                </a:lnTo>
                <a:lnTo>
                  <a:pt x="70" y="237"/>
                </a:lnTo>
                <a:lnTo>
                  <a:pt x="64" y="269"/>
                </a:lnTo>
                <a:lnTo>
                  <a:pt x="64" y="295"/>
                </a:lnTo>
                <a:lnTo>
                  <a:pt x="64" y="327"/>
                </a:lnTo>
                <a:lnTo>
                  <a:pt x="64" y="359"/>
                </a:lnTo>
                <a:lnTo>
                  <a:pt x="64" y="430"/>
                </a:lnTo>
                <a:lnTo>
                  <a:pt x="64" y="507"/>
                </a:lnTo>
                <a:lnTo>
                  <a:pt x="64" y="584"/>
                </a:lnTo>
                <a:lnTo>
                  <a:pt x="64" y="661"/>
                </a:lnTo>
                <a:lnTo>
                  <a:pt x="58" y="744"/>
                </a:lnTo>
                <a:lnTo>
                  <a:pt x="58" y="834"/>
                </a:lnTo>
                <a:lnTo>
                  <a:pt x="58" y="917"/>
                </a:lnTo>
                <a:lnTo>
                  <a:pt x="58" y="1013"/>
                </a:lnTo>
                <a:lnTo>
                  <a:pt x="25" y="1013"/>
                </a:lnTo>
                <a:lnTo>
                  <a:pt x="25" y="956"/>
                </a:lnTo>
                <a:lnTo>
                  <a:pt x="25" y="898"/>
                </a:lnTo>
                <a:lnTo>
                  <a:pt x="25" y="847"/>
                </a:lnTo>
                <a:lnTo>
                  <a:pt x="25" y="795"/>
                </a:lnTo>
                <a:lnTo>
                  <a:pt x="25" y="744"/>
                </a:lnTo>
                <a:lnTo>
                  <a:pt x="25" y="699"/>
                </a:lnTo>
                <a:lnTo>
                  <a:pt x="25" y="654"/>
                </a:lnTo>
                <a:lnTo>
                  <a:pt x="25" y="616"/>
                </a:lnTo>
                <a:lnTo>
                  <a:pt x="25" y="577"/>
                </a:lnTo>
                <a:lnTo>
                  <a:pt x="25" y="539"/>
                </a:lnTo>
                <a:lnTo>
                  <a:pt x="25" y="500"/>
                </a:lnTo>
                <a:lnTo>
                  <a:pt x="25" y="468"/>
                </a:lnTo>
                <a:lnTo>
                  <a:pt x="25" y="443"/>
                </a:lnTo>
                <a:lnTo>
                  <a:pt x="25" y="417"/>
                </a:lnTo>
                <a:lnTo>
                  <a:pt x="25" y="391"/>
                </a:lnTo>
                <a:lnTo>
                  <a:pt x="25" y="366"/>
                </a:lnTo>
                <a:lnTo>
                  <a:pt x="19" y="282"/>
                </a:lnTo>
                <a:lnTo>
                  <a:pt x="19" y="192"/>
                </a:lnTo>
                <a:lnTo>
                  <a:pt x="12" y="141"/>
                </a:lnTo>
                <a:lnTo>
                  <a:pt x="12" y="96"/>
                </a:lnTo>
                <a:lnTo>
                  <a:pt x="6" y="45"/>
                </a:lnTo>
                <a:lnTo>
                  <a:pt x="0" y="0"/>
                </a:lnTo>
                <a:lnTo>
                  <a:pt x="6" y="0"/>
                </a:lnTo>
                <a:lnTo>
                  <a:pt x="19" y="0"/>
                </a:lnTo>
                <a:lnTo>
                  <a:pt x="32" y="0"/>
                </a:lnTo>
                <a:lnTo>
                  <a:pt x="45" y="6"/>
                </a:lnTo>
                <a:lnTo>
                  <a:pt x="51" y="6"/>
                </a:lnTo>
                <a:lnTo>
                  <a:pt x="58" y="6"/>
                </a:lnTo>
                <a:lnTo>
                  <a:pt x="70" y="13"/>
                </a:lnTo>
                <a:lnTo>
                  <a:pt x="77" y="19"/>
                </a:lnTo>
                <a:lnTo>
                  <a:pt x="77" y="26"/>
                </a:lnTo>
                <a:lnTo>
                  <a:pt x="83" y="32"/>
                </a:lnTo>
                <a:lnTo>
                  <a:pt x="83" y="38"/>
                </a:lnTo>
                <a:lnTo>
                  <a:pt x="83" y="51"/>
                </a:lnTo>
                <a:lnTo>
                  <a:pt x="77" y="64"/>
                </a:lnTo>
                <a:lnTo>
                  <a:pt x="77" y="64"/>
                </a:lnTo>
              </a:path>
            </a:pathLst>
          </a:custGeom>
          <a:solidFill>
            <a:srgbClr val="FF0000"/>
          </a:solidFill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117" name="Freeform 21"/>
          <p:cNvSpPr>
            <a:spLocks/>
          </p:cNvSpPr>
          <p:nvPr/>
        </p:nvSpPr>
        <p:spPr bwMode="auto">
          <a:xfrm>
            <a:off x="5969437" y="2074516"/>
            <a:ext cx="1011238" cy="274638"/>
          </a:xfrm>
          <a:custGeom>
            <a:avLst/>
            <a:gdLst/>
            <a:ahLst/>
            <a:cxnLst>
              <a:cxn ang="0">
                <a:pos x="83" y="173"/>
              </a:cxn>
              <a:cxn ang="0">
                <a:pos x="64" y="167"/>
              </a:cxn>
              <a:cxn ang="0">
                <a:pos x="51" y="154"/>
              </a:cxn>
              <a:cxn ang="0">
                <a:pos x="32" y="141"/>
              </a:cxn>
              <a:cxn ang="0">
                <a:pos x="19" y="128"/>
              </a:cxn>
              <a:cxn ang="0">
                <a:pos x="6" y="109"/>
              </a:cxn>
              <a:cxn ang="0">
                <a:pos x="0" y="96"/>
              </a:cxn>
              <a:cxn ang="0">
                <a:pos x="0" y="90"/>
              </a:cxn>
              <a:cxn ang="0">
                <a:pos x="12" y="83"/>
              </a:cxn>
              <a:cxn ang="0">
                <a:pos x="38" y="77"/>
              </a:cxn>
              <a:cxn ang="0">
                <a:pos x="64" y="77"/>
              </a:cxn>
              <a:cxn ang="0">
                <a:pos x="77" y="70"/>
              </a:cxn>
              <a:cxn ang="0">
                <a:pos x="103" y="70"/>
              </a:cxn>
              <a:cxn ang="0">
                <a:pos x="128" y="64"/>
              </a:cxn>
              <a:cxn ang="0">
                <a:pos x="154" y="64"/>
              </a:cxn>
              <a:cxn ang="0">
                <a:pos x="193" y="58"/>
              </a:cxn>
              <a:cxn ang="0">
                <a:pos x="231" y="51"/>
              </a:cxn>
              <a:cxn ang="0">
                <a:pos x="270" y="38"/>
              </a:cxn>
              <a:cxn ang="0">
                <a:pos x="341" y="25"/>
              </a:cxn>
              <a:cxn ang="0">
                <a:pos x="418" y="13"/>
              </a:cxn>
              <a:cxn ang="0">
                <a:pos x="483" y="6"/>
              </a:cxn>
              <a:cxn ang="0">
                <a:pos x="508" y="6"/>
              </a:cxn>
              <a:cxn ang="0">
                <a:pos x="528" y="0"/>
              </a:cxn>
              <a:cxn ang="0">
                <a:pos x="547" y="0"/>
              </a:cxn>
              <a:cxn ang="0">
                <a:pos x="573" y="0"/>
              </a:cxn>
              <a:cxn ang="0">
                <a:pos x="598" y="6"/>
              </a:cxn>
              <a:cxn ang="0">
                <a:pos x="611" y="13"/>
              </a:cxn>
              <a:cxn ang="0">
                <a:pos x="624" y="19"/>
              </a:cxn>
              <a:cxn ang="0">
                <a:pos x="631" y="32"/>
              </a:cxn>
              <a:cxn ang="0">
                <a:pos x="637" y="45"/>
              </a:cxn>
              <a:cxn ang="0">
                <a:pos x="631" y="58"/>
              </a:cxn>
              <a:cxn ang="0">
                <a:pos x="624" y="77"/>
              </a:cxn>
              <a:cxn ang="0">
                <a:pos x="611" y="90"/>
              </a:cxn>
              <a:cxn ang="0">
                <a:pos x="592" y="102"/>
              </a:cxn>
              <a:cxn ang="0">
                <a:pos x="560" y="109"/>
              </a:cxn>
              <a:cxn ang="0">
                <a:pos x="521" y="122"/>
              </a:cxn>
              <a:cxn ang="0">
                <a:pos x="476" y="135"/>
              </a:cxn>
              <a:cxn ang="0">
                <a:pos x="418" y="141"/>
              </a:cxn>
              <a:cxn ang="0">
                <a:pos x="347" y="147"/>
              </a:cxn>
              <a:cxn ang="0">
                <a:pos x="276" y="154"/>
              </a:cxn>
              <a:cxn ang="0">
                <a:pos x="238" y="160"/>
              </a:cxn>
              <a:cxn ang="0">
                <a:pos x="206" y="167"/>
              </a:cxn>
              <a:cxn ang="0">
                <a:pos x="173" y="167"/>
              </a:cxn>
              <a:cxn ang="0">
                <a:pos x="154" y="173"/>
              </a:cxn>
              <a:cxn ang="0">
                <a:pos x="128" y="173"/>
              </a:cxn>
              <a:cxn ang="0">
                <a:pos x="115" y="173"/>
              </a:cxn>
              <a:cxn ang="0">
                <a:pos x="103" y="173"/>
              </a:cxn>
              <a:cxn ang="0">
                <a:pos x="96" y="173"/>
              </a:cxn>
            </a:cxnLst>
            <a:rect l="0" t="0" r="r" b="b"/>
            <a:pathLst>
              <a:path w="637" h="173">
                <a:moveTo>
                  <a:pt x="96" y="173"/>
                </a:moveTo>
                <a:lnTo>
                  <a:pt x="83" y="173"/>
                </a:lnTo>
                <a:lnTo>
                  <a:pt x="70" y="167"/>
                </a:lnTo>
                <a:lnTo>
                  <a:pt x="64" y="167"/>
                </a:lnTo>
                <a:lnTo>
                  <a:pt x="58" y="160"/>
                </a:lnTo>
                <a:lnTo>
                  <a:pt x="51" y="154"/>
                </a:lnTo>
                <a:lnTo>
                  <a:pt x="38" y="147"/>
                </a:lnTo>
                <a:lnTo>
                  <a:pt x="32" y="141"/>
                </a:lnTo>
                <a:lnTo>
                  <a:pt x="25" y="135"/>
                </a:lnTo>
                <a:lnTo>
                  <a:pt x="19" y="128"/>
                </a:lnTo>
                <a:lnTo>
                  <a:pt x="12" y="122"/>
                </a:lnTo>
                <a:lnTo>
                  <a:pt x="6" y="109"/>
                </a:lnTo>
                <a:lnTo>
                  <a:pt x="0" y="102"/>
                </a:lnTo>
                <a:lnTo>
                  <a:pt x="0" y="96"/>
                </a:lnTo>
                <a:lnTo>
                  <a:pt x="0" y="90"/>
                </a:lnTo>
                <a:lnTo>
                  <a:pt x="0" y="90"/>
                </a:lnTo>
                <a:lnTo>
                  <a:pt x="6" y="83"/>
                </a:lnTo>
                <a:lnTo>
                  <a:pt x="12" y="83"/>
                </a:lnTo>
                <a:lnTo>
                  <a:pt x="25" y="77"/>
                </a:lnTo>
                <a:lnTo>
                  <a:pt x="38" y="77"/>
                </a:lnTo>
                <a:lnTo>
                  <a:pt x="51" y="77"/>
                </a:lnTo>
                <a:lnTo>
                  <a:pt x="64" y="77"/>
                </a:lnTo>
                <a:lnTo>
                  <a:pt x="70" y="77"/>
                </a:lnTo>
                <a:lnTo>
                  <a:pt x="77" y="70"/>
                </a:lnTo>
                <a:lnTo>
                  <a:pt x="90" y="70"/>
                </a:lnTo>
                <a:lnTo>
                  <a:pt x="103" y="70"/>
                </a:lnTo>
                <a:lnTo>
                  <a:pt x="115" y="70"/>
                </a:lnTo>
                <a:lnTo>
                  <a:pt x="128" y="64"/>
                </a:lnTo>
                <a:lnTo>
                  <a:pt x="141" y="64"/>
                </a:lnTo>
                <a:lnTo>
                  <a:pt x="154" y="64"/>
                </a:lnTo>
                <a:lnTo>
                  <a:pt x="173" y="58"/>
                </a:lnTo>
                <a:lnTo>
                  <a:pt x="193" y="58"/>
                </a:lnTo>
                <a:lnTo>
                  <a:pt x="212" y="51"/>
                </a:lnTo>
                <a:lnTo>
                  <a:pt x="231" y="51"/>
                </a:lnTo>
                <a:lnTo>
                  <a:pt x="251" y="45"/>
                </a:lnTo>
                <a:lnTo>
                  <a:pt x="270" y="38"/>
                </a:lnTo>
                <a:lnTo>
                  <a:pt x="296" y="32"/>
                </a:lnTo>
                <a:lnTo>
                  <a:pt x="341" y="25"/>
                </a:lnTo>
                <a:lnTo>
                  <a:pt x="380" y="19"/>
                </a:lnTo>
                <a:lnTo>
                  <a:pt x="418" y="13"/>
                </a:lnTo>
                <a:lnTo>
                  <a:pt x="450" y="13"/>
                </a:lnTo>
                <a:lnTo>
                  <a:pt x="483" y="6"/>
                </a:lnTo>
                <a:lnTo>
                  <a:pt x="495" y="6"/>
                </a:lnTo>
                <a:lnTo>
                  <a:pt x="508" y="6"/>
                </a:lnTo>
                <a:lnTo>
                  <a:pt x="515" y="0"/>
                </a:lnTo>
                <a:lnTo>
                  <a:pt x="528" y="0"/>
                </a:lnTo>
                <a:lnTo>
                  <a:pt x="534" y="0"/>
                </a:lnTo>
                <a:lnTo>
                  <a:pt x="547" y="0"/>
                </a:lnTo>
                <a:lnTo>
                  <a:pt x="560" y="0"/>
                </a:lnTo>
                <a:lnTo>
                  <a:pt x="573" y="0"/>
                </a:lnTo>
                <a:lnTo>
                  <a:pt x="586" y="6"/>
                </a:lnTo>
                <a:lnTo>
                  <a:pt x="598" y="6"/>
                </a:lnTo>
                <a:lnTo>
                  <a:pt x="605" y="6"/>
                </a:lnTo>
                <a:lnTo>
                  <a:pt x="611" y="13"/>
                </a:lnTo>
                <a:lnTo>
                  <a:pt x="618" y="19"/>
                </a:lnTo>
                <a:lnTo>
                  <a:pt x="624" y="19"/>
                </a:lnTo>
                <a:lnTo>
                  <a:pt x="631" y="25"/>
                </a:lnTo>
                <a:lnTo>
                  <a:pt x="631" y="32"/>
                </a:lnTo>
                <a:lnTo>
                  <a:pt x="637" y="38"/>
                </a:lnTo>
                <a:lnTo>
                  <a:pt x="637" y="45"/>
                </a:lnTo>
                <a:lnTo>
                  <a:pt x="637" y="51"/>
                </a:lnTo>
                <a:lnTo>
                  <a:pt x="631" y="58"/>
                </a:lnTo>
                <a:lnTo>
                  <a:pt x="631" y="70"/>
                </a:lnTo>
                <a:lnTo>
                  <a:pt x="624" y="77"/>
                </a:lnTo>
                <a:lnTo>
                  <a:pt x="618" y="83"/>
                </a:lnTo>
                <a:lnTo>
                  <a:pt x="611" y="90"/>
                </a:lnTo>
                <a:lnTo>
                  <a:pt x="605" y="96"/>
                </a:lnTo>
                <a:lnTo>
                  <a:pt x="592" y="102"/>
                </a:lnTo>
                <a:lnTo>
                  <a:pt x="573" y="109"/>
                </a:lnTo>
                <a:lnTo>
                  <a:pt x="560" y="109"/>
                </a:lnTo>
                <a:lnTo>
                  <a:pt x="541" y="115"/>
                </a:lnTo>
                <a:lnTo>
                  <a:pt x="521" y="122"/>
                </a:lnTo>
                <a:lnTo>
                  <a:pt x="502" y="128"/>
                </a:lnTo>
                <a:lnTo>
                  <a:pt x="476" y="135"/>
                </a:lnTo>
                <a:lnTo>
                  <a:pt x="444" y="135"/>
                </a:lnTo>
                <a:lnTo>
                  <a:pt x="418" y="141"/>
                </a:lnTo>
                <a:lnTo>
                  <a:pt x="386" y="147"/>
                </a:lnTo>
                <a:lnTo>
                  <a:pt x="347" y="147"/>
                </a:lnTo>
                <a:lnTo>
                  <a:pt x="315" y="154"/>
                </a:lnTo>
                <a:lnTo>
                  <a:pt x="276" y="154"/>
                </a:lnTo>
                <a:lnTo>
                  <a:pt x="257" y="160"/>
                </a:lnTo>
                <a:lnTo>
                  <a:pt x="238" y="160"/>
                </a:lnTo>
                <a:lnTo>
                  <a:pt x="219" y="160"/>
                </a:lnTo>
                <a:lnTo>
                  <a:pt x="206" y="167"/>
                </a:lnTo>
                <a:lnTo>
                  <a:pt x="193" y="167"/>
                </a:lnTo>
                <a:lnTo>
                  <a:pt x="173" y="167"/>
                </a:lnTo>
                <a:lnTo>
                  <a:pt x="161" y="167"/>
                </a:lnTo>
                <a:lnTo>
                  <a:pt x="154" y="173"/>
                </a:lnTo>
                <a:lnTo>
                  <a:pt x="141" y="173"/>
                </a:lnTo>
                <a:lnTo>
                  <a:pt x="128" y="173"/>
                </a:lnTo>
                <a:lnTo>
                  <a:pt x="122" y="173"/>
                </a:lnTo>
                <a:lnTo>
                  <a:pt x="115" y="173"/>
                </a:lnTo>
                <a:lnTo>
                  <a:pt x="109" y="173"/>
                </a:lnTo>
                <a:lnTo>
                  <a:pt x="103" y="173"/>
                </a:lnTo>
                <a:lnTo>
                  <a:pt x="96" y="173"/>
                </a:lnTo>
                <a:lnTo>
                  <a:pt x="96" y="173"/>
                </a:lnTo>
                <a:lnTo>
                  <a:pt x="96" y="173"/>
                </a:lnTo>
              </a:path>
            </a:pathLst>
          </a:custGeom>
          <a:solidFill>
            <a:srgbClr val="FF0000"/>
          </a:solidFill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118" name="Freeform 22"/>
          <p:cNvSpPr>
            <a:spLocks/>
          </p:cNvSpPr>
          <p:nvPr/>
        </p:nvSpPr>
        <p:spPr bwMode="auto">
          <a:xfrm>
            <a:off x="5385237" y="2471391"/>
            <a:ext cx="2209800" cy="407988"/>
          </a:xfrm>
          <a:custGeom>
            <a:avLst/>
            <a:gdLst/>
            <a:ahLst/>
            <a:cxnLst>
              <a:cxn ang="0">
                <a:pos x="213" y="244"/>
              </a:cxn>
              <a:cxn ang="0">
                <a:pos x="155" y="250"/>
              </a:cxn>
              <a:cxn ang="0">
                <a:pos x="123" y="257"/>
              </a:cxn>
              <a:cxn ang="0">
                <a:pos x="84" y="237"/>
              </a:cxn>
              <a:cxn ang="0">
                <a:pos x="39" y="192"/>
              </a:cxn>
              <a:cxn ang="0">
                <a:pos x="7" y="148"/>
              </a:cxn>
              <a:cxn ang="0">
                <a:pos x="39" y="141"/>
              </a:cxn>
              <a:cxn ang="0">
                <a:pos x="78" y="135"/>
              </a:cxn>
              <a:cxn ang="0">
                <a:pos x="123" y="135"/>
              </a:cxn>
              <a:cxn ang="0">
                <a:pos x="181" y="128"/>
              </a:cxn>
              <a:cxn ang="0">
                <a:pos x="245" y="122"/>
              </a:cxn>
              <a:cxn ang="0">
                <a:pos x="316" y="109"/>
              </a:cxn>
              <a:cxn ang="0">
                <a:pos x="400" y="103"/>
              </a:cxn>
              <a:cxn ang="0">
                <a:pos x="503" y="90"/>
              </a:cxn>
              <a:cxn ang="0">
                <a:pos x="619" y="77"/>
              </a:cxn>
              <a:cxn ang="0">
                <a:pos x="748" y="58"/>
              </a:cxn>
              <a:cxn ang="0">
                <a:pos x="876" y="45"/>
              </a:cxn>
              <a:cxn ang="0">
                <a:pos x="986" y="32"/>
              </a:cxn>
              <a:cxn ang="0">
                <a:pos x="1076" y="19"/>
              </a:cxn>
              <a:cxn ang="0">
                <a:pos x="1140" y="13"/>
              </a:cxn>
              <a:cxn ang="0">
                <a:pos x="1179" y="6"/>
              </a:cxn>
              <a:cxn ang="0">
                <a:pos x="1198" y="6"/>
              </a:cxn>
              <a:cxn ang="0">
                <a:pos x="1224" y="6"/>
              </a:cxn>
              <a:cxn ang="0">
                <a:pos x="1263" y="19"/>
              </a:cxn>
              <a:cxn ang="0">
                <a:pos x="1327" y="58"/>
              </a:cxn>
              <a:cxn ang="0">
                <a:pos x="1372" y="109"/>
              </a:cxn>
              <a:cxn ang="0">
                <a:pos x="1385" y="141"/>
              </a:cxn>
              <a:cxn ang="0">
                <a:pos x="1392" y="160"/>
              </a:cxn>
              <a:cxn ang="0">
                <a:pos x="1379" y="173"/>
              </a:cxn>
              <a:cxn ang="0">
                <a:pos x="1366" y="173"/>
              </a:cxn>
              <a:cxn ang="0">
                <a:pos x="1346" y="173"/>
              </a:cxn>
              <a:cxn ang="0">
                <a:pos x="1314" y="173"/>
              </a:cxn>
              <a:cxn ang="0">
                <a:pos x="1269" y="167"/>
              </a:cxn>
              <a:cxn ang="0">
                <a:pos x="1218" y="167"/>
              </a:cxn>
              <a:cxn ang="0">
                <a:pos x="1147" y="160"/>
              </a:cxn>
              <a:cxn ang="0">
                <a:pos x="1082" y="154"/>
              </a:cxn>
              <a:cxn ang="0">
                <a:pos x="1018" y="154"/>
              </a:cxn>
              <a:cxn ang="0">
                <a:pos x="973" y="154"/>
              </a:cxn>
              <a:cxn ang="0">
                <a:pos x="928" y="154"/>
              </a:cxn>
              <a:cxn ang="0">
                <a:pos x="896" y="154"/>
              </a:cxn>
              <a:cxn ang="0">
                <a:pos x="818" y="154"/>
              </a:cxn>
              <a:cxn ang="0">
                <a:pos x="760" y="160"/>
              </a:cxn>
              <a:cxn ang="0">
                <a:pos x="625" y="173"/>
              </a:cxn>
              <a:cxn ang="0">
                <a:pos x="541" y="186"/>
              </a:cxn>
              <a:cxn ang="0">
                <a:pos x="438" y="205"/>
              </a:cxn>
              <a:cxn ang="0">
                <a:pos x="316" y="225"/>
              </a:cxn>
            </a:cxnLst>
            <a:rect l="0" t="0" r="r" b="b"/>
            <a:pathLst>
              <a:path w="1392" h="257">
                <a:moveTo>
                  <a:pt x="258" y="231"/>
                </a:moveTo>
                <a:lnTo>
                  <a:pt x="232" y="237"/>
                </a:lnTo>
                <a:lnTo>
                  <a:pt x="213" y="244"/>
                </a:lnTo>
                <a:lnTo>
                  <a:pt x="187" y="244"/>
                </a:lnTo>
                <a:lnTo>
                  <a:pt x="168" y="250"/>
                </a:lnTo>
                <a:lnTo>
                  <a:pt x="155" y="250"/>
                </a:lnTo>
                <a:lnTo>
                  <a:pt x="142" y="250"/>
                </a:lnTo>
                <a:lnTo>
                  <a:pt x="129" y="257"/>
                </a:lnTo>
                <a:lnTo>
                  <a:pt x="123" y="257"/>
                </a:lnTo>
                <a:lnTo>
                  <a:pt x="110" y="250"/>
                </a:lnTo>
                <a:lnTo>
                  <a:pt x="97" y="244"/>
                </a:lnTo>
                <a:lnTo>
                  <a:pt x="84" y="237"/>
                </a:lnTo>
                <a:lnTo>
                  <a:pt x="71" y="225"/>
                </a:lnTo>
                <a:lnTo>
                  <a:pt x="58" y="212"/>
                </a:lnTo>
                <a:lnTo>
                  <a:pt x="39" y="192"/>
                </a:lnTo>
                <a:lnTo>
                  <a:pt x="20" y="173"/>
                </a:lnTo>
                <a:lnTo>
                  <a:pt x="0" y="148"/>
                </a:lnTo>
                <a:lnTo>
                  <a:pt x="7" y="148"/>
                </a:lnTo>
                <a:lnTo>
                  <a:pt x="20" y="141"/>
                </a:lnTo>
                <a:lnTo>
                  <a:pt x="26" y="141"/>
                </a:lnTo>
                <a:lnTo>
                  <a:pt x="39" y="141"/>
                </a:lnTo>
                <a:lnTo>
                  <a:pt x="52" y="141"/>
                </a:lnTo>
                <a:lnTo>
                  <a:pt x="65" y="141"/>
                </a:lnTo>
                <a:lnTo>
                  <a:pt x="78" y="135"/>
                </a:lnTo>
                <a:lnTo>
                  <a:pt x="91" y="135"/>
                </a:lnTo>
                <a:lnTo>
                  <a:pt x="103" y="135"/>
                </a:lnTo>
                <a:lnTo>
                  <a:pt x="123" y="135"/>
                </a:lnTo>
                <a:lnTo>
                  <a:pt x="142" y="128"/>
                </a:lnTo>
                <a:lnTo>
                  <a:pt x="161" y="128"/>
                </a:lnTo>
                <a:lnTo>
                  <a:pt x="181" y="128"/>
                </a:lnTo>
                <a:lnTo>
                  <a:pt x="200" y="122"/>
                </a:lnTo>
                <a:lnTo>
                  <a:pt x="219" y="122"/>
                </a:lnTo>
                <a:lnTo>
                  <a:pt x="245" y="122"/>
                </a:lnTo>
                <a:lnTo>
                  <a:pt x="264" y="115"/>
                </a:lnTo>
                <a:lnTo>
                  <a:pt x="290" y="115"/>
                </a:lnTo>
                <a:lnTo>
                  <a:pt x="316" y="109"/>
                </a:lnTo>
                <a:lnTo>
                  <a:pt x="342" y="109"/>
                </a:lnTo>
                <a:lnTo>
                  <a:pt x="374" y="103"/>
                </a:lnTo>
                <a:lnTo>
                  <a:pt x="400" y="103"/>
                </a:lnTo>
                <a:lnTo>
                  <a:pt x="432" y="96"/>
                </a:lnTo>
                <a:lnTo>
                  <a:pt x="471" y="96"/>
                </a:lnTo>
                <a:lnTo>
                  <a:pt x="503" y="90"/>
                </a:lnTo>
                <a:lnTo>
                  <a:pt x="541" y="83"/>
                </a:lnTo>
                <a:lnTo>
                  <a:pt x="580" y="83"/>
                </a:lnTo>
                <a:lnTo>
                  <a:pt x="619" y="77"/>
                </a:lnTo>
                <a:lnTo>
                  <a:pt x="657" y="71"/>
                </a:lnTo>
                <a:lnTo>
                  <a:pt x="702" y="64"/>
                </a:lnTo>
                <a:lnTo>
                  <a:pt x="748" y="58"/>
                </a:lnTo>
                <a:lnTo>
                  <a:pt x="793" y="51"/>
                </a:lnTo>
                <a:lnTo>
                  <a:pt x="838" y="45"/>
                </a:lnTo>
                <a:lnTo>
                  <a:pt x="876" y="45"/>
                </a:lnTo>
                <a:lnTo>
                  <a:pt x="915" y="38"/>
                </a:lnTo>
                <a:lnTo>
                  <a:pt x="954" y="32"/>
                </a:lnTo>
                <a:lnTo>
                  <a:pt x="986" y="32"/>
                </a:lnTo>
                <a:lnTo>
                  <a:pt x="1018" y="26"/>
                </a:lnTo>
                <a:lnTo>
                  <a:pt x="1050" y="26"/>
                </a:lnTo>
                <a:lnTo>
                  <a:pt x="1076" y="19"/>
                </a:lnTo>
                <a:lnTo>
                  <a:pt x="1102" y="19"/>
                </a:lnTo>
                <a:lnTo>
                  <a:pt x="1121" y="19"/>
                </a:lnTo>
                <a:lnTo>
                  <a:pt x="1140" y="13"/>
                </a:lnTo>
                <a:lnTo>
                  <a:pt x="1153" y="13"/>
                </a:lnTo>
                <a:lnTo>
                  <a:pt x="1166" y="13"/>
                </a:lnTo>
                <a:lnTo>
                  <a:pt x="1179" y="6"/>
                </a:lnTo>
                <a:lnTo>
                  <a:pt x="1185" y="6"/>
                </a:lnTo>
                <a:lnTo>
                  <a:pt x="1192" y="6"/>
                </a:lnTo>
                <a:lnTo>
                  <a:pt x="1198" y="6"/>
                </a:lnTo>
                <a:lnTo>
                  <a:pt x="1205" y="0"/>
                </a:lnTo>
                <a:lnTo>
                  <a:pt x="1211" y="6"/>
                </a:lnTo>
                <a:lnTo>
                  <a:pt x="1224" y="6"/>
                </a:lnTo>
                <a:lnTo>
                  <a:pt x="1231" y="6"/>
                </a:lnTo>
                <a:lnTo>
                  <a:pt x="1243" y="13"/>
                </a:lnTo>
                <a:lnTo>
                  <a:pt x="1263" y="19"/>
                </a:lnTo>
                <a:lnTo>
                  <a:pt x="1289" y="32"/>
                </a:lnTo>
                <a:lnTo>
                  <a:pt x="1308" y="45"/>
                </a:lnTo>
                <a:lnTo>
                  <a:pt x="1327" y="58"/>
                </a:lnTo>
                <a:lnTo>
                  <a:pt x="1346" y="71"/>
                </a:lnTo>
                <a:lnTo>
                  <a:pt x="1359" y="90"/>
                </a:lnTo>
                <a:lnTo>
                  <a:pt x="1372" y="109"/>
                </a:lnTo>
                <a:lnTo>
                  <a:pt x="1379" y="122"/>
                </a:lnTo>
                <a:lnTo>
                  <a:pt x="1385" y="135"/>
                </a:lnTo>
                <a:lnTo>
                  <a:pt x="1385" y="141"/>
                </a:lnTo>
                <a:lnTo>
                  <a:pt x="1392" y="148"/>
                </a:lnTo>
                <a:lnTo>
                  <a:pt x="1392" y="154"/>
                </a:lnTo>
                <a:lnTo>
                  <a:pt x="1392" y="160"/>
                </a:lnTo>
                <a:lnTo>
                  <a:pt x="1385" y="167"/>
                </a:lnTo>
                <a:lnTo>
                  <a:pt x="1385" y="167"/>
                </a:lnTo>
                <a:lnTo>
                  <a:pt x="1379" y="173"/>
                </a:lnTo>
                <a:lnTo>
                  <a:pt x="1379" y="173"/>
                </a:lnTo>
                <a:lnTo>
                  <a:pt x="1372" y="173"/>
                </a:lnTo>
                <a:lnTo>
                  <a:pt x="1366" y="173"/>
                </a:lnTo>
                <a:lnTo>
                  <a:pt x="1359" y="173"/>
                </a:lnTo>
                <a:lnTo>
                  <a:pt x="1353" y="173"/>
                </a:lnTo>
                <a:lnTo>
                  <a:pt x="1346" y="173"/>
                </a:lnTo>
                <a:lnTo>
                  <a:pt x="1334" y="173"/>
                </a:lnTo>
                <a:lnTo>
                  <a:pt x="1327" y="173"/>
                </a:lnTo>
                <a:lnTo>
                  <a:pt x="1314" y="173"/>
                </a:lnTo>
                <a:lnTo>
                  <a:pt x="1301" y="167"/>
                </a:lnTo>
                <a:lnTo>
                  <a:pt x="1289" y="167"/>
                </a:lnTo>
                <a:lnTo>
                  <a:pt x="1269" y="167"/>
                </a:lnTo>
                <a:lnTo>
                  <a:pt x="1250" y="167"/>
                </a:lnTo>
                <a:lnTo>
                  <a:pt x="1237" y="167"/>
                </a:lnTo>
                <a:lnTo>
                  <a:pt x="1218" y="167"/>
                </a:lnTo>
                <a:lnTo>
                  <a:pt x="1192" y="160"/>
                </a:lnTo>
                <a:lnTo>
                  <a:pt x="1173" y="160"/>
                </a:lnTo>
                <a:lnTo>
                  <a:pt x="1147" y="160"/>
                </a:lnTo>
                <a:lnTo>
                  <a:pt x="1121" y="160"/>
                </a:lnTo>
                <a:lnTo>
                  <a:pt x="1102" y="160"/>
                </a:lnTo>
                <a:lnTo>
                  <a:pt x="1082" y="154"/>
                </a:lnTo>
                <a:lnTo>
                  <a:pt x="1057" y="154"/>
                </a:lnTo>
                <a:lnTo>
                  <a:pt x="1037" y="154"/>
                </a:lnTo>
                <a:lnTo>
                  <a:pt x="1018" y="154"/>
                </a:lnTo>
                <a:lnTo>
                  <a:pt x="1005" y="154"/>
                </a:lnTo>
                <a:lnTo>
                  <a:pt x="986" y="154"/>
                </a:lnTo>
                <a:lnTo>
                  <a:pt x="973" y="154"/>
                </a:lnTo>
                <a:lnTo>
                  <a:pt x="954" y="154"/>
                </a:lnTo>
                <a:lnTo>
                  <a:pt x="941" y="154"/>
                </a:lnTo>
                <a:lnTo>
                  <a:pt x="928" y="154"/>
                </a:lnTo>
                <a:lnTo>
                  <a:pt x="915" y="154"/>
                </a:lnTo>
                <a:lnTo>
                  <a:pt x="909" y="154"/>
                </a:lnTo>
                <a:lnTo>
                  <a:pt x="896" y="154"/>
                </a:lnTo>
                <a:lnTo>
                  <a:pt x="889" y="154"/>
                </a:lnTo>
                <a:lnTo>
                  <a:pt x="857" y="154"/>
                </a:lnTo>
                <a:lnTo>
                  <a:pt x="818" y="154"/>
                </a:lnTo>
                <a:lnTo>
                  <a:pt x="799" y="154"/>
                </a:lnTo>
                <a:lnTo>
                  <a:pt x="780" y="154"/>
                </a:lnTo>
                <a:lnTo>
                  <a:pt x="760" y="160"/>
                </a:lnTo>
                <a:lnTo>
                  <a:pt x="735" y="160"/>
                </a:lnTo>
                <a:lnTo>
                  <a:pt x="683" y="167"/>
                </a:lnTo>
                <a:lnTo>
                  <a:pt x="625" y="173"/>
                </a:lnTo>
                <a:lnTo>
                  <a:pt x="599" y="180"/>
                </a:lnTo>
                <a:lnTo>
                  <a:pt x="567" y="186"/>
                </a:lnTo>
                <a:lnTo>
                  <a:pt x="541" y="186"/>
                </a:lnTo>
                <a:lnTo>
                  <a:pt x="509" y="192"/>
                </a:lnTo>
                <a:lnTo>
                  <a:pt x="471" y="199"/>
                </a:lnTo>
                <a:lnTo>
                  <a:pt x="438" y="205"/>
                </a:lnTo>
                <a:lnTo>
                  <a:pt x="406" y="212"/>
                </a:lnTo>
                <a:lnTo>
                  <a:pt x="380" y="212"/>
                </a:lnTo>
                <a:lnTo>
                  <a:pt x="316" y="225"/>
                </a:lnTo>
                <a:lnTo>
                  <a:pt x="258" y="231"/>
                </a:lnTo>
                <a:lnTo>
                  <a:pt x="258" y="231"/>
                </a:lnTo>
              </a:path>
            </a:pathLst>
          </a:custGeom>
          <a:solidFill>
            <a:srgbClr val="FF0000"/>
          </a:solidFill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119" name="Freeform 23"/>
          <p:cNvSpPr>
            <a:spLocks/>
          </p:cNvSpPr>
          <p:nvPr/>
        </p:nvSpPr>
        <p:spPr bwMode="auto">
          <a:xfrm>
            <a:off x="6091675" y="1749079"/>
            <a:ext cx="746125" cy="90488"/>
          </a:xfrm>
          <a:custGeom>
            <a:avLst/>
            <a:gdLst/>
            <a:ahLst/>
            <a:cxnLst>
              <a:cxn ang="0">
                <a:pos x="0" y="51"/>
              </a:cxn>
              <a:cxn ang="0">
                <a:pos x="45" y="44"/>
              </a:cxn>
              <a:cxn ang="0">
                <a:pos x="84" y="38"/>
              </a:cxn>
              <a:cxn ang="0">
                <a:pos x="122" y="32"/>
              </a:cxn>
              <a:cxn ang="0">
                <a:pos x="161" y="32"/>
              </a:cxn>
              <a:cxn ang="0">
                <a:pos x="193" y="25"/>
              </a:cxn>
              <a:cxn ang="0">
                <a:pos x="225" y="19"/>
              </a:cxn>
              <a:cxn ang="0">
                <a:pos x="251" y="12"/>
              </a:cxn>
              <a:cxn ang="0">
                <a:pos x="277" y="12"/>
              </a:cxn>
              <a:cxn ang="0">
                <a:pos x="303" y="6"/>
              </a:cxn>
              <a:cxn ang="0">
                <a:pos x="322" y="6"/>
              </a:cxn>
              <a:cxn ang="0">
                <a:pos x="341" y="6"/>
              </a:cxn>
              <a:cxn ang="0">
                <a:pos x="354" y="0"/>
              </a:cxn>
              <a:cxn ang="0">
                <a:pos x="367" y="0"/>
              </a:cxn>
              <a:cxn ang="0">
                <a:pos x="380" y="0"/>
              </a:cxn>
              <a:cxn ang="0">
                <a:pos x="386" y="0"/>
              </a:cxn>
              <a:cxn ang="0">
                <a:pos x="386" y="0"/>
              </a:cxn>
              <a:cxn ang="0">
                <a:pos x="399" y="0"/>
              </a:cxn>
              <a:cxn ang="0">
                <a:pos x="406" y="0"/>
              </a:cxn>
              <a:cxn ang="0">
                <a:pos x="412" y="6"/>
              </a:cxn>
              <a:cxn ang="0">
                <a:pos x="425" y="6"/>
              </a:cxn>
              <a:cxn ang="0">
                <a:pos x="431" y="12"/>
              </a:cxn>
              <a:cxn ang="0">
                <a:pos x="444" y="19"/>
              </a:cxn>
              <a:cxn ang="0">
                <a:pos x="457" y="25"/>
              </a:cxn>
              <a:cxn ang="0">
                <a:pos x="470" y="32"/>
              </a:cxn>
              <a:cxn ang="0">
                <a:pos x="418" y="32"/>
              </a:cxn>
              <a:cxn ang="0">
                <a:pos x="367" y="32"/>
              </a:cxn>
              <a:cxn ang="0">
                <a:pos x="315" y="32"/>
              </a:cxn>
              <a:cxn ang="0">
                <a:pos x="257" y="38"/>
              </a:cxn>
              <a:cxn ang="0">
                <a:pos x="199" y="38"/>
              </a:cxn>
              <a:cxn ang="0">
                <a:pos x="135" y="44"/>
              </a:cxn>
              <a:cxn ang="0">
                <a:pos x="71" y="51"/>
              </a:cxn>
              <a:cxn ang="0">
                <a:pos x="6" y="57"/>
              </a:cxn>
              <a:cxn ang="0">
                <a:pos x="0" y="51"/>
              </a:cxn>
              <a:cxn ang="0">
                <a:pos x="0" y="51"/>
              </a:cxn>
            </a:cxnLst>
            <a:rect l="0" t="0" r="r" b="b"/>
            <a:pathLst>
              <a:path w="470" h="57">
                <a:moveTo>
                  <a:pt x="0" y="51"/>
                </a:moveTo>
                <a:lnTo>
                  <a:pt x="45" y="44"/>
                </a:lnTo>
                <a:lnTo>
                  <a:pt x="84" y="38"/>
                </a:lnTo>
                <a:lnTo>
                  <a:pt x="122" y="32"/>
                </a:lnTo>
                <a:lnTo>
                  <a:pt x="161" y="32"/>
                </a:lnTo>
                <a:lnTo>
                  <a:pt x="193" y="25"/>
                </a:lnTo>
                <a:lnTo>
                  <a:pt x="225" y="19"/>
                </a:lnTo>
                <a:lnTo>
                  <a:pt x="251" y="12"/>
                </a:lnTo>
                <a:lnTo>
                  <a:pt x="277" y="12"/>
                </a:lnTo>
                <a:lnTo>
                  <a:pt x="303" y="6"/>
                </a:lnTo>
                <a:lnTo>
                  <a:pt x="322" y="6"/>
                </a:lnTo>
                <a:lnTo>
                  <a:pt x="341" y="6"/>
                </a:lnTo>
                <a:lnTo>
                  <a:pt x="354" y="0"/>
                </a:lnTo>
                <a:lnTo>
                  <a:pt x="367" y="0"/>
                </a:lnTo>
                <a:lnTo>
                  <a:pt x="380" y="0"/>
                </a:lnTo>
                <a:lnTo>
                  <a:pt x="386" y="0"/>
                </a:lnTo>
                <a:lnTo>
                  <a:pt x="386" y="0"/>
                </a:lnTo>
                <a:lnTo>
                  <a:pt x="399" y="0"/>
                </a:lnTo>
                <a:lnTo>
                  <a:pt x="406" y="0"/>
                </a:lnTo>
                <a:lnTo>
                  <a:pt x="412" y="6"/>
                </a:lnTo>
                <a:lnTo>
                  <a:pt x="425" y="6"/>
                </a:lnTo>
                <a:lnTo>
                  <a:pt x="431" y="12"/>
                </a:lnTo>
                <a:lnTo>
                  <a:pt x="444" y="19"/>
                </a:lnTo>
                <a:lnTo>
                  <a:pt x="457" y="25"/>
                </a:lnTo>
                <a:lnTo>
                  <a:pt x="470" y="32"/>
                </a:lnTo>
                <a:lnTo>
                  <a:pt x="418" y="32"/>
                </a:lnTo>
                <a:lnTo>
                  <a:pt x="367" y="32"/>
                </a:lnTo>
                <a:lnTo>
                  <a:pt x="315" y="32"/>
                </a:lnTo>
                <a:lnTo>
                  <a:pt x="257" y="38"/>
                </a:lnTo>
                <a:lnTo>
                  <a:pt x="199" y="38"/>
                </a:lnTo>
                <a:lnTo>
                  <a:pt x="135" y="44"/>
                </a:lnTo>
                <a:lnTo>
                  <a:pt x="71" y="51"/>
                </a:lnTo>
                <a:lnTo>
                  <a:pt x="6" y="57"/>
                </a:lnTo>
                <a:lnTo>
                  <a:pt x="0" y="51"/>
                </a:lnTo>
                <a:lnTo>
                  <a:pt x="0" y="51"/>
                </a:lnTo>
              </a:path>
            </a:pathLst>
          </a:custGeom>
          <a:solidFill>
            <a:srgbClr val="FF0000"/>
          </a:solidFill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126" name="Freeform 30"/>
          <p:cNvSpPr>
            <a:spLocks/>
          </p:cNvSpPr>
          <p:nvPr/>
        </p:nvSpPr>
        <p:spPr bwMode="auto">
          <a:xfrm>
            <a:off x="1341122" y="4318000"/>
            <a:ext cx="344488" cy="1916112"/>
          </a:xfrm>
          <a:custGeom>
            <a:avLst/>
            <a:gdLst/>
            <a:ahLst/>
            <a:cxnLst>
              <a:cxn ang="0">
                <a:pos x="6" y="38"/>
              </a:cxn>
              <a:cxn ang="0">
                <a:pos x="0" y="19"/>
              </a:cxn>
              <a:cxn ang="0">
                <a:pos x="6" y="6"/>
              </a:cxn>
              <a:cxn ang="0">
                <a:pos x="19" y="0"/>
              </a:cxn>
              <a:cxn ang="0">
                <a:pos x="45" y="0"/>
              </a:cxn>
              <a:cxn ang="0">
                <a:pos x="83" y="0"/>
              </a:cxn>
              <a:cxn ang="0">
                <a:pos x="128" y="6"/>
              </a:cxn>
              <a:cxn ang="0">
                <a:pos x="185" y="13"/>
              </a:cxn>
              <a:cxn ang="0">
                <a:pos x="217" y="77"/>
              </a:cxn>
              <a:cxn ang="0">
                <a:pos x="217" y="192"/>
              </a:cxn>
              <a:cxn ang="0">
                <a:pos x="217" y="302"/>
              </a:cxn>
              <a:cxn ang="0">
                <a:pos x="217" y="404"/>
              </a:cxn>
              <a:cxn ang="0">
                <a:pos x="217" y="501"/>
              </a:cxn>
              <a:cxn ang="0">
                <a:pos x="217" y="591"/>
              </a:cxn>
              <a:cxn ang="0">
                <a:pos x="217" y="668"/>
              </a:cxn>
              <a:cxn ang="0">
                <a:pos x="211" y="745"/>
              </a:cxn>
              <a:cxn ang="0">
                <a:pos x="211" y="809"/>
              </a:cxn>
              <a:cxn ang="0">
                <a:pos x="211" y="873"/>
              </a:cxn>
              <a:cxn ang="0">
                <a:pos x="211" y="925"/>
              </a:cxn>
              <a:cxn ang="0">
                <a:pos x="204" y="976"/>
              </a:cxn>
              <a:cxn ang="0">
                <a:pos x="204" y="1015"/>
              </a:cxn>
              <a:cxn ang="0">
                <a:pos x="204" y="1047"/>
              </a:cxn>
              <a:cxn ang="0">
                <a:pos x="204" y="1072"/>
              </a:cxn>
              <a:cxn ang="0">
                <a:pos x="198" y="1092"/>
              </a:cxn>
              <a:cxn ang="0">
                <a:pos x="198" y="1124"/>
              </a:cxn>
              <a:cxn ang="0">
                <a:pos x="185" y="1169"/>
              </a:cxn>
              <a:cxn ang="0">
                <a:pos x="172" y="1194"/>
              </a:cxn>
              <a:cxn ang="0">
                <a:pos x="160" y="1207"/>
              </a:cxn>
              <a:cxn ang="0">
                <a:pos x="140" y="1207"/>
              </a:cxn>
              <a:cxn ang="0">
                <a:pos x="115" y="1201"/>
              </a:cxn>
              <a:cxn ang="0">
                <a:pos x="96" y="1182"/>
              </a:cxn>
              <a:cxn ang="0">
                <a:pos x="77" y="1156"/>
              </a:cxn>
              <a:cxn ang="0">
                <a:pos x="57" y="1124"/>
              </a:cxn>
              <a:cxn ang="0">
                <a:pos x="45" y="1098"/>
              </a:cxn>
              <a:cxn ang="0">
                <a:pos x="38" y="1072"/>
              </a:cxn>
              <a:cxn ang="0">
                <a:pos x="32" y="1060"/>
              </a:cxn>
              <a:cxn ang="0">
                <a:pos x="32" y="1047"/>
              </a:cxn>
              <a:cxn ang="0">
                <a:pos x="38" y="1021"/>
              </a:cxn>
              <a:cxn ang="0">
                <a:pos x="45" y="989"/>
              </a:cxn>
              <a:cxn ang="0">
                <a:pos x="45" y="944"/>
              </a:cxn>
              <a:cxn ang="0">
                <a:pos x="51" y="886"/>
              </a:cxn>
              <a:cxn ang="0">
                <a:pos x="57" y="816"/>
              </a:cxn>
              <a:cxn ang="0">
                <a:pos x="64" y="745"/>
              </a:cxn>
              <a:cxn ang="0">
                <a:pos x="70" y="661"/>
              </a:cxn>
              <a:cxn ang="0">
                <a:pos x="70" y="539"/>
              </a:cxn>
              <a:cxn ang="0">
                <a:pos x="64" y="366"/>
              </a:cxn>
              <a:cxn ang="0">
                <a:pos x="57" y="257"/>
              </a:cxn>
              <a:cxn ang="0">
                <a:pos x="57" y="218"/>
              </a:cxn>
              <a:cxn ang="0">
                <a:pos x="51" y="180"/>
              </a:cxn>
              <a:cxn ang="0">
                <a:pos x="45" y="148"/>
              </a:cxn>
              <a:cxn ang="0">
                <a:pos x="45" y="115"/>
              </a:cxn>
              <a:cxn ang="0">
                <a:pos x="38" y="90"/>
              </a:cxn>
              <a:cxn ang="0">
                <a:pos x="32" y="70"/>
              </a:cxn>
              <a:cxn ang="0">
                <a:pos x="19" y="58"/>
              </a:cxn>
              <a:cxn ang="0">
                <a:pos x="13" y="45"/>
              </a:cxn>
            </a:cxnLst>
            <a:rect l="0" t="0" r="r" b="b"/>
            <a:pathLst>
              <a:path w="217" h="1207">
                <a:moveTo>
                  <a:pt x="13" y="45"/>
                </a:moveTo>
                <a:lnTo>
                  <a:pt x="6" y="38"/>
                </a:lnTo>
                <a:lnTo>
                  <a:pt x="0" y="25"/>
                </a:lnTo>
                <a:lnTo>
                  <a:pt x="0" y="19"/>
                </a:lnTo>
                <a:lnTo>
                  <a:pt x="0" y="13"/>
                </a:lnTo>
                <a:lnTo>
                  <a:pt x="6" y="6"/>
                </a:lnTo>
                <a:lnTo>
                  <a:pt x="13" y="0"/>
                </a:lnTo>
                <a:lnTo>
                  <a:pt x="19" y="0"/>
                </a:lnTo>
                <a:lnTo>
                  <a:pt x="32" y="0"/>
                </a:lnTo>
                <a:lnTo>
                  <a:pt x="45" y="0"/>
                </a:lnTo>
                <a:lnTo>
                  <a:pt x="64" y="0"/>
                </a:lnTo>
                <a:lnTo>
                  <a:pt x="83" y="0"/>
                </a:lnTo>
                <a:lnTo>
                  <a:pt x="109" y="6"/>
                </a:lnTo>
                <a:lnTo>
                  <a:pt x="128" y="6"/>
                </a:lnTo>
                <a:lnTo>
                  <a:pt x="160" y="13"/>
                </a:lnTo>
                <a:lnTo>
                  <a:pt x="185" y="13"/>
                </a:lnTo>
                <a:lnTo>
                  <a:pt x="217" y="19"/>
                </a:lnTo>
                <a:lnTo>
                  <a:pt x="217" y="77"/>
                </a:lnTo>
                <a:lnTo>
                  <a:pt x="217" y="135"/>
                </a:lnTo>
                <a:lnTo>
                  <a:pt x="217" y="192"/>
                </a:lnTo>
                <a:lnTo>
                  <a:pt x="217" y="250"/>
                </a:lnTo>
                <a:lnTo>
                  <a:pt x="217" y="302"/>
                </a:lnTo>
                <a:lnTo>
                  <a:pt x="217" y="353"/>
                </a:lnTo>
                <a:lnTo>
                  <a:pt x="217" y="404"/>
                </a:lnTo>
                <a:lnTo>
                  <a:pt x="217" y="456"/>
                </a:lnTo>
                <a:lnTo>
                  <a:pt x="217" y="501"/>
                </a:lnTo>
                <a:lnTo>
                  <a:pt x="217" y="546"/>
                </a:lnTo>
                <a:lnTo>
                  <a:pt x="217" y="591"/>
                </a:lnTo>
                <a:lnTo>
                  <a:pt x="217" y="629"/>
                </a:lnTo>
                <a:lnTo>
                  <a:pt x="217" y="668"/>
                </a:lnTo>
                <a:lnTo>
                  <a:pt x="211" y="706"/>
                </a:lnTo>
                <a:lnTo>
                  <a:pt x="211" y="745"/>
                </a:lnTo>
                <a:lnTo>
                  <a:pt x="211" y="777"/>
                </a:lnTo>
                <a:lnTo>
                  <a:pt x="211" y="809"/>
                </a:lnTo>
                <a:lnTo>
                  <a:pt x="211" y="841"/>
                </a:lnTo>
                <a:lnTo>
                  <a:pt x="211" y="873"/>
                </a:lnTo>
                <a:lnTo>
                  <a:pt x="211" y="899"/>
                </a:lnTo>
                <a:lnTo>
                  <a:pt x="211" y="925"/>
                </a:lnTo>
                <a:lnTo>
                  <a:pt x="211" y="950"/>
                </a:lnTo>
                <a:lnTo>
                  <a:pt x="204" y="976"/>
                </a:lnTo>
                <a:lnTo>
                  <a:pt x="204" y="995"/>
                </a:lnTo>
                <a:lnTo>
                  <a:pt x="204" y="1015"/>
                </a:lnTo>
                <a:lnTo>
                  <a:pt x="204" y="1034"/>
                </a:lnTo>
                <a:lnTo>
                  <a:pt x="204" y="1047"/>
                </a:lnTo>
                <a:lnTo>
                  <a:pt x="204" y="1060"/>
                </a:lnTo>
                <a:lnTo>
                  <a:pt x="204" y="1072"/>
                </a:lnTo>
                <a:lnTo>
                  <a:pt x="204" y="1085"/>
                </a:lnTo>
                <a:lnTo>
                  <a:pt x="198" y="1092"/>
                </a:lnTo>
                <a:lnTo>
                  <a:pt x="198" y="1105"/>
                </a:lnTo>
                <a:lnTo>
                  <a:pt x="198" y="1124"/>
                </a:lnTo>
                <a:lnTo>
                  <a:pt x="192" y="1150"/>
                </a:lnTo>
                <a:lnTo>
                  <a:pt x="185" y="1169"/>
                </a:lnTo>
                <a:lnTo>
                  <a:pt x="179" y="1182"/>
                </a:lnTo>
                <a:lnTo>
                  <a:pt x="172" y="1194"/>
                </a:lnTo>
                <a:lnTo>
                  <a:pt x="166" y="1201"/>
                </a:lnTo>
                <a:lnTo>
                  <a:pt x="160" y="1207"/>
                </a:lnTo>
                <a:lnTo>
                  <a:pt x="147" y="1207"/>
                </a:lnTo>
                <a:lnTo>
                  <a:pt x="140" y="1207"/>
                </a:lnTo>
                <a:lnTo>
                  <a:pt x="128" y="1201"/>
                </a:lnTo>
                <a:lnTo>
                  <a:pt x="115" y="1201"/>
                </a:lnTo>
                <a:lnTo>
                  <a:pt x="109" y="1188"/>
                </a:lnTo>
                <a:lnTo>
                  <a:pt x="96" y="1182"/>
                </a:lnTo>
                <a:lnTo>
                  <a:pt x="89" y="1169"/>
                </a:lnTo>
                <a:lnTo>
                  <a:pt x="77" y="1156"/>
                </a:lnTo>
                <a:lnTo>
                  <a:pt x="70" y="1137"/>
                </a:lnTo>
                <a:lnTo>
                  <a:pt x="57" y="1124"/>
                </a:lnTo>
                <a:lnTo>
                  <a:pt x="51" y="1111"/>
                </a:lnTo>
                <a:lnTo>
                  <a:pt x="45" y="1098"/>
                </a:lnTo>
                <a:lnTo>
                  <a:pt x="38" y="1085"/>
                </a:lnTo>
                <a:lnTo>
                  <a:pt x="38" y="1072"/>
                </a:lnTo>
                <a:lnTo>
                  <a:pt x="38" y="1066"/>
                </a:lnTo>
                <a:lnTo>
                  <a:pt x="32" y="1060"/>
                </a:lnTo>
                <a:lnTo>
                  <a:pt x="32" y="1053"/>
                </a:lnTo>
                <a:lnTo>
                  <a:pt x="32" y="1047"/>
                </a:lnTo>
                <a:lnTo>
                  <a:pt x="32" y="1034"/>
                </a:lnTo>
                <a:lnTo>
                  <a:pt x="38" y="1021"/>
                </a:lnTo>
                <a:lnTo>
                  <a:pt x="38" y="1008"/>
                </a:lnTo>
                <a:lnTo>
                  <a:pt x="45" y="989"/>
                </a:lnTo>
                <a:lnTo>
                  <a:pt x="45" y="963"/>
                </a:lnTo>
                <a:lnTo>
                  <a:pt x="45" y="944"/>
                </a:lnTo>
                <a:lnTo>
                  <a:pt x="51" y="912"/>
                </a:lnTo>
                <a:lnTo>
                  <a:pt x="51" y="886"/>
                </a:lnTo>
                <a:lnTo>
                  <a:pt x="57" y="854"/>
                </a:lnTo>
                <a:lnTo>
                  <a:pt x="57" y="816"/>
                </a:lnTo>
                <a:lnTo>
                  <a:pt x="64" y="783"/>
                </a:lnTo>
                <a:lnTo>
                  <a:pt x="64" y="745"/>
                </a:lnTo>
                <a:lnTo>
                  <a:pt x="64" y="706"/>
                </a:lnTo>
                <a:lnTo>
                  <a:pt x="70" y="661"/>
                </a:lnTo>
                <a:lnTo>
                  <a:pt x="70" y="623"/>
                </a:lnTo>
                <a:lnTo>
                  <a:pt x="70" y="539"/>
                </a:lnTo>
                <a:lnTo>
                  <a:pt x="70" y="449"/>
                </a:lnTo>
                <a:lnTo>
                  <a:pt x="64" y="366"/>
                </a:lnTo>
                <a:lnTo>
                  <a:pt x="57" y="276"/>
                </a:lnTo>
                <a:lnTo>
                  <a:pt x="57" y="257"/>
                </a:lnTo>
                <a:lnTo>
                  <a:pt x="57" y="237"/>
                </a:lnTo>
                <a:lnTo>
                  <a:pt x="57" y="218"/>
                </a:lnTo>
                <a:lnTo>
                  <a:pt x="51" y="199"/>
                </a:lnTo>
                <a:lnTo>
                  <a:pt x="51" y="180"/>
                </a:lnTo>
                <a:lnTo>
                  <a:pt x="51" y="160"/>
                </a:lnTo>
                <a:lnTo>
                  <a:pt x="45" y="148"/>
                </a:lnTo>
                <a:lnTo>
                  <a:pt x="45" y="128"/>
                </a:lnTo>
                <a:lnTo>
                  <a:pt x="45" y="115"/>
                </a:lnTo>
                <a:lnTo>
                  <a:pt x="38" y="103"/>
                </a:lnTo>
                <a:lnTo>
                  <a:pt x="38" y="90"/>
                </a:lnTo>
                <a:lnTo>
                  <a:pt x="32" y="83"/>
                </a:lnTo>
                <a:lnTo>
                  <a:pt x="32" y="70"/>
                </a:lnTo>
                <a:lnTo>
                  <a:pt x="25" y="64"/>
                </a:lnTo>
                <a:lnTo>
                  <a:pt x="19" y="58"/>
                </a:lnTo>
                <a:lnTo>
                  <a:pt x="13" y="45"/>
                </a:lnTo>
                <a:lnTo>
                  <a:pt x="13" y="45"/>
                </a:lnTo>
              </a:path>
            </a:pathLst>
          </a:custGeom>
          <a:solidFill>
            <a:srgbClr val="FF0000"/>
          </a:solidFill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130" name="Freeform 34"/>
          <p:cNvSpPr>
            <a:spLocks/>
          </p:cNvSpPr>
          <p:nvPr/>
        </p:nvSpPr>
        <p:spPr bwMode="auto">
          <a:xfrm>
            <a:off x="1563372" y="5754688"/>
            <a:ext cx="1087438" cy="123825"/>
          </a:xfrm>
          <a:custGeom>
            <a:avLst/>
            <a:gdLst/>
            <a:ahLst/>
            <a:cxnLst>
              <a:cxn ang="0">
                <a:pos x="327" y="33"/>
              </a:cxn>
              <a:cxn ang="0">
                <a:pos x="346" y="26"/>
              </a:cxn>
              <a:cxn ang="0">
                <a:pos x="359" y="20"/>
              </a:cxn>
              <a:cxn ang="0">
                <a:pos x="378" y="20"/>
              </a:cxn>
              <a:cxn ang="0">
                <a:pos x="397" y="13"/>
              </a:cxn>
              <a:cxn ang="0">
                <a:pos x="410" y="13"/>
              </a:cxn>
              <a:cxn ang="0">
                <a:pos x="423" y="13"/>
              </a:cxn>
              <a:cxn ang="0">
                <a:pos x="448" y="7"/>
              </a:cxn>
              <a:cxn ang="0">
                <a:pos x="474" y="7"/>
              </a:cxn>
              <a:cxn ang="0">
                <a:pos x="493" y="0"/>
              </a:cxn>
              <a:cxn ang="0">
                <a:pos x="506" y="0"/>
              </a:cxn>
              <a:cxn ang="0">
                <a:pos x="519" y="0"/>
              </a:cxn>
              <a:cxn ang="0">
                <a:pos x="525" y="0"/>
              </a:cxn>
              <a:cxn ang="0">
                <a:pos x="538" y="7"/>
              </a:cxn>
              <a:cxn ang="0">
                <a:pos x="551" y="7"/>
              </a:cxn>
              <a:cxn ang="0">
                <a:pos x="570" y="13"/>
              </a:cxn>
              <a:cxn ang="0">
                <a:pos x="595" y="20"/>
              </a:cxn>
              <a:cxn ang="0">
                <a:pos x="608" y="20"/>
              </a:cxn>
              <a:cxn ang="0">
                <a:pos x="621" y="26"/>
              </a:cxn>
              <a:cxn ang="0">
                <a:pos x="634" y="26"/>
              </a:cxn>
              <a:cxn ang="0">
                <a:pos x="653" y="33"/>
              </a:cxn>
              <a:cxn ang="0">
                <a:pos x="666" y="39"/>
              </a:cxn>
              <a:cxn ang="0">
                <a:pos x="685" y="45"/>
              </a:cxn>
              <a:cxn ang="0">
                <a:pos x="678" y="45"/>
              </a:cxn>
              <a:cxn ang="0">
                <a:pos x="666" y="45"/>
              </a:cxn>
              <a:cxn ang="0">
                <a:pos x="653" y="45"/>
              </a:cxn>
              <a:cxn ang="0">
                <a:pos x="646" y="45"/>
              </a:cxn>
              <a:cxn ang="0">
                <a:pos x="627" y="45"/>
              </a:cxn>
              <a:cxn ang="0">
                <a:pos x="614" y="45"/>
              </a:cxn>
              <a:cxn ang="0">
                <a:pos x="602" y="45"/>
              </a:cxn>
              <a:cxn ang="0">
                <a:pos x="582" y="45"/>
              </a:cxn>
              <a:cxn ang="0">
                <a:pos x="563" y="52"/>
              </a:cxn>
              <a:cxn ang="0">
                <a:pos x="544" y="52"/>
              </a:cxn>
              <a:cxn ang="0">
                <a:pos x="525" y="52"/>
              </a:cxn>
              <a:cxn ang="0">
                <a:pos x="506" y="52"/>
              </a:cxn>
              <a:cxn ang="0">
                <a:pos x="480" y="52"/>
              </a:cxn>
              <a:cxn ang="0">
                <a:pos x="455" y="52"/>
              </a:cxn>
              <a:cxn ang="0">
                <a:pos x="429" y="58"/>
              </a:cxn>
              <a:cxn ang="0">
                <a:pos x="403" y="58"/>
              </a:cxn>
              <a:cxn ang="0">
                <a:pos x="346" y="65"/>
              </a:cxn>
              <a:cxn ang="0">
                <a:pos x="295" y="65"/>
              </a:cxn>
              <a:cxn ang="0">
                <a:pos x="244" y="71"/>
              </a:cxn>
              <a:cxn ang="0">
                <a:pos x="192" y="71"/>
              </a:cxn>
              <a:cxn ang="0">
                <a:pos x="141" y="78"/>
              </a:cxn>
              <a:cxn ang="0">
                <a:pos x="90" y="78"/>
              </a:cxn>
              <a:cxn ang="0">
                <a:pos x="45" y="78"/>
              </a:cxn>
              <a:cxn ang="0">
                <a:pos x="0" y="78"/>
              </a:cxn>
              <a:cxn ang="0">
                <a:pos x="0" y="58"/>
              </a:cxn>
              <a:cxn ang="0">
                <a:pos x="77" y="52"/>
              </a:cxn>
              <a:cxn ang="0">
                <a:pos x="160" y="45"/>
              </a:cxn>
              <a:cxn ang="0">
                <a:pos x="237" y="39"/>
              </a:cxn>
              <a:cxn ang="0">
                <a:pos x="327" y="33"/>
              </a:cxn>
              <a:cxn ang="0">
                <a:pos x="327" y="33"/>
              </a:cxn>
            </a:cxnLst>
            <a:rect l="0" t="0" r="r" b="b"/>
            <a:pathLst>
              <a:path w="685" h="78">
                <a:moveTo>
                  <a:pt x="327" y="33"/>
                </a:moveTo>
                <a:lnTo>
                  <a:pt x="346" y="26"/>
                </a:lnTo>
                <a:lnTo>
                  <a:pt x="359" y="20"/>
                </a:lnTo>
                <a:lnTo>
                  <a:pt x="378" y="20"/>
                </a:lnTo>
                <a:lnTo>
                  <a:pt x="397" y="13"/>
                </a:lnTo>
                <a:lnTo>
                  <a:pt x="410" y="13"/>
                </a:lnTo>
                <a:lnTo>
                  <a:pt x="423" y="13"/>
                </a:lnTo>
                <a:lnTo>
                  <a:pt x="448" y="7"/>
                </a:lnTo>
                <a:lnTo>
                  <a:pt x="474" y="7"/>
                </a:lnTo>
                <a:lnTo>
                  <a:pt x="493" y="0"/>
                </a:lnTo>
                <a:lnTo>
                  <a:pt x="506" y="0"/>
                </a:lnTo>
                <a:lnTo>
                  <a:pt x="519" y="0"/>
                </a:lnTo>
                <a:lnTo>
                  <a:pt x="525" y="0"/>
                </a:lnTo>
                <a:lnTo>
                  <a:pt x="538" y="7"/>
                </a:lnTo>
                <a:lnTo>
                  <a:pt x="551" y="7"/>
                </a:lnTo>
                <a:lnTo>
                  <a:pt x="570" y="13"/>
                </a:lnTo>
                <a:lnTo>
                  <a:pt x="595" y="20"/>
                </a:lnTo>
                <a:lnTo>
                  <a:pt x="608" y="20"/>
                </a:lnTo>
                <a:lnTo>
                  <a:pt x="621" y="26"/>
                </a:lnTo>
                <a:lnTo>
                  <a:pt x="634" y="26"/>
                </a:lnTo>
                <a:lnTo>
                  <a:pt x="653" y="33"/>
                </a:lnTo>
                <a:lnTo>
                  <a:pt x="666" y="39"/>
                </a:lnTo>
                <a:lnTo>
                  <a:pt x="685" y="45"/>
                </a:lnTo>
                <a:lnTo>
                  <a:pt x="678" y="45"/>
                </a:lnTo>
                <a:lnTo>
                  <a:pt x="666" y="45"/>
                </a:lnTo>
                <a:lnTo>
                  <a:pt x="653" y="45"/>
                </a:lnTo>
                <a:lnTo>
                  <a:pt x="646" y="45"/>
                </a:lnTo>
                <a:lnTo>
                  <a:pt x="627" y="45"/>
                </a:lnTo>
                <a:lnTo>
                  <a:pt x="614" y="45"/>
                </a:lnTo>
                <a:lnTo>
                  <a:pt x="602" y="45"/>
                </a:lnTo>
                <a:lnTo>
                  <a:pt x="582" y="45"/>
                </a:lnTo>
                <a:lnTo>
                  <a:pt x="563" y="52"/>
                </a:lnTo>
                <a:lnTo>
                  <a:pt x="544" y="52"/>
                </a:lnTo>
                <a:lnTo>
                  <a:pt x="525" y="52"/>
                </a:lnTo>
                <a:lnTo>
                  <a:pt x="506" y="52"/>
                </a:lnTo>
                <a:lnTo>
                  <a:pt x="480" y="52"/>
                </a:lnTo>
                <a:lnTo>
                  <a:pt x="455" y="52"/>
                </a:lnTo>
                <a:lnTo>
                  <a:pt x="429" y="58"/>
                </a:lnTo>
                <a:lnTo>
                  <a:pt x="403" y="58"/>
                </a:lnTo>
                <a:lnTo>
                  <a:pt x="346" y="65"/>
                </a:lnTo>
                <a:lnTo>
                  <a:pt x="295" y="65"/>
                </a:lnTo>
                <a:lnTo>
                  <a:pt x="244" y="71"/>
                </a:lnTo>
                <a:lnTo>
                  <a:pt x="192" y="71"/>
                </a:lnTo>
                <a:lnTo>
                  <a:pt x="141" y="78"/>
                </a:lnTo>
                <a:lnTo>
                  <a:pt x="90" y="78"/>
                </a:lnTo>
                <a:lnTo>
                  <a:pt x="45" y="78"/>
                </a:lnTo>
                <a:lnTo>
                  <a:pt x="0" y="78"/>
                </a:lnTo>
                <a:lnTo>
                  <a:pt x="0" y="58"/>
                </a:lnTo>
                <a:lnTo>
                  <a:pt x="77" y="52"/>
                </a:lnTo>
                <a:lnTo>
                  <a:pt x="160" y="45"/>
                </a:lnTo>
                <a:lnTo>
                  <a:pt x="237" y="39"/>
                </a:lnTo>
                <a:lnTo>
                  <a:pt x="327" y="33"/>
                </a:lnTo>
                <a:lnTo>
                  <a:pt x="327" y="33"/>
                </a:lnTo>
              </a:path>
            </a:pathLst>
          </a:custGeom>
          <a:solidFill>
            <a:srgbClr val="FF0000"/>
          </a:solidFill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137" name="Freeform 41"/>
          <p:cNvSpPr>
            <a:spLocks/>
          </p:cNvSpPr>
          <p:nvPr/>
        </p:nvSpPr>
        <p:spPr bwMode="auto">
          <a:xfrm>
            <a:off x="5993249" y="3937407"/>
            <a:ext cx="990600" cy="306388"/>
          </a:xfrm>
          <a:custGeom>
            <a:avLst/>
            <a:gdLst/>
            <a:ahLst/>
            <a:cxnLst>
              <a:cxn ang="0">
                <a:pos x="270" y="58"/>
              </a:cxn>
              <a:cxn ang="0">
                <a:pos x="315" y="45"/>
              </a:cxn>
              <a:cxn ang="0">
                <a:pos x="360" y="32"/>
              </a:cxn>
              <a:cxn ang="0">
                <a:pos x="392" y="19"/>
              </a:cxn>
              <a:cxn ang="0">
                <a:pos x="424" y="13"/>
              </a:cxn>
              <a:cxn ang="0">
                <a:pos x="450" y="6"/>
              </a:cxn>
              <a:cxn ang="0">
                <a:pos x="476" y="6"/>
              </a:cxn>
              <a:cxn ang="0">
                <a:pos x="489" y="0"/>
              </a:cxn>
              <a:cxn ang="0">
                <a:pos x="521" y="6"/>
              </a:cxn>
              <a:cxn ang="0">
                <a:pos x="559" y="13"/>
              </a:cxn>
              <a:cxn ang="0">
                <a:pos x="591" y="19"/>
              </a:cxn>
              <a:cxn ang="0">
                <a:pos x="611" y="26"/>
              </a:cxn>
              <a:cxn ang="0">
                <a:pos x="617" y="32"/>
              </a:cxn>
              <a:cxn ang="0">
                <a:pos x="624" y="45"/>
              </a:cxn>
              <a:cxn ang="0">
                <a:pos x="624" y="58"/>
              </a:cxn>
              <a:cxn ang="0">
                <a:pos x="611" y="71"/>
              </a:cxn>
              <a:cxn ang="0">
                <a:pos x="591" y="90"/>
              </a:cxn>
              <a:cxn ang="0">
                <a:pos x="559" y="103"/>
              </a:cxn>
              <a:cxn ang="0">
                <a:pos x="514" y="122"/>
              </a:cxn>
              <a:cxn ang="0">
                <a:pos x="456" y="141"/>
              </a:cxn>
              <a:cxn ang="0">
                <a:pos x="392" y="154"/>
              </a:cxn>
              <a:cxn ang="0">
                <a:pos x="315" y="167"/>
              </a:cxn>
              <a:cxn ang="0">
                <a:pos x="238" y="186"/>
              </a:cxn>
              <a:cxn ang="0">
                <a:pos x="167" y="193"/>
              </a:cxn>
              <a:cxn ang="0">
                <a:pos x="116" y="193"/>
              </a:cxn>
              <a:cxn ang="0">
                <a:pos x="71" y="193"/>
              </a:cxn>
              <a:cxn ang="0">
                <a:pos x="45" y="186"/>
              </a:cxn>
              <a:cxn ang="0">
                <a:pos x="19" y="180"/>
              </a:cxn>
              <a:cxn ang="0">
                <a:pos x="6" y="167"/>
              </a:cxn>
              <a:cxn ang="0">
                <a:pos x="0" y="154"/>
              </a:cxn>
              <a:cxn ang="0">
                <a:pos x="0" y="141"/>
              </a:cxn>
              <a:cxn ang="0">
                <a:pos x="6" y="128"/>
              </a:cxn>
              <a:cxn ang="0">
                <a:pos x="13" y="122"/>
              </a:cxn>
              <a:cxn ang="0">
                <a:pos x="26" y="122"/>
              </a:cxn>
              <a:cxn ang="0">
                <a:pos x="32" y="122"/>
              </a:cxn>
              <a:cxn ang="0">
                <a:pos x="45" y="116"/>
              </a:cxn>
              <a:cxn ang="0">
                <a:pos x="64" y="116"/>
              </a:cxn>
              <a:cxn ang="0">
                <a:pos x="90" y="109"/>
              </a:cxn>
              <a:cxn ang="0">
                <a:pos x="122" y="96"/>
              </a:cxn>
              <a:cxn ang="0">
                <a:pos x="154" y="90"/>
              </a:cxn>
              <a:cxn ang="0">
                <a:pos x="199" y="77"/>
              </a:cxn>
              <a:cxn ang="0">
                <a:pos x="251" y="64"/>
              </a:cxn>
            </a:cxnLst>
            <a:rect l="0" t="0" r="r" b="b"/>
            <a:pathLst>
              <a:path w="624" h="193">
                <a:moveTo>
                  <a:pt x="251" y="64"/>
                </a:moveTo>
                <a:lnTo>
                  <a:pt x="270" y="58"/>
                </a:lnTo>
                <a:lnTo>
                  <a:pt x="296" y="51"/>
                </a:lnTo>
                <a:lnTo>
                  <a:pt x="315" y="45"/>
                </a:lnTo>
                <a:lnTo>
                  <a:pt x="341" y="39"/>
                </a:lnTo>
                <a:lnTo>
                  <a:pt x="360" y="32"/>
                </a:lnTo>
                <a:lnTo>
                  <a:pt x="379" y="26"/>
                </a:lnTo>
                <a:lnTo>
                  <a:pt x="392" y="19"/>
                </a:lnTo>
                <a:lnTo>
                  <a:pt x="411" y="19"/>
                </a:lnTo>
                <a:lnTo>
                  <a:pt x="424" y="13"/>
                </a:lnTo>
                <a:lnTo>
                  <a:pt x="437" y="13"/>
                </a:lnTo>
                <a:lnTo>
                  <a:pt x="450" y="6"/>
                </a:lnTo>
                <a:lnTo>
                  <a:pt x="463" y="6"/>
                </a:lnTo>
                <a:lnTo>
                  <a:pt x="476" y="6"/>
                </a:lnTo>
                <a:lnTo>
                  <a:pt x="482" y="6"/>
                </a:lnTo>
                <a:lnTo>
                  <a:pt x="489" y="0"/>
                </a:lnTo>
                <a:lnTo>
                  <a:pt x="495" y="0"/>
                </a:lnTo>
                <a:lnTo>
                  <a:pt x="521" y="6"/>
                </a:lnTo>
                <a:lnTo>
                  <a:pt x="540" y="6"/>
                </a:lnTo>
                <a:lnTo>
                  <a:pt x="559" y="13"/>
                </a:lnTo>
                <a:lnTo>
                  <a:pt x="585" y="13"/>
                </a:lnTo>
                <a:lnTo>
                  <a:pt x="591" y="19"/>
                </a:lnTo>
                <a:lnTo>
                  <a:pt x="598" y="19"/>
                </a:lnTo>
                <a:lnTo>
                  <a:pt x="611" y="26"/>
                </a:lnTo>
                <a:lnTo>
                  <a:pt x="611" y="32"/>
                </a:lnTo>
                <a:lnTo>
                  <a:pt x="617" y="32"/>
                </a:lnTo>
                <a:lnTo>
                  <a:pt x="624" y="39"/>
                </a:lnTo>
                <a:lnTo>
                  <a:pt x="624" y="45"/>
                </a:lnTo>
                <a:lnTo>
                  <a:pt x="624" y="51"/>
                </a:lnTo>
                <a:lnTo>
                  <a:pt x="624" y="58"/>
                </a:lnTo>
                <a:lnTo>
                  <a:pt x="617" y="64"/>
                </a:lnTo>
                <a:lnTo>
                  <a:pt x="611" y="71"/>
                </a:lnTo>
                <a:lnTo>
                  <a:pt x="604" y="84"/>
                </a:lnTo>
                <a:lnTo>
                  <a:pt x="591" y="90"/>
                </a:lnTo>
                <a:lnTo>
                  <a:pt x="572" y="96"/>
                </a:lnTo>
                <a:lnTo>
                  <a:pt x="559" y="103"/>
                </a:lnTo>
                <a:lnTo>
                  <a:pt x="534" y="116"/>
                </a:lnTo>
                <a:lnTo>
                  <a:pt x="514" y="122"/>
                </a:lnTo>
                <a:lnTo>
                  <a:pt x="482" y="135"/>
                </a:lnTo>
                <a:lnTo>
                  <a:pt x="456" y="141"/>
                </a:lnTo>
                <a:lnTo>
                  <a:pt x="424" y="148"/>
                </a:lnTo>
                <a:lnTo>
                  <a:pt x="392" y="154"/>
                </a:lnTo>
                <a:lnTo>
                  <a:pt x="354" y="161"/>
                </a:lnTo>
                <a:lnTo>
                  <a:pt x="315" y="167"/>
                </a:lnTo>
                <a:lnTo>
                  <a:pt x="276" y="180"/>
                </a:lnTo>
                <a:lnTo>
                  <a:pt x="238" y="186"/>
                </a:lnTo>
                <a:lnTo>
                  <a:pt x="199" y="186"/>
                </a:lnTo>
                <a:lnTo>
                  <a:pt x="167" y="193"/>
                </a:lnTo>
                <a:lnTo>
                  <a:pt x="141" y="193"/>
                </a:lnTo>
                <a:lnTo>
                  <a:pt x="116" y="193"/>
                </a:lnTo>
                <a:lnTo>
                  <a:pt x="90" y="193"/>
                </a:lnTo>
                <a:lnTo>
                  <a:pt x="71" y="193"/>
                </a:lnTo>
                <a:lnTo>
                  <a:pt x="58" y="193"/>
                </a:lnTo>
                <a:lnTo>
                  <a:pt x="45" y="186"/>
                </a:lnTo>
                <a:lnTo>
                  <a:pt x="32" y="180"/>
                </a:lnTo>
                <a:lnTo>
                  <a:pt x="19" y="180"/>
                </a:lnTo>
                <a:lnTo>
                  <a:pt x="13" y="173"/>
                </a:lnTo>
                <a:lnTo>
                  <a:pt x="6" y="167"/>
                </a:lnTo>
                <a:lnTo>
                  <a:pt x="6" y="161"/>
                </a:lnTo>
                <a:lnTo>
                  <a:pt x="0" y="154"/>
                </a:lnTo>
                <a:lnTo>
                  <a:pt x="0" y="148"/>
                </a:lnTo>
                <a:lnTo>
                  <a:pt x="0" y="141"/>
                </a:lnTo>
                <a:lnTo>
                  <a:pt x="0" y="135"/>
                </a:lnTo>
                <a:lnTo>
                  <a:pt x="6" y="128"/>
                </a:lnTo>
                <a:lnTo>
                  <a:pt x="6" y="128"/>
                </a:lnTo>
                <a:lnTo>
                  <a:pt x="13" y="122"/>
                </a:lnTo>
                <a:lnTo>
                  <a:pt x="19" y="122"/>
                </a:lnTo>
                <a:lnTo>
                  <a:pt x="26" y="122"/>
                </a:lnTo>
                <a:lnTo>
                  <a:pt x="26" y="122"/>
                </a:lnTo>
                <a:lnTo>
                  <a:pt x="32" y="122"/>
                </a:lnTo>
                <a:lnTo>
                  <a:pt x="39" y="122"/>
                </a:lnTo>
                <a:lnTo>
                  <a:pt x="45" y="116"/>
                </a:lnTo>
                <a:lnTo>
                  <a:pt x="51" y="116"/>
                </a:lnTo>
                <a:lnTo>
                  <a:pt x="64" y="116"/>
                </a:lnTo>
                <a:lnTo>
                  <a:pt x="77" y="109"/>
                </a:lnTo>
                <a:lnTo>
                  <a:pt x="90" y="109"/>
                </a:lnTo>
                <a:lnTo>
                  <a:pt x="103" y="103"/>
                </a:lnTo>
                <a:lnTo>
                  <a:pt x="122" y="96"/>
                </a:lnTo>
                <a:lnTo>
                  <a:pt x="135" y="96"/>
                </a:lnTo>
                <a:lnTo>
                  <a:pt x="154" y="90"/>
                </a:lnTo>
                <a:lnTo>
                  <a:pt x="180" y="84"/>
                </a:lnTo>
                <a:lnTo>
                  <a:pt x="199" y="77"/>
                </a:lnTo>
                <a:lnTo>
                  <a:pt x="225" y="71"/>
                </a:lnTo>
                <a:lnTo>
                  <a:pt x="251" y="64"/>
                </a:lnTo>
                <a:lnTo>
                  <a:pt x="251" y="64"/>
                </a:lnTo>
              </a:path>
            </a:pathLst>
          </a:custGeom>
          <a:solidFill>
            <a:srgbClr val="FF0000"/>
          </a:solidFill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138" name="Freeform 42"/>
          <p:cNvSpPr>
            <a:spLocks/>
          </p:cNvSpPr>
          <p:nvPr/>
        </p:nvSpPr>
        <p:spPr bwMode="auto">
          <a:xfrm>
            <a:off x="5820211" y="4488270"/>
            <a:ext cx="325438" cy="774700"/>
          </a:xfrm>
          <a:custGeom>
            <a:avLst/>
            <a:gdLst/>
            <a:ahLst/>
            <a:cxnLst>
              <a:cxn ang="0">
                <a:pos x="6" y="19"/>
              </a:cxn>
              <a:cxn ang="0">
                <a:pos x="13" y="6"/>
              </a:cxn>
              <a:cxn ang="0">
                <a:pos x="26" y="0"/>
              </a:cxn>
              <a:cxn ang="0">
                <a:pos x="45" y="0"/>
              </a:cxn>
              <a:cxn ang="0">
                <a:pos x="83" y="6"/>
              </a:cxn>
              <a:cxn ang="0">
                <a:pos x="135" y="19"/>
              </a:cxn>
              <a:cxn ang="0">
                <a:pos x="167" y="71"/>
              </a:cxn>
              <a:cxn ang="0">
                <a:pos x="173" y="148"/>
              </a:cxn>
              <a:cxn ang="0">
                <a:pos x="186" y="225"/>
              </a:cxn>
              <a:cxn ang="0">
                <a:pos x="193" y="289"/>
              </a:cxn>
              <a:cxn ang="0">
                <a:pos x="199" y="353"/>
              </a:cxn>
              <a:cxn ang="0">
                <a:pos x="205" y="398"/>
              </a:cxn>
              <a:cxn ang="0">
                <a:pos x="205" y="443"/>
              </a:cxn>
              <a:cxn ang="0">
                <a:pos x="205" y="475"/>
              </a:cxn>
              <a:cxn ang="0">
                <a:pos x="193" y="488"/>
              </a:cxn>
              <a:cxn ang="0">
                <a:pos x="160" y="488"/>
              </a:cxn>
              <a:cxn ang="0">
                <a:pos x="141" y="475"/>
              </a:cxn>
              <a:cxn ang="0">
                <a:pos x="128" y="462"/>
              </a:cxn>
              <a:cxn ang="0">
                <a:pos x="122" y="443"/>
              </a:cxn>
              <a:cxn ang="0">
                <a:pos x="122" y="424"/>
              </a:cxn>
              <a:cxn ang="0">
                <a:pos x="115" y="392"/>
              </a:cxn>
              <a:cxn ang="0">
                <a:pos x="109" y="353"/>
              </a:cxn>
              <a:cxn ang="0">
                <a:pos x="96" y="295"/>
              </a:cxn>
              <a:cxn ang="0">
                <a:pos x="77" y="212"/>
              </a:cxn>
              <a:cxn ang="0">
                <a:pos x="71" y="180"/>
              </a:cxn>
              <a:cxn ang="0">
                <a:pos x="58" y="148"/>
              </a:cxn>
              <a:cxn ang="0">
                <a:pos x="51" y="122"/>
              </a:cxn>
              <a:cxn ang="0">
                <a:pos x="38" y="103"/>
              </a:cxn>
              <a:cxn ang="0">
                <a:pos x="26" y="83"/>
              </a:cxn>
              <a:cxn ang="0">
                <a:pos x="6" y="71"/>
              </a:cxn>
              <a:cxn ang="0">
                <a:pos x="0" y="58"/>
              </a:cxn>
              <a:cxn ang="0">
                <a:pos x="0" y="45"/>
              </a:cxn>
              <a:cxn ang="0">
                <a:pos x="0" y="32"/>
              </a:cxn>
            </a:cxnLst>
            <a:rect l="0" t="0" r="r" b="b"/>
            <a:pathLst>
              <a:path w="205" h="488">
                <a:moveTo>
                  <a:pt x="0" y="32"/>
                </a:moveTo>
                <a:lnTo>
                  <a:pt x="6" y="19"/>
                </a:lnTo>
                <a:lnTo>
                  <a:pt x="6" y="13"/>
                </a:lnTo>
                <a:lnTo>
                  <a:pt x="13" y="6"/>
                </a:lnTo>
                <a:lnTo>
                  <a:pt x="19" y="0"/>
                </a:lnTo>
                <a:lnTo>
                  <a:pt x="26" y="0"/>
                </a:lnTo>
                <a:lnTo>
                  <a:pt x="38" y="0"/>
                </a:lnTo>
                <a:lnTo>
                  <a:pt x="45" y="0"/>
                </a:lnTo>
                <a:lnTo>
                  <a:pt x="58" y="0"/>
                </a:lnTo>
                <a:lnTo>
                  <a:pt x="83" y="6"/>
                </a:lnTo>
                <a:lnTo>
                  <a:pt x="103" y="13"/>
                </a:lnTo>
                <a:lnTo>
                  <a:pt x="135" y="19"/>
                </a:lnTo>
                <a:lnTo>
                  <a:pt x="160" y="26"/>
                </a:lnTo>
                <a:lnTo>
                  <a:pt x="167" y="71"/>
                </a:lnTo>
                <a:lnTo>
                  <a:pt x="173" y="109"/>
                </a:lnTo>
                <a:lnTo>
                  <a:pt x="173" y="148"/>
                </a:lnTo>
                <a:lnTo>
                  <a:pt x="180" y="186"/>
                </a:lnTo>
                <a:lnTo>
                  <a:pt x="186" y="225"/>
                </a:lnTo>
                <a:lnTo>
                  <a:pt x="186" y="257"/>
                </a:lnTo>
                <a:lnTo>
                  <a:pt x="193" y="289"/>
                </a:lnTo>
                <a:lnTo>
                  <a:pt x="193" y="321"/>
                </a:lnTo>
                <a:lnTo>
                  <a:pt x="199" y="353"/>
                </a:lnTo>
                <a:lnTo>
                  <a:pt x="199" y="379"/>
                </a:lnTo>
                <a:lnTo>
                  <a:pt x="205" y="398"/>
                </a:lnTo>
                <a:lnTo>
                  <a:pt x="205" y="424"/>
                </a:lnTo>
                <a:lnTo>
                  <a:pt x="205" y="443"/>
                </a:lnTo>
                <a:lnTo>
                  <a:pt x="205" y="462"/>
                </a:lnTo>
                <a:lnTo>
                  <a:pt x="205" y="475"/>
                </a:lnTo>
                <a:lnTo>
                  <a:pt x="205" y="488"/>
                </a:lnTo>
                <a:lnTo>
                  <a:pt x="193" y="488"/>
                </a:lnTo>
                <a:lnTo>
                  <a:pt x="173" y="488"/>
                </a:lnTo>
                <a:lnTo>
                  <a:pt x="160" y="488"/>
                </a:lnTo>
                <a:lnTo>
                  <a:pt x="154" y="482"/>
                </a:lnTo>
                <a:lnTo>
                  <a:pt x="141" y="475"/>
                </a:lnTo>
                <a:lnTo>
                  <a:pt x="135" y="469"/>
                </a:lnTo>
                <a:lnTo>
                  <a:pt x="128" y="462"/>
                </a:lnTo>
                <a:lnTo>
                  <a:pt x="128" y="456"/>
                </a:lnTo>
                <a:lnTo>
                  <a:pt x="122" y="443"/>
                </a:lnTo>
                <a:lnTo>
                  <a:pt x="122" y="437"/>
                </a:lnTo>
                <a:lnTo>
                  <a:pt x="122" y="424"/>
                </a:lnTo>
                <a:lnTo>
                  <a:pt x="115" y="405"/>
                </a:lnTo>
                <a:lnTo>
                  <a:pt x="115" y="392"/>
                </a:lnTo>
                <a:lnTo>
                  <a:pt x="109" y="372"/>
                </a:lnTo>
                <a:lnTo>
                  <a:pt x="109" y="353"/>
                </a:lnTo>
                <a:lnTo>
                  <a:pt x="103" y="334"/>
                </a:lnTo>
                <a:lnTo>
                  <a:pt x="96" y="295"/>
                </a:lnTo>
                <a:lnTo>
                  <a:pt x="90" y="250"/>
                </a:lnTo>
                <a:lnTo>
                  <a:pt x="77" y="212"/>
                </a:lnTo>
                <a:lnTo>
                  <a:pt x="71" y="193"/>
                </a:lnTo>
                <a:lnTo>
                  <a:pt x="71" y="180"/>
                </a:lnTo>
                <a:lnTo>
                  <a:pt x="64" y="160"/>
                </a:lnTo>
                <a:lnTo>
                  <a:pt x="58" y="148"/>
                </a:lnTo>
                <a:lnTo>
                  <a:pt x="51" y="135"/>
                </a:lnTo>
                <a:lnTo>
                  <a:pt x="51" y="122"/>
                </a:lnTo>
                <a:lnTo>
                  <a:pt x="45" y="109"/>
                </a:lnTo>
                <a:lnTo>
                  <a:pt x="38" y="103"/>
                </a:lnTo>
                <a:lnTo>
                  <a:pt x="32" y="96"/>
                </a:lnTo>
                <a:lnTo>
                  <a:pt x="26" y="83"/>
                </a:lnTo>
                <a:lnTo>
                  <a:pt x="13" y="77"/>
                </a:lnTo>
                <a:lnTo>
                  <a:pt x="6" y="71"/>
                </a:lnTo>
                <a:lnTo>
                  <a:pt x="6" y="64"/>
                </a:lnTo>
                <a:lnTo>
                  <a:pt x="0" y="58"/>
                </a:lnTo>
                <a:lnTo>
                  <a:pt x="0" y="51"/>
                </a:lnTo>
                <a:lnTo>
                  <a:pt x="0" y="45"/>
                </a:lnTo>
                <a:lnTo>
                  <a:pt x="0" y="38"/>
                </a:lnTo>
                <a:lnTo>
                  <a:pt x="0" y="32"/>
                </a:lnTo>
                <a:lnTo>
                  <a:pt x="0" y="32"/>
                </a:lnTo>
              </a:path>
            </a:pathLst>
          </a:custGeom>
          <a:solidFill>
            <a:srgbClr val="FF0000"/>
          </a:solidFill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139" name="Freeform 43"/>
          <p:cNvSpPr>
            <a:spLocks/>
          </p:cNvSpPr>
          <p:nvPr/>
        </p:nvSpPr>
        <p:spPr bwMode="auto">
          <a:xfrm>
            <a:off x="5921811" y="4324757"/>
            <a:ext cx="1235075" cy="896938"/>
          </a:xfrm>
          <a:custGeom>
            <a:avLst/>
            <a:gdLst/>
            <a:ahLst/>
            <a:cxnLst>
              <a:cxn ang="0">
                <a:pos x="636" y="7"/>
              </a:cxn>
              <a:cxn ang="0">
                <a:pos x="669" y="19"/>
              </a:cxn>
              <a:cxn ang="0">
                <a:pos x="714" y="45"/>
              </a:cxn>
              <a:cxn ang="0">
                <a:pos x="752" y="77"/>
              </a:cxn>
              <a:cxn ang="0">
                <a:pos x="771" y="96"/>
              </a:cxn>
              <a:cxn ang="0">
                <a:pos x="778" y="116"/>
              </a:cxn>
              <a:cxn ang="0">
                <a:pos x="758" y="141"/>
              </a:cxn>
              <a:cxn ang="0">
                <a:pos x="733" y="174"/>
              </a:cxn>
              <a:cxn ang="0">
                <a:pos x="714" y="225"/>
              </a:cxn>
              <a:cxn ang="0">
                <a:pos x="694" y="283"/>
              </a:cxn>
              <a:cxn ang="0">
                <a:pos x="675" y="347"/>
              </a:cxn>
              <a:cxn ang="0">
                <a:pos x="656" y="430"/>
              </a:cxn>
              <a:cxn ang="0">
                <a:pos x="636" y="488"/>
              </a:cxn>
              <a:cxn ang="0">
                <a:pos x="617" y="533"/>
              </a:cxn>
              <a:cxn ang="0">
                <a:pos x="598" y="559"/>
              </a:cxn>
              <a:cxn ang="0">
                <a:pos x="579" y="559"/>
              </a:cxn>
              <a:cxn ang="0">
                <a:pos x="559" y="559"/>
              </a:cxn>
              <a:cxn ang="0">
                <a:pos x="534" y="533"/>
              </a:cxn>
              <a:cxn ang="0">
                <a:pos x="527" y="508"/>
              </a:cxn>
              <a:cxn ang="0">
                <a:pos x="527" y="469"/>
              </a:cxn>
              <a:cxn ang="0">
                <a:pos x="540" y="424"/>
              </a:cxn>
              <a:cxn ang="0">
                <a:pos x="546" y="366"/>
              </a:cxn>
              <a:cxn ang="0">
                <a:pos x="566" y="302"/>
              </a:cxn>
              <a:cxn ang="0">
                <a:pos x="579" y="231"/>
              </a:cxn>
              <a:cxn ang="0">
                <a:pos x="585" y="180"/>
              </a:cxn>
              <a:cxn ang="0">
                <a:pos x="585" y="148"/>
              </a:cxn>
              <a:cxn ang="0">
                <a:pos x="585" y="129"/>
              </a:cxn>
              <a:cxn ang="0">
                <a:pos x="572" y="122"/>
              </a:cxn>
              <a:cxn ang="0">
                <a:pos x="546" y="122"/>
              </a:cxn>
              <a:cxn ang="0">
                <a:pos x="521" y="122"/>
              </a:cxn>
              <a:cxn ang="0">
                <a:pos x="489" y="129"/>
              </a:cxn>
              <a:cxn ang="0">
                <a:pos x="437" y="135"/>
              </a:cxn>
              <a:cxn ang="0">
                <a:pos x="373" y="148"/>
              </a:cxn>
              <a:cxn ang="0">
                <a:pos x="302" y="161"/>
              </a:cxn>
              <a:cxn ang="0">
                <a:pos x="225" y="180"/>
              </a:cxn>
              <a:cxn ang="0">
                <a:pos x="154" y="193"/>
              </a:cxn>
              <a:cxn ang="0">
                <a:pos x="96" y="199"/>
              </a:cxn>
              <a:cxn ang="0">
                <a:pos x="45" y="206"/>
              </a:cxn>
              <a:cxn ang="0">
                <a:pos x="13" y="206"/>
              </a:cxn>
              <a:cxn ang="0">
                <a:pos x="45" y="122"/>
              </a:cxn>
              <a:cxn ang="0">
                <a:pos x="161" y="103"/>
              </a:cxn>
              <a:cxn ang="0">
                <a:pos x="264" y="84"/>
              </a:cxn>
              <a:cxn ang="0">
                <a:pos x="347" y="71"/>
              </a:cxn>
              <a:cxn ang="0">
                <a:pos x="411" y="58"/>
              </a:cxn>
              <a:cxn ang="0">
                <a:pos x="463" y="45"/>
              </a:cxn>
              <a:cxn ang="0">
                <a:pos x="527" y="32"/>
              </a:cxn>
              <a:cxn ang="0">
                <a:pos x="566" y="19"/>
              </a:cxn>
              <a:cxn ang="0">
                <a:pos x="591" y="0"/>
              </a:cxn>
              <a:cxn ang="0">
                <a:pos x="617" y="0"/>
              </a:cxn>
            </a:cxnLst>
            <a:rect l="0" t="0" r="r" b="b"/>
            <a:pathLst>
              <a:path w="778" h="565">
                <a:moveTo>
                  <a:pt x="624" y="0"/>
                </a:moveTo>
                <a:lnTo>
                  <a:pt x="630" y="7"/>
                </a:lnTo>
                <a:lnTo>
                  <a:pt x="636" y="7"/>
                </a:lnTo>
                <a:lnTo>
                  <a:pt x="649" y="13"/>
                </a:lnTo>
                <a:lnTo>
                  <a:pt x="656" y="19"/>
                </a:lnTo>
                <a:lnTo>
                  <a:pt x="669" y="19"/>
                </a:lnTo>
                <a:lnTo>
                  <a:pt x="681" y="26"/>
                </a:lnTo>
                <a:lnTo>
                  <a:pt x="694" y="39"/>
                </a:lnTo>
                <a:lnTo>
                  <a:pt x="714" y="45"/>
                </a:lnTo>
                <a:lnTo>
                  <a:pt x="726" y="58"/>
                </a:lnTo>
                <a:lnTo>
                  <a:pt x="739" y="64"/>
                </a:lnTo>
                <a:lnTo>
                  <a:pt x="752" y="77"/>
                </a:lnTo>
                <a:lnTo>
                  <a:pt x="758" y="84"/>
                </a:lnTo>
                <a:lnTo>
                  <a:pt x="765" y="90"/>
                </a:lnTo>
                <a:lnTo>
                  <a:pt x="771" y="96"/>
                </a:lnTo>
                <a:lnTo>
                  <a:pt x="778" y="103"/>
                </a:lnTo>
                <a:lnTo>
                  <a:pt x="778" y="109"/>
                </a:lnTo>
                <a:lnTo>
                  <a:pt x="778" y="116"/>
                </a:lnTo>
                <a:lnTo>
                  <a:pt x="778" y="122"/>
                </a:lnTo>
                <a:lnTo>
                  <a:pt x="771" y="129"/>
                </a:lnTo>
                <a:lnTo>
                  <a:pt x="758" y="141"/>
                </a:lnTo>
                <a:lnTo>
                  <a:pt x="746" y="148"/>
                </a:lnTo>
                <a:lnTo>
                  <a:pt x="739" y="161"/>
                </a:lnTo>
                <a:lnTo>
                  <a:pt x="733" y="174"/>
                </a:lnTo>
                <a:lnTo>
                  <a:pt x="726" y="186"/>
                </a:lnTo>
                <a:lnTo>
                  <a:pt x="720" y="206"/>
                </a:lnTo>
                <a:lnTo>
                  <a:pt x="714" y="225"/>
                </a:lnTo>
                <a:lnTo>
                  <a:pt x="701" y="251"/>
                </a:lnTo>
                <a:lnTo>
                  <a:pt x="701" y="263"/>
                </a:lnTo>
                <a:lnTo>
                  <a:pt x="694" y="283"/>
                </a:lnTo>
                <a:lnTo>
                  <a:pt x="688" y="296"/>
                </a:lnTo>
                <a:lnTo>
                  <a:pt x="688" y="315"/>
                </a:lnTo>
                <a:lnTo>
                  <a:pt x="675" y="347"/>
                </a:lnTo>
                <a:lnTo>
                  <a:pt x="669" y="379"/>
                </a:lnTo>
                <a:lnTo>
                  <a:pt x="662" y="405"/>
                </a:lnTo>
                <a:lnTo>
                  <a:pt x="656" y="430"/>
                </a:lnTo>
                <a:lnTo>
                  <a:pt x="649" y="456"/>
                </a:lnTo>
                <a:lnTo>
                  <a:pt x="643" y="475"/>
                </a:lnTo>
                <a:lnTo>
                  <a:pt x="636" y="488"/>
                </a:lnTo>
                <a:lnTo>
                  <a:pt x="630" y="508"/>
                </a:lnTo>
                <a:lnTo>
                  <a:pt x="624" y="520"/>
                </a:lnTo>
                <a:lnTo>
                  <a:pt x="617" y="533"/>
                </a:lnTo>
                <a:lnTo>
                  <a:pt x="611" y="546"/>
                </a:lnTo>
                <a:lnTo>
                  <a:pt x="604" y="552"/>
                </a:lnTo>
                <a:lnTo>
                  <a:pt x="598" y="559"/>
                </a:lnTo>
                <a:lnTo>
                  <a:pt x="591" y="565"/>
                </a:lnTo>
                <a:lnTo>
                  <a:pt x="585" y="565"/>
                </a:lnTo>
                <a:lnTo>
                  <a:pt x="579" y="559"/>
                </a:lnTo>
                <a:lnTo>
                  <a:pt x="572" y="559"/>
                </a:lnTo>
                <a:lnTo>
                  <a:pt x="566" y="559"/>
                </a:lnTo>
                <a:lnTo>
                  <a:pt x="559" y="559"/>
                </a:lnTo>
                <a:lnTo>
                  <a:pt x="553" y="552"/>
                </a:lnTo>
                <a:lnTo>
                  <a:pt x="546" y="546"/>
                </a:lnTo>
                <a:lnTo>
                  <a:pt x="534" y="533"/>
                </a:lnTo>
                <a:lnTo>
                  <a:pt x="534" y="520"/>
                </a:lnTo>
                <a:lnTo>
                  <a:pt x="527" y="514"/>
                </a:lnTo>
                <a:lnTo>
                  <a:pt x="527" y="508"/>
                </a:lnTo>
                <a:lnTo>
                  <a:pt x="527" y="495"/>
                </a:lnTo>
                <a:lnTo>
                  <a:pt x="527" y="482"/>
                </a:lnTo>
                <a:lnTo>
                  <a:pt x="527" y="469"/>
                </a:lnTo>
                <a:lnTo>
                  <a:pt x="534" y="456"/>
                </a:lnTo>
                <a:lnTo>
                  <a:pt x="534" y="437"/>
                </a:lnTo>
                <a:lnTo>
                  <a:pt x="540" y="424"/>
                </a:lnTo>
                <a:lnTo>
                  <a:pt x="540" y="405"/>
                </a:lnTo>
                <a:lnTo>
                  <a:pt x="546" y="385"/>
                </a:lnTo>
                <a:lnTo>
                  <a:pt x="546" y="366"/>
                </a:lnTo>
                <a:lnTo>
                  <a:pt x="553" y="347"/>
                </a:lnTo>
                <a:lnTo>
                  <a:pt x="559" y="328"/>
                </a:lnTo>
                <a:lnTo>
                  <a:pt x="566" y="302"/>
                </a:lnTo>
                <a:lnTo>
                  <a:pt x="572" y="276"/>
                </a:lnTo>
                <a:lnTo>
                  <a:pt x="572" y="251"/>
                </a:lnTo>
                <a:lnTo>
                  <a:pt x="579" y="231"/>
                </a:lnTo>
                <a:lnTo>
                  <a:pt x="579" y="212"/>
                </a:lnTo>
                <a:lnTo>
                  <a:pt x="585" y="193"/>
                </a:lnTo>
                <a:lnTo>
                  <a:pt x="585" y="180"/>
                </a:lnTo>
                <a:lnTo>
                  <a:pt x="585" y="167"/>
                </a:lnTo>
                <a:lnTo>
                  <a:pt x="585" y="154"/>
                </a:lnTo>
                <a:lnTo>
                  <a:pt x="585" y="148"/>
                </a:lnTo>
                <a:lnTo>
                  <a:pt x="585" y="141"/>
                </a:lnTo>
                <a:lnTo>
                  <a:pt x="585" y="135"/>
                </a:lnTo>
                <a:lnTo>
                  <a:pt x="585" y="129"/>
                </a:lnTo>
                <a:lnTo>
                  <a:pt x="585" y="129"/>
                </a:lnTo>
                <a:lnTo>
                  <a:pt x="579" y="122"/>
                </a:lnTo>
                <a:lnTo>
                  <a:pt x="572" y="122"/>
                </a:lnTo>
                <a:lnTo>
                  <a:pt x="566" y="122"/>
                </a:lnTo>
                <a:lnTo>
                  <a:pt x="553" y="122"/>
                </a:lnTo>
                <a:lnTo>
                  <a:pt x="546" y="122"/>
                </a:lnTo>
                <a:lnTo>
                  <a:pt x="540" y="122"/>
                </a:lnTo>
                <a:lnTo>
                  <a:pt x="534" y="122"/>
                </a:lnTo>
                <a:lnTo>
                  <a:pt x="521" y="122"/>
                </a:lnTo>
                <a:lnTo>
                  <a:pt x="514" y="122"/>
                </a:lnTo>
                <a:lnTo>
                  <a:pt x="501" y="122"/>
                </a:lnTo>
                <a:lnTo>
                  <a:pt x="489" y="129"/>
                </a:lnTo>
                <a:lnTo>
                  <a:pt x="469" y="129"/>
                </a:lnTo>
                <a:lnTo>
                  <a:pt x="456" y="135"/>
                </a:lnTo>
                <a:lnTo>
                  <a:pt x="437" y="135"/>
                </a:lnTo>
                <a:lnTo>
                  <a:pt x="418" y="141"/>
                </a:lnTo>
                <a:lnTo>
                  <a:pt x="399" y="141"/>
                </a:lnTo>
                <a:lnTo>
                  <a:pt x="373" y="148"/>
                </a:lnTo>
                <a:lnTo>
                  <a:pt x="354" y="154"/>
                </a:lnTo>
                <a:lnTo>
                  <a:pt x="328" y="161"/>
                </a:lnTo>
                <a:lnTo>
                  <a:pt x="302" y="161"/>
                </a:lnTo>
                <a:lnTo>
                  <a:pt x="270" y="167"/>
                </a:lnTo>
                <a:lnTo>
                  <a:pt x="244" y="174"/>
                </a:lnTo>
                <a:lnTo>
                  <a:pt x="225" y="180"/>
                </a:lnTo>
                <a:lnTo>
                  <a:pt x="199" y="186"/>
                </a:lnTo>
                <a:lnTo>
                  <a:pt x="174" y="186"/>
                </a:lnTo>
                <a:lnTo>
                  <a:pt x="154" y="193"/>
                </a:lnTo>
                <a:lnTo>
                  <a:pt x="135" y="193"/>
                </a:lnTo>
                <a:lnTo>
                  <a:pt x="116" y="199"/>
                </a:lnTo>
                <a:lnTo>
                  <a:pt x="96" y="199"/>
                </a:lnTo>
                <a:lnTo>
                  <a:pt x="77" y="199"/>
                </a:lnTo>
                <a:lnTo>
                  <a:pt x="64" y="206"/>
                </a:lnTo>
                <a:lnTo>
                  <a:pt x="45" y="206"/>
                </a:lnTo>
                <a:lnTo>
                  <a:pt x="32" y="206"/>
                </a:lnTo>
                <a:lnTo>
                  <a:pt x="19" y="206"/>
                </a:lnTo>
                <a:lnTo>
                  <a:pt x="13" y="206"/>
                </a:lnTo>
                <a:lnTo>
                  <a:pt x="0" y="206"/>
                </a:lnTo>
                <a:lnTo>
                  <a:pt x="0" y="135"/>
                </a:lnTo>
                <a:lnTo>
                  <a:pt x="45" y="122"/>
                </a:lnTo>
                <a:lnTo>
                  <a:pt x="84" y="116"/>
                </a:lnTo>
                <a:lnTo>
                  <a:pt x="122" y="109"/>
                </a:lnTo>
                <a:lnTo>
                  <a:pt x="161" y="103"/>
                </a:lnTo>
                <a:lnTo>
                  <a:pt x="193" y="96"/>
                </a:lnTo>
                <a:lnTo>
                  <a:pt x="231" y="90"/>
                </a:lnTo>
                <a:lnTo>
                  <a:pt x="264" y="84"/>
                </a:lnTo>
                <a:lnTo>
                  <a:pt x="289" y="77"/>
                </a:lnTo>
                <a:lnTo>
                  <a:pt x="315" y="77"/>
                </a:lnTo>
                <a:lnTo>
                  <a:pt x="347" y="71"/>
                </a:lnTo>
                <a:lnTo>
                  <a:pt x="366" y="64"/>
                </a:lnTo>
                <a:lnTo>
                  <a:pt x="392" y="58"/>
                </a:lnTo>
                <a:lnTo>
                  <a:pt x="411" y="58"/>
                </a:lnTo>
                <a:lnTo>
                  <a:pt x="431" y="51"/>
                </a:lnTo>
                <a:lnTo>
                  <a:pt x="444" y="51"/>
                </a:lnTo>
                <a:lnTo>
                  <a:pt x="463" y="45"/>
                </a:lnTo>
                <a:lnTo>
                  <a:pt x="482" y="39"/>
                </a:lnTo>
                <a:lnTo>
                  <a:pt x="508" y="39"/>
                </a:lnTo>
                <a:lnTo>
                  <a:pt x="527" y="32"/>
                </a:lnTo>
                <a:lnTo>
                  <a:pt x="540" y="26"/>
                </a:lnTo>
                <a:lnTo>
                  <a:pt x="559" y="19"/>
                </a:lnTo>
                <a:lnTo>
                  <a:pt x="566" y="19"/>
                </a:lnTo>
                <a:lnTo>
                  <a:pt x="579" y="13"/>
                </a:lnTo>
                <a:lnTo>
                  <a:pt x="579" y="7"/>
                </a:lnTo>
                <a:lnTo>
                  <a:pt x="591" y="0"/>
                </a:lnTo>
                <a:lnTo>
                  <a:pt x="598" y="0"/>
                </a:lnTo>
                <a:lnTo>
                  <a:pt x="611" y="0"/>
                </a:lnTo>
                <a:lnTo>
                  <a:pt x="617" y="0"/>
                </a:lnTo>
                <a:lnTo>
                  <a:pt x="624" y="0"/>
                </a:lnTo>
                <a:lnTo>
                  <a:pt x="624" y="0"/>
                </a:lnTo>
              </a:path>
            </a:pathLst>
          </a:custGeom>
          <a:solidFill>
            <a:srgbClr val="FF0000"/>
          </a:solidFill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140" name="Freeform 44"/>
          <p:cNvSpPr>
            <a:spLocks/>
          </p:cNvSpPr>
          <p:nvPr/>
        </p:nvSpPr>
        <p:spPr bwMode="auto">
          <a:xfrm>
            <a:off x="6136124" y="4691470"/>
            <a:ext cx="622300" cy="214313"/>
          </a:xfrm>
          <a:custGeom>
            <a:avLst/>
            <a:gdLst/>
            <a:ahLst/>
            <a:cxnLst>
              <a:cxn ang="0">
                <a:pos x="71" y="135"/>
              </a:cxn>
              <a:cxn ang="0">
                <a:pos x="58" y="135"/>
              </a:cxn>
              <a:cxn ang="0">
                <a:pos x="32" y="122"/>
              </a:cxn>
              <a:cxn ang="0">
                <a:pos x="13" y="103"/>
              </a:cxn>
              <a:cxn ang="0">
                <a:pos x="6" y="90"/>
              </a:cxn>
              <a:cxn ang="0">
                <a:pos x="6" y="77"/>
              </a:cxn>
              <a:cxn ang="0">
                <a:pos x="6" y="77"/>
              </a:cxn>
              <a:cxn ang="0">
                <a:pos x="19" y="71"/>
              </a:cxn>
              <a:cxn ang="0">
                <a:pos x="32" y="65"/>
              </a:cxn>
              <a:cxn ang="0">
                <a:pos x="51" y="58"/>
              </a:cxn>
              <a:cxn ang="0">
                <a:pos x="77" y="52"/>
              </a:cxn>
              <a:cxn ang="0">
                <a:pos x="103" y="45"/>
              </a:cxn>
              <a:cxn ang="0">
                <a:pos x="135" y="39"/>
              </a:cxn>
              <a:cxn ang="0">
                <a:pos x="186" y="26"/>
              </a:cxn>
              <a:cxn ang="0">
                <a:pos x="251" y="13"/>
              </a:cxn>
              <a:cxn ang="0">
                <a:pos x="302" y="7"/>
              </a:cxn>
              <a:cxn ang="0">
                <a:pos x="334" y="0"/>
              </a:cxn>
              <a:cxn ang="0">
                <a:pos x="360" y="0"/>
              </a:cxn>
              <a:cxn ang="0">
                <a:pos x="373" y="7"/>
              </a:cxn>
              <a:cxn ang="0">
                <a:pos x="386" y="7"/>
              </a:cxn>
              <a:cxn ang="0">
                <a:pos x="392" y="20"/>
              </a:cxn>
              <a:cxn ang="0">
                <a:pos x="392" y="39"/>
              </a:cxn>
              <a:cxn ang="0">
                <a:pos x="379" y="65"/>
              </a:cxn>
              <a:cxn ang="0">
                <a:pos x="373" y="77"/>
              </a:cxn>
              <a:cxn ang="0">
                <a:pos x="360" y="90"/>
              </a:cxn>
              <a:cxn ang="0">
                <a:pos x="347" y="97"/>
              </a:cxn>
              <a:cxn ang="0">
                <a:pos x="328" y="103"/>
              </a:cxn>
              <a:cxn ang="0">
                <a:pos x="309" y="103"/>
              </a:cxn>
              <a:cxn ang="0">
                <a:pos x="283" y="103"/>
              </a:cxn>
              <a:cxn ang="0">
                <a:pos x="251" y="110"/>
              </a:cxn>
              <a:cxn ang="0">
                <a:pos x="199" y="122"/>
              </a:cxn>
              <a:cxn ang="0">
                <a:pos x="148" y="129"/>
              </a:cxn>
              <a:cxn ang="0">
                <a:pos x="109" y="135"/>
              </a:cxn>
              <a:cxn ang="0">
                <a:pos x="84" y="135"/>
              </a:cxn>
              <a:cxn ang="0">
                <a:pos x="71" y="135"/>
              </a:cxn>
            </a:cxnLst>
            <a:rect l="0" t="0" r="r" b="b"/>
            <a:pathLst>
              <a:path w="392" h="135">
                <a:moveTo>
                  <a:pt x="71" y="135"/>
                </a:moveTo>
                <a:lnTo>
                  <a:pt x="71" y="135"/>
                </a:lnTo>
                <a:lnTo>
                  <a:pt x="64" y="135"/>
                </a:lnTo>
                <a:lnTo>
                  <a:pt x="58" y="135"/>
                </a:lnTo>
                <a:lnTo>
                  <a:pt x="45" y="129"/>
                </a:lnTo>
                <a:lnTo>
                  <a:pt x="32" y="122"/>
                </a:lnTo>
                <a:lnTo>
                  <a:pt x="19" y="116"/>
                </a:lnTo>
                <a:lnTo>
                  <a:pt x="13" y="103"/>
                </a:lnTo>
                <a:lnTo>
                  <a:pt x="6" y="97"/>
                </a:lnTo>
                <a:lnTo>
                  <a:pt x="6" y="90"/>
                </a:lnTo>
                <a:lnTo>
                  <a:pt x="0" y="84"/>
                </a:lnTo>
                <a:lnTo>
                  <a:pt x="6" y="77"/>
                </a:lnTo>
                <a:lnTo>
                  <a:pt x="6" y="77"/>
                </a:lnTo>
                <a:lnTo>
                  <a:pt x="6" y="77"/>
                </a:lnTo>
                <a:lnTo>
                  <a:pt x="13" y="71"/>
                </a:lnTo>
                <a:lnTo>
                  <a:pt x="19" y="71"/>
                </a:lnTo>
                <a:lnTo>
                  <a:pt x="26" y="65"/>
                </a:lnTo>
                <a:lnTo>
                  <a:pt x="32" y="65"/>
                </a:lnTo>
                <a:lnTo>
                  <a:pt x="39" y="58"/>
                </a:lnTo>
                <a:lnTo>
                  <a:pt x="51" y="58"/>
                </a:lnTo>
                <a:lnTo>
                  <a:pt x="64" y="52"/>
                </a:lnTo>
                <a:lnTo>
                  <a:pt x="77" y="52"/>
                </a:lnTo>
                <a:lnTo>
                  <a:pt x="90" y="45"/>
                </a:lnTo>
                <a:lnTo>
                  <a:pt x="103" y="45"/>
                </a:lnTo>
                <a:lnTo>
                  <a:pt x="116" y="39"/>
                </a:lnTo>
                <a:lnTo>
                  <a:pt x="135" y="39"/>
                </a:lnTo>
                <a:lnTo>
                  <a:pt x="154" y="32"/>
                </a:lnTo>
                <a:lnTo>
                  <a:pt x="186" y="26"/>
                </a:lnTo>
                <a:lnTo>
                  <a:pt x="219" y="20"/>
                </a:lnTo>
                <a:lnTo>
                  <a:pt x="251" y="13"/>
                </a:lnTo>
                <a:lnTo>
                  <a:pt x="276" y="7"/>
                </a:lnTo>
                <a:lnTo>
                  <a:pt x="302" y="7"/>
                </a:lnTo>
                <a:lnTo>
                  <a:pt x="321" y="0"/>
                </a:lnTo>
                <a:lnTo>
                  <a:pt x="334" y="0"/>
                </a:lnTo>
                <a:lnTo>
                  <a:pt x="347" y="0"/>
                </a:lnTo>
                <a:lnTo>
                  <a:pt x="360" y="0"/>
                </a:lnTo>
                <a:lnTo>
                  <a:pt x="366" y="0"/>
                </a:lnTo>
                <a:lnTo>
                  <a:pt x="373" y="7"/>
                </a:lnTo>
                <a:lnTo>
                  <a:pt x="379" y="7"/>
                </a:lnTo>
                <a:lnTo>
                  <a:pt x="386" y="7"/>
                </a:lnTo>
                <a:lnTo>
                  <a:pt x="392" y="13"/>
                </a:lnTo>
                <a:lnTo>
                  <a:pt x="392" y="20"/>
                </a:lnTo>
                <a:lnTo>
                  <a:pt x="392" y="26"/>
                </a:lnTo>
                <a:lnTo>
                  <a:pt x="392" y="39"/>
                </a:lnTo>
                <a:lnTo>
                  <a:pt x="392" y="52"/>
                </a:lnTo>
                <a:lnTo>
                  <a:pt x="379" y="65"/>
                </a:lnTo>
                <a:lnTo>
                  <a:pt x="379" y="71"/>
                </a:lnTo>
                <a:lnTo>
                  <a:pt x="373" y="77"/>
                </a:lnTo>
                <a:lnTo>
                  <a:pt x="366" y="84"/>
                </a:lnTo>
                <a:lnTo>
                  <a:pt x="360" y="90"/>
                </a:lnTo>
                <a:lnTo>
                  <a:pt x="354" y="90"/>
                </a:lnTo>
                <a:lnTo>
                  <a:pt x="347" y="97"/>
                </a:lnTo>
                <a:lnTo>
                  <a:pt x="334" y="97"/>
                </a:lnTo>
                <a:lnTo>
                  <a:pt x="328" y="103"/>
                </a:lnTo>
                <a:lnTo>
                  <a:pt x="321" y="103"/>
                </a:lnTo>
                <a:lnTo>
                  <a:pt x="309" y="103"/>
                </a:lnTo>
                <a:lnTo>
                  <a:pt x="302" y="103"/>
                </a:lnTo>
                <a:lnTo>
                  <a:pt x="283" y="103"/>
                </a:lnTo>
                <a:lnTo>
                  <a:pt x="270" y="110"/>
                </a:lnTo>
                <a:lnTo>
                  <a:pt x="251" y="110"/>
                </a:lnTo>
                <a:lnTo>
                  <a:pt x="225" y="116"/>
                </a:lnTo>
                <a:lnTo>
                  <a:pt x="199" y="122"/>
                </a:lnTo>
                <a:lnTo>
                  <a:pt x="174" y="122"/>
                </a:lnTo>
                <a:lnTo>
                  <a:pt x="148" y="129"/>
                </a:lnTo>
                <a:lnTo>
                  <a:pt x="129" y="129"/>
                </a:lnTo>
                <a:lnTo>
                  <a:pt x="109" y="135"/>
                </a:lnTo>
                <a:lnTo>
                  <a:pt x="96" y="135"/>
                </a:lnTo>
                <a:lnTo>
                  <a:pt x="84" y="135"/>
                </a:lnTo>
                <a:lnTo>
                  <a:pt x="77" y="135"/>
                </a:lnTo>
                <a:lnTo>
                  <a:pt x="71" y="135"/>
                </a:lnTo>
                <a:lnTo>
                  <a:pt x="71" y="135"/>
                </a:lnTo>
              </a:path>
            </a:pathLst>
          </a:custGeom>
          <a:solidFill>
            <a:srgbClr val="FF0000"/>
          </a:solidFill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141" name="Freeform 45"/>
          <p:cNvSpPr>
            <a:spLocks/>
          </p:cNvSpPr>
          <p:nvPr/>
        </p:nvSpPr>
        <p:spPr bwMode="auto">
          <a:xfrm>
            <a:off x="5697974" y="5191532"/>
            <a:ext cx="1897063" cy="928688"/>
          </a:xfrm>
          <a:custGeom>
            <a:avLst/>
            <a:gdLst/>
            <a:ahLst/>
            <a:cxnLst>
              <a:cxn ang="0">
                <a:pos x="51" y="6"/>
              </a:cxn>
              <a:cxn ang="0">
                <a:pos x="83" y="0"/>
              </a:cxn>
              <a:cxn ang="0">
                <a:pos x="109" y="6"/>
              </a:cxn>
              <a:cxn ang="0">
                <a:pos x="115" y="6"/>
              </a:cxn>
              <a:cxn ang="0">
                <a:pos x="135" y="19"/>
              </a:cxn>
              <a:cxn ang="0">
                <a:pos x="160" y="32"/>
              </a:cxn>
              <a:cxn ang="0">
                <a:pos x="192" y="51"/>
              </a:cxn>
              <a:cxn ang="0">
                <a:pos x="231" y="71"/>
              </a:cxn>
              <a:cxn ang="0">
                <a:pos x="276" y="96"/>
              </a:cxn>
              <a:cxn ang="0">
                <a:pos x="327" y="129"/>
              </a:cxn>
              <a:cxn ang="0">
                <a:pos x="385" y="161"/>
              </a:cxn>
              <a:cxn ang="0">
                <a:pos x="507" y="225"/>
              </a:cxn>
              <a:cxn ang="0">
                <a:pos x="617" y="283"/>
              </a:cxn>
              <a:cxn ang="0">
                <a:pos x="720" y="328"/>
              </a:cxn>
              <a:cxn ang="0">
                <a:pos x="816" y="366"/>
              </a:cxn>
              <a:cxn ang="0">
                <a:pos x="899" y="398"/>
              </a:cxn>
              <a:cxn ang="0">
                <a:pos x="977" y="418"/>
              </a:cxn>
              <a:cxn ang="0">
                <a:pos x="1041" y="437"/>
              </a:cxn>
              <a:cxn ang="0">
                <a:pos x="1099" y="450"/>
              </a:cxn>
              <a:cxn ang="0">
                <a:pos x="1144" y="463"/>
              </a:cxn>
              <a:cxn ang="0">
                <a:pos x="1176" y="475"/>
              </a:cxn>
              <a:cxn ang="0">
                <a:pos x="1189" y="488"/>
              </a:cxn>
              <a:cxn ang="0">
                <a:pos x="1195" y="507"/>
              </a:cxn>
              <a:cxn ang="0">
                <a:pos x="1189" y="514"/>
              </a:cxn>
              <a:cxn ang="0">
                <a:pos x="1182" y="520"/>
              </a:cxn>
              <a:cxn ang="0">
                <a:pos x="1169" y="527"/>
              </a:cxn>
              <a:cxn ang="0">
                <a:pos x="1150" y="533"/>
              </a:cxn>
              <a:cxn ang="0">
                <a:pos x="1131" y="546"/>
              </a:cxn>
              <a:cxn ang="0">
                <a:pos x="1105" y="552"/>
              </a:cxn>
              <a:cxn ang="0">
                <a:pos x="1079" y="559"/>
              </a:cxn>
              <a:cxn ang="0">
                <a:pos x="1047" y="565"/>
              </a:cxn>
              <a:cxn ang="0">
                <a:pos x="977" y="572"/>
              </a:cxn>
              <a:cxn ang="0">
                <a:pos x="925" y="578"/>
              </a:cxn>
              <a:cxn ang="0">
                <a:pos x="887" y="585"/>
              </a:cxn>
              <a:cxn ang="0">
                <a:pos x="861" y="585"/>
              </a:cxn>
              <a:cxn ang="0">
                <a:pos x="848" y="578"/>
              </a:cxn>
              <a:cxn ang="0">
                <a:pos x="829" y="572"/>
              </a:cxn>
              <a:cxn ang="0">
                <a:pos x="810" y="559"/>
              </a:cxn>
              <a:cxn ang="0">
                <a:pos x="784" y="546"/>
              </a:cxn>
              <a:cxn ang="0">
                <a:pos x="752" y="533"/>
              </a:cxn>
              <a:cxn ang="0">
                <a:pos x="720" y="507"/>
              </a:cxn>
              <a:cxn ang="0">
                <a:pos x="681" y="482"/>
              </a:cxn>
              <a:cxn ang="0">
                <a:pos x="642" y="450"/>
              </a:cxn>
              <a:cxn ang="0">
                <a:pos x="462" y="328"/>
              </a:cxn>
              <a:cxn ang="0">
                <a:pos x="276" y="212"/>
              </a:cxn>
              <a:cxn ang="0">
                <a:pos x="231" y="180"/>
              </a:cxn>
              <a:cxn ang="0">
                <a:pos x="192" y="154"/>
              </a:cxn>
              <a:cxn ang="0">
                <a:pos x="154" y="135"/>
              </a:cxn>
              <a:cxn ang="0">
                <a:pos x="122" y="116"/>
              </a:cxn>
              <a:cxn ang="0">
                <a:pos x="96" y="103"/>
              </a:cxn>
              <a:cxn ang="0">
                <a:pos x="70" y="90"/>
              </a:cxn>
              <a:cxn ang="0">
                <a:pos x="58" y="84"/>
              </a:cxn>
              <a:cxn ang="0">
                <a:pos x="45" y="84"/>
              </a:cxn>
              <a:cxn ang="0">
                <a:pos x="25" y="84"/>
              </a:cxn>
              <a:cxn ang="0">
                <a:pos x="13" y="77"/>
              </a:cxn>
              <a:cxn ang="0">
                <a:pos x="6" y="64"/>
              </a:cxn>
              <a:cxn ang="0">
                <a:pos x="0" y="51"/>
              </a:cxn>
              <a:cxn ang="0">
                <a:pos x="6" y="39"/>
              </a:cxn>
              <a:cxn ang="0">
                <a:pos x="19" y="19"/>
              </a:cxn>
              <a:cxn ang="0">
                <a:pos x="32" y="13"/>
              </a:cxn>
            </a:cxnLst>
            <a:rect l="0" t="0" r="r" b="b"/>
            <a:pathLst>
              <a:path w="1195" h="585">
                <a:moveTo>
                  <a:pt x="32" y="13"/>
                </a:moveTo>
                <a:lnTo>
                  <a:pt x="51" y="6"/>
                </a:lnTo>
                <a:lnTo>
                  <a:pt x="64" y="0"/>
                </a:lnTo>
                <a:lnTo>
                  <a:pt x="83" y="0"/>
                </a:lnTo>
                <a:lnTo>
                  <a:pt x="96" y="0"/>
                </a:lnTo>
                <a:lnTo>
                  <a:pt x="109" y="6"/>
                </a:lnTo>
                <a:lnTo>
                  <a:pt x="109" y="6"/>
                </a:lnTo>
                <a:lnTo>
                  <a:pt x="115" y="6"/>
                </a:lnTo>
                <a:lnTo>
                  <a:pt x="128" y="13"/>
                </a:lnTo>
                <a:lnTo>
                  <a:pt x="135" y="19"/>
                </a:lnTo>
                <a:lnTo>
                  <a:pt x="148" y="26"/>
                </a:lnTo>
                <a:lnTo>
                  <a:pt x="160" y="32"/>
                </a:lnTo>
                <a:lnTo>
                  <a:pt x="180" y="39"/>
                </a:lnTo>
                <a:lnTo>
                  <a:pt x="192" y="51"/>
                </a:lnTo>
                <a:lnTo>
                  <a:pt x="212" y="58"/>
                </a:lnTo>
                <a:lnTo>
                  <a:pt x="231" y="71"/>
                </a:lnTo>
                <a:lnTo>
                  <a:pt x="257" y="84"/>
                </a:lnTo>
                <a:lnTo>
                  <a:pt x="276" y="96"/>
                </a:lnTo>
                <a:lnTo>
                  <a:pt x="302" y="109"/>
                </a:lnTo>
                <a:lnTo>
                  <a:pt x="327" y="129"/>
                </a:lnTo>
                <a:lnTo>
                  <a:pt x="360" y="141"/>
                </a:lnTo>
                <a:lnTo>
                  <a:pt x="385" y="161"/>
                </a:lnTo>
                <a:lnTo>
                  <a:pt x="450" y="193"/>
                </a:lnTo>
                <a:lnTo>
                  <a:pt x="507" y="225"/>
                </a:lnTo>
                <a:lnTo>
                  <a:pt x="565" y="257"/>
                </a:lnTo>
                <a:lnTo>
                  <a:pt x="617" y="283"/>
                </a:lnTo>
                <a:lnTo>
                  <a:pt x="668" y="308"/>
                </a:lnTo>
                <a:lnTo>
                  <a:pt x="720" y="328"/>
                </a:lnTo>
                <a:lnTo>
                  <a:pt x="771" y="347"/>
                </a:lnTo>
                <a:lnTo>
                  <a:pt x="816" y="366"/>
                </a:lnTo>
                <a:lnTo>
                  <a:pt x="861" y="379"/>
                </a:lnTo>
                <a:lnTo>
                  <a:pt x="899" y="398"/>
                </a:lnTo>
                <a:lnTo>
                  <a:pt x="938" y="411"/>
                </a:lnTo>
                <a:lnTo>
                  <a:pt x="977" y="418"/>
                </a:lnTo>
                <a:lnTo>
                  <a:pt x="1009" y="430"/>
                </a:lnTo>
                <a:lnTo>
                  <a:pt x="1041" y="437"/>
                </a:lnTo>
                <a:lnTo>
                  <a:pt x="1067" y="443"/>
                </a:lnTo>
                <a:lnTo>
                  <a:pt x="1099" y="450"/>
                </a:lnTo>
                <a:lnTo>
                  <a:pt x="1118" y="456"/>
                </a:lnTo>
                <a:lnTo>
                  <a:pt x="1144" y="463"/>
                </a:lnTo>
                <a:lnTo>
                  <a:pt x="1157" y="469"/>
                </a:lnTo>
                <a:lnTo>
                  <a:pt x="1176" y="475"/>
                </a:lnTo>
                <a:lnTo>
                  <a:pt x="1182" y="482"/>
                </a:lnTo>
                <a:lnTo>
                  <a:pt x="1189" y="488"/>
                </a:lnTo>
                <a:lnTo>
                  <a:pt x="1195" y="501"/>
                </a:lnTo>
                <a:lnTo>
                  <a:pt x="1195" y="507"/>
                </a:lnTo>
                <a:lnTo>
                  <a:pt x="1195" y="514"/>
                </a:lnTo>
                <a:lnTo>
                  <a:pt x="1189" y="514"/>
                </a:lnTo>
                <a:lnTo>
                  <a:pt x="1189" y="520"/>
                </a:lnTo>
                <a:lnTo>
                  <a:pt x="1182" y="520"/>
                </a:lnTo>
                <a:lnTo>
                  <a:pt x="1176" y="527"/>
                </a:lnTo>
                <a:lnTo>
                  <a:pt x="1169" y="527"/>
                </a:lnTo>
                <a:lnTo>
                  <a:pt x="1163" y="533"/>
                </a:lnTo>
                <a:lnTo>
                  <a:pt x="1150" y="533"/>
                </a:lnTo>
                <a:lnTo>
                  <a:pt x="1144" y="540"/>
                </a:lnTo>
                <a:lnTo>
                  <a:pt x="1131" y="546"/>
                </a:lnTo>
                <a:lnTo>
                  <a:pt x="1118" y="546"/>
                </a:lnTo>
                <a:lnTo>
                  <a:pt x="1105" y="552"/>
                </a:lnTo>
                <a:lnTo>
                  <a:pt x="1092" y="552"/>
                </a:lnTo>
                <a:lnTo>
                  <a:pt x="1079" y="559"/>
                </a:lnTo>
                <a:lnTo>
                  <a:pt x="1060" y="559"/>
                </a:lnTo>
                <a:lnTo>
                  <a:pt x="1047" y="565"/>
                </a:lnTo>
                <a:lnTo>
                  <a:pt x="1009" y="572"/>
                </a:lnTo>
                <a:lnTo>
                  <a:pt x="977" y="572"/>
                </a:lnTo>
                <a:lnTo>
                  <a:pt x="951" y="578"/>
                </a:lnTo>
                <a:lnTo>
                  <a:pt x="925" y="578"/>
                </a:lnTo>
                <a:lnTo>
                  <a:pt x="906" y="578"/>
                </a:lnTo>
                <a:lnTo>
                  <a:pt x="887" y="585"/>
                </a:lnTo>
                <a:lnTo>
                  <a:pt x="874" y="585"/>
                </a:lnTo>
                <a:lnTo>
                  <a:pt x="861" y="585"/>
                </a:lnTo>
                <a:lnTo>
                  <a:pt x="855" y="578"/>
                </a:lnTo>
                <a:lnTo>
                  <a:pt x="848" y="578"/>
                </a:lnTo>
                <a:lnTo>
                  <a:pt x="842" y="578"/>
                </a:lnTo>
                <a:lnTo>
                  <a:pt x="829" y="572"/>
                </a:lnTo>
                <a:lnTo>
                  <a:pt x="822" y="565"/>
                </a:lnTo>
                <a:lnTo>
                  <a:pt x="810" y="559"/>
                </a:lnTo>
                <a:lnTo>
                  <a:pt x="797" y="552"/>
                </a:lnTo>
                <a:lnTo>
                  <a:pt x="784" y="546"/>
                </a:lnTo>
                <a:lnTo>
                  <a:pt x="771" y="540"/>
                </a:lnTo>
                <a:lnTo>
                  <a:pt x="752" y="533"/>
                </a:lnTo>
                <a:lnTo>
                  <a:pt x="739" y="520"/>
                </a:lnTo>
                <a:lnTo>
                  <a:pt x="720" y="507"/>
                </a:lnTo>
                <a:lnTo>
                  <a:pt x="700" y="495"/>
                </a:lnTo>
                <a:lnTo>
                  <a:pt x="681" y="482"/>
                </a:lnTo>
                <a:lnTo>
                  <a:pt x="662" y="469"/>
                </a:lnTo>
                <a:lnTo>
                  <a:pt x="642" y="450"/>
                </a:lnTo>
                <a:lnTo>
                  <a:pt x="552" y="392"/>
                </a:lnTo>
                <a:lnTo>
                  <a:pt x="462" y="328"/>
                </a:lnTo>
                <a:lnTo>
                  <a:pt x="372" y="270"/>
                </a:lnTo>
                <a:lnTo>
                  <a:pt x="276" y="212"/>
                </a:lnTo>
                <a:lnTo>
                  <a:pt x="257" y="193"/>
                </a:lnTo>
                <a:lnTo>
                  <a:pt x="231" y="180"/>
                </a:lnTo>
                <a:lnTo>
                  <a:pt x="212" y="167"/>
                </a:lnTo>
                <a:lnTo>
                  <a:pt x="192" y="154"/>
                </a:lnTo>
                <a:lnTo>
                  <a:pt x="173" y="141"/>
                </a:lnTo>
                <a:lnTo>
                  <a:pt x="154" y="135"/>
                </a:lnTo>
                <a:lnTo>
                  <a:pt x="135" y="122"/>
                </a:lnTo>
                <a:lnTo>
                  <a:pt x="122" y="116"/>
                </a:lnTo>
                <a:lnTo>
                  <a:pt x="109" y="109"/>
                </a:lnTo>
                <a:lnTo>
                  <a:pt x="96" y="103"/>
                </a:lnTo>
                <a:lnTo>
                  <a:pt x="83" y="96"/>
                </a:lnTo>
                <a:lnTo>
                  <a:pt x="70" y="90"/>
                </a:lnTo>
                <a:lnTo>
                  <a:pt x="64" y="90"/>
                </a:lnTo>
                <a:lnTo>
                  <a:pt x="58" y="84"/>
                </a:lnTo>
                <a:lnTo>
                  <a:pt x="51" y="84"/>
                </a:lnTo>
                <a:lnTo>
                  <a:pt x="45" y="84"/>
                </a:lnTo>
                <a:lnTo>
                  <a:pt x="32" y="84"/>
                </a:lnTo>
                <a:lnTo>
                  <a:pt x="25" y="84"/>
                </a:lnTo>
                <a:lnTo>
                  <a:pt x="19" y="77"/>
                </a:lnTo>
                <a:lnTo>
                  <a:pt x="13" y="77"/>
                </a:lnTo>
                <a:lnTo>
                  <a:pt x="6" y="71"/>
                </a:lnTo>
                <a:lnTo>
                  <a:pt x="6" y="64"/>
                </a:lnTo>
                <a:lnTo>
                  <a:pt x="6" y="58"/>
                </a:lnTo>
                <a:lnTo>
                  <a:pt x="0" y="51"/>
                </a:lnTo>
                <a:lnTo>
                  <a:pt x="6" y="45"/>
                </a:lnTo>
                <a:lnTo>
                  <a:pt x="6" y="39"/>
                </a:lnTo>
                <a:lnTo>
                  <a:pt x="13" y="32"/>
                </a:lnTo>
                <a:lnTo>
                  <a:pt x="19" y="19"/>
                </a:lnTo>
                <a:lnTo>
                  <a:pt x="32" y="13"/>
                </a:lnTo>
                <a:lnTo>
                  <a:pt x="32" y="13"/>
                </a:lnTo>
              </a:path>
            </a:pathLst>
          </a:custGeom>
          <a:solidFill>
            <a:srgbClr val="FF0000"/>
          </a:solidFill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142" name="Freeform 46"/>
          <p:cNvSpPr>
            <a:spLocks/>
          </p:cNvSpPr>
          <p:nvPr/>
        </p:nvSpPr>
        <p:spPr bwMode="auto">
          <a:xfrm>
            <a:off x="6126599" y="5069295"/>
            <a:ext cx="673100" cy="92075"/>
          </a:xfrm>
          <a:custGeom>
            <a:avLst/>
            <a:gdLst/>
            <a:ahLst/>
            <a:cxnLst>
              <a:cxn ang="0">
                <a:pos x="0" y="58"/>
              </a:cxn>
              <a:cxn ang="0">
                <a:pos x="0" y="39"/>
              </a:cxn>
              <a:cxn ang="0">
                <a:pos x="19" y="32"/>
              </a:cxn>
              <a:cxn ang="0">
                <a:pos x="38" y="32"/>
              </a:cxn>
              <a:cxn ang="0">
                <a:pos x="64" y="26"/>
              </a:cxn>
              <a:cxn ang="0">
                <a:pos x="90" y="26"/>
              </a:cxn>
              <a:cxn ang="0">
                <a:pos x="115" y="19"/>
              </a:cxn>
              <a:cxn ang="0">
                <a:pos x="147" y="19"/>
              </a:cxn>
              <a:cxn ang="0">
                <a:pos x="180" y="13"/>
              </a:cxn>
              <a:cxn ang="0">
                <a:pos x="212" y="13"/>
              </a:cxn>
              <a:cxn ang="0">
                <a:pos x="244" y="13"/>
              </a:cxn>
              <a:cxn ang="0">
                <a:pos x="276" y="6"/>
              </a:cxn>
              <a:cxn ang="0">
                <a:pos x="302" y="6"/>
              </a:cxn>
              <a:cxn ang="0">
                <a:pos x="327" y="6"/>
              </a:cxn>
              <a:cxn ang="0">
                <a:pos x="353" y="0"/>
              </a:cxn>
              <a:cxn ang="0">
                <a:pos x="379" y="0"/>
              </a:cxn>
              <a:cxn ang="0">
                <a:pos x="405" y="0"/>
              </a:cxn>
              <a:cxn ang="0">
                <a:pos x="424" y="0"/>
              </a:cxn>
              <a:cxn ang="0">
                <a:pos x="417" y="26"/>
              </a:cxn>
              <a:cxn ang="0">
                <a:pos x="372" y="26"/>
              </a:cxn>
              <a:cxn ang="0">
                <a:pos x="321" y="32"/>
              </a:cxn>
              <a:cxn ang="0">
                <a:pos x="270" y="32"/>
              </a:cxn>
              <a:cxn ang="0">
                <a:pos x="218" y="39"/>
              </a:cxn>
              <a:cxn ang="0">
                <a:pos x="167" y="39"/>
              </a:cxn>
              <a:cxn ang="0">
                <a:pos x="109" y="45"/>
              </a:cxn>
              <a:cxn ang="0">
                <a:pos x="57" y="51"/>
              </a:cxn>
              <a:cxn ang="0">
                <a:pos x="0" y="58"/>
              </a:cxn>
              <a:cxn ang="0">
                <a:pos x="0" y="58"/>
              </a:cxn>
            </a:cxnLst>
            <a:rect l="0" t="0" r="r" b="b"/>
            <a:pathLst>
              <a:path w="424" h="58">
                <a:moveTo>
                  <a:pt x="0" y="58"/>
                </a:moveTo>
                <a:lnTo>
                  <a:pt x="0" y="39"/>
                </a:lnTo>
                <a:lnTo>
                  <a:pt x="19" y="32"/>
                </a:lnTo>
                <a:lnTo>
                  <a:pt x="38" y="32"/>
                </a:lnTo>
                <a:lnTo>
                  <a:pt x="64" y="26"/>
                </a:lnTo>
                <a:lnTo>
                  <a:pt x="90" y="26"/>
                </a:lnTo>
                <a:lnTo>
                  <a:pt x="115" y="19"/>
                </a:lnTo>
                <a:lnTo>
                  <a:pt x="147" y="19"/>
                </a:lnTo>
                <a:lnTo>
                  <a:pt x="180" y="13"/>
                </a:lnTo>
                <a:lnTo>
                  <a:pt x="212" y="13"/>
                </a:lnTo>
                <a:lnTo>
                  <a:pt x="244" y="13"/>
                </a:lnTo>
                <a:lnTo>
                  <a:pt x="276" y="6"/>
                </a:lnTo>
                <a:lnTo>
                  <a:pt x="302" y="6"/>
                </a:lnTo>
                <a:lnTo>
                  <a:pt x="327" y="6"/>
                </a:lnTo>
                <a:lnTo>
                  <a:pt x="353" y="0"/>
                </a:lnTo>
                <a:lnTo>
                  <a:pt x="379" y="0"/>
                </a:lnTo>
                <a:lnTo>
                  <a:pt x="405" y="0"/>
                </a:lnTo>
                <a:lnTo>
                  <a:pt x="424" y="0"/>
                </a:lnTo>
                <a:lnTo>
                  <a:pt x="417" y="26"/>
                </a:lnTo>
                <a:lnTo>
                  <a:pt x="372" y="26"/>
                </a:lnTo>
                <a:lnTo>
                  <a:pt x="321" y="32"/>
                </a:lnTo>
                <a:lnTo>
                  <a:pt x="270" y="32"/>
                </a:lnTo>
                <a:lnTo>
                  <a:pt x="218" y="39"/>
                </a:lnTo>
                <a:lnTo>
                  <a:pt x="167" y="39"/>
                </a:lnTo>
                <a:lnTo>
                  <a:pt x="109" y="45"/>
                </a:lnTo>
                <a:lnTo>
                  <a:pt x="57" y="51"/>
                </a:lnTo>
                <a:lnTo>
                  <a:pt x="0" y="58"/>
                </a:lnTo>
                <a:lnTo>
                  <a:pt x="0" y="58"/>
                </a:lnTo>
              </a:path>
            </a:pathLst>
          </a:custGeom>
          <a:solidFill>
            <a:srgbClr val="FF0000"/>
          </a:solidFill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143" name="Freeform 47"/>
          <p:cNvSpPr>
            <a:spLocks/>
          </p:cNvSpPr>
          <p:nvPr/>
        </p:nvSpPr>
        <p:spPr bwMode="auto">
          <a:xfrm>
            <a:off x="5451911" y="4089807"/>
            <a:ext cx="1112838" cy="1906588"/>
          </a:xfrm>
          <a:custGeom>
            <a:avLst/>
            <a:gdLst/>
            <a:ahLst/>
            <a:cxnLst>
              <a:cxn ang="0">
                <a:pos x="360" y="1118"/>
              </a:cxn>
              <a:cxn ang="0">
                <a:pos x="290" y="1150"/>
              </a:cxn>
              <a:cxn ang="0">
                <a:pos x="251" y="1163"/>
              </a:cxn>
              <a:cxn ang="0">
                <a:pos x="213" y="1176"/>
              </a:cxn>
              <a:cxn ang="0">
                <a:pos x="135" y="1195"/>
              </a:cxn>
              <a:cxn ang="0">
                <a:pos x="71" y="1201"/>
              </a:cxn>
              <a:cxn ang="0">
                <a:pos x="45" y="1201"/>
              </a:cxn>
              <a:cxn ang="0">
                <a:pos x="26" y="1201"/>
              </a:cxn>
              <a:cxn ang="0">
                <a:pos x="7" y="1195"/>
              </a:cxn>
              <a:cxn ang="0">
                <a:pos x="0" y="1182"/>
              </a:cxn>
              <a:cxn ang="0">
                <a:pos x="7" y="1169"/>
              </a:cxn>
              <a:cxn ang="0">
                <a:pos x="20" y="1157"/>
              </a:cxn>
              <a:cxn ang="0">
                <a:pos x="52" y="1144"/>
              </a:cxn>
              <a:cxn ang="0">
                <a:pos x="97" y="1131"/>
              </a:cxn>
              <a:cxn ang="0">
                <a:pos x="187" y="1099"/>
              </a:cxn>
              <a:cxn ang="0">
                <a:pos x="283" y="1060"/>
              </a:cxn>
              <a:cxn ang="0">
                <a:pos x="328" y="1034"/>
              </a:cxn>
              <a:cxn ang="0">
                <a:pos x="373" y="1002"/>
              </a:cxn>
              <a:cxn ang="0">
                <a:pos x="412" y="964"/>
              </a:cxn>
              <a:cxn ang="0">
                <a:pos x="444" y="919"/>
              </a:cxn>
              <a:cxn ang="0">
                <a:pos x="489" y="855"/>
              </a:cxn>
              <a:cxn ang="0">
                <a:pos x="508" y="803"/>
              </a:cxn>
              <a:cxn ang="0">
                <a:pos x="527" y="752"/>
              </a:cxn>
              <a:cxn ang="0">
                <a:pos x="547" y="694"/>
              </a:cxn>
              <a:cxn ang="0">
                <a:pos x="560" y="617"/>
              </a:cxn>
              <a:cxn ang="0">
                <a:pos x="566" y="540"/>
              </a:cxn>
              <a:cxn ang="0">
                <a:pos x="572" y="444"/>
              </a:cxn>
              <a:cxn ang="0">
                <a:pos x="579" y="341"/>
              </a:cxn>
              <a:cxn ang="0">
                <a:pos x="579" y="238"/>
              </a:cxn>
              <a:cxn ang="0">
                <a:pos x="572" y="142"/>
              </a:cxn>
              <a:cxn ang="0">
                <a:pos x="553" y="0"/>
              </a:cxn>
              <a:cxn ang="0">
                <a:pos x="585" y="20"/>
              </a:cxn>
              <a:cxn ang="0">
                <a:pos x="617" y="39"/>
              </a:cxn>
              <a:cxn ang="0">
                <a:pos x="637" y="52"/>
              </a:cxn>
              <a:cxn ang="0">
                <a:pos x="656" y="65"/>
              </a:cxn>
              <a:cxn ang="0">
                <a:pos x="675" y="77"/>
              </a:cxn>
              <a:cxn ang="0">
                <a:pos x="688" y="84"/>
              </a:cxn>
              <a:cxn ang="0">
                <a:pos x="695" y="97"/>
              </a:cxn>
              <a:cxn ang="0">
                <a:pos x="701" y="97"/>
              </a:cxn>
              <a:cxn ang="0">
                <a:pos x="701" y="110"/>
              </a:cxn>
              <a:cxn ang="0">
                <a:pos x="701" y="135"/>
              </a:cxn>
              <a:cxn ang="0">
                <a:pos x="701" y="161"/>
              </a:cxn>
              <a:cxn ang="0">
                <a:pos x="701" y="193"/>
              </a:cxn>
              <a:cxn ang="0">
                <a:pos x="701" y="238"/>
              </a:cxn>
              <a:cxn ang="0">
                <a:pos x="701" y="289"/>
              </a:cxn>
              <a:cxn ang="0">
                <a:pos x="695" y="360"/>
              </a:cxn>
              <a:cxn ang="0">
                <a:pos x="695" y="437"/>
              </a:cxn>
              <a:cxn ang="0">
                <a:pos x="688" y="521"/>
              </a:cxn>
              <a:cxn ang="0">
                <a:pos x="682" y="598"/>
              </a:cxn>
              <a:cxn ang="0">
                <a:pos x="675" y="662"/>
              </a:cxn>
              <a:cxn ang="0">
                <a:pos x="662" y="720"/>
              </a:cxn>
              <a:cxn ang="0">
                <a:pos x="650" y="778"/>
              </a:cxn>
              <a:cxn ang="0">
                <a:pos x="624" y="835"/>
              </a:cxn>
              <a:cxn ang="0">
                <a:pos x="598" y="887"/>
              </a:cxn>
              <a:cxn ang="0">
                <a:pos x="566" y="938"/>
              </a:cxn>
              <a:cxn ang="0">
                <a:pos x="527" y="996"/>
              </a:cxn>
              <a:cxn ang="0">
                <a:pos x="489" y="1041"/>
              </a:cxn>
              <a:cxn ang="0">
                <a:pos x="444" y="1079"/>
              </a:cxn>
              <a:cxn ang="0">
                <a:pos x="386" y="1112"/>
              </a:cxn>
            </a:cxnLst>
            <a:rect l="0" t="0" r="r" b="b"/>
            <a:pathLst>
              <a:path w="701" h="1201">
                <a:moveTo>
                  <a:pt x="386" y="1112"/>
                </a:moveTo>
                <a:lnTo>
                  <a:pt x="360" y="1118"/>
                </a:lnTo>
                <a:lnTo>
                  <a:pt x="341" y="1131"/>
                </a:lnTo>
                <a:lnTo>
                  <a:pt x="290" y="1150"/>
                </a:lnTo>
                <a:lnTo>
                  <a:pt x="270" y="1157"/>
                </a:lnTo>
                <a:lnTo>
                  <a:pt x="251" y="1163"/>
                </a:lnTo>
                <a:lnTo>
                  <a:pt x="232" y="1169"/>
                </a:lnTo>
                <a:lnTo>
                  <a:pt x="213" y="1176"/>
                </a:lnTo>
                <a:lnTo>
                  <a:pt x="174" y="1189"/>
                </a:lnTo>
                <a:lnTo>
                  <a:pt x="135" y="1195"/>
                </a:lnTo>
                <a:lnTo>
                  <a:pt x="103" y="1195"/>
                </a:lnTo>
                <a:lnTo>
                  <a:pt x="71" y="1201"/>
                </a:lnTo>
                <a:lnTo>
                  <a:pt x="58" y="1201"/>
                </a:lnTo>
                <a:lnTo>
                  <a:pt x="45" y="1201"/>
                </a:lnTo>
                <a:lnTo>
                  <a:pt x="33" y="1201"/>
                </a:lnTo>
                <a:lnTo>
                  <a:pt x="26" y="1201"/>
                </a:lnTo>
                <a:lnTo>
                  <a:pt x="13" y="1201"/>
                </a:lnTo>
                <a:lnTo>
                  <a:pt x="7" y="1195"/>
                </a:lnTo>
                <a:lnTo>
                  <a:pt x="7" y="1189"/>
                </a:lnTo>
                <a:lnTo>
                  <a:pt x="0" y="1182"/>
                </a:lnTo>
                <a:lnTo>
                  <a:pt x="0" y="1176"/>
                </a:lnTo>
                <a:lnTo>
                  <a:pt x="7" y="1169"/>
                </a:lnTo>
                <a:lnTo>
                  <a:pt x="13" y="1163"/>
                </a:lnTo>
                <a:lnTo>
                  <a:pt x="20" y="1157"/>
                </a:lnTo>
                <a:lnTo>
                  <a:pt x="33" y="1150"/>
                </a:lnTo>
                <a:lnTo>
                  <a:pt x="52" y="1144"/>
                </a:lnTo>
                <a:lnTo>
                  <a:pt x="71" y="1137"/>
                </a:lnTo>
                <a:lnTo>
                  <a:pt x="97" y="1131"/>
                </a:lnTo>
                <a:lnTo>
                  <a:pt x="142" y="1118"/>
                </a:lnTo>
                <a:lnTo>
                  <a:pt x="187" y="1099"/>
                </a:lnTo>
                <a:lnTo>
                  <a:pt x="238" y="1079"/>
                </a:lnTo>
                <a:lnTo>
                  <a:pt x="283" y="1060"/>
                </a:lnTo>
                <a:lnTo>
                  <a:pt x="309" y="1047"/>
                </a:lnTo>
                <a:lnTo>
                  <a:pt x="328" y="1034"/>
                </a:lnTo>
                <a:lnTo>
                  <a:pt x="354" y="1015"/>
                </a:lnTo>
                <a:lnTo>
                  <a:pt x="373" y="1002"/>
                </a:lnTo>
                <a:lnTo>
                  <a:pt x="392" y="983"/>
                </a:lnTo>
                <a:lnTo>
                  <a:pt x="412" y="964"/>
                </a:lnTo>
                <a:lnTo>
                  <a:pt x="431" y="945"/>
                </a:lnTo>
                <a:lnTo>
                  <a:pt x="444" y="919"/>
                </a:lnTo>
                <a:lnTo>
                  <a:pt x="476" y="880"/>
                </a:lnTo>
                <a:lnTo>
                  <a:pt x="489" y="855"/>
                </a:lnTo>
                <a:lnTo>
                  <a:pt x="495" y="829"/>
                </a:lnTo>
                <a:lnTo>
                  <a:pt x="508" y="803"/>
                </a:lnTo>
                <a:lnTo>
                  <a:pt x="521" y="778"/>
                </a:lnTo>
                <a:lnTo>
                  <a:pt x="527" y="752"/>
                </a:lnTo>
                <a:lnTo>
                  <a:pt x="540" y="720"/>
                </a:lnTo>
                <a:lnTo>
                  <a:pt x="547" y="694"/>
                </a:lnTo>
                <a:lnTo>
                  <a:pt x="553" y="656"/>
                </a:lnTo>
                <a:lnTo>
                  <a:pt x="560" y="617"/>
                </a:lnTo>
                <a:lnTo>
                  <a:pt x="566" y="578"/>
                </a:lnTo>
                <a:lnTo>
                  <a:pt x="566" y="540"/>
                </a:lnTo>
                <a:lnTo>
                  <a:pt x="572" y="495"/>
                </a:lnTo>
                <a:lnTo>
                  <a:pt x="572" y="444"/>
                </a:lnTo>
                <a:lnTo>
                  <a:pt x="579" y="392"/>
                </a:lnTo>
                <a:lnTo>
                  <a:pt x="579" y="341"/>
                </a:lnTo>
                <a:lnTo>
                  <a:pt x="579" y="289"/>
                </a:lnTo>
                <a:lnTo>
                  <a:pt x="579" y="238"/>
                </a:lnTo>
                <a:lnTo>
                  <a:pt x="572" y="193"/>
                </a:lnTo>
                <a:lnTo>
                  <a:pt x="572" y="142"/>
                </a:lnTo>
                <a:lnTo>
                  <a:pt x="566" y="97"/>
                </a:lnTo>
                <a:lnTo>
                  <a:pt x="553" y="0"/>
                </a:lnTo>
                <a:lnTo>
                  <a:pt x="572" y="13"/>
                </a:lnTo>
                <a:lnTo>
                  <a:pt x="585" y="20"/>
                </a:lnTo>
                <a:lnTo>
                  <a:pt x="605" y="32"/>
                </a:lnTo>
                <a:lnTo>
                  <a:pt x="617" y="39"/>
                </a:lnTo>
                <a:lnTo>
                  <a:pt x="630" y="45"/>
                </a:lnTo>
                <a:lnTo>
                  <a:pt x="637" y="52"/>
                </a:lnTo>
                <a:lnTo>
                  <a:pt x="650" y="58"/>
                </a:lnTo>
                <a:lnTo>
                  <a:pt x="656" y="65"/>
                </a:lnTo>
                <a:lnTo>
                  <a:pt x="669" y="71"/>
                </a:lnTo>
                <a:lnTo>
                  <a:pt x="675" y="77"/>
                </a:lnTo>
                <a:lnTo>
                  <a:pt x="682" y="84"/>
                </a:lnTo>
                <a:lnTo>
                  <a:pt x="688" y="84"/>
                </a:lnTo>
                <a:lnTo>
                  <a:pt x="688" y="90"/>
                </a:lnTo>
                <a:lnTo>
                  <a:pt x="695" y="97"/>
                </a:lnTo>
                <a:lnTo>
                  <a:pt x="695" y="97"/>
                </a:lnTo>
                <a:lnTo>
                  <a:pt x="701" y="97"/>
                </a:lnTo>
                <a:lnTo>
                  <a:pt x="701" y="103"/>
                </a:lnTo>
                <a:lnTo>
                  <a:pt x="701" y="110"/>
                </a:lnTo>
                <a:lnTo>
                  <a:pt x="701" y="122"/>
                </a:lnTo>
                <a:lnTo>
                  <a:pt x="701" y="135"/>
                </a:lnTo>
                <a:lnTo>
                  <a:pt x="701" y="148"/>
                </a:lnTo>
                <a:lnTo>
                  <a:pt x="701" y="161"/>
                </a:lnTo>
                <a:lnTo>
                  <a:pt x="701" y="174"/>
                </a:lnTo>
                <a:lnTo>
                  <a:pt x="701" y="193"/>
                </a:lnTo>
                <a:lnTo>
                  <a:pt x="701" y="212"/>
                </a:lnTo>
                <a:lnTo>
                  <a:pt x="701" y="238"/>
                </a:lnTo>
                <a:lnTo>
                  <a:pt x="701" y="264"/>
                </a:lnTo>
                <a:lnTo>
                  <a:pt x="701" y="289"/>
                </a:lnTo>
                <a:lnTo>
                  <a:pt x="695" y="322"/>
                </a:lnTo>
                <a:lnTo>
                  <a:pt x="695" y="360"/>
                </a:lnTo>
                <a:lnTo>
                  <a:pt x="695" y="399"/>
                </a:lnTo>
                <a:lnTo>
                  <a:pt x="695" y="437"/>
                </a:lnTo>
                <a:lnTo>
                  <a:pt x="688" y="482"/>
                </a:lnTo>
                <a:lnTo>
                  <a:pt x="688" y="521"/>
                </a:lnTo>
                <a:lnTo>
                  <a:pt x="688" y="559"/>
                </a:lnTo>
                <a:lnTo>
                  <a:pt x="682" y="598"/>
                </a:lnTo>
                <a:lnTo>
                  <a:pt x="682" y="630"/>
                </a:lnTo>
                <a:lnTo>
                  <a:pt x="675" y="662"/>
                </a:lnTo>
                <a:lnTo>
                  <a:pt x="669" y="694"/>
                </a:lnTo>
                <a:lnTo>
                  <a:pt x="662" y="720"/>
                </a:lnTo>
                <a:lnTo>
                  <a:pt x="656" y="752"/>
                </a:lnTo>
                <a:lnTo>
                  <a:pt x="650" y="778"/>
                </a:lnTo>
                <a:lnTo>
                  <a:pt x="637" y="803"/>
                </a:lnTo>
                <a:lnTo>
                  <a:pt x="624" y="835"/>
                </a:lnTo>
                <a:lnTo>
                  <a:pt x="611" y="861"/>
                </a:lnTo>
                <a:lnTo>
                  <a:pt x="598" y="887"/>
                </a:lnTo>
                <a:lnTo>
                  <a:pt x="585" y="912"/>
                </a:lnTo>
                <a:lnTo>
                  <a:pt x="566" y="938"/>
                </a:lnTo>
                <a:lnTo>
                  <a:pt x="547" y="970"/>
                </a:lnTo>
                <a:lnTo>
                  <a:pt x="527" y="996"/>
                </a:lnTo>
                <a:lnTo>
                  <a:pt x="508" y="1015"/>
                </a:lnTo>
                <a:lnTo>
                  <a:pt x="489" y="1041"/>
                </a:lnTo>
                <a:lnTo>
                  <a:pt x="463" y="1060"/>
                </a:lnTo>
                <a:lnTo>
                  <a:pt x="444" y="1079"/>
                </a:lnTo>
                <a:lnTo>
                  <a:pt x="418" y="1092"/>
                </a:lnTo>
                <a:lnTo>
                  <a:pt x="386" y="1112"/>
                </a:lnTo>
                <a:lnTo>
                  <a:pt x="386" y="1112"/>
                </a:lnTo>
              </a:path>
            </a:pathLst>
          </a:custGeom>
          <a:solidFill>
            <a:srgbClr val="FF0000"/>
          </a:solidFill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grpSp>
        <p:nvGrpSpPr>
          <p:cNvPr id="40" name="组合 39">
            <a:extLst>
              <a:ext uri="{FF2B5EF4-FFF2-40B4-BE49-F238E27FC236}">
                <a16:creationId xmlns:a16="http://schemas.microsoft.com/office/drawing/2014/main" xmlns="" id="{BF16B053-34F2-4DA9-9ED3-113DB09AA33F}"/>
              </a:ext>
            </a:extLst>
          </p:cNvPr>
          <p:cNvGrpSpPr/>
          <p:nvPr/>
        </p:nvGrpSpPr>
        <p:grpSpPr>
          <a:xfrm>
            <a:off x="605655" y="192495"/>
            <a:ext cx="3195253" cy="3294836"/>
            <a:chOff x="848369" y="210334"/>
            <a:chExt cx="2964710" cy="3057108"/>
          </a:xfrm>
        </p:grpSpPr>
        <p:sp>
          <p:nvSpPr>
            <p:cNvPr id="41" name="矩形 40">
              <a:extLst>
                <a:ext uri="{FF2B5EF4-FFF2-40B4-BE49-F238E27FC236}">
                  <a16:creationId xmlns:a16="http://schemas.microsoft.com/office/drawing/2014/main" xmlns="" id="{33E09D85-EB78-43BC-A31D-C1C08E4C6E12}"/>
                </a:ext>
              </a:extLst>
            </p:cNvPr>
            <p:cNvSpPr/>
            <p:nvPr/>
          </p:nvSpPr>
          <p:spPr>
            <a:xfrm>
              <a:off x="848369" y="210334"/>
              <a:ext cx="2964710" cy="305710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42" name="直接连接符 41">
              <a:extLst>
                <a:ext uri="{FF2B5EF4-FFF2-40B4-BE49-F238E27FC236}">
                  <a16:creationId xmlns:a16="http://schemas.microsoft.com/office/drawing/2014/main" xmlns="" id="{D3A8BF18-9591-47B9-B471-473F85711636}"/>
                </a:ext>
              </a:extLst>
            </p:cNvPr>
            <p:cNvCxnSpPr>
              <a:stCxn id="41" idx="1"/>
            </p:cNvCxnSpPr>
            <p:nvPr/>
          </p:nvCxnSpPr>
          <p:spPr>
            <a:xfrm flipV="1">
              <a:off x="848369" y="1725333"/>
              <a:ext cx="2931543" cy="13555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接连接符 42">
              <a:extLst>
                <a:ext uri="{FF2B5EF4-FFF2-40B4-BE49-F238E27FC236}">
                  <a16:creationId xmlns:a16="http://schemas.microsoft.com/office/drawing/2014/main" xmlns="" id="{4B9394AE-8C2A-494E-82A4-4E9A162FBFFC}"/>
                </a:ext>
              </a:extLst>
            </p:cNvPr>
            <p:cNvCxnSpPr>
              <a:stCxn id="41" idx="0"/>
              <a:endCxn id="41" idx="2"/>
            </p:cNvCxnSpPr>
            <p:nvPr/>
          </p:nvCxnSpPr>
          <p:spPr>
            <a:xfrm>
              <a:off x="2330724" y="210334"/>
              <a:ext cx="0" cy="3057108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组合 43">
            <a:extLst>
              <a:ext uri="{FF2B5EF4-FFF2-40B4-BE49-F238E27FC236}">
                <a16:creationId xmlns:a16="http://schemas.microsoft.com/office/drawing/2014/main" xmlns="" id="{53FF901B-01C0-43DA-A742-1F4DCEE0F7E8}"/>
              </a:ext>
            </a:extLst>
          </p:cNvPr>
          <p:cNvGrpSpPr/>
          <p:nvPr/>
        </p:nvGrpSpPr>
        <p:grpSpPr>
          <a:xfrm>
            <a:off x="4864962" y="206172"/>
            <a:ext cx="3195253" cy="3294836"/>
            <a:chOff x="848369" y="210334"/>
            <a:chExt cx="2964710" cy="3057108"/>
          </a:xfrm>
        </p:grpSpPr>
        <p:sp>
          <p:nvSpPr>
            <p:cNvPr id="45" name="矩形 44">
              <a:extLst>
                <a:ext uri="{FF2B5EF4-FFF2-40B4-BE49-F238E27FC236}">
                  <a16:creationId xmlns:a16="http://schemas.microsoft.com/office/drawing/2014/main" xmlns="" id="{47511930-902D-4BE7-B74B-D2678D23B4B8}"/>
                </a:ext>
              </a:extLst>
            </p:cNvPr>
            <p:cNvSpPr/>
            <p:nvPr/>
          </p:nvSpPr>
          <p:spPr>
            <a:xfrm>
              <a:off x="848369" y="210334"/>
              <a:ext cx="2964710" cy="305710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46" name="直接连接符 45">
              <a:extLst>
                <a:ext uri="{FF2B5EF4-FFF2-40B4-BE49-F238E27FC236}">
                  <a16:creationId xmlns:a16="http://schemas.microsoft.com/office/drawing/2014/main" xmlns="" id="{9CC5B120-62F3-4C70-A2BE-9C0D9AD93338}"/>
                </a:ext>
              </a:extLst>
            </p:cNvPr>
            <p:cNvCxnSpPr>
              <a:stCxn id="45" idx="1"/>
            </p:cNvCxnSpPr>
            <p:nvPr/>
          </p:nvCxnSpPr>
          <p:spPr>
            <a:xfrm flipV="1">
              <a:off x="848369" y="1725333"/>
              <a:ext cx="2931543" cy="13555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接连接符 46">
              <a:extLst>
                <a:ext uri="{FF2B5EF4-FFF2-40B4-BE49-F238E27FC236}">
                  <a16:creationId xmlns:a16="http://schemas.microsoft.com/office/drawing/2014/main" xmlns="" id="{7056FCF9-CEA1-4B92-8169-E523852B9040}"/>
                </a:ext>
              </a:extLst>
            </p:cNvPr>
            <p:cNvCxnSpPr>
              <a:stCxn id="45" idx="0"/>
              <a:endCxn id="45" idx="2"/>
            </p:cNvCxnSpPr>
            <p:nvPr/>
          </p:nvCxnSpPr>
          <p:spPr>
            <a:xfrm>
              <a:off x="2330724" y="210334"/>
              <a:ext cx="0" cy="3057108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8" name="组合 47">
            <a:extLst>
              <a:ext uri="{FF2B5EF4-FFF2-40B4-BE49-F238E27FC236}">
                <a16:creationId xmlns:a16="http://schemas.microsoft.com/office/drawing/2014/main" xmlns="" id="{91924FF7-6A4F-46E2-B916-607936F078B8}"/>
              </a:ext>
            </a:extLst>
          </p:cNvPr>
          <p:cNvGrpSpPr/>
          <p:nvPr/>
        </p:nvGrpSpPr>
        <p:grpSpPr>
          <a:xfrm>
            <a:off x="616936" y="3544114"/>
            <a:ext cx="3195253" cy="3294836"/>
            <a:chOff x="848369" y="210334"/>
            <a:chExt cx="2964710" cy="3057108"/>
          </a:xfrm>
        </p:grpSpPr>
        <p:sp>
          <p:nvSpPr>
            <p:cNvPr id="49" name="矩形 48">
              <a:extLst>
                <a:ext uri="{FF2B5EF4-FFF2-40B4-BE49-F238E27FC236}">
                  <a16:creationId xmlns:a16="http://schemas.microsoft.com/office/drawing/2014/main" xmlns="" id="{7B9F2C92-2A38-4FDA-BDB2-5D2CE7031EF4}"/>
                </a:ext>
              </a:extLst>
            </p:cNvPr>
            <p:cNvSpPr/>
            <p:nvPr/>
          </p:nvSpPr>
          <p:spPr>
            <a:xfrm>
              <a:off x="848369" y="210334"/>
              <a:ext cx="2964710" cy="305710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50" name="直接连接符 49">
              <a:extLst>
                <a:ext uri="{FF2B5EF4-FFF2-40B4-BE49-F238E27FC236}">
                  <a16:creationId xmlns:a16="http://schemas.microsoft.com/office/drawing/2014/main" xmlns="" id="{68556F70-3AD0-4A01-A2C3-C8936C2C80B3}"/>
                </a:ext>
              </a:extLst>
            </p:cNvPr>
            <p:cNvCxnSpPr>
              <a:stCxn id="49" idx="1"/>
            </p:cNvCxnSpPr>
            <p:nvPr/>
          </p:nvCxnSpPr>
          <p:spPr>
            <a:xfrm flipV="1">
              <a:off x="848369" y="1725333"/>
              <a:ext cx="2931543" cy="13555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接连接符 50">
              <a:extLst>
                <a:ext uri="{FF2B5EF4-FFF2-40B4-BE49-F238E27FC236}">
                  <a16:creationId xmlns:a16="http://schemas.microsoft.com/office/drawing/2014/main" xmlns="" id="{763C7760-E385-4DDB-B14C-3EF9FD22E9C3}"/>
                </a:ext>
              </a:extLst>
            </p:cNvPr>
            <p:cNvCxnSpPr>
              <a:stCxn id="49" idx="0"/>
              <a:endCxn id="49" idx="2"/>
            </p:cNvCxnSpPr>
            <p:nvPr/>
          </p:nvCxnSpPr>
          <p:spPr>
            <a:xfrm>
              <a:off x="2330724" y="210334"/>
              <a:ext cx="0" cy="3057108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" name="组合 51">
            <a:extLst>
              <a:ext uri="{FF2B5EF4-FFF2-40B4-BE49-F238E27FC236}">
                <a16:creationId xmlns:a16="http://schemas.microsoft.com/office/drawing/2014/main" xmlns="" id="{9129CDFC-7C70-45B7-81C6-2E42C1F66064}"/>
              </a:ext>
            </a:extLst>
          </p:cNvPr>
          <p:cNvGrpSpPr/>
          <p:nvPr/>
        </p:nvGrpSpPr>
        <p:grpSpPr>
          <a:xfrm>
            <a:off x="4864962" y="3570857"/>
            <a:ext cx="3195253" cy="3294836"/>
            <a:chOff x="848369" y="210334"/>
            <a:chExt cx="2964710" cy="3057108"/>
          </a:xfrm>
        </p:grpSpPr>
        <p:sp>
          <p:nvSpPr>
            <p:cNvPr id="53" name="矩形 52">
              <a:extLst>
                <a:ext uri="{FF2B5EF4-FFF2-40B4-BE49-F238E27FC236}">
                  <a16:creationId xmlns:a16="http://schemas.microsoft.com/office/drawing/2014/main" xmlns="" id="{B7EEAC3C-F88E-4254-88DE-286EB7A8AC68}"/>
                </a:ext>
              </a:extLst>
            </p:cNvPr>
            <p:cNvSpPr/>
            <p:nvPr/>
          </p:nvSpPr>
          <p:spPr>
            <a:xfrm>
              <a:off x="848369" y="210334"/>
              <a:ext cx="2964710" cy="305710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54" name="直接连接符 53">
              <a:extLst>
                <a:ext uri="{FF2B5EF4-FFF2-40B4-BE49-F238E27FC236}">
                  <a16:creationId xmlns:a16="http://schemas.microsoft.com/office/drawing/2014/main" xmlns="" id="{46F0A50E-CA9E-4D86-B565-45149B140395}"/>
                </a:ext>
              </a:extLst>
            </p:cNvPr>
            <p:cNvCxnSpPr>
              <a:stCxn id="53" idx="1"/>
            </p:cNvCxnSpPr>
            <p:nvPr/>
          </p:nvCxnSpPr>
          <p:spPr>
            <a:xfrm flipV="1">
              <a:off x="848369" y="1725333"/>
              <a:ext cx="2931543" cy="13555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接连接符 54">
              <a:extLst>
                <a:ext uri="{FF2B5EF4-FFF2-40B4-BE49-F238E27FC236}">
                  <a16:creationId xmlns:a16="http://schemas.microsoft.com/office/drawing/2014/main" xmlns="" id="{C5EC45B1-ADEF-4BB2-ABC8-315A9195AF17}"/>
                </a:ext>
              </a:extLst>
            </p:cNvPr>
            <p:cNvCxnSpPr>
              <a:stCxn id="53" idx="0"/>
              <a:endCxn id="53" idx="2"/>
            </p:cNvCxnSpPr>
            <p:nvPr/>
          </p:nvCxnSpPr>
          <p:spPr>
            <a:xfrm>
              <a:off x="2330724" y="210334"/>
              <a:ext cx="0" cy="3057108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77290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0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2000"/>
                                        <p:tgtEl>
                                          <p:spTgt spid="4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2000"/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000"/>
                                        <p:tgtEl>
                                          <p:spTgt spid="4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2000"/>
                                        <p:tgtEl>
                                          <p:spTgt spid="4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2000"/>
                                        <p:tgtEl>
                                          <p:spTgt spid="4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2000"/>
                                        <p:tgtEl>
                                          <p:spTgt spid="4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2000"/>
                                        <p:tgtEl>
                                          <p:spTgt spid="4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2" dur="2000"/>
                                        <p:tgtEl>
                                          <p:spTgt spid="4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2000"/>
                                        <p:tgtEl>
                                          <p:spTgt spid="4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2000"/>
                                        <p:tgtEl>
                                          <p:spTgt spid="4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2000"/>
                                        <p:tgtEl>
                                          <p:spTgt spid="4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2000"/>
                                        <p:tgtEl>
                                          <p:spTgt spid="4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2000"/>
                                        <p:tgtEl>
                                          <p:spTgt spid="4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2" dur="2000"/>
                                        <p:tgtEl>
                                          <p:spTgt spid="4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2000"/>
                                        <p:tgtEl>
                                          <p:spTgt spid="4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2000"/>
                                        <p:tgtEl>
                                          <p:spTgt spid="4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7" dur="2000"/>
                                        <p:tgtEl>
                                          <p:spTgt spid="4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2000"/>
                                        <p:tgtEl>
                                          <p:spTgt spid="4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27" grpId="0" animBg="1"/>
      <p:bldP spid="4128" grpId="0" animBg="1"/>
      <p:bldP spid="4129" grpId="0" animBg="1"/>
      <p:bldP spid="4104" grpId="0" animBg="1"/>
      <p:bldP spid="4105" grpId="0" animBg="1"/>
      <p:bldP spid="4106" grpId="0" animBg="1"/>
      <p:bldP spid="4113" grpId="0" animBg="1"/>
      <p:bldP spid="4114" grpId="0" animBg="1"/>
      <p:bldP spid="4115" grpId="0" animBg="1"/>
      <p:bldP spid="4116" grpId="0" animBg="1"/>
      <p:bldP spid="4117" grpId="0" animBg="1"/>
      <p:bldP spid="4118" grpId="0" animBg="1"/>
      <p:bldP spid="4119" grpId="0" animBg="1"/>
      <p:bldP spid="4126" grpId="0" animBg="1"/>
      <p:bldP spid="4130" grpId="0" animBg="1"/>
      <p:bldP spid="4137" grpId="0" animBg="1"/>
      <p:bldP spid="4138" grpId="0" animBg="1"/>
      <p:bldP spid="4139" grpId="0" animBg="1"/>
      <p:bldP spid="4140" grpId="0" animBg="1"/>
      <p:bldP spid="4141" grpId="0" animBg="1"/>
      <p:bldP spid="4142" grpId="0" animBg="1"/>
      <p:bldP spid="414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8" name="Freeform 8"/>
          <p:cNvSpPr>
            <a:spLocks/>
          </p:cNvSpPr>
          <p:nvPr/>
        </p:nvSpPr>
        <p:spPr bwMode="auto">
          <a:xfrm>
            <a:off x="2213601" y="1510100"/>
            <a:ext cx="765175" cy="306387"/>
          </a:xfrm>
          <a:custGeom>
            <a:avLst/>
            <a:gdLst/>
            <a:ahLst/>
            <a:cxnLst>
              <a:cxn ang="0">
                <a:pos x="373" y="0"/>
              </a:cxn>
              <a:cxn ang="0">
                <a:pos x="399" y="7"/>
              </a:cxn>
              <a:cxn ang="0">
                <a:pos x="418" y="13"/>
              </a:cxn>
              <a:cxn ang="0">
                <a:pos x="431" y="19"/>
              </a:cxn>
              <a:cxn ang="0">
                <a:pos x="437" y="26"/>
              </a:cxn>
              <a:cxn ang="0">
                <a:pos x="444" y="32"/>
              </a:cxn>
              <a:cxn ang="0">
                <a:pos x="456" y="39"/>
              </a:cxn>
              <a:cxn ang="0">
                <a:pos x="463" y="52"/>
              </a:cxn>
              <a:cxn ang="0">
                <a:pos x="476" y="71"/>
              </a:cxn>
              <a:cxn ang="0">
                <a:pos x="476" y="77"/>
              </a:cxn>
              <a:cxn ang="0">
                <a:pos x="482" y="84"/>
              </a:cxn>
              <a:cxn ang="0">
                <a:pos x="482" y="90"/>
              </a:cxn>
              <a:cxn ang="0">
                <a:pos x="482" y="90"/>
              </a:cxn>
              <a:cxn ang="0">
                <a:pos x="482" y="97"/>
              </a:cxn>
              <a:cxn ang="0">
                <a:pos x="482" y="97"/>
              </a:cxn>
              <a:cxn ang="0">
                <a:pos x="476" y="103"/>
              </a:cxn>
              <a:cxn ang="0">
                <a:pos x="476" y="103"/>
              </a:cxn>
              <a:cxn ang="0">
                <a:pos x="469" y="109"/>
              </a:cxn>
              <a:cxn ang="0">
                <a:pos x="463" y="109"/>
              </a:cxn>
              <a:cxn ang="0">
                <a:pos x="456" y="116"/>
              </a:cxn>
              <a:cxn ang="0">
                <a:pos x="444" y="116"/>
              </a:cxn>
              <a:cxn ang="0">
                <a:pos x="437" y="122"/>
              </a:cxn>
              <a:cxn ang="0">
                <a:pos x="424" y="122"/>
              </a:cxn>
              <a:cxn ang="0">
                <a:pos x="411" y="129"/>
              </a:cxn>
              <a:cxn ang="0">
                <a:pos x="399" y="135"/>
              </a:cxn>
              <a:cxn ang="0">
                <a:pos x="386" y="135"/>
              </a:cxn>
              <a:cxn ang="0">
                <a:pos x="373" y="142"/>
              </a:cxn>
              <a:cxn ang="0">
                <a:pos x="354" y="142"/>
              </a:cxn>
              <a:cxn ang="0">
                <a:pos x="334" y="148"/>
              </a:cxn>
              <a:cxn ang="0">
                <a:pos x="296" y="161"/>
              </a:cxn>
              <a:cxn ang="0">
                <a:pos x="257" y="167"/>
              </a:cxn>
              <a:cxn ang="0">
                <a:pos x="219" y="174"/>
              </a:cxn>
              <a:cxn ang="0">
                <a:pos x="174" y="180"/>
              </a:cxn>
              <a:cxn ang="0">
                <a:pos x="135" y="186"/>
              </a:cxn>
              <a:cxn ang="0">
                <a:pos x="90" y="186"/>
              </a:cxn>
              <a:cxn ang="0">
                <a:pos x="45" y="186"/>
              </a:cxn>
              <a:cxn ang="0">
                <a:pos x="0" y="193"/>
              </a:cxn>
              <a:cxn ang="0">
                <a:pos x="0" y="90"/>
              </a:cxn>
              <a:cxn ang="0">
                <a:pos x="58" y="84"/>
              </a:cxn>
              <a:cxn ang="0">
                <a:pos x="84" y="84"/>
              </a:cxn>
              <a:cxn ang="0">
                <a:pos x="109" y="77"/>
              </a:cxn>
              <a:cxn ang="0">
                <a:pos x="142" y="71"/>
              </a:cxn>
              <a:cxn ang="0">
                <a:pos x="167" y="58"/>
              </a:cxn>
              <a:cxn ang="0">
                <a:pos x="193" y="52"/>
              </a:cxn>
              <a:cxn ang="0">
                <a:pos x="219" y="39"/>
              </a:cxn>
              <a:cxn ang="0">
                <a:pos x="244" y="26"/>
              </a:cxn>
              <a:cxn ang="0">
                <a:pos x="270" y="19"/>
              </a:cxn>
              <a:cxn ang="0">
                <a:pos x="289" y="13"/>
              </a:cxn>
              <a:cxn ang="0">
                <a:pos x="309" y="7"/>
              </a:cxn>
              <a:cxn ang="0">
                <a:pos x="328" y="7"/>
              </a:cxn>
              <a:cxn ang="0">
                <a:pos x="347" y="0"/>
              </a:cxn>
              <a:cxn ang="0">
                <a:pos x="360" y="0"/>
              </a:cxn>
              <a:cxn ang="0">
                <a:pos x="373" y="0"/>
              </a:cxn>
              <a:cxn ang="0">
                <a:pos x="373" y="0"/>
              </a:cxn>
            </a:cxnLst>
            <a:rect l="0" t="0" r="r" b="b"/>
            <a:pathLst>
              <a:path w="482" h="193">
                <a:moveTo>
                  <a:pt x="373" y="0"/>
                </a:moveTo>
                <a:lnTo>
                  <a:pt x="399" y="7"/>
                </a:lnTo>
                <a:lnTo>
                  <a:pt x="418" y="13"/>
                </a:lnTo>
                <a:lnTo>
                  <a:pt x="431" y="19"/>
                </a:lnTo>
                <a:lnTo>
                  <a:pt x="437" y="26"/>
                </a:lnTo>
                <a:lnTo>
                  <a:pt x="444" y="32"/>
                </a:lnTo>
                <a:lnTo>
                  <a:pt x="456" y="39"/>
                </a:lnTo>
                <a:lnTo>
                  <a:pt x="463" y="52"/>
                </a:lnTo>
                <a:lnTo>
                  <a:pt x="476" y="71"/>
                </a:lnTo>
                <a:lnTo>
                  <a:pt x="476" y="77"/>
                </a:lnTo>
                <a:lnTo>
                  <a:pt x="482" y="84"/>
                </a:lnTo>
                <a:lnTo>
                  <a:pt x="482" y="90"/>
                </a:lnTo>
                <a:lnTo>
                  <a:pt x="482" y="90"/>
                </a:lnTo>
                <a:lnTo>
                  <a:pt x="482" y="97"/>
                </a:lnTo>
                <a:lnTo>
                  <a:pt x="482" y="97"/>
                </a:lnTo>
                <a:lnTo>
                  <a:pt x="476" y="103"/>
                </a:lnTo>
                <a:lnTo>
                  <a:pt x="476" y="103"/>
                </a:lnTo>
                <a:lnTo>
                  <a:pt x="469" y="109"/>
                </a:lnTo>
                <a:lnTo>
                  <a:pt x="463" y="109"/>
                </a:lnTo>
                <a:lnTo>
                  <a:pt x="456" y="116"/>
                </a:lnTo>
                <a:lnTo>
                  <a:pt x="444" y="116"/>
                </a:lnTo>
                <a:lnTo>
                  <a:pt x="437" y="122"/>
                </a:lnTo>
                <a:lnTo>
                  <a:pt x="424" y="122"/>
                </a:lnTo>
                <a:lnTo>
                  <a:pt x="411" y="129"/>
                </a:lnTo>
                <a:lnTo>
                  <a:pt x="399" y="135"/>
                </a:lnTo>
                <a:lnTo>
                  <a:pt x="386" y="135"/>
                </a:lnTo>
                <a:lnTo>
                  <a:pt x="373" y="142"/>
                </a:lnTo>
                <a:lnTo>
                  <a:pt x="354" y="142"/>
                </a:lnTo>
                <a:lnTo>
                  <a:pt x="334" y="148"/>
                </a:lnTo>
                <a:lnTo>
                  <a:pt x="296" y="161"/>
                </a:lnTo>
                <a:lnTo>
                  <a:pt x="257" y="167"/>
                </a:lnTo>
                <a:lnTo>
                  <a:pt x="219" y="174"/>
                </a:lnTo>
                <a:lnTo>
                  <a:pt x="174" y="180"/>
                </a:lnTo>
                <a:lnTo>
                  <a:pt x="135" y="186"/>
                </a:lnTo>
                <a:lnTo>
                  <a:pt x="90" y="186"/>
                </a:lnTo>
                <a:lnTo>
                  <a:pt x="45" y="186"/>
                </a:lnTo>
                <a:lnTo>
                  <a:pt x="0" y="193"/>
                </a:lnTo>
                <a:lnTo>
                  <a:pt x="0" y="90"/>
                </a:lnTo>
                <a:lnTo>
                  <a:pt x="58" y="84"/>
                </a:lnTo>
                <a:lnTo>
                  <a:pt x="84" y="84"/>
                </a:lnTo>
                <a:lnTo>
                  <a:pt x="109" y="77"/>
                </a:lnTo>
                <a:lnTo>
                  <a:pt x="142" y="71"/>
                </a:lnTo>
                <a:lnTo>
                  <a:pt x="167" y="58"/>
                </a:lnTo>
                <a:lnTo>
                  <a:pt x="193" y="52"/>
                </a:lnTo>
                <a:lnTo>
                  <a:pt x="219" y="39"/>
                </a:lnTo>
                <a:lnTo>
                  <a:pt x="244" y="26"/>
                </a:lnTo>
                <a:lnTo>
                  <a:pt x="270" y="19"/>
                </a:lnTo>
                <a:lnTo>
                  <a:pt x="289" y="13"/>
                </a:lnTo>
                <a:lnTo>
                  <a:pt x="309" y="7"/>
                </a:lnTo>
                <a:lnTo>
                  <a:pt x="328" y="7"/>
                </a:lnTo>
                <a:lnTo>
                  <a:pt x="347" y="0"/>
                </a:lnTo>
                <a:lnTo>
                  <a:pt x="360" y="0"/>
                </a:lnTo>
                <a:lnTo>
                  <a:pt x="373" y="0"/>
                </a:lnTo>
                <a:lnTo>
                  <a:pt x="373" y="0"/>
                </a:lnTo>
              </a:path>
            </a:pathLst>
          </a:custGeom>
          <a:solidFill>
            <a:srgbClr val="FF0000"/>
          </a:solidFill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127" name="Freeform 7"/>
          <p:cNvSpPr>
            <a:spLocks/>
          </p:cNvSpPr>
          <p:nvPr/>
        </p:nvSpPr>
        <p:spPr bwMode="auto">
          <a:xfrm>
            <a:off x="2050088" y="827475"/>
            <a:ext cx="306388" cy="1968500"/>
          </a:xfrm>
          <a:custGeom>
            <a:avLst/>
            <a:gdLst/>
            <a:ahLst/>
            <a:cxnLst>
              <a:cxn ang="0">
                <a:pos x="174" y="443"/>
              </a:cxn>
              <a:cxn ang="0">
                <a:pos x="174" y="514"/>
              </a:cxn>
              <a:cxn ang="0">
                <a:pos x="174" y="591"/>
              </a:cxn>
              <a:cxn ang="0">
                <a:pos x="167" y="681"/>
              </a:cxn>
              <a:cxn ang="0">
                <a:pos x="167" y="790"/>
              </a:cxn>
              <a:cxn ang="0">
                <a:pos x="161" y="906"/>
              </a:cxn>
              <a:cxn ang="0">
                <a:pos x="161" y="1028"/>
              </a:cxn>
              <a:cxn ang="0">
                <a:pos x="155" y="1169"/>
              </a:cxn>
              <a:cxn ang="0">
                <a:pos x="39" y="1240"/>
              </a:cxn>
              <a:cxn ang="0">
                <a:pos x="39" y="1227"/>
              </a:cxn>
              <a:cxn ang="0">
                <a:pos x="39" y="1207"/>
              </a:cxn>
              <a:cxn ang="0">
                <a:pos x="39" y="1182"/>
              </a:cxn>
              <a:cxn ang="0">
                <a:pos x="45" y="1150"/>
              </a:cxn>
              <a:cxn ang="0">
                <a:pos x="45" y="1105"/>
              </a:cxn>
              <a:cxn ang="0">
                <a:pos x="45" y="1060"/>
              </a:cxn>
              <a:cxn ang="0">
                <a:pos x="45" y="1008"/>
              </a:cxn>
              <a:cxn ang="0">
                <a:pos x="52" y="944"/>
              </a:cxn>
              <a:cxn ang="0">
                <a:pos x="52" y="745"/>
              </a:cxn>
              <a:cxn ang="0">
                <a:pos x="58" y="610"/>
              </a:cxn>
              <a:cxn ang="0">
                <a:pos x="58" y="469"/>
              </a:cxn>
              <a:cxn ang="0">
                <a:pos x="58" y="366"/>
              </a:cxn>
              <a:cxn ang="0">
                <a:pos x="52" y="302"/>
              </a:cxn>
              <a:cxn ang="0">
                <a:pos x="52" y="250"/>
              </a:cxn>
              <a:cxn ang="0">
                <a:pos x="45" y="199"/>
              </a:cxn>
              <a:cxn ang="0">
                <a:pos x="45" y="167"/>
              </a:cxn>
              <a:cxn ang="0">
                <a:pos x="39" y="135"/>
              </a:cxn>
              <a:cxn ang="0">
                <a:pos x="32" y="109"/>
              </a:cxn>
              <a:cxn ang="0">
                <a:pos x="32" y="96"/>
              </a:cxn>
              <a:cxn ang="0">
                <a:pos x="13" y="83"/>
              </a:cxn>
              <a:cxn ang="0">
                <a:pos x="7" y="71"/>
              </a:cxn>
              <a:cxn ang="0">
                <a:pos x="0" y="51"/>
              </a:cxn>
              <a:cxn ang="0">
                <a:pos x="0" y="26"/>
              </a:cxn>
              <a:cxn ang="0">
                <a:pos x="13" y="6"/>
              </a:cxn>
              <a:cxn ang="0">
                <a:pos x="32" y="0"/>
              </a:cxn>
              <a:cxn ang="0">
                <a:pos x="58" y="0"/>
              </a:cxn>
              <a:cxn ang="0">
                <a:pos x="90" y="13"/>
              </a:cxn>
              <a:cxn ang="0">
                <a:pos x="129" y="26"/>
              </a:cxn>
              <a:cxn ang="0">
                <a:pos x="155" y="38"/>
              </a:cxn>
              <a:cxn ang="0">
                <a:pos x="174" y="51"/>
              </a:cxn>
              <a:cxn ang="0">
                <a:pos x="187" y="58"/>
              </a:cxn>
              <a:cxn ang="0">
                <a:pos x="193" y="77"/>
              </a:cxn>
              <a:cxn ang="0">
                <a:pos x="193" y="103"/>
              </a:cxn>
              <a:cxn ang="0">
                <a:pos x="193" y="122"/>
              </a:cxn>
              <a:cxn ang="0">
                <a:pos x="193" y="141"/>
              </a:cxn>
              <a:cxn ang="0">
                <a:pos x="187" y="160"/>
              </a:cxn>
              <a:cxn ang="0">
                <a:pos x="187" y="186"/>
              </a:cxn>
              <a:cxn ang="0">
                <a:pos x="187" y="218"/>
              </a:cxn>
              <a:cxn ang="0">
                <a:pos x="180" y="250"/>
              </a:cxn>
              <a:cxn ang="0">
                <a:pos x="180" y="289"/>
              </a:cxn>
              <a:cxn ang="0">
                <a:pos x="180" y="334"/>
              </a:cxn>
              <a:cxn ang="0">
                <a:pos x="174" y="385"/>
              </a:cxn>
              <a:cxn ang="0">
                <a:pos x="174" y="411"/>
              </a:cxn>
            </a:cxnLst>
            <a:rect l="0" t="0" r="r" b="b"/>
            <a:pathLst>
              <a:path w="193" h="1240">
                <a:moveTo>
                  <a:pt x="174" y="411"/>
                </a:moveTo>
                <a:lnTo>
                  <a:pt x="174" y="443"/>
                </a:lnTo>
                <a:lnTo>
                  <a:pt x="174" y="475"/>
                </a:lnTo>
                <a:lnTo>
                  <a:pt x="174" y="514"/>
                </a:lnTo>
                <a:lnTo>
                  <a:pt x="174" y="552"/>
                </a:lnTo>
                <a:lnTo>
                  <a:pt x="174" y="591"/>
                </a:lnTo>
                <a:lnTo>
                  <a:pt x="174" y="636"/>
                </a:lnTo>
                <a:lnTo>
                  <a:pt x="167" y="681"/>
                </a:lnTo>
                <a:lnTo>
                  <a:pt x="167" y="732"/>
                </a:lnTo>
                <a:lnTo>
                  <a:pt x="167" y="790"/>
                </a:lnTo>
                <a:lnTo>
                  <a:pt x="167" y="841"/>
                </a:lnTo>
                <a:lnTo>
                  <a:pt x="161" y="906"/>
                </a:lnTo>
                <a:lnTo>
                  <a:pt x="161" y="963"/>
                </a:lnTo>
                <a:lnTo>
                  <a:pt x="161" y="1028"/>
                </a:lnTo>
                <a:lnTo>
                  <a:pt x="155" y="1098"/>
                </a:lnTo>
                <a:lnTo>
                  <a:pt x="155" y="1169"/>
                </a:lnTo>
                <a:lnTo>
                  <a:pt x="148" y="1240"/>
                </a:lnTo>
                <a:lnTo>
                  <a:pt x="39" y="1240"/>
                </a:lnTo>
                <a:lnTo>
                  <a:pt x="39" y="1240"/>
                </a:lnTo>
                <a:lnTo>
                  <a:pt x="39" y="1227"/>
                </a:lnTo>
                <a:lnTo>
                  <a:pt x="39" y="1220"/>
                </a:lnTo>
                <a:lnTo>
                  <a:pt x="39" y="1207"/>
                </a:lnTo>
                <a:lnTo>
                  <a:pt x="39" y="1195"/>
                </a:lnTo>
                <a:lnTo>
                  <a:pt x="39" y="1182"/>
                </a:lnTo>
                <a:lnTo>
                  <a:pt x="39" y="1169"/>
                </a:lnTo>
                <a:lnTo>
                  <a:pt x="45" y="1150"/>
                </a:lnTo>
                <a:lnTo>
                  <a:pt x="45" y="1130"/>
                </a:lnTo>
                <a:lnTo>
                  <a:pt x="45" y="1105"/>
                </a:lnTo>
                <a:lnTo>
                  <a:pt x="45" y="1085"/>
                </a:lnTo>
                <a:lnTo>
                  <a:pt x="45" y="1060"/>
                </a:lnTo>
                <a:lnTo>
                  <a:pt x="45" y="1034"/>
                </a:lnTo>
                <a:lnTo>
                  <a:pt x="45" y="1008"/>
                </a:lnTo>
                <a:lnTo>
                  <a:pt x="52" y="976"/>
                </a:lnTo>
                <a:lnTo>
                  <a:pt x="52" y="944"/>
                </a:lnTo>
                <a:lnTo>
                  <a:pt x="52" y="816"/>
                </a:lnTo>
                <a:lnTo>
                  <a:pt x="52" y="745"/>
                </a:lnTo>
                <a:lnTo>
                  <a:pt x="58" y="681"/>
                </a:lnTo>
                <a:lnTo>
                  <a:pt x="58" y="610"/>
                </a:lnTo>
                <a:lnTo>
                  <a:pt x="58" y="539"/>
                </a:lnTo>
                <a:lnTo>
                  <a:pt x="58" y="469"/>
                </a:lnTo>
                <a:lnTo>
                  <a:pt x="58" y="398"/>
                </a:lnTo>
                <a:lnTo>
                  <a:pt x="58" y="366"/>
                </a:lnTo>
                <a:lnTo>
                  <a:pt x="52" y="334"/>
                </a:lnTo>
                <a:lnTo>
                  <a:pt x="52" y="302"/>
                </a:lnTo>
                <a:lnTo>
                  <a:pt x="52" y="276"/>
                </a:lnTo>
                <a:lnTo>
                  <a:pt x="52" y="250"/>
                </a:lnTo>
                <a:lnTo>
                  <a:pt x="52" y="225"/>
                </a:lnTo>
                <a:lnTo>
                  <a:pt x="45" y="199"/>
                </a:lnTo>
                <a:lnTo>
                  <a:pt x="45" y="180"/>
                </a:lnTo>
                <a:lnTo>
                  <a:pt x="45" y="167"/>
                </a:lnTo>
                <a:lnTo>
                  <a:pt x="45" y="148"/>
                </a:lnTo>
                <a:lnTo>
                  <a:pt x="39" y="135"/>
                </a:lnTo>
                <a:lnTo>
                  <a:pt x="39" y="122"/>
                </a:lnTo>
                <a:lnTo>
                  <a:pt x="32" y="109"/>
                </a:lnTo>
                <a:lnTo>
                  <a:pt x="32" y="103"/>
                </a:lnTo>
                <a:lnTo>
                  <a:pt x="32" y="96"/>
                </a:lnTo>
                <a:lnTo>
                  <a:pt x="26" y="96"/>
                </a:lnTo>
                <a:lnTo>
                  <a:pt x="13" y="83"/>
                </a:lnTo>
                <a:lnTo>
                  <a:pt x="13" y="77"/>
                </a:lnTo>
                <a:lnTo>
                  <a:pt x="7" y="71"/>
                </a:lnTo>
                <a:lnTo>
                  <a:pt x="7" y="58"/>
                </a:lnTo>
                <a:lnTo>
                  <a:pt x="0" y="51"/>
                </a:lnTo>
                <a:lnTo>
                  <a:pt x="0" y="38"/>
                </a:lnTo>
                <a:lnTo>
                  <a:pt x="0" y="26"/>
                </a:lnTo>
                <a:lnTo>
                  <a:pt x="7" y="13"/>
                </a:lnTo>
                <a:lnTo>
                  <a:pt x="13" y="6"/>
                </a:lnTo>
                <a:lnTo>
                  <a:pt x="20" y="6"/>
                </a:lnTo>
                <a:lnTo>
                  <a:pt x="32" y="0"/>
                </a:lnTo>
                <a:lnTo>
                  <a:pt x="39" y="0"/>
                </a:lnTo>
                <a:lnTo>
                  <a:pt x="58" y="0"/>
                </a:lnTo>
                <a:lnTo>
                  <a:pt x="71" y="6"/>
                </a:lnTo>
                <a:lnTo>
                  <a:pt x="90" y="13"/>
                </a:lnTo>
                <a:lnTo>
                  <a:pt x="110" y="19"/>
                </a:lnTo>
                <a:lnTo>
                  <a:pt x="129" y="26"/>
                </a:lnTo>
                <a:lnTo>
                  <a:pt x="142" y="32"/>
                </a:lnTo>
                <a:lnTo>
                  <a:pt x="155" y="38"/>
                </a:lnTo>
                <a:lnTo>
                  <a:pt x="167" y="45"/>
                </a:lnTo>
                <a:lnTo>
                  <a:pt x="174" y="51"/>
                </a:lnTo>
                <a:lnTo>
                  <a:pt x="180" y="58"/>
                </a:lnTo>
                <a:lnTo>
                  <a:pt x="187" y="58"/>
                </a:lnTo>
                <a:lnTo>
                  <a:pt x="187" y="71"/>
                </a:lnTo>
                <a:lnTo>
                  <a:pt x="193" y="77"/>
                </a:lnTo>
                <a:lnTo>
                  <a:pt x="193" y="90"/>
                </a:lnTo>
                <a:lnTo>
                  <a:pt x="193" y="103"/>
                </a:lnTo>
                <a:lnTo>
                  <a:pt x="193" y="115"/>
                </a:lnTo>
                <a:lnTo>
                  <a:pt x="193" y="122"/>
                </a:lnTo>
                <a:lnTo>
                  <a:pt x="193" y="135"/>
                </a:lnTo>
                <a:lnTo>
                  <a:pt x="193" y="141"/>
                </a:lnTo>
                <a:lnTo>
                  <a:pt x="187" y="154"/>
                </a:lnTo>
                <a:lnTo>
                  <a:pt x="187" y="160"/>
                </a:lnTo>
                <a:lnTo>
                  <a:pt x="187" y="173"/>
                </a:lnTo>
                <a:lnTo>
                  <a:pt x="187" y="186"/>
                </a:lnTo>
                <a:lnTo>
                  <a:pt x="187" y="199"/>
                </a:lnTo>
                <a:lnTo>
                  <a:pt x="187" y="218"/>
                </a:lnTo>
                <a:lnTo>
                  <a:pt x="180" y="231"/>
                </a:lnTo>
                <a:lnTo>
                  <a:pt x="180" y="250"/>
                </a:lnTo>
                <a:lnTo>
                  <a:pt x="180" y="270"/>
                </a:lnTo>
                <a:lnTo>
                  <a:pt x="180" y="289"/>
                </a:lnTo>
                <a:lnTo>
                  <a:pt x="180" y="315"/>
                </a:lnTo>
                <a:lnTo>
                  <a:pt x="180" y="334"/>
                </a:lnTo>
                <a:lnTo>
                  <a:pt x="174" y="360"/>
                </a:lnTo>
                <a:lnTo>
                  <a:pt x="174" y="385"/>
                </a:lnTo>
                <a:lnTo>
                  <a:pt x="174" y="411"/>
                </a:lnTo>
                <a:lnTo>
                  <a:pt x="174" y="411"/>
                </a:lnTo>
              </a:path>
            </a:pathLst>
          </a:custGeom>
          <a:solidFill>
            <a:srgbClr val="FF0000"/>
          </a:solidFill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129" name="Freeform 9"/>
          <p:cNvSpPr>
            <a:spLocks/>
          </p:cNvSpPr>
          <p:nvPr/>
        </p:nvSpPr>
        <p:spPr bwMode="auto">
          <a:xfrm>
            <a:off x="1203951" y="2561025"/>
            <a:ext cx="2143125" cy="428625"/>
          </a:xfrm>
          <a:custGeom>
            <a:avLst/>
            <a:gdLst/>
            <a:ahLst/>
            <a:cxnLst>
              <a:cxn ang="0">
                <a:pos x="19" y="154"/>
              </a:cxn>
              <a:cxn ang="0">
                <a:pos x="51" y="148"/>
              </a:cxn>
              <a:cxn ang="0">
                <a:pos x="90" y="135"/>
              </a:cxn>
              <a:cxn ang="0">
                <a:pos x="128" y="135"/>
              </a:cxn>
              <a:cxn ang="0">
                <a:pos x="186" y="128"/>
              </a:cxn>
              <a:cxn ang="0">
                <a:pos x="212" y="128"/>
              </a:cxn>
              <a:cxn ang="0">
                <a:pos x="270" y="122"/>
              </a:cxn>
              <a:cxn ang="0">
                <a:pos x="353" y="109"/>
              </a:cxn>
              <a:cxn ang="0">
                <a:pos x="469" y="90"/>
              </a:cxn>
              <a:cxn ang="0">
                <a:pos x="617" y="70"/>
              </a:cxn>
              <a:cxn ang="0">
                <a:pos x="778" y="45"/>
              </a:cxn>
              <a:cxn ang="0">
                <a:pos x="913" y="25"/>
              </a:cxn>
              <a:cxn ang="0">
                <a:pos x="1022" y="13"/>
              </a:cxn>
              <a:cxn ang="0">
                <a:pos x="1099" y="6"/>
              </a:cxn>
              <a:cxn ang="0">
                <a:pos x="1144" y="0"/>
              </a:cxn>
              <a:cxn ang="0">
                <a:pos x="1170" y="0"/>
              </a:cxn>
              <a:cxn ang="0">
                <a:pos x="1202" y="6"/>
              </a:cxn>
              <a:cxn ang="0">
                <a:pos x="1253" y="32"/>
              </a:cxn>
              <a:cxn ang="0">
                <a:pos x="1305" y="70"/>
              </a:cxn>
              <a:cxn ang="0">
                <a:pos x="1337" y="103"/>
              </a:cxn>
              <a:cxn ang="0">
                <a:pos x="1350" y="135"/>
              </a:cxn>
              <a:cxn ang="0">
                <a:pos x="1343" y="160"/>
              </a:cxn>
              <a:cxn ang="0">
                <a:pos x="1337" y="173"/>
              </a:cxn>
              <a:cxn ang="0">
                <a:pos x="1330" y="180"/>
              </a:cxn>
              <a:cxn ang="0">
                <a:pos x="1311" y="180"/>
              </a:cxn>
              <a:cxn ang="0">
                <a:pos x="1285" y="180"/>
              </a:cxn>
              <a:cxn ang="0">
                <a:pos x="1253" y="180"/>
              </a:cxn>
              <a:cxn ang="0">
                <a:pos x="1208" y="173"/>
              </a:cxn>
              <a:cxn ang="0">
                <a:pos x="1150" y="173"/>
              </a:cxn>
              <a:cxn ang="0">
                <a:pos x="1035" y="167"/>
              </a:cxn>
              <a:cxn ang="0">
                <a:pos x="958" y="167"/>
              </a:cxn>
              <a:cxn ang="0">
                <a:pos x="900" y="167"/>
              </a:cxn>
              <a:cxn ang="0">
                <a:pos x="829" y="167"/>
              </a:cxn>
              <a:cxn ang="0">
                <a:pos x="733" y="173"/>
              </a:cxn>
              <a:cxn ang="0">
                <a:pos x="565" y="199"/>
              </a:cxn>
              <a:cxn ang="0">
                <a:pos x="430" y="218"/>
              </a:cxn>
              <a:cxn ang="0">
                <a:pos x="308" y="237"/>
              </a:cxn>
              <a:cxn ang="0">
                <a:pos x="244" y="250"/>
              </a:cxn>
              <a:cxn ang="0">
                <a:pos x="186" y="257"/>
              </a:cxn>
              <a:cxn ang="0">
                <a:pos x="148" y="263"/>
              </a:cxn>
              <a:cxn ang="0">
                <a:pos x="122" y="270"/>
              </a:cxn>
              <a:cxn ang="0">
                <a:pos x="109" y="270"/>
              </a:cxn>
              <a:cxn ang="0">
                <a:pos x="83" y="263"/>
              </a:cxn>
              <a:cxn ang="0">
                <a:pos x="51" y="244"/>
              </a:cxn>
              <a:cxn ang="0">
                <a:pos x="19" y="212"/>
              </a:cxn>
              <a:cxn ang="0">
                <a:pos x="0" y="186"/>
              </a:cxn>
              <a:cxn ang="0">
                <a:pos x="0" y="160"/>
              </a:cxn>
            </a:cxnLst>
            <a:rect l="0" t="0" r="r" b="b"/>
            <a:pathLst>
              <a:path w="1350" h="270">
                <a:moveTo>
                  <a:pt x="6" y="160"/>
                </a:moveTo>
                <a:lnTo>
                  <a:pt x="13" y="154"/>
                </a:lnTo>
                <a:lnTo>
                  <a:pt x="19" y="154"/>
                </a:lnTo>
                <a:lnTo>
                  <a:pt x="26" y="148"/>
                </a:lnTo>
                <a:lnTo>
                  <a:pt x="38" y="148"/>
                </a:lnTo>
                <a:lnTo>
                  <a:pt x="51" y="148"/>
                </a:lnTo>
                <a:lnTo>
                  <a:pt x="58" y="141"/>
                </a:lnTo>
                <a:lnTo>
                  <a:pt x="77" y="141"/>
                </a:lnTo>
                <a:lnTo>
                  <a:pt x="90" y="135"/>
                </a:lnTo>
                <a:lnTo>
                  <a:pt x="103" y="135"/>
                </a:lnTo>
                <a:lnTo>
                  <a:pt x="116" y="135"/>
                </a:lnTo>
                <a:lnTo>
                  <a:pt x="128" y="135"/>
                </a:lnTo>
                <a:lnTo>
                  <a:pt x="141" y="135"/>
                </a:lnTo>
                <a:lnTo>
                  <a:pt x="167" y="135"/>
                </a:lnTo>
                <a:lnTo>
                  <a:pt x="186" y="128"/>
                </a:lnTo>
                <a:lnTo>
                  <a:pt x="186" y="128"/>
                </a:lnTo>
                <a:lnTo>
                  <a:pt x="199" y="128"/>
                </a:lnTo>
                <a:lnTo>
                  <a:pt x="212" y="128"/>
                </a:lnTo>
                <a:lnTo>
                  <a:pt x="225" y="128"/>
                </a:lnTo>
                <a:lnTo>
                  <a:pt x="244" y="122"/>
                </a:lnTo>
                <a:lnTo>
                  <a:pt x="270" y="122"/>
                </a:lnTo>
                <a:lnTo>
                  <a:pt x="296" y="115"/>
                </a:lnTo>
                <a:lnTo>
                  <a:pt x="321" y="115"/>
                </a:lnTo>
                <a:lnTo>
                  <a:pt x="353" y="109"/>
                </a:lnTo>
                <a:lnTo>
                  <a:pt x="392" y="103"/>
                </a:lnTo>
                <a:lnTo>
                  <a:pt x="430" y="96"/>
                </a:lnTo>
                <a:lnTo>
                  <a:pt x="469" y="90"/>
                </a:lnTo>
                <a:lnTo>
                  <a:pt x="520" y="83"/>
                </a:lnTo>
                <a:lnTo>
                  <a:pt x="565" y="77"/>
                </a:lnTo>
                <a:lnTo>
                  <a:pt x="617" y="70"/>
                </a:lnTo>
                <a:lnTo>
                  <a:pt x="675" y="58"/>
                </a:lnTo>
                <a:lnTo>
                  <a:pt x="726" y="51"/>
                </a:lnTo>
                <a:lnTo>
                  <a:pt x="778" y="45"/>
                </a:lnTo>
                <a:lnTo>
                  <a:pt x="829" y="38"/>
                </a:lnTo>
                <a:lnTo>
                  <a:pt x="874" y="32"/>
                </a:lnTo>
                <a:lnTo>
                  <a:pt x="913" y="25"/>
                </a:lnTo>
                <a:lnTo>
                  <a:pt x="951" y="19"/>
                </a:lnTo>
                <a:lnTo>
                  <a:pt x="990" y="19"/>
                </a:lnTo>
                <a:lnTo>
                  <a:pt x="1022" y="13"/>
                </a:lnTo>
                <a:lnTo>
                  <a:pt x="1047" y="13"/>
                </a:lnTo>
                <a:lnTo>
                  <a:pt x="1073" y="6"/>
                </a:lnTo>
                <a:lnTo>
                  <a:pt x="1099" y="6"/>
                </a:lnTo>
                <a:lnTo>
                  <a:pt x="1118" y="0"/>
                </a:lnTo>
                <a:lnTo>
                  <a:pt x="1131" y="0"/>
                </a:lnTo>
                <a:lnTo>
                  <a:pt x="1144" y="0"/>
                </a:lnTo>
                <a:lnTo>
                  <a:pt x="1157" y="0"/>
                </a:lnTo>
                <a:lnTo>
                  <a:pt x="1157" y="0"/>
                </a:lnTo>
                <a:lnTo>
                  <a:pt x="1170" y="0"/>
                </a:lnTo>
                <a:lnTo>
                  <a:pt x="1182" y="0"/>
                </a:lnTo>
                <a:lnTo>
                  <a:pt x="1189" y="6"/>
                </a:lnTo>
                <a:lnTo>
                  <a:pt x="1202" y="6"/>
                </a:lnTo>
                <a:lnTo>
                  <a:pt x="1221" y="19"/>
                </a:lnTo>
                <a:lnTo>
                  <a:pt x="1234" y="25"/>
                </a:lnTo>
                <a:lnTo>
                  <a:pt x="1253" y="32"/>
                </a:lnTo>
                <a:lnTo>
                  <a:pt x="1272" y="45"/>
                </a:lnTo>
                <a:lnTo>
                  <a:pt x="1292" y="58"/>
                </a:lnTo>
                <a:lnTo>
                  <a:pt x="1305" y="70"/>
                </a:lnTo>
                <a:lnTo>
                  <a:pt x="1317" y="83"/>
                </a:lnTo>
                <a:lnTo>
                  <a:pt x="1330" y="96"/>
                </a:lnTo>
                <a:lnTo>
                  <a:pt x="1337" y="103"/>
                </a:lnTo>
                <a:lnTo>
                  <a:pt x="1343" y="115"/>
                </a:lnTo>
                <a:lnTo>
                  <a:pt x="1350" y="128"/>
                </a:lnTo>
                <a:lnTo>
                  <a:pt x="1350" y="135"/>
                </a:lnTo>
                <a:lnTo>
                  <a:pt x="1350" y="148"/>
                </a:lnTo>
                <a:lnTo>
                  <a:pt x="1350" y="154"/>
                </a:lnTo>
                <a:lnTo>
                  <a:pt x="1343" y="160"/>
                </a:lnTo>
                <a:lnTo>
                  <a:pt x="1343" y="167"/>
                </a:lnTo>
                <a:lnTo>
                  <a:pt x="1343" y="173"/>
                </a:lnTo>
                <a:lnTo>
                  <a:pt x="1337" y="173"/>
                </a:lnTo>
                <a:lnTo>
                  <a:pt x="1337" y="180"/>
                </a:lnTo>
                <a:lnTo>
                  <a:pt x="1330" y="180"/>
                </a:lnTo>
                <a:lnTo>
                  <a:pt x="1330" y="180"/>
                </a:lnTo>
                <a:lnTo>
                  <a:pt x="1324" y="180"/>
                </a:lnTo>
                <a:lnTo>
                  <a:pt x="1317" y="180"/>
                </a:lnTo>
                <a:lnTo>
                  <a:pt x="1311" y="180"/>
                </a:lnTo>
                <a:lnTo>
                  <a:pt x="1305" y="180"/>
                </a:lnTo>
                <a:lnTo>
                  <a:pt x="1298" y="180"/>
                </a:lnTo>
                <a:lnTo>
                  <a:pt x="1285" y="180"/>
                </a:lnTo>
                <a:lnTo>
                  <a:pt x="1279" y="180"/>
                </a:lnTo>
                <a:lnTo>
                  <a:pt x="1266" y="180"/>
                </a:lnTo>
                <a:lnTo>
                  <a:pt x="1253" y="180"/>
                </a:lnTo>
                <a:lnTo>
                  <a:pt x="1240" y="173"/>
                </a:lnTo>
                <a:lnTo>
                  <a:pt x="1221" y="173"/>
                </a:lnTo>
                <a:lnTo>
                  <a:pt x="1208" y="173"/>
                </a:lnTo>
                <a:lnTo>
                  <a:pt x="1189" y="173"/>
                </a:lnTo>
                <a:lnTo>
                  <a:pt x="1170" y="173"/>
                </a:lnTo>
                <a:lnTo>
                  <a:pt x="1150" y="173"/>
                </a:lnTo>
                <a:lnTo>
                  <a:pt x="1105" y="167"/>
                </a:lnTo>
                <a:lnTo>
                  <a:pt x="1073" y="167"/>
                </a:lnTo>
                <a:lnTo>
                  <a:pt x="1035" y="167"/>
                </a:lnTo>
                <a:lnTo>
                  <a:pt x="1009" y="167"/>
                </a:lnTo>
                <a:lnTo>
                  <a:pt x="977" y="167"/>
                </a:lnTo>
                <a:lnTo>
                  <a:pt x="958" y="167"/>
                </a:lnTo>
                <a:lnTo>
                  <a:pt x="938" y="167"/>
                </a:lnTo>
                <a:lnTo>
                  <a:pt x="919" y="167"/>
                </a:lnTo>
                <a:lnTo>
                  <a:pt x="900" y="167"/>
                </a:lnTo>
                <a:lnTo>
                  <a:pt x="880" y="167"/>
                </a:lnTo>
                <a:lnTo>
                  <a:pt x="855" y="167"/>
                </a:lnTo>
                <a:lnTo>
                  <a:pt x="829" y="167"/>
                </a:lnTo>
                <a:lnTo>
                  <a:pt x="803" y="173"/>
                </a:lnTo>
                <a:lnTo>
                  <a:pt x="771" y="173"/>
                </a:lnTo>
                <a:lnTo>
                  <a:pt x="733" y="173"/>
                </a:lnTo>
                <a:lnTo>
                  <a:pt x="694" y="180"/>
                </a:lnTo>
                <a:lnTo>
                  <a:pt x="610" y="192"/>
                </a:lnTo>
                <a:lnTo>
                  <a:pt x="565" y="199"/>
                </a:lnTo>
                <a:lnTo>
                  <a:pt x="520" y="205"/>
                </a:lnTo>
                <a:lnTo>
                  <a:pt x="475" y="212"/>
                </a:lnTo>
                <a:lnTo>
                  <a:pt x="430" y="218"/>
                </a:lnTo>
                <a:lnTo>
                  <a:pt x="379" y="225"/>
                </a:lnTo>
                <a:lnTo>
                  <a:pt x="328" y="231"/>
                </a:lnTo>
                <a:lnTo>
                  <a:pt x="308" y="237"/>
                </a:lnTo>
                <a:lnTo>
                  <a:pt x="283" y="244"/>
                </a:lnTo>
                <a:lnTo>
                  <a:pt x="263" y="244"/>
                </a:lnTo>
                <a:lnTo>
                  <a:pt x="244" y="250"/>
                </a:lnTo>
                <a:lnTo>
                  <a:pt x="225" y="250"/>
                </a:lnTo>
                <a:lnTo>
                  <a:pt x="206" y="257"/>
                </a:lnTo>
                <a:lnTo>
                  <a:pt x="186" y="257"/>
                </a:lnTo>
                <a:lnTo>
                  <a:pt x="173" y="257"/>
                </a:lnTo>
                <a:lnTo>
                  <a:pt x="161" y="263"/>
                </a:lnTo>
                <a:lnTo>
                  <a:pt x="148" y="263"/>
                </a:lnTo>
                <a:lnTo>
                  <a:pt x="141" y="263"/>
                </a:lnTo>
                <a:lnTo>
                  <a:pt x="128" y="263"/>
                </a:lnTo>
                <a:lnTo>
                  <a:pt x="122" y="270"/>
                </a:lnTo>
                <a:lnTo>
                  <a:pt x="116" y="270"/>
                </a:lnTo>
                <a:lnTo>
                  <a:pt x="109" y="270"/>
                </a:lnTo>
                <a:lnTo>
                  <a:pt x="109" y="270"/>
                </a:lnTo>
                <a:lnTo>
                  <a:pt x="103" y="270"/>
                </a:lnTo>
                <a:lnTo>
                  <a:pt x="90" y="263"/>
                </a:lnTo>
                <a:lnTo>
                  <a:pt x="83" y="263"/>
                </a:lnTo>
                <a:lnTo>
                  <a:pt x="71" y="257"/>
                </a:lnTo>
                <a:lnTo>
                  <a:pt x="64" y="250"/>
                </a:lnTo>
                <a:lnTo>
                  <a:pt x="51" y="244"/>
                </a:lnTo>
                <a:lnTo>
                  <a:pt x="38" y="231"/>
                </a:lnTo>
                <a:lnTo>
                  <a:pt x="32" y="218"/>
                </a:lnTo>
                <a:lnTo>
                  <a:pt x="19" y="212"/>
                </a:lnTo>
                <a:lnTo>
                  <a:pt x="13" y="199"/>
                </a:lnTo>
                <a:lnTo>
                  <a:pt x="6" y="192"/>
                </a:lnTo>
                <a:lnTo>
                  <a:pt x="0" y="186"/>
                </a:lnTo>
                <a:lnTo>
                  <a:pt x="0" y="173"/>
                </a:lnTo>
                <a:lnTo>
                  <a:pt x="0" y="167"/>
                </a:lnTo>
                <a:lnTo>
                  <a:pt x="0" y="160"/>
                </a:lnTo>
                <a:lnTo>
                  <a:pt x="6" y="160"/>
                </a:lnTo>
                <a:lnTo>
                  <a:pt x="6" y="160"/>
                </a:lnTo>
              </a:path>
            </a:pathLst>
          </a:custGeom>
          <a:solidFill>
            <a:srgbClr val="FF0000"/>
          </a:solidFill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136" name="Freeform 16"/>
          <p:cNvSpPr>
            <a:spLocks/>
          </p:cNvSpPr>
          <p:nvPr/>
        </p:nvSpPr>
        <p:spPr bwMode="auto">
          <a:xfrm>
            <a:off x="1900392" y="4778376"/>
            <a:ext cx="941388" cy="265112"/>
          </a:xfrm>
          <a:custGeom>
            <a:avLst/>
            <a:gdLst/>
            <a:ahLst/>
            <a:cxnLst>
              <a:cxn ang="0">
                <a:pos x="13" y="141"/>
              </a:cxn>
              <a:cxn ang="0">
                <a:pos x="7" y="129"/>
              </a:cxn>
              <a:cxn ang="0">
                <a:pos x="0" y="116"/>
              </a:cxn>
              <a:cxn ang="0">
                <a:pos x="7" y="103"/>
              </a:cxn>
              <a:cxn ang="0">
                <a:pos x="26" y="96"/>
              </a:cxn>
              <a:cxn ang="0">
                <a:pos x="52" y="84"/>
              </a:cxn>
              <a:cxn ang="0">
                <a:pos x="71" y="84"/>
              </a:cxn>
              <a:cxn ang="0">
                <a:pos x="84" y="77"/>
              </a:cxn>
              <a:cxn ang="0">
                <a:pos x="103" y="77"/>
              </a:cxn>
              <a:cxn ang="0">
                <a:pos x="123" y="77"/>
              </a:cxn>
              <a:cxn ang="0">
                <a:pos x="142" y="71"/>
              </a:cxn>
              <a:cxn ang="0">
                <a:pos x="174" y="64"/>
              </a:cxn>
              <a:cxn ang="0">
                <a:pos x="200" y="58"/>
              </a:cxn>
              <a:cxn ang="0">
                <a:pos x="239" y="52"/>
              </a:cxn>
              <a:cxn ang="0">
                <a:pos x="277" y="45"/>
              </a:cxn>
              <a:cxn ang="0">
                <a:pos x="322" y="32"/>
              </a:cxn>
              <a:cxn ang="0">
                <a:pos x="367" y="26"/>
              </a:cxn>
              <a:cxn ang="0">
                <a:pos x="400" y="19"/>
              </a:cxn>
              <a:cxn ang="0">
                <a:pos x="432" y="13"/>
              </a:cxn>
              <a:cxn ang="0">
                <a:pos x="458" y="7"/>
              </a:cxn>
              <a:cxn ang="0">
                <a:pos x="477" y="7"/>
              </a:cxn>
              <a:cxn ang="0">
                <a:pos x="490" y="0"/>
              </a:cxn>
              <a:cxn ang="0">
                <a:pos x="503" y="0"/>
              </a:cxn>
              <a:cxn ang="0">
                <a:pos x="516" y="0"/>
              </a:cxn>
              <a:cxn ang="0">
                <a:pos x="541" y="13"/>
              </a:cxn>
              <a:cxn ang="0">
                <a:pos x="574" y="32"/>
              </a:cxn>
              <a:cxn ang="0">
                <a:pos x="587" y="39"/>
              </a:cxn>
              <a:cxn ang="0">
                <a:pos x="593" y="52"/>
              </a:cxn>
              <a:cxn ang="0">
                <a:pos x="593" y="64"/>
              </a:cxn>
              <a:cxn ang="0">
                <a:pos x="587" y="71"/>
              </a:cxn>
              <a:cxn ang="0">
                <a:pos x="574" y="84"/>
              </a:cxn>
              <a:cxn ang="0">
                <a:pos x="554" y="90"/>
              </a:cxn>
              <a:cxn ang="0">
                <a:pos x="535" y="96"/>
              </a:cxn>
              <a:cxn ang="0">
                <a:pos x="509" y="109"/>
              </a:cxn>
              <a:cxn ang="0">
                <a:pos x="471" y="116"/>
              </a:cxn>
              <a:cxn ang="0">
                <a:pos x="432" y="122"/>
              </a:cxn>
              <a:cxn ang="0">
                <a:pos x="387" y="135"/>
              </a:cxn>
              <a:cxn ang="0">
                <a:pos x="303" y="148"/>
              </a:cxn>
              <a:cxn ang="0">
                <a:pos x="226" y="154"/>
              </a:cxn>
              <a:cxn ang="0">
                <a:pos x="194" y="161"/>
              </a:cxn>
              <a:cxn ang="0">
                <a:pos x="168" y="161"/>
              </a:cxn>
              <a:cxn ang="0">
                <a:pos x="142" y="167"/>
              </a:cxn>
              <a:cxn ang="0">
                <a:pos x="123" y="167"/>
              </a:cxn>
              <a:cxn ang="0">
                <a:pos x="90" y="167"/>
              </a:cxn>
              <a:cxn ang="0">
                <a:pos x="58" y="167"/>
              </a:cxn>
              <a:cxn ang="0">
                <a:pos x="39" y="161"/>
              </a:cxn>
              <a:cxn ang="0">
                <a:pos x="20" y="148"/>
              </a:cxn>
            </a:cxnLst>
            <a:rect l="0" t="0" r="r" b="b"/>
            <a:pathLst>
              <a:path w="593" h="167">
                <a:moveTo>
                  <a:pt x="20" y="148"/>
                </a:moveTo>
                <a:lnTo>
                  <a:pt x="13" y="141"/>
                </a:lnTo>
                <a:lnTo>
                  <a:pt x="7" y="129"/>
                </a:lnTo>
                <a:lnTo>
                  <a:pt x="7" y="129"/>
                </a:lnTo>
                <a:lnTo>
                  <a:pt x="0" y="122"/>
                </a:lnTo>
                <a:lnTo>
                  <a:pt x="0" y="116"/>
                </a:lnTo>
                <a:lnTo>
                  <a:pt x="7" y="109"/>
                </a:lnTo>
                <a:lnTo>
                  <a:pt x="7" y="103"/>
                </a:lnTo>
                <a:lnTo>
                  <a:pt x="13" y="96"/>
                </a:lnTo>
                <a:lnTo>
                  <a:pt x="26" y="96"/>
                </a:lnTo>
                <a:lnTo>
                  <a:pt x="39" y="90"/>
                </a:lnTo>
                <a:lnTo>
                  <a:pt x="52" y="84"/>
                </a:lnTo>
                <a:lnTo>
                  <a:pt x="58" y="84"/>
                </a:lnTo>
                <a:lnTo>
                  <a:pt x="71" y="84"/>
                </a:lnTo>
                <a:lnTo>
                  <a:pt x="84" y="77"/>
                </a:lnTo>
                <a:lnTo>
                  <a:pt x="84" y="77"/>
                </a:lnTo>
                <a:lnTo>
                  <a:pt x="97" y="77"/>
                </a:lnTo>
                <a:lnTo>
                  <a:pt x="103" y="77"/>
                </a:lnTo>
                <a:lnTo>
                  <a:pt x="110" y="77"/>
                </a:lnTo>
                <a:lnTo>
                  <a:pt x="123" y="77"/>
                </a:lnTo>
                <a:lnTo>
                  <a:pt x="129" y="71"/>
                </a:lnTo>
                <a:lnTo>
                  <a:pt x="142" y="71"/>
                </a:lnTo>
                <a:lnTo>
                  <a:pt x="155" y="71"/>
                </a:lnTo>
                <a:lnTo>
                  <a:pt x="174" y="64"/>
                </a:lnTo>
                <a:lnTo>
                  <a:pt x="187" y="64"/>
                </a:lnTo>
                <a:lnTo>
                  <a:pt x="200" y="58"/>
                </a:lnTo>
                <a:lnTo>
                  <a:pt x="219" y="58"/>
                </a:lnTo>
                <a:lnTo>
                  <a:pt x="239" y="52"/>
                </a:lnTo>
                <a:lnTo>
                  <a:pt x="258" y="52"/>
                </a:lnTo>
                <a:lnTo>
                  <a:pt x="277" y="45"/>
                </a:lnTo>
                <a:lnTo>
                  <a:pt x="303" y="39"/>
                </a:lnTo>
                <a:lnTo>
                  <a:pt x="322" y="32"/>
                </a:lnTo>
                <a:lnTo>
                  <a:pt x="342" y="32"/>
                </a:lnTo>
                <a:lnTo>
                  <a:pt x="367" y="26"/>
                </a:lnTo>
                <a:lnTo>
                  <a:pt x="380" y="19"/>
                </a:lnTo>
                <a:lnTo>
                  <a:pt x="400" y="19"/>
                </a:lnTo>
                <a:lnTo>
                  <a:pt x="413" y="13"/>
                </a:lnTo>
                <a:lnTo>
                  <a:pt x="432" y="13"/>
                </a:lnTo>
                <a:lnTo>
                  <a:pt x="445" y="7"/>
                </a:lnTo>
                <a:lnTo>
                  <a:pt x="458" y="7"/>
                </a:lnTo>
                <a:lnTo>
                  <a:pt x="464" y="7"/>
                </a:lnTo>
                <a:lnTo>
                  <a:pt x="477" y="7"/>
                </a:lnTo>
                <a:lnTo>
                  <a:pt x="483" y="0"/>
                </a:lnTo>
                <a:lnTo>
                  <a:pt x="490" y="0"/>
                </a:lnTo>
                <a:lnTo>
                  <a:pt x="496" y="0"/>
                </a:lnTo>
                <a:lnTo>
                  <a:pt x="503" y="0"/>
                </a:lnTo>
                <a:lnTo>
                  <a:pt x="503" y="0"/>
                </a:lnTo>
                <a:lnTo>
                  <a:pt x="516" y="0"/>
                </a:lnTo>
                <a:lnTo>
                  <a:pt x="529" y="7"/>
                </a:lnTo>
                <a:lnTo>
                  <a:pt x="541" y="13"/>
                </a:lnTo>
                <a:lnTo>
                  <a:pt x="561" y="19"/>
                </a:lnTo>
                <a:lnTo>
                  <a:pt x="574" y="32"/>
                </a:lnTo>
                <a:lnTo>
                  <a:pt x="580" y="32"/>
                </a:lnTo>
                <a:lnTo>
                  <a:pt x="587" y="39"/>
                </a:lnTo>
                <a:lnTo>
                  <a:pt x="587" y="45"/>
                </a:lnTo>
                <a:lnTo>
                  <a:pt x="593" y="52"/>
                </a:lnTo>
                <a:lnTo>
                  <a:pt x="593" y="58"/>
                </a:lnTo>
                <a:lnTo>
                  <a:pt x="593" y="64"/>
                </a:lnTo>
                <a:lnTo>
                  <a:pt x="587" y="71"/>
                </a:lnTo>
                <a:lnTo>
                  <a:pt x="587" y="71"/>
                </a:lnTo>
                <a:lnTo>
                  <a:pt x="580" y="77"/>
                </a:lnTo>
                <a:lnTo>
                  <a:pt x="574" y="84"/>
                </a:lnTo>
                <a:lnTo>
                  <a:pt x="567" y="84"/>
                </a:lnTo>
                <a:lnTo>
                  <a:pt x="554" y="90"/>
                </a:lnTo>
                <a:lnTo>
                  <a:pt x="548" y="96"/>
                </a:lnTo>
                <a:lnTo>
                  <a:pt x="535" y="96"/>
                </a:lnTo>
                <a:lnTo>
                  <a:pt x="522" y="103"/>
                </a:lnTo>
                <a:lnTo>
                  <a:pt x="509" y="109"/>
                </a:lnTo>
                <a:lnTo>
                  <a:pt x="490" y="109"/>
                </a:lnTo>
                <a:lnTo>
                  <a:pt x="471" y="116"/>
                </a:lnTo>
                <a:lnTo>
                  <a:pt x="451" y="122"/>
                </a:lnTo>
                <a:lnTo>
                  <a:pt x="432" y="122"/>
                </a:lnTo>
                <a:lnTo>
                  <a:pt x="413" y="129"/>
                </a:lnTo>
                <a:lnTo>
                  <a:pt x="387" y="135"/>
                </a:lnTo>
                <a:lnTo>
                  <a:pt x="342" y="141"/>
                </a:lnTo>
                <a:lnTo>
                  <a:pt x="303" y="148"/>
                </a:lnTo>
                <a:lnTo>
                  <a:pt x="258" y="154"/>
                </a:lnTo>
                <a:lnTo>
                  <a:pt x="226" y="154"/>
                </a:lnTo>
                <a:lnTo>
                  <a:pt x="206" y="161"/>
                </a:lnTo>
                <a:lnTo>
                  <a:pt x="194" y="161"/>
                </a:lnTo>
                <a:lnTo>
                  <a:pt x="181" y="161"/>
                </a:lnTo>
                <a:lnTo>
                  <a:pt x="168" y="161"/>
                </a:lnTo>
                <a:lnTo>
                  <a:pt x="155" y="167"/>
                </a:lnTo>
                <a:lnTo>
                  <a:pt x="142" y="167"/>
                </a:lnTo>
                <a:lnTo>
                  <a:pt x="129" y="167"/>
                </a:lnTo>
                <a:lnTo>
                  <a:pt x="123" y="167"/>
                </a:lnTo>
                <a:lnTo>
                  <a:pt x="103" y="167"/>
                </a:lnTo>
                <a:lnTo>
                  <a:pt x="90" y="167"/>
                </a:lnTo>
                <a:lnTo>
                  <a:pt x="78" y="167"/>
                </a:lnTo>
                <a:lnTo>
                  <a:pt x="58" y="167"/>
                </a:lnTo>
                <a:lnTo>
                  <a:pt x="52" y="161"/>
                </a:lnTo>
                <a:lnTo>
                  <a:pt x="39" y="161"/>
                </a:lnTo>
                <a:lnTo>
                  <a:pt x="32" y="154"/>
                </a:lnTo>
                <a:lnTo>
                  <a:pt x="20" y="148"/>
                </a:lnTo>
                <a:lnTo>
                  <a:pt x="20" y="148"/>
                </a:lnTo>
              </a:path>
            </a:pathLst>
          </a:custGeom>
          <a:solidFill>
            <a:srgbClr val="FF0000"/>
          </a:solidFill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137" name="Freeform 17"/>
          <p:cNvSpPr>
            <a:spLocks/>
          </p:cNvSpPr>
          <p:nvPr/>
        </p:nvSpPr>
        <p:spPr bwMode="auto">
          <a:xfrm>
            <a:off x="887567" y="4105276"/>
            <a:ext cx="1012825" cy="1957387"/>
          </a:xfrm>
          <a:custGeom>
            <a:avLst/>
            <a:gdLst/>
            <a:ahLst/>
            <a:cxnLst>
              <a:cxn ang="0">
                <a:pos x="97" y="1188"/>
              </a:cxn>
              <a:cxn ang="0">
                <a:pos x="58" y="1221"/>
              </a:cxn>
              <a:cxn ang="0">
                <a:pos x="26" y="1233"/>
              </a:cxn>
              <a:cxn ang="0">
                <a:pos x="7" y="1233"/>
              </a:cxn>
              <a:cxn ang="0">
                <a:pos x="0" y="1227"/>
              </a:cxn>
              <a:cxn ang="0">
                <a:pos x="7" y="1214"/>
              </a:cxn>
              <a:cxn ang="0">
                <a:pos x="13" y="1201"/>
              </a:cxn>
              <a:cxn ang="0">
                <a:pos x="26" y="1182"/>
              </a:cxn>
              <a:cxn ang="0">
                <a:pos x="39" y="1156"/>
              </a:cxn>
              <a:cxn ang="0">
                <a:pos x="58" y="1131"/>
              </a:cxn>
              <a:cxn ang="0">
                <a:pos x="91" y="1099"/>
              </a:cxn>
              <a:cxn ang="0">
                <a:pos x="116" y="1066"/>
              </a:cxn>
              <a:cxn ang="0">
                <a:pos x="174" y="1009"/>
              </a:cxn>
              <a:cxn ang="0">
                <a:pos x="239" y="925"/>
              </a:cxn>
              <a:cxn ang="0">
                <a:pos x="297" y="842"/>
              </a:cxn>
              <a:cxn ang="0">
                <a:pos x="342" y="758"/>
              </a:cxn>
              <a:cxn ang="0">
                <a:pos x="381" y="675"/>
              </a:cxn>
              <a:cxn ang="0">
                <a:pos x="413" y="578"/>
              </a:cxn>
              <a:cxn ang="0">
                <a:pos x="439" y="482"/>
              </a:cxn>
              <a:cxn ang="0">
                <a:pos x="464" y="373"/>
              </a:cxn>
              <a:cxn ang="0">
                <a:pos x="477" y="289"/>
              </a:cxn>
              <a:cxn ang="0">
                <a:pos x="484" y="244"/>
              </a:cxn>
              <a:cxn ang="0">
                <a:pos x="484" y="199"/>
              </a:cxn>
              <a:cxn ang="0">
                <a:pos x="484" y="161"/>
              </a:cxn>
              <a:cxn ang="0">
                <a:pos x="484" y="129"/>
              </a:cxn>
              <a:cxn ang="0">
                <a:pos x="484" y="103"/>
              </a:cxn>
              <a:cxn ang="0">
                <a:pos x="484" y="84"/>
              </a:cxn>
              <a:cxn ang="0">
                <a:pos x="477" y="71"/>
              </a:cxn>
              <a:cxn ang="0">
                <a:pos x="464" y="58"/>
              </a:cxn>
              <a:cxn ang="0">
                <a:pos x="458" y="45"/>
              </a:cxn>
              <a:cxn ang="0">
                <a:pos x="464" y="32"/>
              </a:cxn>
              <a:cxn ang="0">
                <a:pos x="471" y="13"/>
              </a:cxn>
              <a:cxn ang="0">
                <a:pos x="490" y="0"/>
              </a:cxn>
              <a:cxn ang="0">
                <a:pos x="516" y="0"/>
              </a:cxn>
              <a:cxn ang="0">
                <a:pos x="555" y="7"/>
              </a:cxn>
              <a:cxn ang="0">
                <a:pos x="606" y="19"/>
              </a:cxn>
              <a:cxn ang="0">
                <a:pos x="638" y="71"/>
              </a:cxn>
              <a:cxn ang="0">
                <a:pos x="632" y="193"/>
              </a:cxn>
              <a:cxn ang="0">
                <a:pos x="625" y="276"/>
              </a:cxn>
              <a:cxn ang="0">
                <a:pos x="612" y="360"/>
              </a:cxn>
              <a:cxn ang="0">
                <a:pos x="593" y="443"/>
              </a:cxn>
              <a:cxn ang="0">
                <a:pos x="574" y="527"/>
              </a:cxn>
              <a:cxn ang="0">
                <a:pos x="535" y="643"/>
              </a:cxn>
              <a:cxn ang="0">
                <a:pos x="509" y="720"/>
              </a:cxn>
              <a:cxn ang="0">
                <a:pos x="477" y="790"/>
              </a:cxn>
              <a:cxn ang="0">
                <a:pos x="432" y="861"/>
              </a:cxn>
              <a:cxn ang="0">
                <a:pos x="387" y="925"/>
              </a:cxn>
              <a:cxn ang="0">
                <a:pos x="329" y="989"/>
              </a:cxn>
              <a:cxn ang="0">
                <a:pos x="271" y="1047"/>
              </a:cxn>
              <a:cxn ang="0">
                <a:pos x="213" y="1099"/>
              </a:cxn>
              <a:cxn ang="0">
                <a:pos x="123" y="1169"/>
              </a:cxn>
            </a:cxnLst>
            <a:rect l="0" t="0" r="r" b="b"/>
            <a:pathLst>
              <a:path w="638" h="1233">
                <a:moveTo>
                  <a:pt x="123" y="1169"/>
                </a:moveTo>
                <a:lnTo>
                  <a:pt x="97" y="1188"/>
                </a:lnTo>
                <a:lnTo>
                  <a:pt x="78" y="1208"/>
                </a:lnTo>
                <a:lnTo>
                  <a:pt x="58" y="1221"/>
                </a:lnTo>
                <a:lnTo>
                  <a:pt x="39" y="1227"/>
                </a:lnTo>
                <a:lnTo>
                  <a:pt x="26" y="1233"/>
                </a:lnTo>
                <a:lnTo>
                  <a:pt x="13" y="1233"/>
                </a:lnTo>
                <a:lnTo>
                  <a:pt x="7" y="1233"/>
                </a:lnTo>
                <a:lnTo>
                  <a:pt x="7" y="1233"/>
                </a:lnTo>
                <a:lnTo>
                  <a:pt x="0" y="1227"/>
                </a:lnTo>
                <a:lnTo>
                  <a:pt x="0" y="1221"/>
                </a:lnTo>
                <a:lnTo>
                  <a:pt x="7" y="1214"/>
                </a:lnTo>
                <a:lnTo>
                  <a:pt x="7" y="1208"/>
                </a:lnTo>
                <a:lnTo>
                  <a:pt x="13" y="1201"/>
                </a:lnTo>
                <a:lnTo>
                  <a:pt x="20" y="1195"/>
                </a:lnTo>
                <a:lnTo>
                  <a:pt x="26" y="1182"/>
                </a:lnTo>
                <a:lnTo>
                  <a:pt x="33" y="1169"/>
                </a:lnTo>
                <a:lnTo>
                  <a:pt x="39" y="1156"/>
                </a:lnTo>
                <a:lnTo>
                  <a:pt x="52" y="1144"/>
                </a:lnTo>
                <a:lnTo>
                  <a:pt x="58" y="1131"/>
                </a:lnTo>
                <a:lnTo>
                  <a:pt x="71" y="1118"/>
                </a:lnTo>
                <a:lnTo>
                  <a:pt x="91" y="1099"/>
                </a:lnTo>
                <a:lnTo>
                  <a:pt x="104" y="1086"/>
                </a:lnTo>
                <a:lnTo>
                  <a:pt x="116" y="1066"/>
                </a:lnTo>
                <a:lnTo>
                  <a:pt x="136" y="1047"/>
                </a:lnTo>
                <a:lnTo>
                  <a:pt x="174" y="1009"/>
                </a:lnTo>
                <a:lnTo>
                  <a:pt x="207" y="964"/>
                </a:lnTo>
                <a:lnTo>
                  <a:pt x="239" y="925"/>
                </a:lnTo>
                <a:lnTo>
                  <a:pt x="271" y="880"/>
                </a:lnTo>
                <a:lnTo>
                  <a:pt x="297" y="842"/>
                </a:lnTo>
                <a:lnTo>
                  <a:pt x="323" y="797"/>
                </a:lnTo>
                <a:lnTo>
                  <a:pt x="342" y="758"/>
                </a:lnTo>
                <a:lnTo>
                  <a:pt x="368" y="713"/>
                </a:lnTo>
                <a:lnTo>
                  <a:pt x="381" y="675"/>
                </a:lnTo>
                <a:lnTo>
                  <a:pt x="400" y="630"/>
                </a:lnTo>
                <a:lnTo>
                  <a:pt x="413" y="578"/>
                </a:lnTo>
                <a:lnTo>
                  <a:pt x="426" y="533"/>
                </a:lnTo>
                <a:lnTo>
                  <a:pt x="439" y="482"/>
                </a:lnTo>
                <a:lnTo>
                  <a:pt x="451" y="431"/>
                </a:lnTo>
                <a:lnTo>
                  <a:pt x="464" y="373"/>
                </a:lnTo>
                <a:lnTo>
                  <a:pt x="471" y="315"/>
                </a:lnTo>
                <a:lnTo>
                  <a:pt x="477" y="289"/>
                </a:lnTo>
                <a:lnTo>
                  <a:pt x="477" y="264"/>
                </a:lnTo>
                <a:lnTo>
                  <a:pt x="484" y="244"/>
                </a:lnTo>
                <a:lnTo>
                  <a:pt x="484" y="219"/>
                </a:lnTo>
                <a:lnTo>
                  <a:pt x="484" y="199"/>
                </a:lnTo>
                <a:lnTo>
                  <a:pt x="484" y="180"/>
                </a:lnTo>
                <a:lnTo>
                  <a:pt x="484" y="161"/>
                </a:lnTo>
                <a:lnTo>
                  <a:pt x="490" y="148"/>
                </a:lnTo>
                <a:lnTo>
                  <a:pt x="484" y="129"/>
                </a:lnTo>
                <a:lnTo>
                  <a:pt x="484" y="116"/>
                </a:lnTo>
                <a:lnTo>
                  <a:pt x="484" y="103"/>
                </a:lnTo>
                <a:lnTo>
                  <a:pt x="484" y="97"/>
                </a:lnTo>
                <a:lnTo>
                  <a:pt x="484" y="84"/>
                </a:lnTo>
                <a:lnTo>
                  <a:pt x="477" y="77"/>
                </a:lnTo>
                <a:lnTo>
                  <a:pt x="477" y="71"/>
                </a:lnTo>
                <a:lnTo>
                  <a:pt x="471" y="64"/>
                </a:lnTo>
                <a:lnTo>
                  <a:pt x="464" y="58"/>
                </a:lnTo>
                <a:lnTo>
                  <a:pt x="464" y="52"/>
                </a:lnTo>
                <a:lnTo>
                  <a:pt x="458" y="45"/>
                </a:lnTo>
                <a:lnTo>
                  <a:pt x="458" y="39"/>
                </a:lnTo>
                <a:lnTo>
                  <a:pt x="464" y="32"/>
                </a:lnTo>
                <a:lnTo>
                  <a:pt x="464" y="19"/>
                </a:lnTo>
                <a:lnTo>
                  <a:pt x="471" y="13"/>
                </a:lnTo>
                <a:lnTo>
                  <a:pt x="477" y="7"/>
                </a:lnTo>
                <a:lnTo>
                  <a:pt x="490" y="0"/>
                </a:lnTo>
                <a:lnTo>
                  <a:pt x="503" y="0"/>
                </a:lnTo>
                <a:lnTo>
                  <a:pt x="516" y="0"/>
                </a:lnTo>
                <a:lnTo>
                  <a:pt x="535" y="0"/>
                </a:lnTo>
                <a:lnTo>
                  <a:pt x="555" y="7"/>
                </a:lnTo>
                <a:lnTo>
                  <a:pt x="580" y="13"/>
                </a:lnTo>
                <a:lnTo>
                  <a:pt x="606" y="19"/>
                </a:lnTo>
                <a:lnTo>
                  <a:pt x="638" y="32"/>
                </a:lnTo>
                <a:lnTo>
                  <a:pt x="638" y="71"/>
                </a:lnTo>
                <a:lnTo>
                  <a:pt x="638" y="109"/>
                </a:lnTo>
                <a:lnTo>
                  <a:pt x="632" y="193"/>
                </a:lnTo>
                <a:lnTo>
                  <a:pt x="632" y="231"/>
                </a:lnTo>
                <a:lnTo>
                  <a:pt x="625" y="276"/>
                </a:lnTo>
                <a:lnTo>
                  <a:pt x="619" y="315"/>
                </a:lnTo>
                <a:lnTo>
                  <a:pt x="612" y="360"/>
                </a:lnTo>
                <a:lnTo>
                  <a:pt x="606" y="398"/>
                </a:lnTo>
                <a:lnTo>
                  <a:pt x="593" y="443"/>
                </a:lnTo>
                <a:lnTo>
                  <a:pt x="587" y="482"/>
                </a:lnTo>
                <a:lnTo>
                  <a:pt x="574" y="527"/>
                </a:lnTo>
                <a:lnTo>
                  <a:pt x="548" y="604"/>
                </a:lnTo>
                <a:lnTo>
                  <a:pt x="535" y="643"/>
                </a:lnTo>
                <a:lnTo>
                  <a:pt x="529" y="681"/>
                </a:lnTo>
                <a:lnTo>
                  <a:pt x="509" y="720"/>
                </a:lnTo>
                <a:lnTo>
                  <a:pt x="490" y="758"/>
                </a:lnTo>
                <a:lnTo>
                  <a:pt x="477" y="790"/>
                </a:lnTo>
                <a:lnTo>
                  <a:pt x="451" y="829"/>
                </a:lnTo>
                <a:lnTo>
                  <a:pt x="432" y="861"/>
                </a:lnTo>
                <a:lnTo>
                  <a:pt x="413" y="893"/>
                </a:lnTo>
                <a:lnTo>
                  <a:pt x="387" y="925"/>
                </a:lnTo>
                <a:lnTo>
                  <a:pt x="361" y="957"/>
                </a:lnTo>
                <a:lnTo>
                  <a:pt x="329" y="989"/>
                </a:lnTo>
                <a:lnTo>
                  <a:pt x="303" y="1021"/>
                </a:lnTo>
                <a:lnTo>
                  <a:pt x="271" y="1047"/>
                </a:lnTo>
                <a:lnTo>
                  <a:pt x="245" y="1073"/>
                </a:lnTo>
                <a:lnTo>
                  <a:pt x="213" y="1099"/>
                </a:lnTo>
                <a:lnTo>
                  <a:pt x="187" y="1124"/>
                </a:lnTo>
                <a:lnTo>
                  <a:pt x="123" y="1169"/>
                </a:lnTo>
                <a:lnTo>
                  <a:pt x="123" y="1169"/>
                </a:lnTo>
              </a:path>
            </a:pathLst>
          </a:custGeom>
          <a:solidFill>
            <a:srgbClr val="FF0000"/>
          </a:solidFill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138" name="Freeform 18"/>
          <p:cNvSpPr>
            <a:spLocks/>
          </p:cNvSpPr>
          <p:nvPr/>
        </p:nvSpPr>
        <p:spPr bwMode="auto">
          <a:xfrm>
            <a:off x="1778155" y="3941764"/>
            <a:ext cx="1185863" cy="582612"/>
          </a:xfrm>
          <a:custGeom>
            <a:avLst/>
            <a:gdLst/>
            <a:ahLst/>
            <a:cxnLst>
              <a:cxn ang="0">
                <a:pos x="412" y="367"/>
              </a:cxn>
              <a:cxn ang="0">
                <a:pos x="444" y="296"/>
              </a:cxn>
              <a:cxn ang="0">
                <a:pos x="464" y="225"/>
              </a:cxn>
              <a:cxn ang="0">
                <a:pos x="477" y="193"/>
              </a:cxn>
              <a:cxn ang="0">
                <a:pos x="483" y="167"/>
              </a:cxn>
              <a:cxn ang="0">
                <a:pos x="483" y="155"/>
              </a:cxn>
              <a:cxn ang="0">
                <a:pos x="483" y="142"/>
              </a:cxn>
              <a:cxn ang="0">
                <a:pos x="477" y="142"/>
              </a:cxn>
              <a:cxn ang="0">
                <a:pos x="457" y="148"/>
              </a:cxn>
              <a:cxn ang="0">
                <a:pos x="425" y="155"/>
              </a:cxn>
              <a:cxn ang="0">
                <a:pos x="380" y="155"/>
              </a:cxn>
              <a:cxn ang="0">
                <a:pos x="277" y="174"/>
              </a:cxn>
              <a:cxn ang="0">
                <a:pos x="187" y="193"/>
              </a:cxn>
              <a:cxn ang="0">
                <a:pos x="90" y="212"/>
              </a:cxn>
              <a:cxn ang="0">
                <a:pos x="0" y="219"/>
              </a:cxn>
              <a:cxn ang="0">
                <a:pos x="45" y="122"/>
              </a:cxn>
              <a:cxn ang="0">
                <a:pos x="129" y="110"/>
              </a:cxn>
              <a:cxn ang="0">
                <a:pos x="251" y="90"/>
              </a:cxn>
              <a:cxn ang="0">
                <a:pos x="361" y="71"/>
              </a:cxn>
              <a:cxn ang="0">
                <a:pos x="412" y="58"/>
              </a:cxn>
              <a:cxn ang="0">
                <a:pos x="457" y="45"/>
              </a:cxn>
              <a:cxn ang="0">
                <a:pos x="483" y="33"/>
              </a:cxn>
              <a:cxn ang="0">
                <a:pos x="496" y="20"/>
              </a:cxn>
              <a:cxn ang="0">
                <a:pos x="509" y="7"/>
              </a:cxn>
              <a:cxn ang="0">
                <a:pos x="528" y="0"/>
              </a:cxn>
              <a:cxn ang="0">
                <a:pos x="541" y="0"/>
              </a:cxn>
              <a:cxn ang="0">
                <a:pos x="560" y="7"/>
              </a:cxn>
              <a:cxn ang="0">
                <a:pos x="586" y="13"/>
              </a:cxn>
              <a:cxn ang="0">
                <a:pos x="612" y="26"/>
              </a:cxn>
              <a:cxn ang="0">
                <a:pos x="651" y="45"/>
              </a:cxn>
              <a:cxn ang="0">
                <a:pos x="683" y="71"/>
              </a:cxn>
              <a:cxn ang="0">
                <a:pos x="709" y="90"/>
              </a:cxn>
              <a:cxn ang="0">
                <a:pos x="734" y="110"/>
              </a:cxn>
              <a:cxn ang="0">
                <a:pos x="741" y="122"/>
              </a:cxn>
              <a:cxn ang="0">
                <a:pos x="747" y="135"/>
              </a:cxn>
              <a:cxn ang="0">
                <a:pos x="741" y="155"/>
              </a:cxn>
              <a:cxn ang="0">
                <a:pos x="728" y="161"/>
              </a:cxn>
              <a:cxn ang="0">
                <a:pos x="709" y="174"/>
              </a:cxn>
              <a:cxn ang="0">
                <a:pos x="683" y="180"/>
              </a:cxn>
              <a:cxn ang="0">
                <a:pos x="670" y="187"/>
              </a:cxn>
              <a:cxn ang="0">
                <a:pos x="651" y="200"/>
              </a:cxn>
              <a:cxn ang="0">
                <a:pos x="631" y="219"/>
              </a:cxn>
              <a:cxn ang="0">
                <a:pos x="612" y="238"/>
              </a:cxn>
              <a:cxn ang="0">
                <a:pos x="593" y="264"/>
              </a:cxn>
              <a:cxn ang="0">
                <a:pos x="567" y="296"/>
              </a:cxn>
              <a:cxn ang="0">
                <a:pos x="548" y="328"/>
              </a:cxn>
              <a:cxn ang="0">
                <a:pos x="535" y="347"/>
              </a:cxn>
            </a:cxnLst>
            <a:rect l="0" t="0" r="r" b="b"/>
            <a:pathLst>
              <a:path w="747" h="367">
                <a:moveTo>
                  <a:pt x="535" y="347"/>
                </a:moveTo>
                <a:lnTo>
                  <a:pt x="412" y="367"/>
                </a:lnTo>
                <a:lnTo>
                  <a:pt x="425" y="334"/>
                </a:lnTo>
                <a:lnTo>
                  <a:pt x="444" y="296"/>
                </a:lnTo>
                <a:lnTo>
                  <a:pt x="457" y="257"/>
                </a:lnTo>
                <a:lnTo>
                  <a:pt x="464" y="225"/>
                </a:lnTo>
                <a:lnTo>
                  <a:pt x="470" y="206"/>
                </a:lnTo>
                <a:lnTo>
                  <a:pt x="477" y="193"/>
                </a:lnTo>
                <a:lnTo>
                  <a:pt x="477" y="180"/>
                </a:lnTo>
                <a:lnTo>
                  <a:pt x="483" y="167"/>
                </a:lnTo>
                <a:lnTo>
                  <a:pt x="483" y="161"/>
                </a:lnTo>
                <a:lnTo>
                  <a:pt x="483" y="155"/>
                </a:lnTo>
                <a:lnTo>
                  <a:pt x="483" y="148"/>
                </a:lnTo>
                <a:lnTo>
                  <a:pt x="483" y="142"/>
                </a:lnTo>
                <a:lnTo>
                  <a:pt x="483" y="142"/>
                </a:lnTo>
                <a:lnTo>
                  <a:pt x="477" y="142"/>
                </a:lnTo>
                <a:lnTo>
                  <a:pt x="470" y="148"/>
                </a:lnTo>
                <a:lnTo>
                  <a:pt x="457" y="148"/>
                </a:lnTo>
                <a:lnTo>
                  <a:pt x="438" y="148"/>
                </a:lnTo>
                <a:lnTo>
                  <a:pt x="425" y="155"/>
                </a:lnTo>
                <a:lnTo>
                  <a:pt x="406" y="155"/>
                </a:lnTo>
                <a:lnTo>
                  <a:pt x="380" y="155"/>
                </a:lnTo>
                <a:lnTo>
                  <a:pt x="329" y="167"/>
                </a:lnTo>
                <a:lnTo>
                  <a:pt x="277" y="174"/>
                </a:lnTo>
                <a:lnTo>
                  <a:pt x="232" y="187"/>
                </a:lnTo>
                <a:lnTo>
                  <a:pt x="187" y="193"/>
                </a:lnTo>
                <a:lnTo>
                  <a:pt x="142" y="206"/>
                </a:lnTo>
                <a:lnTo>
                  <a:pt x="90" y="212"/>
                </a:lnTo>
                <a:lnTo>
                  <a:pt x="45" y="212"/>
                </a:lnTo>
                <a:lnTo>
                  <a:pt x="0" y="219"/>
                </a:lnTo>
                <a:lnTo>
                  <a:pt x="0" y="129"/>
                </a:lnTo>
                <a:lnTo>
                  <a:pt x="45" y="122"/>
                </a:lnTo>
                <a:lnTo>
                  <a:pt x="84" y="116"/>
                </a:lnTo>
                <a:lnTo>
                  <a:pt x="129" y="110"/>
                </a:lnTo>
                <a:lnTo>
                  <a:pt x="167" y="103"/>
                </a:lnTo>
                <a:lnTo>
                  <a:pt x="251" y="90"/>
                </a:lnTo>
                <a:lnTo>
                  <a:pt x="329" y="78"/>
                </a:lnTo>
                <a:lnTo>
                  <a:pt x="361" y="71"/>
                </a:lnTo>
                <a:lnTo>
                  <a:pt x="387" y="65"/>
                </a:lnTo>
                <a:lnTo>
                  <a:pt x="412" y="58"/>
                </a:lnTo>
                <a:lnTo>
                  <a:pt x="438" y="52"/>
                </a:lnTo>
                <a:lnTo>
                  <a:pt x="457" y="45"/>
                </a:lnTo>
                <a:lnTo>
                  <a:pt x="470" y="39"/>
                </a:lnTo>
                <a:lnTo>
                  <a:pt x="483" y="33"/>
                </a:lnTo>
                <a:lnTo>
                  <a:pt x="496" y="26"/>
                </a:lnTo>
                <a:lnTo>
                  <a:pt x="496" y="20"/>
                </a:lnTo>
                <a:lnTo>
                  <a:pt x="502" y="13"/>
                </a:lnTo>
                <a:lnTo>
                  <a:pt x="509" y="7"/>
                </a:lnTo>
                <a:lnTo>
                  <a:pt x="515" y="7"/>
                </a:lnTo>
                <a:lnTo>
                  <a:pt x="528" y="0"/>
                </a:lnTo>
                <a:lnTo>
                  <a:pt x="535" y="0"/>
                </a:lnTo>
                <a:lnTo>
                  <a:pt x="541" y="0"/>
                </a:lnTo>
                <a:lnTo>
                  <a:pt x="554" y="7"/>
                </a:lnTo>
                <a:lnTo>
                  <a:pt x="560" y="7"/>
                </a:lnTo>
                <a:lnTo>
                  <a:pt x="573" y="13"/>
                </a:lnTo>
                <a:lnTo>
                  <a:pt x="586" y="13"/>
                </a:lnTo>
                <a:lnTo>
                  <a:pt x="599" y="20"/>
                </a:lnTo>
                <a:lnTo>
                  <a:pt x="612" y="26"/>
                </a:lnTo>
                <a:lnTo>
                  <a:pt x="631" y="33"/>
                </a:lnTo>
                <a:lnTo>
                  <a:pt x="651" y="45"/>
                </a:lnTo>
                <a:lnTo>
                  <a:pt x="670" y="58"/>
                </a:lnTo>
                <a:lnTo>
                  <a:pt x="683" y="71"/>
                </a:lnTo>
                <a:lnTo>
                  <a:pt x="696" y="78"/>
                </a:lnTo>
                <a:lnTo>
                  <a:pt x="709" y="90"/>
                </a:lnTo>
                <a:lnTo>
                  <a:pt x="722" y="97"/>
                </a:lnTo>
                <a:lnTo>
                  <a:pt x="734" y="110"/>
                </a:lnTo>
                <a:lnTo>
                  <a:pt x="741" y="116"/>
                </a:lnTo>
                <a:lnTo>
                  <a:pt x="741" y="122"/>
                </a:lnTo>
                <a:lnTo>
                  <a:pt x="747" y="129"/>
                </a:lnTo>
                <a:lnTo>
                  <a:pt x="747" y="135"/>
                </a:lnTo>
                <a:lnTo>
                  <a:pt x="747" y="142"/>
                </a:lnTo>
                <a:lnTo>
                  <a:pt x="741" y="155"/>
                </a:lnTo>
                <a:lnTo>
                  <a:pt x="741" y="161"/>
                </a:lnTo>
                <a:lnTo>
                  <a:pt x="728" y="161"/>
                </a:lnTo>
                <a:lnTo>
                  <a:pt x="722" y="167"/>
                </a:lnTo>
                <a:lnTo>
                  <a:pt x="709" y="174"/>
                </a:lnTo>
                <a:lnTo>
                  <a:pt x="696" y="174"/>
                </a:lnTo>
                <a:lnTo>
                  <a:pt x="683" y="180"/>
                </a:lnTo>
                <a:lnTo>
                  <a:pt x="676" y="180"/>
                </a:lnTo>
                <a:lnTo>
                  <a:pt x="670" y="187"/>
                </a:lnTo>
                <a:lnTo>
                  <a:pt x="664" y="193"/>
                </a:lnTo>
                <a:lnTo>
                  <a:pt x="651" y="200"/>
                </a:lnTo>
                <a:lnTo>
                  <a:pt x="644" y="212"/>
                </a:lnTo>
                <a:lnTo>
                  <a:pt x="631" y="219"/>
                </a:lnTo>
                <a:lnTo>
                  <a:pt x="625" y="232"/>
                </a:lnTo>
                <a:lnTo>
                  <a:pt x="612" y="238"/>
                </a:lnTo>
                <a:lnTo>
                  <a:pt x="606" y="251"/>
                </a:lnTo>
                <a:lnTo>
                  <a:pt x="593" y="264"/>
                </a:lnTo>
                <a:lnTo>
                  <a:pt x="580" y="283"/>
                </a:lnTo>
                <a:lnTo>
                  <a:pt x="567" y="296"/>
                </a:lnTo>
                <a:lnTo>
                  <a:pt x="560" y="315"/>
                </a:lnTo>
                <a:lnTo>
                  <a:pt x="548" y="328"/>
                </a:lnTo>
                <a:lnTo>
                  <a:pt x="535" y="347"/>
                </a:lnTo>
                <a:lnTo>
                  <a:pt x="535" y="347"/>
                </a:lnTo>
              </a:path>
            </a:pathLst>
          </a:custGeom>
          <a:solidFill>
            <a:srgbClr val="FF0000"/>
          </a:solidFill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139" name="Freeform 19"/>
          <p:cNvSpPr>
            <a:spLocks/>
          </p:cNvSpPr>
          <p:nvPr/>
        </p:nvSpPr>
        <p:spPr bwMode="auto">
          <a:xfrm>
            <a:off x="1787680" y="4462464"/>
            <a:ext cx="911225" cy="184150"/>
          </a:xfrm>
          <a:custGeom>
            <a:avLst/>
            <a:gdLst/>
            <a:ahLst/>
            <a:cxnLst>
              <a:cxn ang="0">
                <a:pos x="13" y="116"/>
              </a:cxn>
              <a:cxn ang="0">
                <a:pos x="0" y="84"/>
              </a:cxn>
              <a:cxn ang="0">
                <a:pos x="20" y="84"/>
              </a:cxn>
              <a:cxn ang="0">
                <a:pos x="39" y="77"/>
              </a:cxn>
              <a:cxn ang="0">
                <a:pos x="71" y="77"/>
              </a:cxn>
              <a:cxn ang="0">
                <a:pos x="97" y="71"/>
              </a:cxn>
              <a:cxn ang="0">
                <a:pos x="136" y="58"/>
              </a:cxn>
              <a:cxn ang="0">
                <a:pos x="174" y="51"/>
              </a:cxn>
              <a:cxn ang="0">
                <a:pos x="213" y="45"/>
              </a:cxn>
              <a:cxn ang="0">
                <a:pos x="258" y="32"/>
              </a:cxn>
              <a:cxn ang="0">
                <a:pos x="303" y="26"/>
              </a:cxn>
              <a:cxn ang="0">
                <a:pos x="342" y="19"/>
              </a:cxn>
              <a:cxn ang="0">
                <a:pos x="381" y="13"/>
              </a:cxn>
              <a:cxn ang="0">
                <a:pos x="413" y="6"/>
              </a:cxn>
              <a:cxn ang="0">
                <a:pos x="438" y="6"/>
              </a:cxn>
              <a:cxn ang="0">
                <a:pos x="464" y="0"/>
              </a:cxn>
              <a:cxn ang="0">
                <a:pos x="484" y="0"/>
              </a:cxn>
              <a:cxn ang="0">
                <a:pos x="503" y="0"/>
              </a:cxn>
              <a:cxn ang="0">
                <a:pos x="522" y="0"/>
              </a:cxn>
              <a:cxn ang="0">
                <a:pos x="535" y="0"/>
              </a:cxn>
              <a:cxn ang="0">
                <a:pos x="542" y="0"/>
              </a:cxn>
              <a:cxn ang="0">
                <a:pos x="554" y="0"/>
              </a:cxn>
              <a:cxn ang="0">
                <a:pos x="561" y="0"/>
              </a:cxn>
              <a:cxn ang="0">
                <a:pos x="561" y="6"/>
              </a:cxn>
              <a:cxn ang="0">
                <a:pos x="567" y="6"/>
              </a:cxn>
              <a:cxn ang="0">
                <a:pos x="574" y="13"/>
              </a:cxn>
              <a:cxn ang="0">
                <a:pos x="574" y="13"/>
              </a:cxn>
              <a:cxn ang="0">
                <a:pos x="574" y="19"/>
              </a:cxn>
              <a:cxn ang="0">
                <a:pos x="567" y="19"/>
              </a:cxn>
              <a:cxn ang="0">
                <a:pos x="567" y="19"/>
              </a:cxn>
              <a:cxn ang="0">
                <a:pos x="561" y="26"/>
              </a:cxn>
              <a:cxn ang="0">
                <a:pos x="554" y="26"/>
              </a:cxn>
              <a:cxn ang="0">
                <a:pos x="548" y="26"/>
              </a:cxn>
              <a:cxn ang="0">
                <a:pos x="542" y="32"/>
              </a:cxn>
              <a:cxn ang="0">
                <a:pos x="529" y="32"/>
              </a:cxn>
              <a:cxn ang="0">
                <a:pos x="509" y="39"/>
              </a:cxn>
              <a:cxn ang="0">
                <a:pos x="490" y="39"/>
              </a:cxn>
              <a:cxn ang="0">
                <a:pos x="464" y="45"/>
              </a:cxn>
              <a:cxn ang="0">
                <a:pos x="438" y="45"/>
              </a:cxn>
              <a:cxn ang="0">
                <a:pos x="406" y="51"/>
              </a:cxn>
              <a:cxn ang="0">
                <a:pos x="368" y="58"/>
              </a:cxn>
              <a:cxn ang="0">
                <a:pos x="329" y="64"/>
              </a:cxn>
              <a:cxn ang="0">
                <a:pos x="284" y="71"/>
              </a:cxn>
              <a:cxn ang="0">
                <a:pos x="239" y="77"/>
              </a:cxn>
              <a:cxn ang="0">
                <a:pos x="187" y="84"/>
              </a:cxn>
              <a:cxn ang="0">
                <a:pos x="129" y="96"/>
              </a:cxn>
              <a:cxn ang="0">
                <a:pos x="71" y="103"/>
              </a:cxn>
              <a:cxn ang="0">
                <a:pos x="13" y="116"/>
              </a:cxn>
              <a:cxn ang="0">
                <a:pos x="13" y="116"/>
              </a:cxn>
            </a:cxnLst>
            <a:rect l="0" t="0" r="r" b="b"/>
            <a:pathLst>
              <a:path w="574" h="116">
                <a:moveTo>
                  <a:pt x="13" y="116"/>
                </a:moveTo>
                <a:lnTo>
                  <a:pt x="0" y="84"/>
                </a:lnTo>
                <a:lnTo>
                  <a:pt x="20" y="84"/>
                </a:lnTo>
                <a:lnTo>
                  <a:pt x="39" y="77"/>
                </a:lnTo>
                <a:lnTo>
                  <a:pt x="71" y="77"/>
                </a:lnTo>
                <a:lnTo>
                  <a:pt x="97" y="71"/>
                </a:lnTo>
                <a:lnTo>
                  <a:pt x="136" y="58"/>
                </a:lnTo>
                <a:lnTo>
                  <a:pt x="174" y="51"/>
                </a:lnTo>
                <a:lnTo>
                  <a:pt x="213" y="45"/>
                </a:lnTo>
                <a:lnTo>
                  <a:pt x="258" y="32"/>
                </a:lnTo>
                <a:lnTo>
                  <a:pt x="303" y="26"/>
                </a:lnTo>
                <a:lnTo>
                  <a:pt x="342" y="19"/>
                </a:lnTo>
                <a:lnTo>
                  <a:pt x="381" y="13"/>
                </a:lnTo>
                <a:lnTo>
                  <a:pt x="413" y="6"/>
                </a:lnTo>
                <a:lnTo>
                  <a:pt x="438" y="6"/>
                </a:lnTo>
                <a:lnTo>
                  <a:pt x="464" y="0"/>
                </a:lnTo>
                <a:lnTo>
                  <a:pt x="484" y="0"/>
                </a:lnTo>
                <a:lnTo>
                  <a:pt x="503" y="0"/>
                </a:lnTo>
                <a:lnTo>
                  <a:pt x="522" y="0"/>
                </a:lnTo>
                <a:lnTo>
                  <a:pt x="535" y="0"/>
                </a:lnTo>
                <a:lnTo>
                  <a:pt x="542" y="0"/>
                </a:lnTo>
                <a:lnTo>
                  <a:pt x="554" y="0"/>
                </a:lnTo>
                <a:lnTo>
                  <a:pt x="561" y="0"/>
                </a:lnTo>
                <a:lnTo>
                  <a:pt x="561" y="6"/>
                </a:lnTo>
                <a:lnTo>
                  <a:pt x="567" y="6"/>
                </a:lnTo>
                <a:lnTo>
                  <a:pt x="574" y="13"/>
                </a:lnTo>
                <a:lnTo>
                  <a:pt x="574" y="13"/>
                </a:lnTo>
                <a:lnTo>
                  <a:pt x="574" y="19"/>
                </a:lnTo>
                <a:lnTo>
                  <a:pt x="567" y="19"/>
                </a:lnTo>
                <a:lnTo>
                  <a:pt x="567" y="19"/>
                </a:lnTo>
                <a:lnTo>
                  <a:pt x="561" y="26"/>
                </a:lnTo>
                <a:lnTo>
                  <a:pt x="554" y="26"/>
                </a:lnTo>
                <a:lnTo>
                  <a:pt x="548" y="26"/>
                </a:lnTo>
                <a:lnTo>
                  <a:pt x="542" y="32"/>
                </a:lnTo>
                <a:lnTo>
                  <a:pt x="529" y="32"/>
                </a:lnTo>
                <a:lnTo>
                  <a:pt x="509" y="39"/>
                </a:lnTo>
                <a:lnTo>
                  <a:pt x="490" y="39"/>
                </a:lnTo>
                <a:lnTo>
                  <a:pt x="464" y="45"/>
                </a:lnTo>
                <a:lnTo>
                  <a:pt x="438" y="45"/>
                </a:lnTo>
                <a:lnTo>
                  <a:pt x="406" y="51"/>
                </a:lnTo>
                <a:lnTo>
                  <a:pt x="368" y="58"/>
                </a:lnTo>
                <a:lnTo>
                  <a:pt x="329" y="64"/>
                </a:lnTo>
                <a:lnTo>
                  <a:pt x="284" y="71"/>
                </a:lnTo>
                <a:lnTo>
                  <a:pt x="239" y="77"/>
                </a:lnTo>
                <a:lnTo>
                  <a:pt x="187" y="84"/>
                </a:lnTo>
                <a:lnTo>
                  <a:pt x="129" y="96"/>
                </a:lnTo>
                <a:lnTo>
                  <a:pt x="71" y="103"/>
                </a:lnTo>
                <a:lnTo>
                  <a:pt x="13" y="116"/>
                </a:lnTo>
                <a:lnTo>
                  <a:pt x="13" y="116"/>
                </a:lnTo>
              </a:path>
            </a:pathLst>
          </a:custGeom>
          <a:solidFill>
            <a:srgbClr val="FF0000"/>
          </a:solidFill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140" name="Freeform 20"/>
          <p:cNvSpPr>
            <a:spLocks/>
          </p:cNvSpPr>
          <p:nvPr/>
        </p:nvSpPr>
        <p:spPr bwMode="auto">
          <a:xfrm>
            <a:off x="1695605" y="5329239"/>
            <a:ext cx="1146175" cy="754062"/>
          </a:xfrm>
          <a:custGeom>
            <a:avLst/>
            <a:gdLst/>
            <a:ahLst/>
            <a:cxnLst>
              <a:cxn ang="0">
                <a:pos x="174" y="417"/>
              </a:cxn>
              <a:cxn ang="0">
                <a:pos x="110" y="437"/>
              </a:cxn>
              <a:cxn ang="0">
                <a:pos x="58" y="456"/>
              </a:cxn>
              <a:cxn ang="0">
                <a:pos x="39" y="469"/>
              </a:cxn>
              <a:cxn ang="0">
                <a:pos x="26" y="475"/>
              </a:cxn>
              <a:cxn ang="0">
                <a:pos x="13" y="469"/>
              </a:cxn>
              <a:cxn ang="0">
                <a:pos x="7" y="450"/>
              </a:cxn>
              <a:cxn ang="0">
                <a:pos x="0" y="417"/>
              </a:cxn>
              <a:cxn ang="0">
                <a:pos x="0" y="392"/>
              </a:cxn>
              <a:cxn ang="0">
                <a:pos x="13" y="379"/>
              </a:cxn>
              <a:cxn ang="0">
                <a:pos x="39" y="366"/>
              </a:cxn>
              <a:cxn ang="0">
                <a:pos x="91" y="340"/>
              </a:cxn>
              <a:cxn ang="0">
                <a:pos x="123" y="321"/>
              </a:cxn>
              <a:cxn ang="0">
                <a:pos x="168" y="276"/>
              </a:cxn>
              <a:cxn ang="0">
                <a:pos x="213" y="212"/>
              </a:cxn>
              <a:cxn ang="0">
                <a:pos x="258" y="141"/>
              </a:cxn>
              <a:cxn ang="0">
                <a:pos x="284" y="90"/>
              </a:cxn>
              <a:cxn ang="0">
                <a:pos x="290" y="51"/>
              </a:cxn>
              <a:cxn ang="0">
                <a:pos x="284" y="26"/>
              </a:cxn>
              <a:cxn ang="0">
                <a:pos x="290" y="6"/>
              </a:cxn>
              <a:cxn ang="0">
                <a:pos x="303" y="6"/>
              </a:cxn>
              <a:cxn ang="0">
                <a:pos x="323" y="19"/>
              </a:cxn>
              <a:cxn ang="0">
                <a:pos x="355" y="39"/>
              </a:cxn>
              <a:cxn ang="0">
                <a:pos x="374" y="58"/>
              </a:cxn>
              <a:cxn ang="0">
                <a:pos x="387" y="77"/>
              </a:cxn>
              <a:cxn ang="0">
                <a:pos x="381" y="103"/>
              </a:cxn>
              <a:cxn ang="0">
                <a:pos x="342" y="148"/>
              </a:cxn>
              <a:cxn ang="0">
                <a:pos x="277" y="218"/>
              </a:cxn>
              <a:cxn ang="0">
                <a:pos x="213" y="283"/>
              </a:cxn>
              <a:cxn ang="0">
                <a:pos x="181" y="328"/>
              </a:cxn>
              <a:cxn ang="0">
                <a:pos x="181" y="347"/>
              </a:cxn>
              <a:cxn ang="0">
                <a:pos x="194" y="353"/>
              </a:cxn>
              <a:cxn ang="0">
                <a:pos x="219" y="353"/>
              </a:cxn>
              <a:cxn ang="0">
                <a:pos x="239" y="353"/>
              </a:cxn>
              <a:cxn ang="0">
                <a:pos x="265" y="353"/>
              </a:cxn>
              <a:cxn ang="0">
                <a:pos x="303" y="347"/>
              </a:cxn>
              <a:cxn ang="0">
                <a:pos x="355" y="340"/>
              </a:cxn>
              <a:cxn ang="0">
                <a:pos x="419" y="334"/>
              </a:cxn>
              <a:cxn ang="0">
                <a:pos x="490" y="328"/>
              </a:cxn>
              <a:cxn ang="0">
                <a:pos x="554" y="321"/>
              </a:cxn>
              <a:cxn ang="0">
                <a:pos x="612" y="315"/>
              </a:cxn>
              <a:cxn ang="0">
                <a:pos x="651" y="308"/>
              </a:cxn>
              <a:cxn ang="0">
                <a:pos x="683" y="308"/>
              </a:cxn>
              <a:cxn ang="0">
                <a:pos x="703" y="302"/>
              </a:cxn>
              <a:cxn ang="0">
                <a:pos x="709" y="321"/>
              </a:cxn>
              <a:cxn ang="0">
                <a:pos x="683" y="321"/>
              </a:cxn>
              <a:cxn ang="0">
                <a:pos x="645" y="328"/>
              </a:cxn>
              <a:cxn ang="0">
                <a:pos x="600" y="334"/>
              </a:cxn>
              <a:cxn ang="0">
                <a:pos x="535" y="347"/>
              </a:cxn>
              <a:cxn ang="0">
                <a:pos x="445" y="366"/>
              </a:cxn>
              <a:cxn ang="0">
                <a:pos x="323" y="385"/>
              </a:cxn>
              <a:cxn ang="0">
                <a:pos x="232" y="405"/>
              </a:cxn>
            </a:cxnLst>
            <a:rect l="0" t="0" r="r" b="b"/>
            <a:pathLst>
              <a:path w="722" h="475">
                <a:moveTo>
                  <a:pt x="213" y="405"/>
                </a:moveTo>
                <a:lnTo>
                  <a:pt x="194" y="411"/>
                </a:lnTo>
                <a:lnTo>
                  <a:pt x="174" y="417"/>
                </a:lnTo>
                <a:lnTo>
                  <a:pt x="155" y="424"/>
                </a:lnTo>
                <a:lnTo>
                  <a:pt x="142" y="430"/>
                </a:lnTo>
                <a:lnTo>
                  <a:pt x="110" y="437"/>
                </a:lnTo>
                <a:lnTo>
                  <a:pt x="84" y="450"/>
                </a:lnTo>
                <a:lnTo>
                  <a:pt x="71" y="450"/>
                </a:lnTo>
                <a:lnTo>
                  <a:pt x="58" y="456"/>
                </a:lnTo>
                <a:lnTo>
                  <a:pt x="52" y="462"/>
                </a:lnTo>
                <a:lnTo>
                  <a:pt x="46" y="462"/>
                </a:lnTo>
                <a:lnTo>
                  <a:pt x="39" y="469"/>
                </a:lnTo>
                <a:lnTo>
                  <a:pt x="33" y="469"/>
                </a:lnTo>
                <a:lnTo>
                  <a:pt x="26" y="469"/>
                </a:lnTo>
                <a:lnTo>
                  <a:pt x="26" y="475"/>
                </a:lnTo>
                <a:lnTo>
                  <a:pt x="20" y="475"/>
                </a:lnTo>
                <a:lnTo>
                  <a:pt x="20" y="469"/>
                </a:lnTo>
                <a:lnTo>
                  <a:pt x="13" y="469"/>
                </a:lnTo>
                <a:lnTo>
                  <a:pt x="13" y="462"/>
                </a:lnTo>
                <a:lnTo>
                  <a:pt x="13" y="456"/>
                </a:lnTo>
                <a:lnTo>
                  <a:pt x="7" y="450"/>
                </a:lnTo>
                <a:lnTo>
                  <a:pt x="7" y="443"/>
                </a:lnTo>
                <a:lnTo>
                  <a:pt x="0" y="437"/>
                </a:lnTo>
                <a:lnTo>
                  <a:pt x="0" y="417"/>
                </a:lnTo>
                <a:lnTo>
                  <a:pt x="0" y="405"/>
                </a:lnTo>
                <a:lnTo>
                  <a:pt x="0" y="392"/>
                </a:lnTo>
                <a:lnTo>
                  <a:pt x="0" y="392"/>
                </a:lnTo>
                <a:lnTo>
                  <a:pt x="0" y="385"/>
                </a:lnTo>
                <a:lnTo>
                  <a:pt x="7" y="385"/>
                </a:lnTo>
                <a:lnTo>
                  <a:pt x="13" y="379"/>
                </a:lnTo>
                <a:lnTo>
                  <a:pt x="26" y="373"/>
                </a:lnTo>
                <a:lnTo>
                  <a:pt x="33" y="373"/>
                </a:lnTo>
                <a:lnTo>
                  <a:pt x="39" y="366"/>
                </a:lnTo>
                <a:lnTo>
                  <a:pt x="52" y="360"/>
                </a:lnTo>
                <a:lnTo>
                  <a:pt x="71" y="353"/>
                </a:lnTo>
                <a:lnTo>
                  <a:pt x="91" y="340"/>
                </a:lnTo>
                <a:lnTo>
                  <a:pt x="97" y="334"/>
                </a:lnTo>
                <a:lnTo>
                  <a:pt x="110" y="328"/>
                </a:lnTo>
                <a:lnTo>
                  <a:pt x="123" y="321"/>
                </a:lnTo>
                <a:lnTo>
                  <a:pt x="136" y="308"/>
                </a:lnTo>
                <a:lnTo>
                  <a:pt x="149" y="295"/>
                </a:lnTo>
                <a:lnTo>
                  <a:pt x="168" y="276"/>
                </a:lnTo>
                <a:lnTo>
                  <a:pt x="181" y="257"/>
                </a:lnTo>
                <a:lnTo>
                  <a:pt x="200" y="238"/>
                </a:lnTo>
                <a:lnTo>
                  <a:pt x="213" y="212"/>
                </a:lnTo>
                <a:lnTo>
                  <a:pt x="232" y="186"/>
                </a:lnTo>
                <a:lnTo>
                  <a:pt x="245" y="167"/>
                </a:lnTo>
                <a:lnTo>
                  <a:pt x="258" y="141"/>
                </a:lnTo>
                <a:lnTo>
                  <a:pt x="271" y="122"/>
                </a:lnTo>
                <a:lnTo>
                  <a:pt x="277" y="103"/>
                </a:lnTo>
                <a:lnTo>
                  <a:pt x="284" y="90"/>
                </a:lnTo>
                <a:lnTo>
                  <a:pt x="290" y="71"/>
                </a:lnTo>
                <a:lnTo>
                  <a:pt x="290" y="58"/>
                </a:lnTo>
                <a:lnTo>
                  <a:pt x="290" y="51"/>
                </a:lnTo>
                <a:lnTo>
                  <a:pt x="290" y="39"/>
                </a:lnTo>
                <a:lnTo>
                  <a:pt x="290" y="32"/>
                </a:lnTo>
                <a:lnTo>
                  <a:pt x="284" y="26"/>
                </a:lnTo>
                <a:lnTo>
                  <a:pt x="284" y="19"/>
                </a:lnTo>
                <a:lnTo>
                  <a:pt x="290" y="13"/>
                </a:lnTo>
                <a:lnTo>
                  <a:pt x="290" y="6"/>
                </a:lnTo>
                <a:lnTo>
                  <a:pt x="297" y="0"/>
                </a:lnTo>
                <a:lnTo>
                  <a:pt x="297" y="0"/>
                </a:lnTo>
                <a:lnTo>
                  <a:pt x="303" y="6"/>
                </a:lnTo>
                <a:lnTo>
                  <a:pt x="310" y="6"/>
                </a:lnTo>
                <a:lnTo>
                  <a:pt x="316" y="13"/>
                </a:lnTo>
                <a:lnTo>
                  <a:pt x="323" y="19"/>
                </a:lnTo>
                <a:lnTo>
                  <a:pt x="335" y="26"/>
                </a:lnTo>
                <a:lnTo>
                  <a:pt x="342" y="32"/>
                </a:lnTo>
                <a:lnTo>
                  <a:pt x="355" y="39"/>
                </a:lnTo>
                <a:lnTo>
                  <a:pt x="361" y="45"/>
                </a:lnTo>
                <a:lnTo>
                  <a:pt x="368" y="51"/>
                </a:lnTo>
                <a:lnTo>
                  <a:pt x="374" y="58"/>
                </a:lnTo>
                <a:lnTo>
                  <a:pt x="381" y="64"/>
                </a:lnTo>
                <a:lnTo>
                  <a:pt x="381" y="71"/>
                </a:lnTo>
                <a:lnTo>
                  <a:pt x="387" y="77"/>
                </a:lnTo>
                <a:lnTo>
                  <a:pt x="387" y="83"/>
                </a:lnTo>
                <a:lnTo>
                  <a:pt x="381" y="90"/>
                </a:lnTo>
                <a:lnTo>
                  <a:pt x="381" y="103"/>
                </a:lnTo>
                <a:lnTo>
                  <a:pt x="368" y="116"/>
                </a:lnTo>
                <a:lnTo>
                  <a:pt x="361" y="128"/>
                </a:lnTo>
                <a:lnTo>
                  <a:pt x="342" y="148"/>
                </a:lnTo>
                <a:lnTo>
                  <a:pt x="323" y="167"/>
                </a:lnTo>
                <a:lnTo>
                  <a:pt x="303" y="193"/>
                </a:lnTo>
                <a:lnTo>
                  <a:pt x="277" y="218"/>
                </a:lnTo>
                <a:lnTo>
                  <a:pt x="252" y="244"/>
                </a:lnTo>
                <a:lnTo>
                  <a:pt x="232" y="263"/>
                </a:lnTo>
                <a:lnTo>
                  <a:pt x="213" y="283"/>
                </a:lnTo>
                <a:lnTo>
                  <a:pt x="200" y="302"/>
                </a:lnTo>
                <a:lnTo>
                  <a:pt x="187" y="315"/>
                </a:lnTo>
                <a:lnTo>
                  <a:pt x="181" y="328"/>
                </a:lnTo>
                <a:lnTo>
                  <a:pt x="174" y="334"/>
                </a:lnTo>
                <a:lnTo>
                  <a:pt x="174" y="340"/>
                </a:lnTo>
                <a:lnTo>
                  <a:pt x="181" y="347"/>
                </a:lnTo>
                <a:lnTo>
                  <a:pt x="187" y="347"/>
                </a:lnTo>
                <a:lnTo>
                  <a:pt x="187" y="353"/>
                </a:lnTo>
                <a:lnTo>
                  <a:pt x="194" y="353"/>
                </a:lnTo>
                <a:lnTo>
                  <a:pt x="207" y="360"/>
                </a:lnTo>
                <a:lnTo>
                  <a:pt x="213" y="360"/>
                </a:lnTo>
                <a:lnTo>
                  <a:pt x="219" y="353"/>
                </a:lnTo>
                <a:lnTo>
                  <a:pt x="232" y="353"/>
                </a:lnTo>
                <a:lnTo>
                  <a:pt x="232" y="353"/>
                </a:lnTo>
                <a:lnTo>
                  <a:pt x="239" y="353"/>
                </a:lnTo>
                <a:lnTo>
                  <a:pt x="245" y="353"/>
                </a:lnTo>
                <a:lnTo>
                  <a:pt x="258" y="353"/>
                </a:lnTo>
                <a:lnTo>
                  <a:pt x="265" y="353"/>
                </a:lnTo>
                <a:lnTo>
                  <a:pt x="277" y="353"/>
                </a:lnTo>
                <a:lnTo>
                  <a:pt x="290" y="353"/>
                </a:lnTo>
                <a:lnTo>
                  <a:pt x="303" y="347"/>
                </a:lnTo>
                <a:lnTo>
                  <a:pt x="323" y="347"/>
                </a:lnTo>
                <a:lnTo>
                  <a:pt x="335" y="347"/>
                </a:lnTo>
                <a:lnTo>
                  <a:pt x="355" y="340"/>
                </a:lnTo>
                <a:lnTo>
                  <a:pt x="374" y="340"/>
                </a:lnTo>
                <a:lnTo>
                  <a:pt x="393" y="340"/>
                </a:lnTo>
                <a:lnTo>
                  <a:pt x="419" y="334"/>
                </a:lnTo>
                <a:lnTo>
                  <a:pt x="439" y="334"/>
                </a:lnTo>
                <a:lnTo>
                  <a:pt x="464" y="328"/>
                </a:lnTo>
                <a:lnTo>
                  <a:pt x="490" y="328"/>
                </a:lnTo>
                <a:lnTo>
                  <a:pt x="509" y="321"/>
                </a:lnTo>
                <a:lnTo>
                  <a:pt x="535" y="321"/>
                </a:lnTo>
                <a:lnTo>
                  <a:pt x="554" y="321"/>
                </a:lnTo>
                <a:lnTo>
                  <a:pt x="574" y="315"/>
                </a:lnTo>
                <a:lnTo>
                  <a:pt x="593" y="315"/>
                </a:lnTo>
                <a:lnTo>
                  <a:pt x="612" y="315"/>
                </a:lnTo>
                <a:lnTo>
                  <a:pt x="625" y="315"/>
                </a:lnTo>
                <a:lnTo>
                  <a:pt x="638" y="308"/>
                </a:lnTo>
                <a:lnTo>
                  <a:pt x="651" y="308"/>
                </a:lnTo>
                <a:lnTo>
                  <a:pt x="664" y="308"/>
                </a:lnTo>
                <a:lnTo>
                  <a:pt x="677" y="308"/>
                </a:lnTo>
                <a:lnTo>
                  <a:pt x="683" y="308"/>
                </a:lnTo>
                <a:lnTo>
                  <a:pt x="696" y="302"/>
                </a:lnTo>
                <a:lnTo>
                  <a:pt x="703" y="302"/>
                </a:lnTo>
                <a:lnTo>
                  <a:pt x="703" y="302"/>
                </a:lnTo>
                <a:lnTo>
                  <a:pt x="722" y="321"/>
                </a:lnTo>
                <a:lnTo>
                  <a:pt x="716" y="321"/>
                </a:lnTo>
                <a:lnTo>
                  <a:pt x="709" y="321"/>
                </a:lnTo>
                <a:lnTo>
                  <a:pt x="703" y="321"/>
                </a:lnTo>
                <a:lnTo>
                  <a:pt x="690" y="321"/>
                </a:lnTo>
                <a:lnTo>
                  <a:pt x="683" y="321"/>
                </a:lnTo>
                <a:lnTo>
                  <a:pt x="670" y="321"/>
                </a:lnTo>
                <a:lnTo>
                  <a:pt x="658" y="321"/>
                </a:lnTo>
                <a:lnTo>
                  <a:pt x="645" y="328"/>
                </a:lnTo>
                <a:lnTo>
                  <a:pt x="632" y="328"/>
                </a:lnTo>
                <a:lnTo>
                  <a:pt x="612" y="328"/>
                </a:lnTo>
                <a:lnTo>
                  <a:pt x="600" y="334"/>
                </a:lnTo>
                <a:lnTo>
                  <a:pt x="580" y="334"/>
                </a:lnTo>
                <a:lnTo>
                  <a:pt x="561" y="340"/>
                </a:lnTo>
                <a:lnTo>
                  <a:pt x="535" y="347"/>
                </a:lnTo>
                <a:lnTo>
                  <a:pt x="516" y="347"/>
                </a:lnTo>
                <a:lnTo>
                  <a:pt x="490" y="353"/>
                </a:lnTo>
                <a:lnTo>
                  <a:pt x="445" y="366"/>
                </a:lnTo>
                <a:lnTo>
                  <a:pt x="400" y="373"/>
                </a:lnTo>
                <a:lnTo>
                  <a:pt x="355" y="379"/>
                </a:lnTo>
                <a:lnTo>
                  <a:pt x="323" y="385"/>
                </a:lnTo>
                <a:lnTo>
                  <a:pt x="290" y="392"/>
                </a:lnTo>
                <a:lnTo>
                  <a:pt x="258" y="398"/>
                </a:lnTo>
                <a:lnTo>
                  <a:pt x="232" y="405"/>
                </a:lnTo>
                <a:lnTo>
                  <a:pt x="213" y="405"/>
                </a:lnTo>
                <a:lnTo>
                  <a:pt x="213" y="405"/>
                </a:lnTo>
              </a:path>
            </a:pathLst>
          </a:custGeom>
          <a:solidFill>
            <a:srgbClr val="FF0000"/>
          </a:solidFill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141" name="Freeform 21"/>
          <p:cNvSpPr>
            <a:spLocks/>
          </p:cNvSpPr>
          <p:nvPr/>
        </p:nvSpPr>
        <p:spPr bwMode="auto">
          <a:xfrm>
            <a:off x="2494117" y="5492751"/>
            <a:ext cx="612775" cy="601662"/>
          </a:xfrm>
          <a:custGeom>
            <a:avLst/>
            <a:gdLst/>
            <a:ahLst/>
            <a:cxnLst>
              <a:cxn ang="0">
                <a:pos x="77" y="154"/>
              </a:cxn>
              <a:cxn ang="0">
                <a:pos x="58" y="128"/>
              </a:cxn>
              <a:cxn ang="0">
                <a:pos x="45" y="109"/>
              </a:cxn>
              <a:cxn ang="0">
                <a:pos x="32" y="90"/>
              </a:cxn>
              <a:cxn ang="0">
                <a:pos x="19" y="70"/>
              </a:cxn>
              <a:cxn ang="0">
                <a:pos x="13" y="58"/>
              </a:cxn>
              <a:cxn ang="0">
                <a:pos x="6" y="45"/>
              </a:cxn>
              <a:cxn ang="0">
                <a:pos x="0" y="32"/>
              </a:cxn>
              <a:cxn ang="0">
                <a:pos x="0" y="25"/>
              </a:cxn>
              <a:cxn ang="0">
                <a:pos x="0" y="19"/>
              </a:cxn>
              <a:cxn ang="0">
                <a:pos x="6" y="13"/>
              </a:cxn>
              <a:cxn ang="0">
                <a:pos x="6" y="6"/>
              </a:cxn>
              <a:cxn ang="0">
                <a:pos x="13" y="6"/>
              </a:cxn>
              <a:cxn ang="0">
                <a:pos x="19" y="0"/>
              </a:cxn>
              <a:cxn ang="0">
                <a:pos x="32" y="0"/>
              </a:cxn>
              <a:cxn ang="0">
                <a:pos x="45" y="0"/>
              </a:cxn>
              <a:cxn ang="0">
                <a:pos x="51" y="0"/>
              </a:cxn>
              <a:cxn ang="0">
                <a:pos x="64" y="6"/>
              </a:cxn>
              <a:cxn ang="0">
                <a:pos x="77" y="6"/>
              </a:cxn>
              <a:cxn ang="0">
                <a:pos x="90" y="13"/>
              </a:cxn>
              <a:cxn ang="0">
                <a:pos x="103" y="19"/>
              </a:cxn>
              <a:cxn ang="0">
                <a:pos x="116" y="25"/>
              </a:cxn>
              <a:cxn ang="0">
                <a:pos x="135" y="32"/>
              </a:cxn>
              <a:cxn ang="0">
                <a:pos x="155" y="45"/>
              </a:cxn>
              <a:cxn ang="0">
                <a:pos x="174" y="58"/>
              </a:cxn>
              <a:cxn ang="0">
                <a:pos x="187" y="70"/>
              </a:cxn>
              <a:cxn ang="0">
                <a:pos x="206" y="83"/>
              </a:cxn>
              <a:cxn ang="0">
                <a:pos x="245" y="109"/>
              </a:cxn>
              <a:cxn ang="0">
                <a:pos x="271" y="128"/>
              </a:cxn>
              <a:cxn ang="0">
                <a:pos x="290" y="147"/>
              </a:cxn>
              <a:cxn ang="0">
                <a:pos x="309" y="160"/>
              </a:cxn>
              <a:cxn ang="0">
                <a:pos x="329" y="180"/>
              </a:cxn>
              <a:cxn ang="0">
                <a:pos x="341" y="199"/>
              </a:cxn>
              <a:cxn ang="0">
                <a:pos x="354" y="218"/>
              </a:cxn>
              <a:cxn ang="0">
                <a:pos x="367" y="231"/>
              </a:cxn>
              <a:cxn ang="0">
                <a:pos x="374" y="250"/>
              </a:cxn>
              <a:cxn ang="0">
                <a:pos x="380" y="270"/>
              </a:cxn>
              <a:cxn ang="0">
                <a:pos x="380" y="282"/>
              </a:cxn>
              <a:cxn ang="0">
                <a:pos x="386" y="302"/>
              </a:cxn>
              <a:cxn ang="0">
                <a:pos x="386" y="314"/>
              </a:cxn>
              <a:cxn ang="0">
                <a:pos x="380" y="334"/>
              </a:cxn>
              <a:cxn ang="0">
                <a:pos x="380" y="340"/>
              </a:cxn>
              <a:cxn ang="0">
                <a:pos x="374" y="353"/>
              </a:cxn>
              <a:cxn ang="0">
                <a:pos x="367" y="366"/>
              </a:cxn>
              <a:cxn ang="0">
                <a:pos x="361" y="372"/>
              </a:cxn>
              <a:cxn ang="0">
                <a:pos x="354" y="379"/>
              </a:cxn>
              <a:cxn ang="0">
                <a:pos x="348" y="379"/>
              </a:cxn>
              <a:cxn ang="0">
                <a:pos x="335" y="379"/>
              </a:cxn>
              <a:cxn ang="0">
                <a:pos x="322" y="379"/>
              </a:cxn>
              <a:cxn ang="0">
                <a:pos x="309" y="372"/>
              </a:cxn>
              <a:cxn ang="0">
                <a:pos x="290" y="366"/>
              </a:cxn>
              <a:cxn ang="0">
                <a:pos x="271" y="353"/>
              </a:cxn>
              <a:cxn ang="0">
                <a:pos x="258" y="340"/>
              </a:cxn>
              <a:cxn ang="0">
                <a:pos x="238" y="327"/>
              </a:cxn>
              <a:cxn ang="0">
                <a:pos x="213" y="308"/>
              </a:cxn>
              <a:cxn ang="0">
                <a:pos x="193" y="289"/>
              </a:cxn>
              <a:cxn ang="0">
                <a:pos x="174" y="270"/>
              </a:cxn>
              <a:cxn ang="0">
                <a:pos x="148" y="244"/>
              </a:cxn>
              <a:cxn ang="0">
                <a:pos x="109" y="199"/>
              </a:cxn>
              <a:cxn ang="0">
                <a:pos x="77" y="154"/>
              </a:cxn>
              <a:cxn ang="0">
                <a:pos x="77" y="154"/>
              </a:cxn>
            </a:cxnLst>
            <a:rect l="0" t="0" r="r" b="b"/>
            <a:pathLst>
              <a:path w="386" h="379">
                <a:moveTo>
                  <a:pt x="77" y="154"/>
                </a:moveTo>
                <a:lnTo>
                  <a:pt x="58" y="128"/>
                </a:lnTo>
                <a:lnTo>
                  <a:pt x="45" y="109"/>
                </a:lnTo>
                <a:lnTo>
                  <a:pt x="32" y="90"/>
                </a:lnTo>
                <a:lnTo>
                  <a:pt x="19" y="70"/>
                </a:lnTo>
                <a:lnTo>
                  <a:pt x="13" y="58"/>
                </a:lnTo>
                <a:lnTo>
                  <a:pt x="6" y="45"/>
                </a:lnTo>
                <a:lnTo>
                  <a:pt x="0" y="32"/>
                </a:lnTo>
                <a:lnTo>
                  <a:pt x="0" y="25"/>
                </a:lnTo>
                <a:lnTo>
                  <a:pt x="0" y="19"/>
                </a:lnTo>
                <a:lnTo>
                  <a:pt x="6" y="13"/>
                </a:lnTo>
                <a:lnTo>
                  <a:pt x="6" y="6"/>
                </a:lnTo>
                <a:lnTo>
                  <a:pt x="13" y="6"/>
                </a:lnTo>
                <a:lnTo>
                  <a:pt x="19" y="0"/>
                </a:lnTo>
                <a:lnTo>
                  <a:pt x="32" y="0"/>
                </a:lnTo>
                <a:lnTo>
                  <a:pt x="45" y="0"/>
                </a:lnTo>
                <a:lnTo>
                  <a:pt x="51" y="0"/>
                </a:lnTo>
                <a:lnTo>
                  <a:pt x="64" y="6"/>
                </a:lnTo>
                <a:lnTo>
                  <a:pt x="77" y="6"/>
                </a:lnTo>
                <a:lnTo>
                  <a:pt x="90" y="13"/>
                </a:lnTo>
                <a:lnTo>
                  <a:pt x="103" y="19"/>
                </a:lnTo>
                <a:lnTo>
                  <a:pt x="116" y="25"/>
                </a:lnTo>
                <a:lnTo>
                  <a:pt x="135" y="32"/>
                </a:lnTo>
                <a:lnTo>
                  <a:pt x="155" y="45"/>
                </a:lnTo>
                <a:lnTo>
                  <a:pt x="174" y="58"/>
                </a:lnTo>
                <a:lnTo>
                  <a:pt x="187" y="70"/>
                </a:lnTo>
                <a:lnTo>
                  <a:pt x="206" y="83"/>
                </a:lnTo>
                <a:lnTo>
                  <a:pt x="245" y="109"/>
                </a:lnTo>
                <a:lnTo>
                  <a:pt x="271" y="128"/>
                </a:lnTo>
                <a:lnTo>
                  <a:pt x="290" y="147"/>
                </a:lnTo>
                <a:lnTo>
                  <a:pt x="309" y="160"/>
                </a:lnTo>
                <a:lnTo>
                  <a:pt x="329" y="180"/>
                </a:lnTo>
                <a:lnTo>
                  <a:pt x="341" y="199"/>
                </a:lnTo>
                <a:lnTo>
                  <a:pt x="354" y="218"/>
                </a:lnTo>
                <a:lnTo>
                  <a:pt x="367" y="231"/>
                </a:lnTo>
                <a:lnTo>
                  <a:pt x="374" y="250"/>
                </a:lnTo>
                <a:lnTo>
                  <a:pt x="380" y="270"/>
                </a:lnTo>
                <a:lnTo>
                  <a:pt x="380" y="282"/>
                </a:lnTo>
                <a:lnTo>
                  <a:pt x="386" y="302"/>
                </a:lnTo>
                <a:lnTo>
                  <a:pt x="386" y="314"/>
                </a:lnTo>
                <a:lnTo>
                  <a:pt x="380" y="334"/>
                </a:lnTo>
                <a:lnTo>
                  <a:pt x="380" y="340"/>
                </a:lnTo>
                <a:lnTo>
                  <a:pt x="374" y="353"/>
                </a:lnTo>
                <a:lnTo>
                  <a:pt x="367" y="366"/>
                </a:lnTo>
                <a:lnTo>
                  <a:pt x="361" y="372"/>
                </a:lnTo>
                <a:lnTo>
                  <a:pt x="354" y="379"/>
                </a:lnTo>
                <a:lnTo>
                  <a:pt x="348" y="379"/>
                </a:lnTo>
                <a:lnTo>
                  <a:pt x="335" y="379"/>
                </a:lnTo>
                <a:lnTo>
                  <a:pt x="322" y="379"/>
                </a:lnTo>
                <a:lnTo>
                  <a:pt x="309" y="372"/>
                </a:lnTo>
                <a:lnTo>
                  <a:pt x="290" y="366"/>
                </a:lnTo>
                <a:lnTo>
                  <a:pt x="271" y="353"/>
                </a:lnTo>
                <a:lnTo>
                  <a:pt x="258" y="340"/>
                </a:lnTo>
                <a:lnTo>
                  <a:pt x="238" y="327"/>
                </a:lnTo>
                <a:lnTo>
                  <a:pt x="213" y="308"/>
                </a:lnTo>
                <a:lnTo>
                  <a:pt x="193" y="289"/>
                </a:lnTo>
                <a:lnTo>
                  <a:pt x="174" y="270"/>
                </a:lnTo>
                <a:lnTo>
                  <a:pt x="148" y="244"/>
                </a:lnTo>
                <a:lnTo>
                  <a:pt x="109" y="199"/>
                </a:lnTo>
                <a:lnTo>
                  <a:pt x="77" y="154"/>
                </a:lnTo>
                <a:lnTo>
                  <a:pt x="77" y="154"/>
                </a:lnTo>
              </a:path>
            </a:pathLst>
          </a:custGeom>
          <a:solidFill>
            <a:srgbClr val="FF0000"/>
          </a:solidFill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142" name="Freeform 22"/>
          <p:cNvSpPr>
            <a:spLocks/>
          </p:cNvSpPr>
          <p:nvPr/>
        </p:nvSpPr>
        <p:spPr bwMode="auto">
          <a:xfrm>
            <a:off x="1522567" y="5105401"/>
            <a:ext cx="1841500" cy="346075"/>
          </a:xfrm>
          <a:custGeom>
            <a:avLst/>
            <a:gdLst/>
            <a:ahLst/>
            <a:cxnLst>
              <a:cxn ang="0">
                <a:pos x="702" y="147"/>
              </a:cxn>
              <a:cxn ang="0">
                <a:pos x="593" y="160"/>
              </a:cxn>
              <a:cxn ang="0">
                <a:pos x="490" y="173"/>
              </a:cxn>
              <a:cxn ang="0">
                <a:pos x="386" y="186"/>
              </a:cxn>
              <a:cxn ang="0">
                <a:pos x="316" y="192"/>
              </a:cxn>
              <a:cxn ang="0">
                <a:pos x="270" y="199"/>
              </a:cxn>
              <a:cxn ang="0">
                <a:pos x="232" y="205"/>
              </a:cxn>
              <a:cxn ang="0">
                <a:pos x="200" y="212"/>
              </a:cxn>
              <a:cxn ang="0">
                <a:pos x="174" y="218"/>
              </a:cxn>
              <a:cxn ang="0">
                <a:pos x="148" y="218"/>
              </a:cxn>
              <a:cxn ang="0">
                <a:pos x="129" y="218"/>
              </a:cxn>
              <a:cxn ang="0">
                <a:pos x="109" y="218"/>
              </a:cxn>
              <a:cxn ang="0">
                <a:pos x="90" y="212"/>
              </a:cxn>
              <a:cxn ang="0">
                <a:pos x="64" y="205"/>
              </a:cxn>
              <a:cxn ang="0">
                <a:pos x="39" y="186"/>
              </a:cxn>
              <a:cxn ang="0">
                <a:pos x="13" y="160"/>
              </a:cxn>
              <a:cxn ang="0">
                <a:pos x="13" y="141"/>
              </a:cxn>
              <a:cxn ang="0">
                <a:pos x="51" y="128"/>
              </a:cxn>
              <a:cxn ang="0">
                <a:pos x="109" y="115"/>
              </a:cxn>
              <a:cxn ang="0">
                <a:pos x="161" y="109"/>
              </a:cxn>
              <a:cxn ang="0">
                <a:pos x="193" y="109"/>
              </a:cxn>
              <a:cxn ang="0">
                <a:pos x="225" y="102"/>
              </a:cxn>
              <a:cxn ang="0">
                <a:pos x="258" y="96"/>
              </a:cxn>
              <a:cxn ang="0">
                <a:pos x="303" y="96"/>
              </a:cxn>
              <a:cxn ang="0">
                <a:pos x="348" y="90"/>
              </a:cxn>
              <a:cxn ang="0">
                <a:pos x="399" y="77"/>
              </a:cxn>
              <a:cxn ang="0">
                <a:pos x="457" y="70"/>
              </a:cxn>
              <a:cxn ang="0">
                <a:pos x="515" y="64"/>
              </a:cxn>
              <a:cxn ang="0">
                <a:pos x="573" y="51"/>
              </a:cxn>
              <a:cxn ang="0">
                <a:pos x="631" y="45"/>
              </a:cxn>
              <a:cxn ang="0">
                <a:pos x="676" y="38"/>
              </a:cxn>
              <a:cxn ang="0">
                <a:pos x="721" y="32"/>
              </a:cxn>
              <a:cxn ang="0">
                <a:pos x="760" y="25"/>
              </a:cxn>
              <a:cxn ang="0">
                <a:pos x="792" y="19"/>
              </a:cxn>
              <a:cxn ang="0">
                <a:pos x="825" y="13"/>
              </a:cxn>
              <a:cxn ang="0">
                <a:pos x="857" y="13"/>
              </a:cxn>
              <a:cxn ang="0">
                <a:pos x="895" y="6"/>
              </a:cxn>
              <a:cxn ang="0">
                <a:pos x="934" y="0"/>
              </a:cxn>
              <a:cxn ang="0">
                <a:pos x="960" y="0"/>
              </a:cxn>
              <a:cxn ang="0">
                <a:pos x="998" y="0"/>
              </a:cxn>
              <a:cxn ang="0">
                <a:pos x="1044" y="6"/>
              </a:cxn>
              <a:cxn ang="0">
                <a:pos x="1076" y="19"/>
              </a:cxn>
              <a:cxn ang="0">
                <a:pos x="1114" y="32"/>
              </a:cxn>
              <a:cxn ang="0">
                <a:pos x="1140" y="51"/>
              </a:cxn>
              <a:cxn ang="0">
                <a:pos x="1153" y="70"/>
              </a:cxn>
              <a:cxn ang="0">
                <a:pos x="1160" y="90"/>
              </a:cxn>
              <a:cxn ang="0">
                <a:pos x="1160" y="109"/>
              </a:cxn>
              <a:cxn ang="0">
                <a:pos x="1153" y="122"/>
              </a:cxn>
              <a:cxn ang="0">
                <a:pos x="1134" y="128"/>
              </a:cxn>
              <a:cxn ang="0">
                <a:pos x="1102" y="135"/>
              </a:cxn>
              <a:cxn ang="0">
                <a:pos x="1069" y="135"/>
              </a:cxn>
              <a:cxn ang="0">
                <a:pos x="1044" y="135"/>
              </a:cxn>
              <a:cxn ang="0">
                <a:pos x="1011" y="135"/>
              </a:cxn>
              <a:cxn ang="0">
                <a:pos x="979" y="135"/>
              </a:cxn>
              <a:cxn ang="0">
                <a:pos x="934" y="135"/>
              </a:cxn>
              <a:cxn ang="0">
                <a:pos x="889" y="141"/>
              </a:cxn>
              <a:cxn ang="0">
                <a:pos x="844" y="141"/>
              </a:cxn>
              <a:cxn ang="0">
                <a:pos x="792" y="141"/>
              </a:cxn>
              <a:cxn ang="0">
                <a:pos x="760" y="147"/>
              </a:cxn>
            </a:cxnLst>
            <a:rect l="0" t="0" r="r" b="b"/>
            <a:pathLst>
              <a:path w="1160" h="218">
                <a:moveTo>
                  <a:pt x="760" y="147"/>
                </a:moveTo>
                <a:lnTo>
                  <a:pt x="702" y="147"/>
                </a:lnTo>
                <a:lnTo>
                  <a:pt x="651" y="154"/>
                </a:lnTo>
                <a:lnTo>
                  <a:pt x="593" y="160"/>
                </a:lnTo>
                <a:lnTo>
                  <a:pt x="541" y="167"/>
                </a:lnTo>
                <a:lnTo>
                  <a:pt x="490" y="173"/>
                </a:lnTo>
                <a:lnTo>
                  <a:pt x="438" y="180"/>
                </a:lnTo>
                <a:lnTo>
                  <a:pt x="386" y="186"/>
                </a:lnTo>
                <a:lnTo>
                  <a:pt x="341" y="192"/>
                </a:lnTo>
                <a:lnTo>
                  <a:pt x="316" y="192"/>
                </a:lnTo>
                <a:lnTo>
                  <a:pt x="296" y="199"/>
                </a:lnTo>
                <a:lnTo>
                  <a:pt x="270" y="199"/>
                </a:lnTo>
                <a:lnTo>
                  <a:pt x="251" y="205"/>
                </a:lnTo>
                <a:lnTo>
                  <a:pt x="232" y="205"/>
                </a:lnTo>
                <a:lnTo>
                  <a:pt x="219" y="212"/>
                </a:lnTo>
                <a:lnTo>
                  <a:pt x="200" y="212"/>
                </a:lnTo>
                <a:lnTo>
                  <a:pt x="187" y="212"/>
                </a:lnTo>
                <a:lnTo>
                  <a:pt x="174" y="218"/>
                </a:lnTo>
                <a:lnTo>
                  <a:pt x="161" y="218"/>
                </a:lnTo>
                <a:lnTo>
                  <a:pt x="148" y="218"/>
                </a:lnTo>
                <a:lnTo>
                  <a:pt x="135" y="218"/>
                </a:lnTo>
                <a:lnTo>
                  <a:pt x="129" y="218"/>
                </a:lnTo>
                <a:lnTo>
                  <a:pt x="116" y="218"/>
                </a:lnTo>
                <a:lnTo>
                  <a:pt x="109" y="218"/>
                </a:lnTo>
                <a:lnTo>
                  <a:pt x="103" y="218"/>
                </a:lnTo>
                <a:lnTo>
                  <a:pt x="90" y="212"/>
                </a:lnTo>
                <a:lnTo>
                  <a:pt x="77" y="212"/>
                </a:lnTo>
                <a:lnTo>
                  <a:pt x="64" y="205"/>
                </a:lnTo>
                <a:lnTo>
                  <a:pt x="51" y="199"/>
                </a:lnTo>
                <a:lnTo>
                  <a:pt x="39" y="186"/>
                </a:lnTo>
                <a:lnTo>
                  <a:pt x="26" y="173"/>
                </a:lnTo>
                <a:lnTo>
                  <a:pt x="13" y="160"/>
                </a:lnTo>
                <a:lnTo>
                  <a:pt x="0" y="147"/>
                </a:lnTo>
                <a:lnTo>
                  <a:pt x="13" y="141"/>
                </a:lnTo>
                <a:lnTo>
                  <a:pt x="32" y="135"/>
                </a:lnTo>
                <a:lnTo>
                  <a:pt x="51" y="128"/>
                </a:lnTo>
                <a:lnTo>
                  <a:pt x="71" y="128"/>
                </a:lnTo>
                <a:lnTo>
                  <a:pt x="109" y="115"/>
                </a:lnTo>
                <a:lnTo>
                  <a:pt x="155" y="109"/>
                </a:lnTo>
                <a:lnTo>
                  <a:pt x="161" y="109"/>
                </a:lnTo>
                <a:lnTo>
                  <a:pt x="180" y="109"/>
                </a:lnTo>
                <a:lnTo>
                  <a:pt x="193" y="109"/>
                </a:lnTo>
                <a:lnTo>
                  <a:pt x="206" y="102"/>
                </a:lnTo>
                <a:lnTo>
                  <a:pt x="225" y="102"/>
                </a:lnTo>
                <a:lnTo>
                  <a:pt x="238" y="102"/>
                </a:lnTo>
                <a:lnTo>
                  <a:pt x="258" y="96"/>
                </a:lnTo>
                <a:lnTo>
                  <a:pt x="277" y="96"/>
                </a:lnTo>
                <a:lnTo>
                  <a:pt x="303" y="96"/>
                </a:lnTo>
                <a:lnTo>
                  <a:pt x="322" y="90"/>
                </a:lnTo>
                <a:lnTo>
                  <a:pt x="348" y="90"/>
                </a:lnTo>
                <a:lnTo>
                  <a:pt x="374" y="83"/>
                </a:lnTo>
                <a:lnTo>
                  <a:pt x="399" y="77"/>
                </a:lnTo>
                <a:lnTo>
                  <a:pt x="425" y="77"/>
                </a:lnTo>
                <a:lnTo>
                  <a:pt x="457" y="70"/>
                </a:lnTo>
                <a:lnTo>
                  <a:pt x="490" y="64"/>
                </a:lnTo>
                <a:lnTo>
                  <a:pt x="515" y="64"/>
                </a:lnTo>
                <a:lnTo>
                  <a:pt x="548" y="57"/>
                </a:lnTo>
                <a:lnTo>
                  <a:pt x="573" y="51"/>
                </a:lnTo>
                <a:lnTo>
                  <a:pt x="599" y="51"/>
                </a:lnTo>
                <a:lnTo>
                  <a:pt x="631" y="45"/>
                </a:lnTo>
                <a:lnTo>
                  <a:pt x="651" y="45"/>
                </a:lnTo>
                <a:lnTo>
                  <a:pt x="676" y="38"/>
                </a:lnTo>
                <a:lnTo>
                  <a:pt x="696" y="38"/>
                </a:lnTo>
                <a:lnTo>
                  <a:pt x="721" y="32"/>
                </a:lnTo>
                <a:lnTo>
                  <a:pt x="741" y="32"/>
                </a:lnTo>
                <a:lnTo>
                  <a:pt x="760" y="25"/>
                </a:lnTo>
                <a:lnTo>
                  <a:pt x="773" y="25"/>
                </a:lnTo>
                <a:lnTo>
                  <a:pt x="792" y="19"/>
                </a:lnTo>
                <a:lnTo>
                  <a:pt x="805" y="19"/>
                </a:lnTo>
                <a:lnTo>
                  <a:pt x="825" y="13"/>
                </a:lnTo>
                <a:lnTo>
                  <a:pt x="837" y="13"/>
                </a:lnTo>
                <a:lnTo>
                  <a:pt x="857" y="13"/>
                </a:lnTo>
                <a:lnTo>
                  <a:pt x="876" y="6"/>
                </a:lnTo>
                <a:lnTo>
                  <a:pt x="895" y="6"/>
                </a:lnTo>
                <a:lnTo>
                  <a:pt x="915" y="6"/>
                </a:lnTo>
                <a:lnTo>
                  <a:pt x="934" y="0"/>
                </a:lnTo>
                <a:lnTo>
                  <a:pt x="947" y="0"/>
                </a:lnTo>
                <a:lnTo>
                  <a:pt x="960" y="0"/>
                </a:lnTo>
                <a:lnTo>
                  <a:pt x="973" y="0"/>
                </a:lnTo>
                <a:lnTo>
                  <a:pt x="998" y="0"/>
                </a:lnTo>
                <a:lnTo>
                  <a:pt x="1031" y="6"/>
                </a:lnTo>
                <a:lnTo>
                  <a:pt x="1044" y="6"/>
                </a:lnTo>
                <a:lnTo>
                  <a:pt x="1063" y="13"/>
                </a:lnTo>
                <a:lnTo>
                  <a:pt x="1076" y="19"/>
                </a:lnTo>
                <a:lnTo>
                  <a:pt x="1095" y="25"/>
                </a:lnTo>
                <a:lnTo>
                  <a:pt x="1114" y="32"/>
                </a:lnTo>
                <a:lnTo>
                  <a:pt x="1127" y="45"/>
                </a:lnTo>
                <a:lnTo>
                  <a:pt x="1140" y="51"/>
                </a:lnTo>
                <a:lnTo>
                  <a:pt x="1147" y="57"/>
                </a:lnTo>
                <a:lnTo>
                  <a:pt x="1153" y="70"/>
                </a:lnTo>
                <a:lnTo>
                  <a:pt x="1160" y="77"/>
                </a:lnTo>
                <a:lnTo>
                  <a:pt x="1160" y="90"/>
                </a:lnTo>
                <a:lnTo>
                  <a:pt x="1160" y="96"/>
                </a:lnTo>
                <a:lnTo>
                  <a:pt x="1160" y="109"/>
                </a:lnTo>
                <a:lnTo>
                  <a:pt x="1160" y="115"/>
                </a:lnTo>
                <a:lnTo>
                  <a:pt x="1153" y="122"/>
                </a:lnTo>
                <a:lnTo>
                  <a:pt x="1140" y="128"/>
                </a:lnTo>
                <a:lnTo>
                  <a:pt x="1134" y="128"/>
                </a:lnTo>
                <a:lnTo>
                  <a:pt x="1114" y="135"/>
                </a:lnTo>
                <a:lnTo>
                  <a:pt x="1102" y="135"/>
                </a:lnTo>
                <a:lnTo>
                  <a:pt x="1082" y="135"/>
                </a:lnTo>
                <a:lnTo>
                  <a:pt x="1069" y="135"/>
                </a:lnTo>
                <a:lnTo>
                  <a:pt x="1056" y="135"/>
                </a:lnTo>
                <a:lnTo>
                  <a:pt x="1044" y="135"/>
                </a:lnTo>
                <a:lnTo>
                  <a:pt x="1031" y="135"/>
                </a:lnTo>
                <a:lnTo>
                  <a:pt x="1011" y="135"/>
                </a:lnTo>
                <a:lnTo>
                  <a:pt x="992" y="135"/>
                </a:lnTo>
                <a:lnTo>
                  <a:pt x="979" y="135"/>
                </a:lnTo>
                <a:lnTo>
                  <a:pt x="960" y="135"/>
                </a:lnTo>
                <a:lnTo>
                  <a:pt x="934" y="135"/>
                </a:lnTo>
                <a:lnTo>
                  <a:pt x="915" y="135"/>
                </a:lnTo>
                <a:lnTo>
                  <a:pt x="889" y="141"/>
                </a:lnTo>
                <a:lnTo>
                  <a:pt x="870" y="141"/>
                </a:lnTo>
                <a:lnTo>
                  <a:pt x="844" y="141"/>
                </a:lnTo>
                <a:lnTo>
                  <a:pt x="818" y="141"/>
                </a:lnTo>
                <a:lnTo>
                  <a:pt x="792" y="141"/>
                </a:lnTo>
                <a:lnTo>
                  <a:pt x="760" y="147"/>
                </a:lnTo>
                <a:lnTo>
                  <a:pt x="760" y="147"/>
                </a:lnTo>
              </a:path>
            </a:pathLst>
          </a:custGeom>
          <a:solidFill>
            <a:srgbClr val="FF0000"/>
          </a:solidFill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148" name="Freeform 28"/>
          <p:cNvSpPr>
            <a:spLocks/>
          </p:cNvSpPr>
          <p:nvPr/>
        </p:nvSpPr>
        <p:spPr bwMode="auto">
          <a:xfrm>
            <a:off x="6180330" y="4286092"/>
            <a:ext cx="306388" cy="265113"/>
          </a:xfrm>
          <a:custGeom>
            <a:avLst/>
            <a:gdLst/>
            <a:ahLst/>
            <a:cxnLst>
              <a:cxn ang="0">
                <a:pos x="161" y="38"/>
              </a:cxn>
              <a:cxn ang="0">
                <a:pos x="168" y="45"/>
              </a:cxn>
              <a:cxn ang="0">
                <a:pos x="174" y="51"/>
              </a:cxn>
              <a:cxn ang="0">
                <a:pos x="187" y="70"/>
              </a:cxn>
              <a:cxn ang="0">
                <a:pos x="187" y="83"/>
              </a:cxn>
              <a:cxn ang="0">
                <a:pos x="193" y="96"/>
              </a:cxn>
              <a:cxn ang="0">
                <a:pos x="193" y="103"/>
              </a:cxn>
              <a:cxn ang="0">
                <a:pos x="193" y="116"/>
              </a:cxn>
              <a:cxn ang="0">
                <a:pos x="193" y="128"/>
              </a:cxn>
              <a:cxn ang="0">
                <a:pos x="193" y="135"/>
              </a:cxn>
              <a:cxn ang="0">
                <a:pos x="187" y="148"/>
              </a:cxn>
              <a:cxn ang="0">
                <a:pos x="180" y="154"/>
              </a:cxn>
              <a:cxn ang="0">
                <a:pos x="180" y="161"/>
              </a:cxn>
              <a:cxn ang="0">
                <a:pos x="174" y="161"/>
              </a:cxn>
              <a:cxn ang="0">
                <a:pos x="161" y="167"/>
              </a:cxn>
              <a:cxn ang="0">
                <a:pos x="155" y="167"/>
              </a:cxn>
              <a:cxn ang="0">
                <a:pos x="142" y="167"/>
              </a:cxn>
              <a:cxn ang="0">
                <a:pos x="135" y="161"/>
              </a:cxn>
              <a:cxn ang="0">
                <a:pos x="122" y="161"/>
              </a:cxn>
              <a:cxn ang="0">
                <a:pos x="110" y="154"/>
              </a:cxn>
              <a:cxn ang="0">
                <a:pos x="103" y="148"/>
              </a:cxn>
              <a:cxn ang="0">
                <a:pos x="90" y="135"/>
              </a:cxn>
              <a:cxn ang="0">
                <a:pos x="77" y="128"/>
              </a:cxn>
              <a:cxn ang="0">
                <a:pos x="64" y="116"/>
              </a:cxn>
              <a:cxn ang="0">
                <a:pos x="52" y="103"/>
              </a:cxn>
              <a:cxn ang="0">
                <a:pos x="39" y="90"/>
              </a:cxn>
              <a:cxn ang="0">
                <a:pos x="32" y="77"/>
              </a:cxn>
              <a:cxn ang="0">
                <a:pos x="19" y="64"/>
              </a:cxn>
              <a:cxn ang="0">
                <a:pos x="13" y="45"/>
              </a:cxn>
              <a:cxn ang="0">
                <a:pos x="6" y="32"/>
              </a:cxn>
              <a:cxn ang="0">
                <a:pos x="6" y="13"/>
              </a:cxn>
              <a:cxn ang="0">
                <a:pos x="0" y="0"/>
              </a:cxn>
              <a:cxn ang="0">
                <a:pos x="32" y="0"/>
              </a:cxn>
              <a:cxn ang="0">
                <a:pos x="58" y="6"/>
              </a:cxn>
              <a:cxn ang="0">
                <a:pos x="84" y="6"/>
              </a:cxn>
              <a:cxn ang="0">
                <a:pos x="110" y="13"/>
              </a:cxn>
              <a:cxn ang="0">
                <a:pos x="122" y="19"/>
              </a:cxn>
              <a:cxn ang="0">
                <a:pos x="142" y="19"/>
              </a:cxn>
              <a:cxn ang="0">
                <a:pos x="155" y="25"/>
              </a:cxn>
              <a:cxn ang="0">
                <a:pos x="161" y="38"/>
              </a:cxn>
              <a:cxn ang="0">
                <a:pos x="161" y="38"/>
              </a:cxn>
            </a:cxnLst>
            <a:rect l="0" t="0" r="r" b="b"/>
            <a:pathLst>
              <a:path w="193" h="167">
                <a:moveTo>
                  <a:pt x="161" y="38"/>
                </a:moveTo>
                <a:lnTo>
                  <a:pt x="168" y="45"/>
                </a:lnTo>
                <a:lnTo>
                  <a:pt x="174" y="51"/>
                </a:lnTo>
                <a:lnTo>
                  <a:pt x="187" y="70"/>
                </a:lnTo>
                <a:lnTo>
                  <a:pt x="187" y="83"/>
                </a:lnTo>
                <a:lnTo>
                  <a:pt x="193" y="96"/>
                </a:lnTo>
                <a:lnTo>
                  <a:pt x="193" y="103"/>
                </a:lnTo>
                <a:lnTo>
                  <a:pt x="193" y="116"/>
                </a:lnTo>
                <a:lnTo>
                  <a:pt x="193" y="128"/>
                </a:lnTo>
                <a:lnTo>
                  <a:pt x="193" y="135"/>
                </a:lnTo>
                <a:lnTo>
                  <a:pt x="187" y="148"/>
                </a:lnTo>
                <a:lnTo>
                  <a:pt x="180" y="154"/>
                </a:lnTo>
                <a:lnTo>
                  <a:pt x="180" y="161"/>
                </a:lnTo>
                <a:lnTo>
                  <a:pt x="174" y="161"/>
                </a:lnTo>
                <a:lnTo>
                  <a:pt x="161" y="167"/>
                </a:lnTo>
                <a:lnTo>
                  <a:pt x="155" y="167"/>
                </a:lnTo>
                <a:lnTo>
                  <a:pt x="142" y="167"/>
                </a:lnTo>
                <a:lnTo>
                  <a:pt x="135" y="161"/>
                </a:lnTo>
                <a:lnTo>
                  <a:pt x="122" y="161"/>
                </a:lnTo>
                <a:lnTo>
                  <a:pt x="110" y="154"/>
                </a:lnTo>
                <a:lnTo>
                  <a:pt x="103" y="148"/>
                </a:lnTo>
                <a:lnTo>
                  <a:pt x="90" y="135"/>
                </a:lnTo>
                <a:lnTo>
                  <a:pt x="77" y="128"/>
                </a:lnTo>
                <a:lnTo>
                  <a:pt x="64" y="116"/>
                </a:lnTo>
                <a:lnTo>
                  <a:pt x="52" y="103"/>
                </a:lnTo>
                <a:lnTo>
                  <a:pt x="39" y="90"/>
                </a:lnTo>
                <a:lnTo>
                  <a:pt x="32" y="77"/>
                </a:lnTo>
                <a:lnTo>
                  <a:pt x="19" y="64"/>
                </a:lnTo>
                <a:lnTo>
                  <a:pt x="13" y="45"/>
                </a:lnTo>
                <a:lnTo>
                  <a:pt x="6" y="32"/>
                </a:lnTo>
                <a:lnTo>
                  <a:pt x="6" y="13"/>
                </a:lnTo>
                <a:lnTo>
                  <a:pt x="0" y="0"/>
                </a:lnTo>
                <a:lnTo>
                  <a:pt x="32" y="0"/>
                </a:lnTo>
                <a:lnTo>
                  <a:pt x="58" y="6"/>
                </a:lnTo>
                <a:lnTo>
                  <a:pt x="84" y="6"/>
                </a:lnTo>
                <a:lnTo>
                  <a:pt x="110" y="13"/>
                </a:lnTo>
                <a:lnTo>
                  <a:pt x="122" y="19"/>
                </a:lnTo>
                <a:lnTo>
                  <a:pt x="142" y="19"/>
                </a:lnTo>
                <a:lnTo>
                  <a:pt x="155" y="25"/>
                </a:lnTo>
                <a:lnTo>
                  <a:pt x="161" y="38"/>
                </a:lnTo>
                <a:lnTo>
                  <a:pt x="161" y="38"/>
                </a:lnTo>
              </a:path>
            </a:pathLst>
          </a:custGeom>
          <a:solidFill>
            <a:srgbClr val="FF0000"/>
          </a:solidFill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149" name="Freeform 29"/>
          <p:cNvSpPr>
            <a:spLocks/>
          </p:cNvSpPr>
          <p:nvPr/>
        </p:nvSpPr>
        <p:spPr bwMode="auto">
          <a:xfrm>
            <a:off x="6813743" y="4122580"/>
            <a:ext cx="388938" cy="347663"/>
          </a:xfrm>
          <a:custGeom>
            <a:avLst/>
            <a:gdLst/>
            <a:ahLst/>
            <a:cxnLst>
              <a:cxn ang="0">
                <a:pos x="0" y="212"/>
              </a:cxn>
              <a:cxn ang="0">
                <a:pos x="0" y="206"/>
              </a:cxn>
              <a:cxn ang="0">
                <a:pos x="0" y="199"/>
              </a:cxn>
              <a:cxn ang="0">
                <a:pos x="0" y="186"/>
              </a:cxn>
              <a:cxn ang="0">
                <a:pos x="7" y="180"/>
              </a:cxn>
              <a:cxn ang="0">
                <a:pos x="13" y="167"/>
              </a:cxn>
              <a:cxn ang="0">
                <a:pos x="20" y="161"/>
              </a:cxn>
              <a:cxn ang="0">
                <a:pos x="33" y="148"/>
              </a:cxn>
              <a:cxn ang="0">
                <a:pos x="52" y="135"/>
              </a:cxn>
              <a:cxn ang="0">
                <a:pos x="65" y="116"/>
              </a:cxn>
              <a:cxn ang="0">
                <a:pos x="78" y="103"/>
              </a:cxn>
              <a:cxn ang="0">
                <a:pos x="91" y="96"/>
              </a:cxn>
              <a:cxn ang="0">
                <a:pos x="97" y="83"/>
              </a:cxn>
              <a:cxn ang="0">
                <a:pos x="97" y="77"/>
              </a:cxn>
              <a:cxn ang="0">
                <a:pos x="104" y="71"/>
              </a:cxn>
              <a:cxn ang="0">
                <a:pos x="104" y="64"/>
              </a:cxn>
              <a:cxn ang="0">
                <a:pos x="104" y="58"/>
              </a:cxn>
              <a:cxn ang="0">
                <a:pos x="97" y="51"/>
              </a:cxn>
              <a:cxn ang="0">
                <a:pos x="97" y="45"/>
              </a:cxn>
              <a:cxn ang="0">
                <a:pos x="97" y="32"/>
              </a:cxn>
              <a:cxn ang="0">
                <a:pos x="104" y="19"/>
              </a:cxn>
              <a:cxn ang="0">
                <a:pos x="104" y="13"/>
              </a:cxn>
              <a:cxn ang="0">
                <a:pos x="110" y="6"/>
              </a:cxn>
              <a:cxn ang="0">
                <a:pos x="116" y="6"/>
              </a:cxn>
              <a:cxn ang="0">
                <a:pos x="123" y="6"/>
              </a:cxn>
              <a:cxn ang="0">
                <a:pos x="129" y="0"/>
              </a:cxn>
              <a:cxn ang="0">
                <a:pos x="136" y="0"/>
              </a:cxn>
              <a:cxn ang="0">
                <a:pos x="155" y="6"/>
              </a:cxn>
              <a:cxn ang="0">
                <a:pos x="174" y="13"/>
              </a:cxn>
              <a:cxn ang="0">
                <a:pos x="187" y="25"/>
              </a:cxn>
              <a:cxn ang="0">
                <a:pos x="200" y="32"/>
              </a:cxn>
              <a:cxn ang="0">
                <a:pos x="220" y="45"/>
              </a:cxn>
              <a:cxn ang="0">
                <a:pos x="226" y="51"/>
              </a:cxn>
              <a:cxn ang="0">
                <a:pos x="232" y="58"/>
              </a:cxn>
              <a:cxn ang="0">
                <a:pos x="232" y="64"/>
              </a:cxn>
              <a:cxn ang="0">
                <a:pos x="239" y="71"/>
              </a:cxn>
              <a:cxn ang="0">
                <a:pos x="239" y="83"/>
              </a:cxn>
              <a:cxn ang="0">
                <a:pos x="245" y="96"/>
              </a:cxn>
              <a:cxn ang="0">
                <a:pos x="239" y="103"/>
              </a:cxn>
              <a:cxn ang="0">
                <a:pos x="232" y="109"/>
              </a:cxn>
              <a:cxn ang="0">
                <a:pos x="220" y="122"/>
              </a:cxn>
              <a:cxn ang="0">
                <a:pos x="207" y="128"/>
              </a:cxn>
              <a:cxn ang="0">
                <a:pos x="194" y="141"/>
              </a:cxn>
              <a:cxn ang="0">
                <a:pos x="174" y="154"/>
              </a:cxn>
              <a:cxn ang="0">
                <a:pos x="155" y="167"/>
              </a:cxn>
              <a:cxn ang="0">
                <a:pos x="129" y="173"/>
              </a:cxn>
              <a:cxn ang="0">
                <a:pos x="97" y="186"/>
              </a:cxn>
              <a:cxn ang="0">
                <a:pos x="78" y="199"/>
              </a:cxn>
              <a:cxn ang="0">
                <a:pos x="52" y="206"/>
              </a:cxn>
              <a:cxn ang="0">
                <a:pos x="39" y="212"/>
              </a:cxn>
              <a:cxn ang="0">
                <a:pos x="20" y="219"/>
              </a:cxn>
              <a:cxn ang="0">
                <a:pos x="13" y="219"/>
              </a:cxn>
              <a:cxn ang="0">
                <a:pos x="0" y="219"/>
              </a:cxn>
              <a:cxn ang="0">
                <a:pos x="0" y="212"/>
              </a:cxn>
              <a:cxn ang="0">
                <a:pos x="0" y="212"/>
              </a:cxn>
            </a:cxnLst>
            <a:rect l="0" t="0" r="r" b="b"/>
            <a:pathLst>
              <a:path w="245" h="219">
                <a:moveTo>
                  <a:pt x="0" y="212"/>
                </a:moveTo>
                <a:lnTo>
                  <a:pt x="0" y="206"/>
                </a:lnTo>
                <a:lnTo>
                  <a:pt x="0" y="199"/>
                </a:lnTo>
                <a:lnTo>
                  <a:pt x="0" y="186"/>
                </a:lnTo>
                <a:lnTo>
                  <a:pt x="7" y="180"/>
                </a:lnTo>
                <a:lnTo>
                  <a:pt x="13" y="167"/>
                </a:lnTo>
                <a:lnTo>
                  <a:pt x="20" y="161"/>
                </a:lnTo>
                <a:lnTo>
                  <a:pt x="33" y="148"/>
                </a:lnTo>
                <a:lnTo>
                  <a:pt x="52" y="135"/>
                </a:lnTo>
                <a:lnTo>
                  <a:pt x="65" y="116"/>
                </a:lnTo>
                <a:lnTo>
                  <a:pt x="78" y="103"/>
                </a:lnTo>
                <a:lnTo>
                  <a:pt x="91" y="96"/>
                </a:lnTo>
                <a:lnTo>
                  <a:pt x="97" y="83"/>
                </a:lnTo>
                <a:lnTo>
                  <a:pt x="97" y="77"/>
                </a:lnTo>
                <a:lnTo>
                  <a:pt x="104" y="71"/>
                </a:lnTo>
                <a:lnTo>
                  <a:pt x="104" y="64"/>
                </a:lnTo>
                <a:lnTo>
                  <a:pt x="104" y="58"/>
                </a:lnTo>
                <a:lnTo>
                  <a:pt x="97" y="51"/>
                </a:lnTo>
                <a:lnTo>
                  <a:pt x="97" y="45"/>
                </a:lnTo>
                <a:lnTo>
                  <a:pt x="97" y="32"/>
                </a:lnTo>
                <a:lnTo>
                  <a:pt x="104" y="19"/>
                </a:lnTo>
                <a:lnTo>
                  <a:pt x="104" y="13"/>
                </a:lnTo>
                <a:lnTo>
                  <a:pt x="110" y="6"/>
                </a:lnTo>
                <a:lnTo>
                  <a:pt x="116" y="6"/>
                </a:lnTo>
                <a:lnTo>
                  <a:pt x="123" y="6"/>
                </a:lnTo>
                <a:lnTo>
                  <a:pt x="129" y="0"/>
                </a:lnTo>
                <a:lnTo>
                  <a:pt x="136" y="0"/>
                </a:lnTo>
                <a:lnTo>
                  <a:pt x="155" y="6"/>
                </a:lnTo>
                <a:lnTo>
                  <a:pt x="174" y="13"/>
                </a:lnTo>
                <a:lnTo>
                  <a:pt x="187" y="25"/>
                </a:lnTo>
                <a:lnTo>
                  <a:pt x="200" y="32"/>
                </a:lnTo>
                <a:lnTo>
                  <a:pt x="220" y="45"/>
                </a:lnTo>
                <a:lnTo>
                  <a:pt x="226" y="51"/>
                </a:lnTo>
                <a:lnTo>
                  <a:pt x="232" y="58"/>
                </a:lnTo>
                <a:lnTo>
                  <a:pt x="232" y="64"/>
                </a:lnTo>
                <a:lnTo>
                  <a:pt x="239" y="71"/>
                </a:lnTo>
                <a:lnTo>
                  <a:pt x="239" y="83"/>
                </a:lnTo>
                <a:lnTo>
                  <a:pt x="245" y="96"/>
                </a:lnTo>
                <a:lnTo>
                  <a:pt x="239" y="103"/>
                </a:lnTo>
                <a:lnTo>
                  <a:pt x="232" y="109"/>
                </a:lnTo>
                <a:lnTo>
                  <a:pt x="220" y="122"/>
                </a:lnTo>
                <a:lnTo>
                  <a:pt x="207" y="128"/>
                </a:lnTo>
                <a:lnTo>
                  <a:pt x="194" y="141"/>
                </a:lnTo>
                <a:lnTo>
                  <a:pt x="174" y="154"/>
                </a:lnTo>
                <a:lnTo>
                  <a:pt x="155" y="167"/>
                </a:lnTo>
                <a:lnTo>
                  <a:pt x="129" y="173"/>
                </a:lnTo>
                <a:lnTo>
                  <a:pt x="97" y="186"/>
                </a:lnTo>
                <a:lnTo>
                  <a:pt x="78" y="199"/>
                </a:lnTo>
                <a:lnTo>
                  <a:pt x="52" y="206"/>
                </a:lnTo>
                <a:lnTo>
                  <a:pt x="39" y="212"/>
                </a:lnTo>
                <a:lnTo>
                  <a:pt x="20" y="219"/>
                </a:lnTo>
                <a:lnTo>
                  <a:pt x="13" y="219"/>
                </a:lnTo>
                <a:lnTo>
                  <a:pt x="0" y="219"/>
                </a:lnTo>
                <a:lnTo>
                  <a:pt x="0" y="212"/>
                </a:lnTo>
                <a:lnTo>
                  <a:pt x="0" y="212"/>
                </a:lnTo>
              </a:path>
            </a:pathLst>
          </a:custGeom>
          <a:solidFill>
            <a:srgbClr val="FF0000"/>
          </a:solidFill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150" name="Freeform 30"/>
          <p:cNvSpPr>
            <a:spLocks/>
          </p:cNvSpPr>
          <p:nvPr/>
        </p:nvSpPr>
        <p:spPr bwMode="auto">
          <a:xfrm>
            <a:off x="6507355" y="3927317"/>
            <a:ext cx="266700" cy="1266825"/>
          </a:xfrm>
          <a:custGeom>
            <a:avLst/>
            <a:gdLst/>
            <a:ahLst/>
            <a:cxnLst>
              <a:cxn ang="0">
                <a:pos x="161" y="97"/>
              </a:cxn>
              <a:cxn ang="0">
                <a:pos x="155" y="110"/>
              </a:cxn>
              <a:cxn ang="0">
                <a:pos x="155" y="123"/>
              </a:cxn>
              <a:cxn ang="0">
                <a:pos x="155" y="142"/>
              </a:cxn>
              <a:cxn ang="0">
                <a:pos x="155" y="168"/>
              </a:cxn>
              <a:cxn ang="0">
                <a:pos x="148" y="200"/>
              </a:cxn>
              <a:cxn ang="0">
                <a:pos x="148" y="239"/>
              </a:cxn>
              <a:cxn ang="0">
                <a:pos x="155" y="277"/>
              </a:cxn>
              <a:cxn ang="0">
                <a:pos x="155" y="387"/>
              </a:cxn>
              <a:cxn ang="0">
                <a:pos x="155" y="554"/>
              </a:cxn>
              <a:cxn ang="0">
                <a:pos x="161" y="657"/>
              </a:cxn>
              <a:cxn ang="0">
                <a:pos x="161" y="689"/>
              </a:cxn>
              <a:cxn ang="0">
                <a:pos x="155" y="721"/>
              </a:cxn>
              <a:cxn ang="0">
                <a:pos x="155" y="747"/>
              </a:cxn>
              <a:cxn ang="0">
                <a:pos x="155" y="766"/>
              </a:cxn>
              <a:cxn ang="0">
                <a:pos x="148" y="779"/>
              </a:cxn>
              <a:cxn ang="0">
                <a:pos x="142" y="792"/>
              </a:cxn>
              <a:cxn ang="0">
                <a:pos x="135" y="792"/>
              </a:cxn>
              <a:cxn ang="0">
                <a:pos x="129" y="798"/>
              </a:cxn>
              <a:cxn ang="0">
                <a:pos x="110" y="792"/>
              </a:cxn>
              <a:cxn ang="0">
                <a:pos x="97" y="779"/>
              </a:cxn>
              <a:cxn ang="0">
                <a:pos x="84" y="760"/>
              </a:cxn>
              <a:cxn ang="0">
                <a:pos x="71" y="734"/>
              </a:cxn>
              <a:cxn ang="0">
                <a:pos x="58" y="702"/>
              </a:cxn>
              <a:cxn ang="0">
                <a:pos x="58" y="676"/>
              </a:cxn>
              <a:cxn ang="0">
                <a:pos x="58" y="644"/>
              </a:cxn>
              <a:cxn ang="0">
                <a:pos x="58" y="593"/>
              </a:cxn>
              <a:cxn ang="0">
                <a:pos x="65" y="515"/>
              </a:cxn>
              <a:cxn ang="0">
                <a:pos x="65" y="451"/>
              </a:cxn>
              <a:cxn ang="0">
                <a:pos x="65" y="399"/>
              </a:cxn>
              <a:cxn ang="0">
                <a:pos x="58" y="342"/>
              </a:cxn>
              <a:cxn ang="0">
                <a:pos x="52" y="271"/>
              </a:cxn>
              <a:cxn ang="0">
                <a:pos x="52" y="213"/>
              </a:cxn>
              <a:cxn ang="0">
                <a:pos x="45" y="174"/>
              </a:cxn>
              <a:cxn ang="0">
                <a:pos x="45" y="142"/>
              </a:cxn>
              <a:cxn ang="0">
                <a:pos x="39" y="116"/>
              </a:cxn>
              <a:cxn ang="0">
                <a:pos x="32" y="97"/>
              </a:cxn>
              <a:cxn ang="0">
                <a:pos x="32" y="78"/>
              </a:cxn>
              <a:cxn ang="0">
                <a:pos x="26" y="71"/>
              </a:cxn>
              <a:cxn ang="0">
                <a:pos x="20" y="65"/>
              </a:cxn>
              <a:cxn ang="0">
                <a:pos x="13" y="58"/>
              </a:cxn>
              <a:cxn ang="0">
                <a:pos x="0" y="52"/>
              </a:cxn>
              <a:cxn ang="0">
                <a:pos x="0" y="39"/>
              </a:cxn>
              <a:cxn ang="0">
                <a:pos x="0" y="26"/>
              </a:cxn>
              <a:cxn ang="0">
                <a:pos x="0" y="13"/>
              </a:cxn>
              <a:cxn ang="0">
                <a:pos x="13" y="7"/>
              </a:cxn>
              <a:cxn ang="0">
                <a:pos x="32" y="0"/>
              </a:cxn>
              <a:cxn ang="0">
                <a:pos x="58" y="7"/>
              </a:cxn>
              <a:cxn ang="0">
                <a:pos x="90" y="13"/>
              </a:cxn>
              <a:cxn ang="0">
                <a:pos x="123" y="26"/>
              </a:cxn>
              <a:cxn ang="0">
                <a:pos x="142" y="33"/>
              </a:cxn>
              <a:cxn ang="0">
                <a:pos x="155" y="45"/>
              </a:cxn>
              <a:cxn ang="0">
                <a:pos x="161" y="58"/>
              </a:cxn>
              <a:cxn ang="0">
                <a:pos x="161" y="78"/>
              </a:cxn>
              <a:cxn ang="0">
                <a:pos x="161" y="91"/>
              </a:cxn>
            </a:cxnLst>
            <a:rect l="0" t="0" r="r" b="b"/>
            <a:pathLst>
              <a:path w="168" h="798">
                <a:moveTo>
                  <a:pt x="161" y="91"/>
                </a:moveTo>
                <a:lnTo>
                  <a:pt x="161" y="97"/>
                </a:lnTo>
                <a:lnTo>
                  <a:pt x="155" y="103"/>
                </a:lnTo>
                <a:lnTo>
                  <a:pt x="155" y="110"/>
                </a:lnTo>
                <a:lnTo>
                  <a:pt x="155" y="116"/>
                </a:lnTo>
                <a:lnTo>
                  <a:pt x="155" y="123"/>
                </a:lnTo>
                <a:lnTo>
                  <a:pt x="155" y="136"/>
                </a:lnTo>
                <a:lnTo>
                  <a:pt x="155" y="142"/>
                </a:lnTo>
                <a:lnTo>
                  <a:pt x="155" y="155"/>
                </a:lnTo>
                <a:lnTo>
                  <a:pt x="155" y="168"/>
                </a:lnTo>
                <a:lnTo>
                  <a:pt x="148" y="187"/>
                </a:lnTo>
                <a:lnTo>
                  <a:pt x="148" y="200"/>
                </a:lnTo>
                <a:lnTo>
                  <a:pt x="148" y="219"/>
                </a:lnTo>
                <a:lnTo>
                  <a:pt x="148" y="239"/>
                </a:lnTo>
                <a:lnTo>
                  <a:pt x="155" y="258"/>
                </a:lnTo>
                <a:lnTo>
                  <a:pt x="155" y="277"/>
                </a:lnTo>
                <a:lnTo>
                  <a:pt x="155" y="296"/>
                </a:lnTo>
                <a:lnTo>
                  <a:pt x="155" y="387"/>
                </a:lnTo>
                <a:lnTo>
                  <a:pt x="155" y="470"/>
                </a:lnTo>
                <a:lnTo>
                  <a:pt x="155" y="554"/>
                </a:lnTo>
                <a:lnTo>
                  <a:pt x="161" y="638"/>
                </a:lnTo>
                <a:lnTo>
                  <a:pt x="161" y="657"/>
                </a:lnTo>
                <a:lnTo>
                  <a:pt x="161" y="676"/>
                </a:lnTo>
                <a:lnTo>
                  <a:pt x="161" y="689"/>
                </a:lnTo>
                <a:lnTo>
                  <a:pt x="161" y="708"/>
                </a:lnTo>
                <a:lnTo>
                  <a:pt x="155" y="721"/>
                </a:lnTo>
                <a:lnTo>
                  <a:pt x="155" y="734"/>
                </a:lnTo>
                <a:lnTo>
                  <a:pt x="155" y="747"/>
                </a:lnTo>
                <a:lnTo>
                  <a:pt x="155" y="753"/>
                </a:lnTo>
                <a:lnTo>
                  <a:pt x="155" y="766"/>
                </a:lnTo>
                <a:lnTo>
                  <a:pt x="148" y="773"/>
                </a:lnTo>
                <a:lnTo>
                  <a:pt x="148" y="779"/>
                </a:lnTo>
                <a:lnTo>
                  <a:pt x="148" y="786"/>
                </a:lnTo>
                <a:lnTo>
                  <a:pt x="142" y="792"/>
                </a:lnTo>
                <a:lnTo>
                  <a:pt x="142" y="792"/>
                </a:lnTo>
                <a:lnTo>
                  <a:pt x="135" y="792"/>
                </a:lnTo>
                <a:lnTo>
                  <a:pt x="135" y="792"/>
                </a:lnTo>
                <a:lnTo>
                  <a:pt x="129" y="798"/>
                </a:lnTo>
                <a:lnTo>
                  <a:pt x="123" y="798"/>
                </a:lnTo>
                <a:lnTo>
                  <a:pt x="110" y="792"/>
                </a:lnTo>
                <a:lnTo>
                  <a:pt x="103" y="786"/>
                </a:lnTo>
                <a:lnTo>
                  <a:pt x="97" y="779"/>
                </a:lnTo>
                <a:lnTo>
                  <a:pt x="90" y="773"/>
                </a:lnTo>
                <a:lnTo>
                  <a:pt x="84" y="760"/>
                </a:lnTo>
                <a:lnTo>
                  <a:pt x="78" y="747"/>
                </a:lnTo>
                <a:lnTo>
                  <a:pt x="71" y="734"/>
                </a:lnTo>
                <a:lnTo>
                  <a:pt x="65" y="721"/>
                </a:lnTo>
                <a:lnTo>
                  <a:pt x="58" y="702"/>
                </a:lnTo>
                <a:lnTo>
                  <a:pt x="58" y="689"/>
                </a:lnTo>
                <a:lnTo>
                  <a:pt x="58" y="676"/>
                </a:lnTo>
                <a:lnTo>
                  <a:pt x="58" y="657"/>
                </a:lnTo>
                <a:lnTo>
                  <a:pt x="58" y="644"/>
                </a:lnTo>
                <a:lnTo>
                  <a:pt x="58" y="625"/>
                </a:lnTo>
                <a:lnTo>
                  <a:pt x="58" y="593"/>
                </a:lnTo>
                <a:lnTo>
                  <a:pt x="65" y="554"/>
                </a:lnTo>
                <a:lnTo>
                  <a:pt x="65" y="515"/>
                </a:lnTo>
                <a:lnTo>
                  <a:pt x="65" y="477"/>
                </a:lnTo>
                <a:lnTo>
                  <a:pt x="65" y="451"/>
                </a:lnTo>
                <a:lnTo>
                  <a:pt x="65" y="425"/>
                </a:lnTo>
                <a:lnTo>
                  <a:pt x="65" y="399"/>
                </a:lnTo>
                <a:lnTo>
                  <a:pt x="58" y="374"/>
                </a:lnTo>
                <a:lnTo>
                  <a:pt x="58" y="342"/>
                </a:lnTo>
                <a:lnTo>
                  <a:pt x="58" y="303"/>
                </a:lnTo>
                <a:lnTo>
                  <a:pt x="52" y="271"/>
                </a:lnTo>
                <a:lnTo>
                  <a:pt x="52" y="232"/>
                </a:lnTo>
                <a:lnTo>
                  <a:pt x="52" y="213"/>
                </a:lnTo>
                <a:lnTo>
                  <a:pt x="45" y="194"/>
                </a:lnTo>
                <a:lnTo>
                  <a:pt x="45" y="174"/>
                </a:lnTo>
                <a:lnTo>
                  <a:pt x="45" y="161"/>
                </a:lnTo>
                <a:lnTo>
                  <a:pt x="45" y="142"/>
                </a:lnTo>
                <a:lnTo>
                  <a:pt x="39" y="129"/>
                </a:lnTo>
                <a:lnTo>
                  <a:pt x="39" y="116"/>
                </a:lnTo>
                <a:lnTo>
                  <a:pt x="39" y="110"/>
                </a:lnTo>
                <a:lnTo>
                  <a:pt x="32" y="97"/>
                </a:lnTo>
                <a:lnTo>
                  <a:pt x="32" y="91"/>
                </a:lnTo>
                <a:lnTo>
                  <a:pt x="32" y="78"/>
                </a:lnTo>
                <a:lnTo>
                  <a:pt x="26" y="71"/>
                </a:lnTo>
                <a:lnTo>
                  <a:pt x="26" y="71"/>
                </a:lnTo>
                <a:lnTo>
                  <a:pt x="26" y="65"/>
                </a:lnTo>
                <a:lnTo>
                  <a:pt x="20" y="65"/>
                </a:lnTo>
                <a:lnTo>
                  <a:pt x="20" y="58"/>
                </a:lnTo>
                <a:lnTo>
                  <a:pt x="13" y="58"/>
                </a:lnTo>
                <a:lnTo>
                  <a:pt x="7" y="52"/>
                </a:lnTo>
                <a:lnTo>
                  <a:pt x="0" y="52"/>
                </a:lnTo>
                <a:lnTo>
                  <a:pt x="0" y="45"/>
                </a:lnTo>
                <a:lnTo>
                  <a:pt x="0" y="39"/>
                </a:lnTo>
                <a:lnTo>
                  <a:pt x="0" y="33"/>
                </a:lnTo>
                <a:lnTo>
                  <a:pt x="0" y="26"/>
                </a:lnTo>
                <a:lnTo>
                  <a:pt x="0" y="20"/>
                </a:lnTo>
                <a:lnTo>
                  <a:pt x="0" y="13"/>
                </a:lnTo>
                <a:lnTo>
                  <a:pt x="7" y="13"/>
                </a:lnTo>
                <a:lnTo>
                  <a:pt x="13" y="7"/>
                </a:lnTo>
                <a:lnTo>
                  <a:pt x="20" y="7"/>
                </a:lnTo>
                <a:lnTo>
                  <a:pt x="32" y="0"/>
                </a:lnTo>
                <a:lnTo>
                  <a:pt x="45" y="0"/>
                </a:lnTo>
                <a:lnTo>
                  <a:pt x="58" y="7"/>
                </a:lnTo>
                <a:lnTo>
                  <a:pt x="78" y="7"/>
                </a:lnTo>
                <a:lnTo>
                  <a:pt x="90" y="13"/>
                </a:lnTo>
                <a:lnTo>
                  <a:pt x="110" y="20"/>
                </a:lnTo>
                <a:lnTo>
                  <a:pt x="123" y="26"/>
                </a:lnTo>
                <a:lnTo>
                  <a:pt x="135" y="26"/>
                </a:lnTo>
                <a:lnTo>
                  <a:pt x="142" y="33"/>
                </a:lnTo>
                <a:lnTo>
                  <a:pt x="148" y="39"/>
                </a:lnTo>
                <a:lnTo>
                  <a:pt x="155" y="45"/>
                </a:lnTo>
                <a:lnTo>
                  <a:pt x="161" y="45"/>
                </a:lnTo>
                <a:lnTo>
                  <a:pt x="161" y="58"/>
                </a:lnTo>
                <a:lnTo>
                  <a:pt x="168" y="65"/>
                </a:lnTo>
                <a:lnTo>
                  <a:pt x="161" y="78"/>
                </a:lnTo>
                <a:lnTo>
                  <a:pt x="161" y="91"/>
                </a:lnTo>
                <a:lnTo>
                  <a:pt x="161" y="91"/>
                </a:lnTo>
              </a:path>
            </a:pathLst>
          </a:custGeom>
          <a:solidFill>
            <a:srgbClr val="FF0000"/>
          </a:solidFill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151" name="Freeform 31"/>
          <p:cNvSpPr>
            <a:spLocks/>
          </p:cNvSpPr>
          <p:nvPr/>
        </p:nvSpPr>
        <p:spPr bwMode="auto">
          <a:xfrm>
            <a:off x="6097780" y="4613117"/>
            <a:ext cx="614363" cy="622300"/>
          </a:xfrm>
          <a:custGeom>
            <a:avLst/>
            <a:gdLst/>
            <a:ahLst/>
            <a:cxnLst>
              <a:cxn ang="0">
                <a:pos x="284" y="0"/>
              </a:cxn>
              <a:cxn ang="0">
                <a:pos x="387" y="25"/>
              </a:cxn>
              <a:cxn ang="0">
                <a:pos x="361" y="64"/>
              </a:cxn>
              <a:cxn ang="0">
                <a:pos x="336" y="96"/>
              </a:cxn>
              <a:cxn ang="0">
                <a:pos x="316" y="128"/>
              </a:cxn>
              <a:cxn ang="0">
                <a:pos x="297" y="161"/>
              </a:cxn>
              <a:cxn ang="0">
                <a:pos x="278" y="186"/>
              </a:cxn>
              <a:cxn ang="0">
                <a:pos x="258" y="212"/>
              </a:cxn>
              <a:cxn ang="0">
                <a:pos x="245" y="231"/>
              </a:cxn>
              <a:cxn ang="0">
                <a:pos x="232" y="251"/>
              </a:cxn>
              <a:cxn ang="0">
                <a:pos x="220" y="263"/>
              </a:cxn>
              <a:cxn ang="0">
                <a:pos x="200" y="283"/>
              </a:cxn>
              <a:cxn ang="0">
                <a:pos x="168" y="309"/>
              </a:cxn>
              <a:cxn ang="0">
                <a:pos x="136" y="334"/>
              </a:cxn>
              <a:cxn ang="0">
                <a:pos x="97" y="354"/>
              </a:cxn>
              <a:cxn ang="0">
                <a:pos x="78" y="366"/>
              </a:cxn>
              <a:cxn ang="0">
                <a:pos x="58" y="379"/>
              </a:cxn>
              <a:cxn ang="0">
                <a:pos x="46" y="386"/>
              </a:cxn>
              <a:cxn ang="0">
                <a:pos x="33" y="386"/>
              </a:cxn>
              <a:cxn ang="0">
                <a:pos x="20" y="392"/>
              </a:cxn>
              <a:cxn ang="0">
                <a:pos x="13" y="392"/>
              </a:cxn>
              <a:cxn ang="0">
                <a:pos x="7" y="386"/>
              </a:cxn>
              <a:cxn ang="0">
                <a:pos x="0" y="379"/>
              </a:cxn>
              <a:cxn ang="0">
                <a:pos x="0" y="379"/>
              </a:cxn>
              <a:cxn ang="0">
                <a:pos x="0" y="366"/>
              </a:cxn>
              <a:cxn ang="0">
                <a:pos x="0" y="360"/>
              </a:cxn>
              <a:cxn ang="0">
                <a:pos x="7" y="347"/>
              </a:cxn>
              <a:cxn ang="0">
                <a:pos x="13" y="341"/>
              </a:cxn>
              <a:cxn ang="0">
                <a:pos x="26" y="328"/>
              </a:cxn>
              <a:cxn ang="0">
                <a:pos x="39" y="309"/>
              </a:cxn>
              <a:cxn ang="0">
                <a:pos x="52" y="296"/>
              </a:cxn>
              <a:cxn ang="0">
                <a:pos x="58" y="283"/>
              </a:cxn>
              <a:cxn ang="0">
                <a:pos x="71" y="276"/>
              </a:cxn>
              <a:cxn ang="0">
                <a:pos x="84" y="263"/>
              </a:cxn>
              <a:cxn ang="0">
                <a:pos x="91" y="251"/>
              </a:cxn>
              <a:cxn ang="0">
                <a:pos x="104" y="238"/>
              </a:cxn>
              <a:cxn ang="0">
                <a:pos x="116" y="225"/>
              </a:cxn>
              <a:cxn ang="0">
                <a:pos x="129" y="206"/>
              </a:cxn>
              <a:cxn ang="0">
                <a:pos x="142" y="186"/>
              </a:cxn>
              <a:cxn ang="0">
                <a:pos x="162" y="167"/>
              </a:cxn>
              <a:cxn ang="0">
                <a:pos x="174" y="148"/>
              </a:cxn>
              <a:cxn ang="0">
                <a:pos x="194" y="128"/>
              </a:cxn>
              <a:cxn ang="0">
                <a:pos x="207" y="103"/>
              </a:cxn>
              <a:cxn ang="0">
                <a:pos x="226" y="83"/>
              </a:cxn>
              <a:cxn ang="0">
                <a:pos x="245" y="58"/>
              </a:cxn>
              <a:cxn ang="0">
                <a:pos x="265" y="25"/>
              </a:cxn>
              <a:cxn ang="0">
                <a:pos x="284" y="0"/>
              </a:cxn>
              <a:cxn ang="0">
                <a:pos x="284" y="0"/>
              </a:cxn>
            </a:cxnLst>
            <a:rect l="0" t="0" r="r" b="b"/>
            <a:pathLst>
              <a:path w="387" h="392">
                <a:moveTo>
                  <a:pt x="284" y="0"/>
                </a:moveTo>
                <a:lnTo>
                  <a:pt x="387" y="25"/>
                </a:lnTo>
                <a:lnTo>
                  <a:pt x="361" y="64"/>
                </a:lnTo>
                <a:lnTo>
                  <a:pt x="336" y="96"/>
                </a:lnTo>
                <a:lnTo>
                  <a:pt x="316" y="128"/>
                </a:lnTo>
                <a:lnTo>
                  <a:pt x="297" y="161"/>
                </a:lnTo>
                <a:lnTo>
                  <a:pt x="278" y="186"/>
                </a:lnTo>
                <a:lnTo>
                  <a:pt x="258" y="212"/>
                </a:lnTo>
                <a:lnTo>
                  <a:pt x="245" y="231"/>
                </a:lnTo>
                <a:lnTo>
                  <a:pt x="232" y="251"/>
                </a:lnTo>
                <a:lnTo>
                  <a:pt x="220" y="263"/>
                </a:lnTo>
                <a:lnTo>
                  <a:pt x="200" y="283"/>
                </a:lnTo>
                <a:lnTo>
                  <a:pt x="168" y="309"/>
                </a:lnTo>
                <a:lnTo>
                  <a:pt x="136" y="334"/>
                </a:lnTo>
                <a:lnTo>
                  <a:pt x="97" y="354"/>
                </a:lnTo>
                <a:lnTo>
                  <a:pt x="78" y="366"/>
                </a:lnTo>
                <a:lnTo>
                  <a:pt x="58" y="379"/>
                </a:lnTo>
                <a:lnTo>
                  <a:pt x="46" y="386"/>
                </a:lnTo>
                <a:lnTo>
                  <a:pt x="33" y="386"/>
                </a:lnTo>
                <a:lnTo>
                  <a:pt x="20" y="392"/>
                </a:lnTo>
                <a:lnTo>
                  <a:pt x="13" y="392"/>
                </a:lnTo>
                <a:lnTo>
                  <a:pt x="7" y="386"/>
                </a:lnTo>
                <a:lnTo>
                  <a:pt x="0" y="379"/>
                </a:lnTo>
                <a:lnTo>
                  <a:pt x="0" y="379"/>
                </a:lnTo>
                <a:lnTo>
                  <a:pt x="0" y="366"/>
                </a:lnTo>
                <a:lnTo>
                  <a:pt x="0" y="360"/>
                </a:lnTo>
                <a:lnTo>
                  <a:pt x="7" y="347"/>
                </a:lnTo>
                <a:lnTo>
                  <a:pt x="13" y="341"/>
                </a:lnTo>
                <a:lnTo>
                  <a:pt x="26" y="328"/>
                </a:lnTo>
                <a:lnTo>
                  <a:pt x="39" y="309"/>
                </a:lnTo>
                <a:lnTo>
                  <a:pt x="52" y="296"/>
                </a:lnTo>
                <a:lnTo>
                  <a:pt x="58" y="283"/>
                </a:lnTo>
                <a:lnTo>
                  <a:pt x="71" y="276"/>
                </a:lnTo>
                <a:lnTo>
                  <a:pt x="84" y="263"/>
                </a:lnTo>
                <a:lnTo>
                  <a:pt x="91" y="251"/>
                </a:lnTo>
                <a:lnTo>
                  <a:pt x="104" y="238"/>
                </a:lnTo>
                <a:lnTo>
                  <a:pt x="116" y="225"/>
                </a:lnTo>
                <a:lnTo>
                  <a:pt x="129" y="206"/>
                </a:lnTo>
                <a:lnTo>
                  <a:pt x="142" y="186"/>
                </a:lnTo>
                <a:lnTo>
                  <a:pt x="162" y="167"/>
                </a:lnTo>
                <a:lnTo>
                  <a:pt x="174" y="148"/>
                </a:lnTo>
                <a:lnTo>
                  <a:pt x="194" y="128"/>
                </a:lnTo>
                <a:lnTo>
                  <a:pt x="207" y="103"/>
                </a:lnTo>
                <a:lnTo>
                  <a:pt x="226" y="83"/>
                </a:lnTo>
                <a:lnTo>
                  <a:pt x="245" y="58"/>
                </a:lnTo>
                <a:lnTo>
                  <a:pt x="265" y="25"/>
                </a:lnTo>
                <a:lnTo>
                  <a:pt x="284" y="0"/>
                </a:lnTo>
                <a:lnTo>
                  <a:pt x="284" y="0"/>
                </a:lnTo>
              </a:path>
            </a:pathLst>
          </a:custGeom>
          <a:solidFill>
            <a:srgbClr val="FF0000"/>
          </a:solidFill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152" name="Freeform 32"/>
          <p:cNvSpPr>
            <a:spLocks/>
          </p:cNvSpPr>
          <p:nvPr/>
        </p:nvSpPr>
        <p:spPr bwMode="auto">
          <a:xfrm>
            <a:off x="6610543" y="4632167"/>
            <a:ext cx="879475" cy="501650"/>
          </a:xfrm>
          <a:custGeom>
            <a:avLst/>
            <a:gdLst/>
            <a:ahLst/>
            <a:cxnLst>
              <a:cxn ang="0">
                <a:pos x="25" y="0"/>
              </a:cxn>
              <a:cxn ang="0">
                <a:pos x="103" y="46"/>
              </a:cxn>
              <a:cxn ang="0">
                <a:pos x="167" y="78"/>
              </a:cxn>
              <a:cxn ang="0">
                <a:pos x="219" y="110"/>
              </a:cxn>
              <a:cxn ang="0">
                <a:pos x="264" y="129"/>
              </a:cxn>
              <a:cxn ang="0">
                <a:pos x="296" y="149"/>
              </a:cxn>
              <a:cxn ang="0">
                <a:pos x="341" y="168"/>
              </a:cxn>
              <a:cxn ang="0">
                <a:pos x="386" y="181"/>
              </a:cxn>
              <a:cxn ang="0">
                <a:pos x="444" y="194"/>
              </a:cxn>
              <a:cxn ang="0">
                <a:pos x="489" y="206"/>
              </a:cxn>
              <a:cxn ang="0">
                <a:pos x="521" y="219"/>
              </a:cxn>
              <a:cxn ang="0">
                <a:pos x="534" y="226"/>
              </a:cxn>
              <a:cxn ang="0">
                <a:pos x="541" y="232"/>
              </a:cxn>
              <a:cxn ang="0">
                <a:pos x="547" y="239"/>
              </a:cxn>
              <a:cxn ang="0">
                <a:pos x="554" y="245"/>
              </a:cxn>
              <a:cxn ang="0">
                <a:pos x="547" y="258"/>
              </a:cxn>
              <a:cxn ang="0">
                <a:pos x="534" y="271"/>
              </a:cxn>
              <a:cxn ang="0">
                <a:pos x="515" y="277"/>
              </a:cxn>
              <a:cxn ang="0">
                <a:pos x="483" y="290"/>
              </a:cxn>
              <a:cxn ang="0">
                <a:pos x="444" y="303"/>
              </a:cxn>
              <a:cxn ang="0">
                <a:pos x="412" y="309"/>
              </a:cxn>
              <a:cxn ang="0">
                <a:pos x="380" y="316"/>
              </a:cxn>
              <a:cxn ang="0">
                <a:pos x="354" y="316"/>
              </a:cxn>
              <a:cxn ang="0">
                <a:pos x="341" y="309"/>
              </a:cxn>
              <a:cxn ang="0">
                <a:pos x="315" y="303"/>
              </a:cxn>
              <a:cxn ang="0">
                <a:pos x="290" y="290"/>
              </a:cxn>
              <a:cxn ang="0">
                <a:pos x="257" y="264"/>
              </a:cxn>
              <a:cxn ang="0">
                <a:pos x="212" y="232"/>
              </a:cxn>
              <a:cxn ang="0">
                <a:pos x="161" y="187"/>
              </a:cxn>
              <a:cxn ang="0">
                <a:pos x="103" y="142"/>
              </a:cxn>
              <a:cxn ang="0">
                <a:pos x="32" y="84"/>
              </a:cxn>
              <a:cxn ang="0">
                <a:pos x="0" y="52"/>
              </a:cxn>
            </a:cxnLst>
            <a:rect l="0" t="0" r="r" b="b"/>
            <a:pathLst>
              <a:path w="554" h="316">
                <a:moveTo>
                  <a:pt x="0" y="52"/>
                </a:moveTo>
                <a:lnTo>
                  <a:pt x="25" y="0"/>
                </a:lnTo>
                <a:lnTo>
                  <a:pt x="64" y="20"/>
                </a:lnTo>
                <a:lnTo>
                  <a:pt x="103" y="46"/>
                </a:lnTo>
                <a:lnTo>
                  <a:pt x="135" y="65"/>
                </a:lnTo>
                <a:lnTo>
                  <a:pt x="167" y="78"/>
                </a:lnTo>
                <a:lnTo>
                  <a:pt x="193" y="97"/>
                </a:lnTo>
                <a:lnTo>
                  <a:pt x="219" y="110"/>
                </a:lnTo>
                <a:lnTo>
                  <a:pt x="244" y="123"/>
                </a:lnTo>
                <a:lnTo>
                  <a:pt x="264" y="129"/>
                </a:lnTo>
                <a:lnTo>
                  <a:pt x="277" y="142"/>
                </a:lnTo>
                <a:lnTo>
                  <a:pt x="296" y="149"/>
                </a:lnTo>
                <a:lnTo>
                  <a:pt x="315" y="155"/>
                </a:lnTo>
                <a:lnTo>
                  <a:pt x="341" y="168"/>
                </a:lnTo>
                <a:lnTo>
                  <a:pt x="360" y="174"/>
                </a:lnTo>
                <a:lnTo>
                  <a:pt x="386" y="181"/>
                </a:lnTo>
                <a:lnTo>
                  <a:pt x="412" y="187"/>
                </a:lnTo>
                <a:lnTo>
                  <a:pt x="444" y="194"/>
                </a:lnTo>
                <a:lnTo>
                  <a:pt x="470" y="200"/>
                </a:lnTo>
                <a:lnTo>
                  <a:pt x="489" y="206"/>
                </a:lnTo>
                <a:lnTo>
                  <a:pt x="509" y="213"/>
                </a:lnTo>
                <a:lnTo>
                  <a:pt x="521" y="219"/>
                </a:lnTo>
                <a:lnTo>
                  <a:pt x="528" y="219"/>
                </a:lnTo>
                <a:lnTo>
                  <a:pt x="534" y="226"/>
                </a:lnTo>
                <a:lnTo>
                  <a:pt x="541" y="232"/>
                </a:lnTo>
                <a:lnTo>
                  <a:pt x="541" y="232"/>
                </a:lnTo>
                <a:lnTo>
                  <a:pt x="547" y="239"/>
                </a:lnTo>
                <a:lnTo>
                  <a:pt x="547" y="239"/>
                </a:lnTo>
                <a:lnTo>
                  <a:pt x="554" y="245"/>
                </a:lnTo>
                <a:lnTo>
                  <a:pt x="554" y="245"/>
                </a:lnTo>
                <a:lnTo>
                  <a:pt x="554" y="251"/>
                </a:lnTo>
                <a:lnTo>
                  <a:pt x="547" y="258"/>
                </a:lnTo>
                <a:lnTo>
                  <a:pt x="541" y="264"/>
                </a:lnTo>
                <a:lnTo>
                  <a:pt x="534" y="271"/>
                </a:lnTo>
                <a:lnTo>
                  <a:pt x="528" y="277"/>
                </a:lnTo>
                <a:lnTo>
                  <a:pt x="515" y="277"/>
                </a:lnTo>
                <a:lnTo>
                  <a:pt x="502" y="284"/>
                </a:lnTo>
                <a:lnTo>
                  <a:pt x="483" y="290"/>
                </a:lnTo>
                <a:lnTo>
                  <a:pt x="470" y="297"/>
                </a:lnTo>
                <a:lnTo>
                  <a:pt x="444" y="303"/>
                </a:lnTo>
                <a:lnTo>
                  <a:pt x="425" y="309"/>
                </a:lnTo>
                <a:lnTo>
                  <a:pt x="412" y="309"/>
                </a:lnTo>
                <a:lnTo>
                  <a:pt x="393" y="316"/>
                </a:lnTo>
                <a:lnTo>
                  <a:pt x="380" y="316"/>
                </a:lnTo>
                <a:lnTo>
                  <a:pt x="367" y="316"/>
                </a:lnTo>
                <a:lnTo>
                  <a:pt x="354" y="316"/>
                </a:lnTo>
                <a:lnTo>
                  <a:pt x="348" y="316"/>
                </a:lnTo>
                <a:lnTo>
                  <a:pt x="341" y="309"/>
                </a:lnTo>
                <a:lnTo>
                  <a:pt x="328" y="309"/>
                </a:lnTo>
                <a:lnTo>
                  <a:pt x="315" y="303"/>
                </a:lnTo>
                <a:lnTo>
                  <a:pt x="302" y="297"/>
                </a:lnTo>
                <a:lnTo>
                  <a:pt x="290" y="290"/>
                </a:lnTo>
                <a:lnTo>
                  <a:pt x="277" y="277"/>
                </a:lnTo>
                <a:lnTo>
                  <a:pt x="257" y="264"/>
                </a:lnTo>
                <a:lnTo>
                  <a:pt x="232" y="245"/>
                </a:lnTo>
                <a:lnTo>
                  <a:pt x="212" y="232"/>
                </a:lnTo>
                <a:lnTo>
                  <a:pt x="186" y="213"/>
                </a:lnTo>
                <a:lnTo>
                  <a:pt x="161" y="187"/>
                </a:lnTo>
                <a:lnTo>
                  <a:pt x="128" y="168"/>
                </a:lnTo>
                <a:lnTo>
                  <a:pt x="103" y="142"/>
                </a:lnTo>
                <a:lnTo>
                  <a:pt x="70" y="110"/>
                </a:lnTo>
                <a:lnTo>
                  <a:pt x="32" y="84"/>
                </a:lnTo>
                <a:lnTo>
                  <a:pt x="0" y="52"/>
                </a:lnTo>
                <a:lnTo>
                  <a:pt x="0" y="52"/>
                </a:lnTo>
              </a:path>
            </a:pathLst>
          </a:custGeom>
          <a:solidFill>
            <a:srgbClr val="FF0000"/>
          </a:solidFill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153" name="Freeform 33"/>
          <p:cNvSpPr>
            <a:spLocks/>
          </p:cNvSpPr>
          <p:nvPr/>
        </p:nvSpPr>
        <p:spPr bwMode="auto">
          <a:xfrm>
            <a:off x="6007293" y="5205255"/>
            <a:ext cx="1001713" cy="868363"/>
          </a:xfrm>
          <a:custGeom>
            <a:avLst/>
            <a:gdLst/>
            <a:ahLst/>
            <a:cxnLst>
              <a:cxn ang="0">
                <a:pos x="115" y="534"/>
              </a:cxn>
              <a:cxn ang="0">
                <a:pos x="83" y="540"/>
              </a:cxn>
              <a:cxn ang="0">
                <a:pos x="64" y="547"/>
              </a:cxn>
              <a:cxn ang="0">
                <a:pos x="38" y="547"/>
              </a:cxn>
              <a:cxn ang="0">
                <a:pos x="12" y="547"/>
              </a:cxn>
              <a:cxn ang="0">
                <a:pos x="0" y="540"/>
              </a:cxn>
              <a:cxn ang="0">
                <a:pos x="0" y="528"/>
              </a:cxn>
              <a:cxn ang="0">
                <a:pos x="12" y="515"/>
              </a:cxn>
              <a:cxn ang="0">
                <a:pos x="38" y="495"/>
              </a:cxn>
              <a:cxn ang="0">
                <a:pos x="77" y="483"/>
              </a:cxn>
              <a:cxn ang="0">
                <a:pos x="122" y="463"/>
              </a:cxn>
              <a:cxn ang="0">
                <a:pos x="173" y="437"/>
              </a:cxn>
              <a:cxn ang="0">
                <a:pos x="225" y="412"/>
              </a:cxn>
              <a:cxn ang="0">
                <a:pos x="283" y="380"/>
              </a:cxn>
              <a:cxn ang="0">
                <a:pos x="335" y="347"/>
              </a:cxn>
              <a:cxn ang="0">
                <a:pos x="386" y="309"/>
              </a:cxn>
              <a:cxn ang="0">
                <a:pos x="418" y="264"/>
              </a:cxn>
              <a:cxn ang="0">
                <a:pos x="450" y="225"/>
              </a:cxn>
              <a:cxn ang="0">
                <a:pos x="470" y="174"/>
              </a:cxn>
              <a:cxn ang="0">
                <a:pos x="489" y="122"/>
              </a:cxn>
              <a:cxn ang="0">
                <a:pos x="508" y="64"/>
              </a:cxn>
              <a:cxn ang="0">
                <a:pos x="515" y="0"/>
              </a:cxn>
              <a:cxn ang="0">
                <a:pos x="560" y="13"/>
              </a:cxn>
              <a:cxn ang="0">
                <a:pos x="599" y="19"/>
              </a:cxn>
              <a:cxn ang="0">
                <a:pos x="618" y="32"/>
              </a:cxn>
              <a:cxn ang="0">
                <a:pos x="631" y="45"/>
              </a:cxn>
              <a:cxn ang="0">
                <a:pos x="631" y="64"/>
              </a:cxn>
              <a:cxn ang="0">
                <a:pos x="631" y="96"/>
              </a:cxn>
              <a:cxn ang="0">
                <a:pos x="624" y="116"/>
              </a:cxn>
              <a:cxn ang="0">
                <a:pos x="618" y="141"/>
              </a:cxn>
              <a:cxn ang="0">
                <a:pos x="605" y="174"/>
              </a:cxn>
              <a:cxn ang="0">
                <a:pos x="586" y="206"/>
              </a:cxn>
              <a:cxn ang="0">
                <a:pos x="566" y="244"/>
              </a:cxn>
              <a:cxn ang="0">
                <a:pos x="534" y="289"/>
              </a:cxn>
              <a:cxn ang="0">
                <a:pos x="502" y="328"/>
              </a:cxn>
              <a:cxn ang="0">
                <a:pos x="457" y="367"/>
              </a:cxn>
              <a:cxn ang="0">
                <a:pos x="405" y="405"/>
              </a:cxn>
              <a:cxn ang="0">
                <a:pos x="347" y="444"/>
              </a:cxn>
              <a:cxn ang="0">
                <a:pos x="283" y="476"/>
              </a:cxn>
              <a:cxn ang="0">
                <a:pos x="225" y="502"/>
              </a:cxn>
              <a:cxn ang="0">
                <a:pos x="161" y="521"/>
              </a:cxn>
              <a:cxn ang="0">
                <a:pos x="128" y="528"/>
              </a:cxn>
            </a:cxnLst>
            <a:rect l="0" t="0" r="r" b="b"/>
            <a:pathLst>
              <a:path w="631" h="547">
                <a:moveTo>
                  <a:pt x="128" y="528"/>
                </a:moveTo>
                <a:lnTo>
                  <a:pt x="115" y="534"/>
                </a:lnTo>
                <a:lnTo>
                  <a:pt x="103" y="534"/>
                </a:lnTo>
                <a:lnTo>
                  <a:pt x="83" y="540"/>
                </a:lnTo>
                <a:lnTo>
                  <a:pt x="77" y="540"/>
                </a:lnTo>
                <a:lnTo>
                  <a:pt x="64" y="547"/>
                </a:lnTo>
                <a:lnTo>
                  <a:pt x="51" y="547"/>
                </a:lnTo>
                <a:lnTo>
                  <a:pt x="38" y="547"/>
                </a:lnTo>
                <a:lnTo>
                  <a:pt x="19" y="547"/>
                </a:lnTo>
                <a:lnTo>
                  <a:pt x="12" y="547"/>
                </a:lnTo>
                <a:lnTo>
                  <a:pt x="6" y="547"/>
                </a:lnTo>
                <a:lnTo>
                  <a:pt x="0" y="540"/>
                </a:lnTo>
                <a:lnTo>
                  <a:pt x="0" y="534"/>
                </a:lnTo>
                <a:lnTo>
                  <a:pt x="0" y="528"/>
                </a:lnTo>
                <a:lnTo>
                  <a:pt x="6" y="521"/>
                </a:lnTo>
                <a:lnTo>
                  <a:pt x="12" y="515"/>
                </a:lnTo>
                <a:lnTo>
                  <a:pt x="25" y="508"/>
                </a:lnTo>
                <a:lnTo>
                  <a:pt x="38" y="495"/>
                </a:lnTo>
                <a:lnTo>
                  <a:pt x="57" y="489"/>
                </a:lnTo>
                <a:lnTo>
                  <a:pt x="77" y="483"/>
                </a:lnTo>
                <a:lnTo>
                  <a:pt x="96" y="470"/>
                </a:lnTo>
                <a:lnTo>
                  <a:pt x="122" y="463"/>
                </a:lnTo>
                <a:lnTo>
                  <a:pt x="148" y="450"/>
                </a:lnTo>
                <a:lnTo>
                  <a:pt x="173" y="437"/>
                </a:lnTo>
                <a:lnTo>
                  <a:pt x="199" y="425"/>
                </a:lnTo>
                <a:lnTo>
                  <a:pt x="225" y="412"/>
                </a:lnTo>
                <a:lnTo>
                  <a:pt x="251" y="399"/>
                </a:lnTo>
                <a:lnTo>
                  <a:pt x="283" y="380"/>
                </a:lnTo>
                <a:lnTo>
                  <a:pt x="309" y="360"/>
                </a:lnTo>
                <a:lnTo>
                  <a:pt x="335" y="347"/>
                </a:lnTo>
                <a:lnTo>
                  <a:pt x="360" y="328"/>
                </a:lnTo>
                <a:lnTo>
                  <a:pt x="386" y="309"/>
                </a:lnTo>
                <a:lnTo>
                  <a:pt x="405" y="283"/>
                </a:lnTo>
                <a:lnTo>
                  <a:pt x="418" y="264"/>
                </a:lnTo>
                <a:lnTo>
                  <a:pt x="438" y="244"/>
                </a:lnTo>
                <a:lnTo>
                  <a:pt x="450" y="225"/>
                </a:lnTo>
                <a:lnTo>
                  <a:pt x="463" y="199"/>
                </a:lnTo>
                <a:lnTo>
                  <a:pt x="470" y="174"/>
                </a:lnTo>
                <a:lnTo>
                  <a:pt x="483" y="154"/>
                </a:lnTo>
                <a:lnTo>
                  <a:pt x="489" y="122"/>
                </a:lnTo>
                <a:lnTo>
                  <a:pt x="502" y="96"/>
                </a:lnTo>
                <a:lnTo>
                  <a:pt x="508" y="64"/>
                </a:lnTo>
                <a:lnTo>
                  <a:pt x="508" y="32"/>
                </a:lnTo>
                <a:lnTo>
                  <a:pt x="515" y="0"/>
                </a:lnTo>
                <a:lnTo>
                  <a:pt x="541" y="6"/>
                </a:lnTo>
                <a:lnTo>
                  <a:pt x="560" y="13"/>
                </a:lnTo>
                <a:lnTo>
                  <a:pt x="579" y="19"/>
                </a:lnTo>
                <a:lnTo>
                  <a:pt x="599" y="19"/>
                </a:lnTo>
                <a:lnTo>
                  <a:pt x="612" y="26"/>
                </a:lnTo>
                <a:lnTo>
                  <a:pt x="618" y="32"/>
                </a:lnTo>
                <a:lnTo>
                  <a:pt x="624" y="38"/>
                </a:lnTo>
                <a:lnTo>
                  <a:pt x="631" y="45"/>
                </a:lnTo>
                <a:lnTo>
                  <a:pt x="631" y="51"/>
                </a:lnTo>
                <a:lnTo>
                  <a:pt x="631" y="64"/>
                </a:lnTo>
                <a:lnTo>
                  <a:pt x="631" y="84"/>
                </a:lnTo>
                <a:lnTo>
                  <a:pt x="631" y="96"/>
                </a:lnTo>
                <a:lnTo>
                  <a:pt x="631" y="103"/>
                </a:lnTo>
                <a:lnTo>
                  <a:pt x="624" y="116"/>
                </a:lnTo>
                <a:lnTo>
                  <a:pt x="624" y="129"/>
                </a:lnTo>
                <a:lnTo>
                  <a:pt x="618" y="141"/>
                </a:lnTo>
                <a:lnTo>
                  <a:pt x="612" y="161"/>
                </a:lnTo>
                <a:lnTo>
                  <a:pt x="605" y="174"/>
                </a:lnTo>
                <a:lnTo>
                  <a:pt x="592" y="193"/>
                </a:lnTo>
                <a:lnTo>
                  <a:pt x="586" y="206"/>
                </a:lnTo>
                <a:lnTo>
                  <a:pt x="573" y="225"/>
                </a:lnTo>
                <a:lnTo>
                  <a:pt x="566" y="244"/>
                </a:lnTo>
                <a:lnTo>
                  <a:pt x="554" y="264"/>
                </a:lnTo>
                <a:lnTo>
                  <a:pt x="534" y="289"/>
                </a:lnTo>
                <a:lnTo>
                  <a:pt x="521" y="309"/>
                </a:lnTo>
                <a:lnTo>
                  <a:pt x="502" y="328"/>
                </a:lnTo>
                <a:lnTo>
                  <a:pt x="483" y="347"/>
                </a:lnTo>
                <a:lnTo>
                  <a:pt x="457" y="367"/>
                </a:lnTo>
                <a:lnTo>
                  <a:pt x="431" y="386"/>
                </a:lnTo>
                <a:lnTo>
                  <a:pt x="405" y="405"/>
                </a:lnTo>
                <a:lnTo>
                  <a:pt x="380" y="425"/>
                </a:lnTo>
                <a:lnTo>
                  <a:pt x="347" y="444"/>
                </a:lnTo>
                <a:lnTo>
                  <a:pt x="315" y="457"/>
                </a:lnTo>
                <a:lnTo>
                  <a:pt x="283" y="476"/>
                </a:lnTo>
                <a:lnTo>
                  <a:pt x="251" y="489"/>
                </a:lnTo>
                <a:lnTo>
                  <a:pt x="225" y="502"/>
                </a:lnTo>
                <a:lnTo>
                  <a:pt x="193" y="515"/>
                </a:lnTo>
                <a:lnTo>
                  <a:pt x="161" y="521"/>
                </a:lnTo>
                <a:lnTo>
                  <a:pt x="128" y="528"/>
                </a:lnTo>
                <a:lnTo>
                  <a:pt x="128" y="528"/>
                </a:lnTo>
              </a:path>
            </a:pathLst>
          </a:custGeom>
          <a:solidFill>
            <a:srgbClr val="FF0000"/>
          </a:solidFill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154" name="Freeform 34"/>
          <p:cNvSpPr>
            <a:spLocks/>
          </p:cNvSpPr>
          <p:nvPr/>
        </p:nvSpPr>
        <p:spPr bwMode="auto">
          <a:xfrm>
            <a:off x="5862830" y="5214780"/>
            <a:ext cx="1739900" cy="317500"/>
          </a:xfrm>
          <a:custGeom>
            <a:avLst/>
            <a:gdLst/>
            <a:ahLst/>
            <a:cxnLst>
              <a:cxn ang="0">
                <a:pos x="271" y="168"/>
              </a:cxn>
              <a:cxn ang="0">
                <a:pos x="232" y="174"/>
              </a:cxn>
              <a:cxn ang="0">
                <a:pos x="200" y="181"/>
              </a:cxn>
              <a:cxn ang="0">
                <a:pos x="174" y="187"/>
              </a:cxn>
              <a:cxn ang="0">
                <a:pos x="148" y="193"/>
              </a:cxn>
              <a:cxn ang="0">
                <a:pos x="129" y="193"/>
              </a:cxn>
              <a:cxn ang="0">
                <a:pos x="116" y="193"/>
              </a:cxn>
              <a:cxn ang="0">
                <a:pos x="110" y="200"/>
              </a:cxn>
              <a:cxn ang="0">
                <a:pos x="97" y="193"/>
              </a:cxn>
              <a:cxn ang="0">
                <a:pos x="84" y="187"/>
              </a:cxn>
              <a:cxn ang="0">
                <a:pos x="58" y="168"/>
              </a:cxn>
              <a:cxn ang="0">
                <a:pos x="20" y="142"/>
              </a:cxn>
              <a:cxn ang="0">
                <a:pos x="13" y="123"/>
              </a:cxn>
              <a:cxn ang="0">
                <a:pos x="39" y="123"/>
              </a:cxn>
              <a:cxn ang="0">
                <a:pos x="78" y="116"/>
              </a:cxn>
              <a:cxn ang="0">
                <a:pos x="129" y="110"/>
              </a:cxn>
              <a:cxn ang="0">
                <a:pos x="187" y="103"/>
              </a:cxn>
              <a:cxn ang="0">
                <a:pos x="258" y="97"/>
              </a:cxn>
              <a:cxn ang="0">
                <a:pos x="335" y="84"/>
              </a:cxn>
              <a:cxn ang="0">
                <a:pos x="426" y="65"/>
              </a:cxn>
              <a:cxn ang="0">
                <a:pos x="522" y="52"/>
              </a:cxn>
              <a:cxn ang="0">
                <a:pos x="612" y="39"/>
              </a:cxn>
              <a:cxn ang="0">
                <a:pos x="690" y="32"/>
              </a:cxn>
              <a:cxn ang="0">
                <a:pos x="761" y="20"/>
              </a:cxn>
              <a:cxn ang="0">
                <a:pos x="819" y="13"/>
              </a:cxn>
              <a:cxn ang="0">
                <a:pos x="870" y="7"/>
              </a:cxn>
              <a:cxn ang="0">
                <a:pos x="909" y="7"/>
              </a:cxn>
              <a:cxn ang="0">
                <a:pos x="934" y="0"/>
              </a:cxn>
              <a:cxn ang="0">
                <a:pos x="980" y="7"/>
              </a:cxn>
              <a:cxn ang="0">
                <a:pos x="1025" y="13"/>
              </a:cxn>
              <a:cxn ang="0">
                <a:pos x="1050" y="20"/>
              </a:cxn>
              <a:cxn ang="0">
                <a:pos x="1070" y="32"/>
              </a:cxn>
              <a:cxn ang="0">
                <a:pos x="1083" y="52"/>
              </a:cxn>
              <a:cxn ang="0">
                <a:pos x="1096" y="58"/>
              </a:cxn>
              <a:cxn ang="0">
                <a:pos x="1096" y="71"/>
              </a:cxn>
              <a:cxn ang="0">
                <a:pos x="1096" y="84"/>
              </a:cxn>
              <a:cxn ang="0">
                <a:pos x="1089" y="97"/>
              </a:cxn>
              <a:cxn ang="0">
                <a:pos x="1083" y="103"/>
              </a:cxn>
              <a:cxn ang="0">
                <a:pos x="1070" y="110"/>
              </a:cxn>
              <a:cxn ang="0">
                <a:pos x="1057" y="110"/>
              </a:cxn>
              <a:cxn ang="0">
                <a:pos x="1031" y="110"/>
              </a:cxn>
              <a:cxn ang="0">
                <a:pos x="1005" y="116"/>
              </a:cxn>
              <a:cxn ang="0">
                <a:pos x="967" y="116"/>
              </a:cxn>
              <a:cxn ang="0">
                <a:pos x="928" y="116"/>
              </a:cxn>
              <a:cxn ang="0">
                <a:pos x="883" y="123"/>
              </a:cxn>
              <a:cxn ang="0">
                <a:pos x="825" y="123"/>
              </a:cxn>
              <a:cxn ang="0">
                <a:pos x="773" y="123"/>
              </a:cxn>
              <a:cxn ang="0">
                <a:pos x="728" y="129"/>
              </a:cxn>
              <a:cxn ang="0">
                <a:pos x="690" y="129"/>
              </a:cxn>
              <a:cxn ang="0">
                <a:pos x="651" y="129"/>
              </a:cxn>
              <a:cxn ang="0">
                <a:pos x="612" y="129"/>
              </a:cxn>
              <a:cxn ang="0">
                <a:pos x="587" y="129"/>
              </a:cxn>
              <a:cxn ang="0">
                <a:pos x="561" y="135"/>
              </a:cxn>
              <a:cxn ang="0">
                <a:pos x="522" y="135"/>
              </a:cxn>
              <a:cxn ang="0">
                <a:pos x="464" y="142"/>
              </a:cxn>
              <a:cxn ang="0">
                <a:pos x="400" y="148"/>
              </a:cxn>
              <a:cxn ang="0">
                <a:pos x="329" y="161"/>
              </a:cxn>
              <a:cxn ang="0">
                <a:pos x="290" y="168"/>
              </a:cxn>
            </a:cxnLst>
            <a:rect l="0" t="0" r="r" b="b"/>
            <a:pathLst>
              <a:path w="1096" h="200">
                <a:moveTo>
                  <a:pt x="290" y="168"/>
                </a:moveTo>
                <a:lnTo>
                  <a:pt x="271" y="168"/>
                </a:lnTo>
                <a:lnTo>
                  <a:pt x="252" y="174"/>
                </a:lnTo>
                <a:lnTo>
                  <a:pt x="232" y="174"/>
                </a:lnTo>
                <a:lnTo>
                  <a:pt x="219" y="181"/>
                </a:lnTo>
                <a:lnTo>
                  <a:pt x="200" y="181"/>
                </a:lnTo>
                <a:lnTo>
                  <a:pt x="187" y="187"/>
                </a:lnTo>
                <a:lnTo>
                  <a:pt x="174" y="187"/>
                </a:lnTo>
                <a:lnTo>
                  <a:pt x="161" y="187"/>
                </a:lnTo>
                <a:lnTo>
                  <a:pt x="148" y="193"/>
                </a:lnTo>
                <a:lnTo>
                  <a:pt x="142" y="193"/>
                </a:lnTo>
                <a:lnTo>
                  <a:pt x="129" y="193"/>
                </a:lnTo>
                <a:lnTo>
                  <a:pt x="123" y="193"/>
                </a:lnTo>
                <a:lnTo>
                  <a:pt x="116" y="193"/>
                </a:lnTo>
                <a:lnTo>
                  <a:pt x="110" y="200"/>
                </a:lnTo>
                <a:lnTo>
                  <a:pt x="110" y="200"/>
                </a:lnTo>
                <a:lnTo>
                  <a:pt x="103" y="200"/>
                </a:lnTo>
                <a:lnTo>
                  <a:pt x="97" y="193"/>
                </a:lnTo>
                <a:lnTo>
                  <a:pt x="91" y="193"/>
                </a:lnTo>
                <a:lnTo>
                  <a:pt x="84" y="187"/>
                </a:lnTo>
                <a:lnTo>
                  <a:pt x="71" y="181"/>
                </a:lnTo>
                <a:lnTo>
                  <a:pt x="58" y="168"/>
                </a:lnTo>
                <a:lnTo>
                  <a:pt x="39" y="155"/>
                </a:lnTo>
                <a:lnTo>
                  <a:pt x="20" y="142"/>
                </a:lnTo>
                <a:lnTo>
                  <a:pt x="0" y="123"/>
                </a:lnTo>
                <a:lnTo>
                  <a:pt x="13" y="123"/>
                </a:lnTo>
                <a:lnTo>
                  <a:pt x="26" y="123"/>
                </a:lnTo>
                <a:lnTo>
                  <a:pt x="39" y="123"/>
                </a:lnTo>
                <a:lnTo>
                  <a:pt x="58" y="116"/>
                </a:lnTo>
                <a:lnTo>
                  <a:pt x="78" y="116"/>
                </a:lnTo>
                <a:lnTo>
                  <a:pt x="103" y="116"/>
                </a:lnTo>
                <a:lnTo>
                  <a:pt x="129" y="110"/>
                </a:lnTo>
                <a:lnTo>
                  <a:pt x="155" y="110"/>
                </a:lnTo>
                <a:lnTo>
                  <a:pt x="187" y="103"/>
                </a:lnTo>
                <a:lnTo>
                  <a:pt x="219" y="97"/>
                </a:lnTo>
                <a:lnTo>
                  <a:pt x="258" y="97"/>
                </a:lnTo>
                <a:lnTo>
                  <a:pt x="297" y="90"/>
                </a:lnTo>
                <a:lnTo>
                  <a:pt x="335" y="84"/>
                </a:lnTo>
                <a:lnTo>
                  <a:pt x="380" y="78"/>
                </a:lnTo>
                <a:lnTo>
                  <a:pt x="426" y="65"/>
                </a:lnTo>
                <a:lnTo>
                  <a:pt x="477" y="58"/>
                </a:lnTo>
                <a:lnTo>
                  <a:pt x="522" y="52"/>
                </a:lnTo>
                <a:lnTo>
                  <a:pt x="567" y="45"/>
                </a:lnTo>
                <a:lnTo>
                  <a:pt x="612" y="39"/>
                </a:lnTo>
                <a:lnTo>
                  <a:pt x="651" y="32"/>
                </a:lnTo>
                <a:lnTo>
                  <a:pt x="690" y="32"/>
                </a:lnTo>
                <a:lnTo>
                  <a:pt x="728" y="26"/>
                </a:lnTo>
                <a:lnTo>
                  <a:pt x="761" y="20"/>
                </a:lnTo>
                <a:lnTo>
                  <a:pt x="793" y="20"/>
                </a:lnTo>
                <a:lnTo>
                  <a:pt x="819" y="13"/>
                </a:lnTo>
                <a:lnTo>
                  <a:pt x="844" y="13"/>
                </a:lnTo>
                <a:lnTo>
                  <a:pt x="870" y="7"/>
                </a:lnTo>
                <a:lnTo>
                  <a:pt x="889" y="7"/>
                </a:lnTo>
                <a:lnTo>
                  <a:pt x="909" y="7"/>
                </a:lnTo>
                <a:lnTo>
                  <a:pt x="922" y="7"/>
                </a:lnTo>
                <a:lnTo>
                  <a:pt x="934" y="0"/>
                </a:lnTo>
                <a:lnTo>
                  <a:pt x="947" y="0"/>
                </a:lnTo>
                <a:lnTo>
                  <a:pt x="980" y="7"/>
                </a:lnTo>
                <a:lnTo>
                  <a:pt x="1005" y="7"/>
                </a:lnTo>
                <a:lnTo>
                  <a:pt x="1025" y="13"/>
                </a:lnTo>
                <a:lnTo>
                  <a:pt x="1038" y="13"/>
                </a:lnTo>
                <a:lnTo>
                  <a:pt x="1050" y="20"/>
                </a:lnTo>
                <a:lnTo>
                  <a:pt x="1063" y="26"/>
                </a:lnTo>
                <a:lnTo>
                  <a:pt x="1070" y="32"/>
                </a:lnTo>
                <a:lnTo>
                  <a:pt x="1076" y="39"/>
                </a:lnTo>
                <a:lnTo>
                  <a:pt x="1083" y="52"/>
                </a:lnTo>
                <a:lnTo>
                  <a:pt x="1089" y="52"/>
                </a:lnTo>
                <a:lnTo>
                  <a:pt x="1096" y="58"/>
                </a:lnTo>
                <a:lnTo>
                  <a:pt x="1096" y="65"/>
                </a:lnTo>
                <a:lnTo>
                  <a:pt x="1096" y="71"/>
                </a:lnTo>
                <a:lnTo>
                  <a:pt x="1096" y="71"/>
                </a:lnTo>
                <a:lnTo>
                  <a:pt x="1096" y="84"/>
                </a:lnTo>
                <a:lnTo>
                  <a:pt x="1096" y="90"/>
                </a:lnTo>
                <a:lnTo>
                  <a:pt x="1089" y="97"/>
                </a:lnTo>
                <a:lnTo>
                  <a:pt x="1083" y="103"/>
                </a:lnTo>
                <a:lnTo>
                  <a:pt x="1083" y="103"/>
                </a:lnTo>
                <a:lnTo>
                  <a:pt x="1076" y="103"/>
                </a:lnTo>
                <a:lnTo>
                  <a:pt x="1070" y="110"/>
                </a:lnTo>
                <a:lnTo>
                  <a:pt x="1063" y="110"/>
                </a:lnTo>
                <a:lnTo>
                  <a:pt x="1057" y="110"/>
                </a:lnTo>
                <a:lnTo>
                  <a:pt x="1044" y="110"/>
                </a:lnTo>
                <a:lnTo>
                  <a:pt x="1031" y="110"/>
                </a:lnTo>
                <a:lnTo>
                  <a:pt x="1018" y="110"/>
                </a:lnTo>
                <a:lnTo>
                  <a:pt x="1005" y="116"/>
                </a:lnTo>
                <a:lnTo>
                  <a:pt x="986" y="116"/>
                </a:lnTo>
                <a:lnTo>
                  <a:pt x="967" y="116"/>
                </a:lnTo>
                <a:lnTo>
                  <a:pt x="947" y="116"/>
                </a:lnTo>
                <a:lnTo>
                  <a:pt x="928" y="116"/>
                </a:lnTo>
                <a:lnTo>
                  <a:pt x="902" y="123"/>
                </a:lnTo>
                <a:lnTo>
                  <a:pt x="883" y="123"/>
                </a:lnTo>
                <a:lnTo>
                  <a:pt x="857" y="123"/>
                </a:lnTo>
                <a:lnTo>
                  <a:pt x="825" y="123"/>
                </a:lnTo>
                <a:lnTo>
                  <a:pt x="799" y="123"/>
                </a:lnTo>
                <a:lnTo>
                  <a:pt x="773" y="123"/>
                </a:lnTo>
                <a:lnTo>
                  <a:pt x="754" y="129"/>
                </a:lnTo>
                <a:lnTo>
                  <a:pt x="728" y="129"/>
                </a:lnTo>
                <a:lnTo>
                  <a:pt x="709" y="129"/>
                </a:lnTo>
                <a:lnTo>
                  <a:pt x="690" y="129"/>
                </a:lnTo>
                <a:lnTo>
                  <a:pt x="670" y="129"/>
                </a:lnTo>
                <a:lnTo>
                  <a:pt x="651" y="129"/>
                </a:lnTo>
                <a:lnTo>
                  <a:pt x="632" y="129"/>
                </a:lnTo>
                <a:lnTo>
                  <a:pt x="612" y="129"/>
                </a:lnTo>
                <a:lnTo>
                  <a:pt x="599" y="129"/>
                </a:lnTo>
                <a:lnTo>
                  <a:pt x="587" y="129"/>
                </a:lnTo>
                <a:lnTo>
                  <a:pt x="574" y="135"/>
                </a:lnTo>
                <a:lnTo>
                  <a:pt x="561" y="135"/>
                </a:lnTo>
                <a:lnTo>
                  <a:pt x="548" y="135"/>
                </a:lnTo>
                <a:lnTo>
                  <a:pt x="522" y="135"/>
                </a:lnTo>
                <a:lnTo>
                  <a:pt x="496" y="142"/>
                </a:lnTo>
                <a:lnTo>
                  <a:pt x="464" y="142"/>
                </a:lnTo>
                <a:lnTo>
                  <a:pt x="438" y="148"/>
                </a:lnTo>
                <a:lnTo>
                  <a:pt x="400" y="148"/>
                </a:lnTo>
                <a:lnTo>
                  <a:pt x="368" y="155"/>
                </a:lnTo>
                <a:lnTo>
                  <a:pt x="329" y="161"/>
                </a:lnTo>
                <a:lnTo>
                  <a:pt x="290" y="168"/>
                </a:lnTo>
                <a:lnTo>
                  <a:pt x="290" y="168"/>
                </a:lnTo>
              </a:path>
            </a:pathLst>
          </a:custGeom>
          <a:solidFill>
            <a:srgbClr val="FF0000"/>
          </a:solidFill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155" name="Freeform 35"/>
          <p:cNvSpPr>
            <a:spLocks/>
          </p:cNvSpPr>
          <p:nvPr/>
        </p:nvSpPr>
        <p:spPr bwMode="auto">
          <a:xfrm>
            <a:off x="5137343" y="4744880"/>
            <a:ext cx="725488" cy="950913"/>
          </a:xfrm>
          <a:custGeom>
            <a:avLst/>
            <a:gdLst/>
            <a:ahLst/>
            <a:cxnLst>
              <a:cxn ang="0">
                <a:pos x="380" y="0"/>
              </a:cxn>
              <a:cxn ang="0">
                <a:pos x="419" y="39"/>
              </a:cxn>
              <a:cxn ang="0">
                <a:pos x="457" y="78"/>
              </a:cxn>
              <a:cxn ang="0">
                <a:pos x="444" y="110"/>
              </a:cxn>
              <a:cxn ang="0">
                <a:pos x="432" y="135"/>
              </a:cxn>
              <a:cxn ang="0">
                <a:pos x="419" y="161"/>
              </a:cxn>
              <a:cxn ang="0">
                <a:pos x="406" y="187"/>
              </a:cxn>
              <a:cxn ang="0">
                <a:pos x="399" y="206"/>
              </a:cxn>
              <a:cxn ang="0">
                <a:pos x="386" y="232"/>
              </a:cxn>
              <a:cxn ang="0">
                <a:pos x="374" y="251"/>
              </a:cxn>
              <a:cxn ang="0">
                <a:pos x="361" y="271"/>
              </a:cxn>
              <a:cxn ang="0">
                <a:pos x="348" y="290"/>
              </a:cxn>
              <a:cxn ang="0">
                <a:pos x="341" y="309"/>
              </a:cxn>
              <a:cxn ang="0">
                <a:pos x="328" y="328"/>
              </a:cxn>
              <a:cxn ang="0">
                <a:pos x="316" y="341"/>
              </a:cxn>
              <a:cxn ang="0">
                <a:pos x="309" y="354"/>
              </a:cxn>
              <a:cxn ang="0">
                <a:pos x="296" y="367"/>
              </a:cxn>
              <a:cxn ang="0">
                <a:pos x="290" y="380"/>
              </a:cxn>
              <a:cxn ang="0">
                <a:pos x="277" y="393"/>
              </a:cxn>
              <a:cxn ang="0">
                <a:pos x="258" y="419"/>
              </a:cxn>
              <a:cxn ang="0">
                <a:pos x="238" y="438"/>
              </a:cxn>
              <a:cxn ang="0">
                <a:pos x="219" y="457"/>
              </a:cxn>
              <a:cxn ang="0">
                <a:pos x="200" y="477"/>
              </a:cxn>
              <a:cxn ang="0">
                <a:pos x="174" y="496"/>
              </a:cxn>
              <a:cxn ang="0">
                <a:pos x="155" y="515"/>
              </a:cxn>
              <a:cxn ang="0">
                <a:pos x="135" y="528"/>
              </a:cxn>
              <a:cxn ang="0">
                <a:pos x="109" y="541"/>
              </a:cxn>
              <a:cxn ang="0">
                <a:pos x="90" y="560"/>
              </a:cxn>
              <a:cxn ang="0">
                <a:pos x="71" y="573"/>
              </a:cxn>
              <a:cxn ang="0">
                <a:pos x="58" y="579"/>
              </a:cxn>
              <a:cxn ang="0">
                <a:pos x="39" y="586"/>
              </a:cxn>
              <a:cxn ang="0">
                <a:pos x="26" y="592"/>
              </a:cxn>
              <a:cxn ang="0">
                <a:pos x="19" y="592"/>
              </a:cxn>
              <a:cxn ang="0">
                <a:pos x="6" y="599"/>
              </a:cxn>
              <a:cxn ang="0">
                <a:pos x="0" y="592"/>
              </a:cxn>
              <a:cxn ang="0">
                <a:pos x="0" y="592"/>
              </a:cxn>
              <a:cxn ang="0">
                <a:pos x="0" y="586"/>
              </a:cxn>
              <a:cxn ang="0">
                <a:pos x="6" y="573"/>
              </a:cxn>
              <a:cxn ang="0">
                <a:pos x="13" y="560"/>
              </a:cxn>
              <a:cxn ang="0">
                <a:pos x="26" y="547"/>
              </a:cxn>
              <a:cxn ang="0">
                <a:pos x="39" y="528"/>
              </a:cxn>
              <a:cxn ang="0">
                <a:pos x="51" y="509"/>
              </a:cxn>
              <a:cxn ang="0">
                <a:pos x="71" y="489"/>
              </a:cxn>
              <a:cxn ang="0">
                <a:pos x="116" y="444"/>
              </a:cxn>
              <a:cxn ang="0">
                <a:pos x="155" y="399"/>
              </a:cxn>
              <a:cxn ang="0">
                <a:pos x="193" y="348"/>
              </a:cxn>
              <a:cxn ang="0">
                <a:pos x="225" y="296"/>
              </a:cxn>
              <a:cxn ang="0">
                <a:pos x="245" y="271"/>
              </a:cxn>
              <a:cxn ang="0">
                <a:pos x="264" y="238"/>
              </a:cxn>
              <a:cxn ang="0">
                <a:pos x="283" y="206"/>
              </a:cxn>
              <a:cxn ang="0">
                <a:pos x="303" y="174"/>
              </a:cxn>
              <a:cxn ang="0">
                <a:pos x="322" y="135"/>
              </a:cxn>
              <a:cxn ang="0">
                <a:pos x="341" y="90"/>
              </a:cxn>
              <a:cxn ang="0">
                <a:pos x="361" y="45"/>
              </a:cxn>
              <a:cxn ang="0">
                <a:pos x="380" y="0"/>
              </a:cxn>
              <a:cxn ang="0">
                <a:pos x="380" y="0"/>
              </a:cxn>
            </a:cxnLst>
            <a:rect l="0" t="0" r="r" b="b"/>
            <a:pathLst>
              <a:path w="457" h="599">
                <a:moveTo>
                  <a:pt x="380" y="0"/>
                </a:moveTo>
                <a:lnTo>
                  <a:pt x="419" y="39"/>
                </a:lnTo>
                <a:lnTo>
                  <a:pt x="457" y="78"/>
                </a:lnTo>
                <a:lnTo>
                  <a:pt x="444" y="110"/>
                </a:lnTo>
                <a:lnTo>
                  <a:pt x="432" y="135"/>
                </a:lnTo>
                <a:lnTo>
                  <a:pt x="419" y="161"/>
                </a:lnTo>
                <a:lnTo>
                  <a:pt x="406" y="187"/>
                </a:lnTo>
                <a:lnTo>
                  <a:pt x="399" y="206"/>
                </a:lnTo>
                <a:lnTo>
                  <a:pt x="386" y="232"/>
                </a:lnTo>
                <a:lnTo>
                  <a:pt x="374" y="251"/>
                </a:lnTo>
                <a:lnTo>
                  <a:pt x="361" y="271"/>
                </a:lnTo>
                <a:lnTo>
                  <a:pt x="348" y="290"/>
                </a:lnTo>
                <a:lnTo>
                  <a:pt x="341" y="309"/>
                </a:lnTo>
                <a:lnTo>
                  <a:pt x="328" y="328"/>
                </a:lnTo>
                <a:lnTo>
                  <a:pt x="316" y="341"/>
                </a:lnTo>
                <a:lnTo>
                  <a:pt x="309" y="354"/>
                </a:lnTo>
                <a:lnTo>
                  <a:pt x="296" y="367"/>
                </a:lnTo>
                <a:lnTo>
                  <a:pt x="290" y="380"/>
                </a:lnTo>
                <a:lnTo>
                  <a:pt x="277" y="393"/>
                </a:lnTo>
                <a:lnTo>
                  <a:pt x="258" y="419"/>
                </a:lnTo>
                <a:lnTo>
                  <a:pt x="238" y="438"/>
                </a:lnTo>
                <a:lnTo>
                  <a:pt x="219" y="457"/>
                </a:lnTo>
                <a:lnTo>
                  <a:pt x="200" y="477"/>
                </a:lnTo>
                <a:lnTo>
                  <a:pt x="174" y="496"/>
                </a:lnTo>
                <a:lnTo>
                  <a:pt x="155" y="515"/>
                </a:lnTo>
                <a:lnTo>
                  <a:pt x="135" y="528"/>
                </a:lnTo>
                <a:lnTo>
                  <a:pt x="109" y="541"/>
                </a:lnTo>
                <a:lnTo>
                  <a:pt x="90" y="560"/>
                </a:lnTo>
                <a:lnTo>
                  <a:pt x="71" y="573"/>
                </a:lnTo>
                <a:lnTo>
                  <a:pt x="58" y="579"/>
                </a:lnTo>
                <a:lnTo>
                  <a:pt x="39" y="586"/>
                </a:lnTo>
                <a:lnTo>
                  <a:pt x="26" y="592"/>
                </a:lnTo>
                <a:lnTo>
                  <a:pt x="19" y="592"/>
                </a:lnTo>
                <a:lnTo>
                  <a:pt x="6" y="599"/>
                </a:lnTo>
                <a:lnTo>
                  <a:pt x="0" y="592"/>
                </a:lnTo>
                <a:lnTo>
                  <a:pt x="0" y="592"/>
                </a:lnTo>
                <a:lnTo>
                  <a:pt x="0" y="586"/>
                </a:lnTo>
                <a:lnTo>
                  <a:pt x="6" y="573"/>
                </a:lnTo>
                <a:lnTo>
                  <a:pt x="13" y="560"/>
                </a:lnTo>
                <a:lnTo>
                  <a:pt x="26" y="547"/>
                </a:lnTo>
                <a:lnTo>
                  <a:pt x="39" y="528"/>
                </a:lnTo>
                <a:lnTo>
                  <a:pt x="51" y="509"/>
                </a:lnTo>
                <a:lnTo>
                  <a:pt x="71" y="489"/>
                </a:lnTo>
                <a:lnTo>
                  <a:pt x="116" y="444"/>
                </a:lnTo>
                <a:lnTo>
                  <a:pt x="155" y="399"/>
                </a:lnTo>
                <a:lnTo>
                  <a:pt x="193" y="348"/>
                </a:lnTo>
                <a:lnTo>
                  <a:pt x="225" y="296"/>
                </a:lnTo>
                <a:lnTo>
                  <a:pt x="245" y="271"/>
                </a:lnTo>
                <a:lnTo>
                  <a:pt x="264" y="238"/>
                </a:lnTo>
                <a:lnTo>
                  <a:pt x="283" y="206"/>
                </a:lnTo>
                <a:lnTo>
                  <a:pt x="303" y="174"/>
                </a:lnTo>
                <a:lnTo>
                  <a:pt x="322" y="135"/>
                </a:lnTo>
                <a:lnTo>
                  <a:pt x="341" y="90"/>
                </a:lnTo>
                <a:lnTo>
                  <a:pt x="361" y="45"/>
                </a:lnTo>
                <a:lnTo>
                  <a:pt x="380" y="0"/>
                </a:lnTo>
                <a:lnTo>
                  <a:pt x="380" y="0"/>
                </a:lnTo>
              </a:path>
            </a:pathLst>
          </a:custGeom>
          <a:solidFill>
            <a:srgbClr val="FF0000"/>
          </a:solidFill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156" name="Freeform 36"/>
          <p:cNvSpPr>
            <a:spLocks/>
          </p:cNvSpPr>
          <p:nvPr/>
        </p:nvSpPr>
        <p:spPr bwMode="auto">
          <a:xfrm>
            <a:off x="5750118" y="4929030"/>
            <a:ext cx="347663" cy="2555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3" y="0"/>
              </a:cxn>
              <a:cxn ang="0">
                <a:pos x="65" y="0"/>
              </a:cxn>
              <a:cxn ang="0">
                <a:pos x="97" y="0"/>
              </a:cxn>
              <a:cxn ang="0">
                <a:pos x="110" y="7"/>
              </a:cxn>
              <a:cxn ang="0">
                <a:pos x="123" y="7"/>
              </a:cxn>
              <a:cxn ang="0">
                <a:pos x="149" y="13"/>
              </a:cxn>
              <a:cxn ang="0">
                <a:pos x="168" y="19"/>
              </a:cxn>
              <a:cxn ang="0">
                <a:pos x="187" y="32"/>
              </a:cxn>
              <a:cxn ang="0">
                <a:pos x="200" y="45"/>
              </a:cxn>
              <a:cxn ang="0">
                <a:pos x="207" y="52"/>
              </a:cxn>
              <a:cxn ang="0">
                <a:pos x="213" y="58"/>
              </a:cxn>
              <a:cxn ang="0">
                <a:pos x="219" y="71"/>
              </a:cxn>
              <a:cxn ang="0">
                <a:pos x="219" y="77"/>
              </a:cxn>
              <a:cxn ang="0">
                <a:pos x="219" y="90"/>
              </a:cxn>
              <a:cxn ang="0">
                <a:pos x="219" y="97"/>
              </a:cxn>
              <a:cxn ang="0">
                <a:pos x="219" y="110"/>
              </a:cxn>
              <a:cxn ang="0">
                <a:pos x="219" y="122"/>
              </a:cxn>
              <a:cxn ang="0">
                <a:pos x="219" y="129"/>
              </a:cxn>
              <a:cxn ang="0">
                <a:pos x="213" y="142"/>
              </a:cxn>
              <a:cxn ang="0">
                <a:pos x="213" y="148"/>
              </a:cxn>
              <a:cxn ang="0">
                <a:pos x="207" y="155"/>
              </a:cxn>
              <a:cxn ang="0">
                <a:pos x="200" y="161"/>
              </a:cxn>
              <a:cxn ang="0">
                <a:pos x="194" y="161"/>
              </a:cxn>
              <a:cxn ang="0">
                <a:pos x="187" y="161"/>
              </a:cxn>
              <a:cxn ang="0">
                <a:pos x="174" y="161"/>
              </a:cxn>
              <a:cxn ang="0">
                <a:pos x="168" y="161"/>
              </a:cxn>
              <a:cxn ang="0">
                <a:pos x="162" y="161"/>
              </a:cxn>
              <a:cxn ang="0">
                <a:pos x="155" y="161"/>
              </a:cxn>
              <a:cxn ang="0">
                <a:pos x="149" y="155"/>
              </a:cxn>
              <a:cxn ang="0">
                <a:pos x="142" y="148"/>
              </a:cxn>
              <a:cxn ang="0">
                <a:pos x="129" y="142"/>
              </a:cxn>
              <a:cxn ang="0">
                <a:pos x="123" y="135"/>
              </a:cxn>
              <a:cxn ang="0">
                <a:pos x="110" y="122"/>
              </a:cxn>
              <a:cxn ang="0">
                <a:pos x="104" y="110"/>
              </a:cxn>
              <a:cxn ang="0">
                <a:pos x="91" y="97"/>
              </a:cxn>
              <a:cxn ang="0">
                <a:pos x="78" y="84"/>
              </a:cxn>
              <a:cxn ang="0">
                <a:pos x="65" y="71"/>
              </a:cxn>
              <a:cxn ang="0">
                <a:pos x="46" y="58"/>
              </a:cxn>
              <a:cxn ang="0">
                <a:pos x="33" y="39"/>
              </a:cxn>
              <a:cxn ang="0">
                <a:pos x="20" y="19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219" h="161">
                <a:moveTo>
                  <a:pt x="0" y="0"/>
                </a:moveTo>
                <a:lnTo>
                  <a:pt x="33" y="0"/>
                </a:lnTo>
                <a:lnTo>
                  <a:pt x="65" y="0"/>
                </a:lnTo>
                <a:lnTo>
                  <a:pt x="97" y="0"/>
                </a:lnTo>
                <a:lnTo>
                  <a:pt x="110" y="7"/>
                </a:lnTo>
                <a:lnTo>
                  <a:pt x="123" y="7"/>
                </a:lnTo>
                <a:lnTo>
                  <a:pt x="149" y="13"/>
                </a:lnTo>
                <a:lnTo>
                  <a:pt x="168" y="19"/>
                </a:lnTo>
                <a:lnTo>
                  <a:pt x="187" y="32"/>
                </a:lnTo>
                <a:lnTo>
                  <a:pt x="200" y="45"/>
                </a:lnTo>
                <a:lnTo>
                  <a:pt x="207" y="52"/>
                </a:lnTo>
                <a:lnTo>
                  <a:pt x="213" y="58"/>
                </a:lnTo>
                <a:lnTo>
                  <a:pt x="219" y="71"/>
                </a:lnTo>
                <a:lnTo>
                  <a:pt x="219" y="77"/>
                </a:lnTo>
                <a:lnTo>
                  <a:pt x="219" y="90"/>
                </a:lnTo>
                <a:lnTo>
                  <a:pt x="219" y="97"/>
                </a:lnTo>
                <a:lnTo>
                  <a:pt x="219" y="110"/>
                </a:lnTo>
                <a:lnTo>
                  <a:pt x="219" y="122"/>
                </a:lnTo>
                <a:lnTo>
                  <a:pt x="219" y="129"/>
                </a:lnTo>
                <a:lnTo>
                  <a:pt x="213" y="142"/>
                </a:lnTo>
                <a:lnTo>
                  <a:pt x="213" y="148"/>
                </a:lnTo>
                <a:lnTo>
                  <a:pt x="207" y="155"/>
                </a:lnTo>
                <a:lnTo>
                  <a:pt x="200" y="161"/>
                </a:lnTo>
                <a:lnTo>
                  <a:pt x="194" y="161"/>
                </a:lnTo>
                <a:lnTo>
                  <a:pt x="187" y="161"/>
                </a:lnTo>
                <a:lnTo>
                  <a:pt x="174" y="161"/>
                </a:lnTo>
                <a:lnTo>
                  <a:pt x="168" y="161"/>
                </a:lnTo>
                <a:lnTo>
                  <a:pt x="162" y="161"/>
                </a:lnTo>
                <a:lnTo>
                  <a:pt x="155" y="161"/>
                </a:lnTo>
                <a:lnTo>
                  <a:pt x="149" y="155"/>
                </a:lnTo>
                <a:lnTo>
                  <a:pt x="142" y="148"/>
                </a:lnTo>
                <a:lnTo>
                  <a:pt x="129" y="142"/>
                </a:lnTo>
                <a:lnTo>
                  <a:pt x="123" y="135"/>
                </a:lnTo>
                <a:lnTo>
                  <a:pt x="110" y="122"/>
                </a:lnTo>
                <a:lnTo>
                  <a:pt x="104" y="110"/>
                </a:lnTo>
                <a:lnTo>
                  <a:pt x="91" y="97"/>
                </a:lnTo>
                <a:lnTo>
                  <a:pt x="78" y="84"/>
                </a:lnTo>
                <a:lnTo>
                  <a:pt x="65" y="71"/>
                </a:lnTo>
                <a:lnTo>
                  <a:pt x="46" y="58"/>
                </a:lnTo>
                <a:lnTo>
                  <a:pt x="33" y="39"/>
                </a:lnTo>
                <a:lnTo>
                  <a:pt x="20" y="19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solidFill>
            <a:srgbClr val="FF0000"/>
          </a:solidFill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157" name="Freeform 37"/>
          <p:cNvSpPr>
            <a:spLocks/>
          </p:cNvSpPr>
          <p:nvPr/>
        </p:nvSpPr>
        <p:spPr bwMode="auto">
          <a:xfrm>
            <a:off x="5638993" y="4019392"/>
            <a:ext cx="306388" cy="2176463"/>
          </a:xfrm>
          <a:custGeom>
            <a:avLst/>
            <a:gdLst/>
            <a:ahLst/>
            <a:cxnLst>
              <a:cxn ang="0">
                <a:pos x="161" y="361"/>
              </a:cxn>
              <a:cxn ang="0">
                <a:pos x="154" y="444"/>
              </a:cxn>
              <a:cxn ang="0">
                <a:pos x="154" y="535"/>
              </a:cxn>
              <a:cxn ang="0">
                <a:pos x="148" y="644"/>
              </a:cxn>
              <a:cxn ang="0">
                <a:pos x="148" y="760"/>
              </a:cxn>
              <a:cxn ang="0">
                <a:pos x="148" y="888"/>
              </a:cxn>
              <a:cxn ang="0">
                <a:pos x="148" y="1004"/>
              </a:cxn>
              <a:cxn ang="0">
                <a:pos x="148" y="1101"/>
              </a:cxn>
              <a:cxn ang="0">
                <a:pos x="141" y="1184"/>
              </a:cxn>
              <a:cxn ang="0">
                <a:pos x="135" y="1242"/>
              </a:cxn>
              <a:cxn ang="0">
                <a:pos x="128" y="1287"/>
              </a:cxn>
              <a:cxn ang="0">
                <a:pos x="116" y="1345"/>
              </a:cxn>
              <a:cxn ang="0">
                <a:pos x="90" y="1371"/>
              </a:cxn>
              <a:cxn ang="0">
                <a:pos x="64" y="1358"/>
              </a:cxn>
              <a:cxn ang="0">
                <a:pos x="38" y="1333"/>
              </a:cxn>
              <a:cxn ang="0">
                <a:pos x="25" y="1300"/>
              </a:cxn>
              <a:cxn ang="0">
                <a:pos x="12" y="1268"/>
              </a:cxn>
              <a:cxn ang="0">
                <a:pos x="6" y="1255"/>
              </a:cxn>
              <a:cxn ang="0">
                <a:pos x="6" y="1249"/>
              </a:cxn>
              <a:cxn ang="0">
                <a:pos x="12" y="1230"/>
              </a:cxn>
              <a:cxn ang="0">
                <a:pos x="12" y="1197"/>
              </a:cxn>
              <a:cxn ang="0">
                <a:pos x="19" y="1152"/>
              </a:cxn>
              <a:cxn ang="0">
                <a:pos x="25" y="1094"/>
              </a:cxn>
              <a:cxn ang="0">
                <a:pos x="38" y="1017"/>
              </a:cxn>
              <a:cxn ang="0">
                <a:pos x="45" y="934"/>
              </a:cxn>
              <a:cxn ang="0">
                <a:pos x="45" y="837"/>
              </a:cxn>
              <a:cxn ang="0">
                <a:pos x="51" y="728"/>
              </a:cxn>
              <a:cxn ang="0">
                <a:pos x="51" y="605"/>
              </a:cxn>
              <a:cxn ang="0">
                <a:pos x="51" y="464"/>
              </a:cxn>
              <a:cxn ang="0">
                <a:pos x="51" y="335"/>
              </a:cxn>
              <a:cxn ang="0">
                <a:pos x="45" y="232"/>
              </a:cxn>
              <a:cxn ang="0">
                <a:pos x="45" y="148"/>
              </a:cxn>
              <a:cxn ang="0">
                <a:pos x="32" y="97"/>
              </a:cxn>
              <a:cxn ang="0">
                <a:pos x="25" y="65"/>
              </a:cxn>
              <a:cxn ang="0">
                <a:pos x="6" y="52"/>
              </a:cxn>
              <a:cxn ang="0">
                <a:pos x="0" y="33"/>
              </a:cxn>
              <a:cxn ang="0">
                <a:pos x="19" y="13"/>
              </a:cxn>
              <a:cxn ang="0">
                <a:pos x="45" y="0"/>
              </a:cxn>
              <a:cxn ang="0">
                <a:pos x="83" y="7"/>
              </a:cxn>
              <a:cxn ang="0">
                <a:pos x="135" y="26"/>
              </a:cxn>
              <a:cxn ang="0">
                <a:pos x="167" y="45"/>
              </a:cxn>
              <a:cxn ang="0">
                <a:pos x="186" y="65"/>
              </a:cxn>
              <a:cxn ang="0">
                <a:pos x="193" y="90"/>
              </a:cxn>
              <a:cxn ang="0">
                <a:pos x="186" y="116"/>
              </a:cxn>
              <a:cxn ang="0">
                <a:pos x="180" y="136"/>
              </a:cxn>
              <a:cxn ang="0">
                <a:pos x="174" y="161"/>
              </a:cxn>
              <a:cxn ang="0">
                <a:pos x="174" y="206"/>
              </a:cxn>
              <a:cxn ang="0">
                <a:pos x="167" y="251"/>
              </a:cxn>
              <a:cxn ang="0">
                <a:pos x="161" y="316"/>
              </a:cxn>
            </a:cxnLst>
            <a:rect l="0" t="0" r="r" b="b"/>
            <a:pathLst>
              <a:path w="193" h="1371">
                <a:moveTo>
                  <a:pt x="161" y="316"/>
                </a:moveTo>
                <a:lnTo>
                  <a:pt x="161" y="341"/>
                </a:lnTo>
                <a:lnTo>
                  <a:pt x="161" y="361"/>
                </a:lnTo>
                <a:lnTo>
                  <a:pt x="161" y="386"/>
                </a:lnTo>
                <a:lnTo>
                  <a:pt x="154" y="419"/>
                </a:lnTo>
                <a:lnTo>
                  <a:pt x="154" y="444"/>
                </a:lnTo>
                <a:lnTo>
                  <a:pt x="154" y="477"/>
                </a:lnTo>
                <a:lnTo>
                  <a:pt x="154" y="502"/>
                </a:lnTo>
                <a:lnTo>
                  <a:pt x="154" y="535"/>
                </a:lnTo>
                <a:lnTo>
                  <a:pt x="154" y="573"/>
                </a:lnTo>
                <a:lnTo>
                  <a:pt x="154" y="605"/>
                </a:lnTo>
                <a:lnTo>
                  <a:pt x="148" y="644"/>
                </a:lnTo>
                <a:lnTo>
                  <a:pt x="148" y="683"/>
                </a:lnTo>
                <a:lnTo>
                  <a:pt x="148" y="721"/>
                </a:lnTo>
                <a:lnTo>
                  <a:pt x="148" y="760"/>
                </a:lnTo>
                <a:lnTo>
                  <a:pt x="148" y="798"/>
                </a:lnTo>
                <a:lnTo>
                  <a:pt x="148" y="843"/>
                </a:lnTo>
                <a:lnTo>
                  <a:pt x="148" y="888"/>
                </a:lnTo>
                <a:lnTo>
                  <a:pt x="148" y="927"/>
                </a:lnTo>
                <a:lnTo>
                  <a:pt x="148" y="966"/>
                </a:lnTo>
                <a:lnTo>
                  <a:pt x="148" y="1004"/>
                </a:lnTo>
                <a:lnTo>
                  <a:pt x="148" y="1036"/>
                </a:lnTo>
                <a:lnTo>
                  <a:pt x="148" y="1069"/>
                </a:lnTo>
                <a:lnTo>
                  <a:pt x="148" y="1101"/>
                </a:lnTo>
                <a:lnTo>
                  <a:pt x="141" y="1133"/>
                </a:lnTo>
                <a:lnTo>
                  <a:pt x="141" y="1159"/>
                </a:lnTo>
                <a:lnTo>
                  <a:pt x="141" y="1184"/>
                </a:lnTo>
                <a:lnTo>
                  <a:pt x="141" y="1204"/>
                </a:lnTo>
                <a:lnTo>
                  <a:pt x="135" y="1230"/>
                </a:lnTo>
                <a:lnTo>
                  <a:pt x="135" y="1242"/>
                </a:lnTo>
                <a:lnTo>
                  <a:pt x="135" y="1262"/>
                </a:lnTo>
                <a:lnTo>
                  <a:pt x="135" y="1275"/>
                </a:lnTo>
                <a:lnTo>
                  <a:pt x="128" y="1287"/>
                </a:lnTo>
                <a:lnTo>
                  <a:pt x="122" y="1313"/>
                </a:lnTo>
                <a:lnTo>
                  <a:pt x="122" y="1333"/>
                </a:lnTo>
                <a:lnTo>
                  <a:pt x="116" y="1345"/>
                </a:lnTo>
                <a:lnTo>
                  <a:pt x="109" y="1358"/>
                </a:lnTo>
                <a:lnTo>
                  <a:pt x="103" y="1365"/>
                </a:lnTo>
                <a:lnTo>
                  <a:pt x="90" y="1371"/>
                </a:lnTo>
                <a:lnTo>
                  <a:pt x="83" y="1371"/>
                </a:lnTo>
                <a:lnTo>
                  <a:pt x="77" y="1371"/>
                </a:lnTo>
                <a:lnTo>
                  <a:pt x="64" y="1358"/>
                </a:lnTo>
                <a:lnTo>
                  <a:pt x="51" y="1345"/>
                </a:lnTo>
                <a:lnTo>
                  <a:pt x="45" y="1339"/>
                </a:lnTo>
                <a:lnTo>
                  <a:pt x="38" y="1333"/>
                </a:lnTo>
                <a:lnTo>
                  <a:pt x="32" y="1320"/>
                </a:lnTo>
                <a:lnTo>
                  <a:pt x="25" y="1307"/>
                </a:lnTo>
                <a:lnTo>
                  <a:pt x="25" y="1300"/>
                </a:lnTo>
                <a:lnTo>
                  <a:pt x="19" y="1287"/>
                </a:lnTo>
                <a:lnTo>
                  <a:pt x="12" y="1281"/>
                </a:lnTo>
                <a:lnTo>
                  <a:pt x="12" y="1268"/>
                </a:lnTo>
                <a:lnTo>
                  <a:pt x="12" y="1262"/>
                </a:lnTo>
                <a:lnTo>
                  <a:pt x="6" y="1262"/>
                </a:lnTo>
                <a:lnTo>
                  <a:pt x="6" y="1255"/>
                </a:lnTo>
                <a:lnTo>
                  <a:pt x="6" y="1255"/>
                </a:lnTo>
                <a:lnTo>
                  <a:pt x="6" y="1249"/>
                </a:lnTo>
                <a:lnTo>
                  <a:pt x="6" y="1249"/>
                </a:lnTo>
                <a:lnTo>
                  <a:pt x="6" y="1242"/>
                </a:lnTo>
                <a:lnTo>
                  <a:pt x="6" y="1236"/>
                </a:lnTo>
                <a:lnTo>
                  <a:pt x="12" y="1230"/>
                </a:lnTo>
                <a:lnTo>
                  <a:pt x="12" y="1217"/>
                </a:lnTo>
                <a:lnTo>
                  <a:pt x="12" y="1210"/>
                </a:lnTo>
                <a:lnTo>
                  <a:pt x="12" y="1197"/>
                </a:lnTo>
                <a:lnTo>
                  <a:pt x="12" y="1184"/>
                </a:lnTo>
                <a:lnTo>
                  <a:pt x="19" y="1165"/>
                </a:lnTo>
                <a:lnTo>
                  <a:pt x="19" y="1152"/>
                </a:lnTo>
                <a:lnTo>
                  <a:pt x="19" y="1133"/>
                </a:lnTo>
                <a:lnTo>
                  <a:pt x="25" y="1114"/>
                </a:lnTo>
                <a:lnTo>
                  <a:pt x="25" y="1094"/>
                </a:lnTo>
                <a:lnTo>
                  <a:pt x="32" y="1069"/>
                </a:lnTo>
                <a:lnTo>
                  <a:pt x="32" y="1043"/>
                </a:lnTo>
                <a:lnTo>
                  <a:pt x="38" y="1017"/>
                </a:lnTo>
                <a:lnTo>
                  <a:pt x="38" y="991"/>
                </a:lnTo>
                <a:lnTo>
                  <a:pt x="38" y="966"/>
                </a:lnTo>
                <a:lnTo>
                  <a:pt x="45" y="934"/>
                </a:lnTo>
                <a:lnTo>
                  <a:pt x="45" y="901"/>
                </a:lnTo>
                <a:lnTo>
                  <a:pt x="45" y="869"/>
                </a:lnTo>
                <a:lnTo>
                  <a:pt x="45" y="837"/>
                </a:lnTo>
                <a:lnTo>
                  <a:pt x="45" y="805"/>
                </a:lnTo>
                <a:lnTo>
                  <a:pt x="51" y="766"/>
                </a:lnTo>
                <a:lnTo>
                  <a:pt x="51" y="728"/>
                </a:lnTo>
                <a:lnTo>
                  <a:pt x="51" y="689"/>
                </a:lnTo>
                <a:lnTo>
                  <a:pt x="51" y="650"/>
                </a:lnTo>
                <a:lnTo>
                  <a:pt x="51" y="605"/>
                </a:lnTo>
                <a:lnTo>
                  <a:pt x="51" y="560"/>
                </a:lnTo>
                <a:lnTo>
                  <a:pt x="51" y="515"/>
                </a:lnTo>
                <a:lnTo>
                  <a:pt x="51" y="464"/>
                </a:lnTo>
                <a:lnTo>
                  <a:pt x="51" y="419"/>
                </a:lnTo>
                <a:lnTo>
                  <a:pt x="51" y="374"/>
                </a:lnTo>
                <a:lnTo>
                  <a:pt x="51" y="335"/>
                </a:lnTo>
                <a:lnTo>
                  <a:pt x="51" y="296"/>
                </a:lnTo>
                <a:lnTo>
                  <a:pt x="51" y="264"/>
                </a:lnTo>
                <a:lnTo>
                  <a:pt x="45" y="232"/>
                </a:lnTo>
                <a:lnTo>
                  <a:pt x="45" y="200"/>
                </a:lnTo>
                <a:lnTo>
                  <a:pt x="45" y="174"/>
                </a:lnTo>
                <a:lnTo>
                  <a:pt x="45" y="148"/>
                </a:lnTo>
                <a:lnTo>
                  <a:pt x="38" y="129"/>
                </a:lnTo>
                <a:lnTo>
                  <a:pt x="38" y="110"/>
                </a:lnTo>
                <a:lnTo>
                  <a:pt x="32" y="97"/>
                </a:lnTo>
                <a:lnTo>
                  <a:pt x="32" y="84"/>
                </a:lnTo>
                <a:lnTo>
                  <a:pt x="25" y="71"/>
                </a:lnTo>
                <a:lnTo>
                  <a:pt x="25" y="65"/>
                </a:lnTo>
                <a:lnTo>
                  <a:pt x="19" y="58"/>
                </a:lnTo>
                <a:lnTo>
                  <a:pt x="12" y="52"/>
                </a:lnTo>
                <a:lnTo>
                  <a:pt x="6" y="52"/>
                </a:lnTo>
                <a:lnTo>
                  <a:pt x="0" y="45"/>
                </a:lnTo>
                <a:lnTo>
                  <a:pt x="0" y="39"/>
                </a:lnTo>
                <a:lnTo>
                  <a:pt x="0" y="33"/>
                </a:lnTo>
                <a:lnTo>
                  <a:pt x="6" y="26"/>
                </a:lnTo>
                <a:lnTo>
                  <a:pt x="12" y="20"/>
                </a:lnTo>
                <a:lnTo>
                  <a:pt x="19" y="13"/>
                </a:lnTo>
                <a:lnTo>
                  <a:pt x="25" y="7"/>
                </a:lnTo>
                <a:lnTo>
                  <a:pt x="38" y="7"/>
                </a:lnTo>
                <a:lnTo>
                  <a:pt x="45" y="0"/>
                </a:lnTo>
                <a:lnTo>
                  <a:pt x="58" y="0"/>
                </a:lnTo>
                <a:lnTo>
                  <a:pt x="70" y="7"/>
                </a:lnTo>
                <a:lnTo>
                  <a:pt x="83" y="7"/>
                </a:lnTo>
                <a:lnTo>
                  <a:pt x="103" y="13"/>
                </a:lnTo>
                <a:lnTo>
                  <a:pt x="116" y="20"/>
                </a:lnTo>
                <a:lnTo>
                  <a:pt x="135" y="26"/>
                </a:lnTo>
                <a:lnTo>
                  <a:pt x="148" y="33"/>
                </a:lnTo>
                <a:lnTo>
                  <a:pt x="154" y="39"/>
                </a:lnTo>
                <a:lnTo>
                  <a:pt x="167" y="45"/>
                </a:lnTo>
                <a:lnTo>
                  <a:pt x="174" y="52"/>
                </a:lnTo>
                <a:lnTo>
                  <a:pt x="180" y="58"/>
                </a:lnTo>
                <a:lnTo>
                  <a:pt x="186" y="65"/>
                </a:lnTo>
                <a:lnTo>
                  <a:pt x="186" y="71"/>
                </a:lnTo>
                <a:lnTo>
                  <a:pt x="193" y="78"/>
                </a:lnTo>
                <a:lnTo>
                  <a:pt x="193" y="90"/>
                </a:lnTo>
                <a:lnTo>
                  <a:pt x="193" y="97"/>
                </a:lnTo>
                <a:lnTo>
                  <a:pt x="186" y="110"/>
                </a:lnTo>
                <a:lnTo>
                  <a:pt x="186" y="116"/>
                </a:lnTo>
                <a:lnTo>
                  <a:pt x="186" y="116"/>
                </a:lnTo>
                <a:lnTo>
                  <a:pt x="186" y="123"/>
                </a:lnTo>
                <a:lnTo>
                  <a:pt x="180" y="136"/>
                </a:lnTo>
                <a:lnTo>
                  <a:pt x="180" y="142"/>
                </a:lnTo>
                <a:lnTo>
                  <a:pt x="180" y="148"/>
                </a:lnTo>
                <a:lnTo>
                  <a:pt x="174" y="161"/>
                </a:lnTo>
                <a:lnTo>
                  <a:pt x="174" y="174"/>
                </a:lnTo>
                <a:lnTo>
                  <a:pt x="174" y="187"/>
                </a:lnTo>
                <a:lnTo>
                  <a:pt x="174" y="206"/>
                </a:lnTo>
                <a:lnTo>
                  <a:pt x="167" y="219"/>
                </a:lnTo>
                <a:lnTo>
                  <a:pt x="167" y="238"/>
                </a:lnTo>
                <a:lnTo>
                  <a:pt x="167" y="251"/>
                </a:lnTo>
                <a:lnTo>
                  <a:pt x="167" y="271"/>
                </a:lnTo>
                <a:lnTo>
                  <a:pt x="161" y="296"/>
                </a:lnTo>
                <a:lnTo>
                  <a:pt x="161" y="316"/>
                </a:lnTo>
                <a:lnTo>
                  <a:pt x="161" y="316"/>
                </a:lnTo>
              </a:path>
            </a:pathLst>
          </a:custGeom>
          <a:solidFill>
            <a:srgbClr val="FF0000"/>
          </a:solidFill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158" name="Freeform 38"/>
          <p:cNvSpPr>
            <a:spLocks/>
          </p:cNvSpPr>
          <p:nvPr/>
        </p:nvSpPr>
        <p:spPr bwMode="auto">
          <a:xfrm>
            <a:off x="5218305" y="4613117"/>
            <a:ext cx="931863" cy="285750"/>
          </a:xfrm>
          <a:custGeom>
            <a:avLst/>
            <a:gdLst/>
            <a:ahLst/>
            <a:cxnLst>
              <a:cxn ang="0">
                <a:pos x="65" y="96"/>
              </a:cxn>
              <a:cxn ang="0">
                <a:pos x="174" y="70"/>
              </a:cxn>
              <a:cxn ang="0">
                <a:pos x="271" y="51"/>
              </a:cxn>
              <a:cxn ang="0">
                <a:pos x="348" y="32"/>
              </a:cxn>
              <a:cxn ang="0">
                <a:pos x="413" y="19"/>
              </a:cxn>
              <a:cxn ang="0">
                <a:pos x="464" y="12"/>
              </a:cxn>
              <a:cxn ang="0">
                <a:pos x="503" y="0"/>
              </a:cxn>
              <a:cxn ang="0">
                <a:pos x="522" y="0"/>
              </a:cxn>
              <a:cxn ang="0">
                <a:pos x="542" y="0"/>
              </a:cxn>
              <a:cxn ang="0">
                <a:pos x="567" y="6"/>
              </a:cxn>
              <a:cxn ang="0">
                <a:pos x="580" y="25"/>
              </a:cxn>
              <a:cxn ang="0">
                <a:pos x="580" y="38"/>
              </a:cxn>
              <a:cxn ang="0">
                <a:pos x="580" y="51"/>
              </a:cxn>
              <a:cxn ang="0">
                <a:pos x="580" y="64"/>
              </a:cxn>
              <a:cxn ang="0">
                <a:pos x="574" y="70"/>
              </a:cxn>
              <a:cxn ang="0">
                <a:pos x="561" y="77"/>
              </a:cxn>
              <a:cxn ang="0">
                <a:pos x="542" y="90"/>
              </a:cxn>
              <a:cxn ang="0">
                <a:pos x="522" y="96"/>
              </a:cxn>
              <a:cxn ang="0">
                <a:pos x="490" y="103"/>
              </a:cxn>
              <a:cxn ang="0">
                <a:pos x="458" y="115"/>
              </a:cxn>
              <a:cxn ang="0">
                <a:pos x="419" y="122"/>
              </a:cxn>
              <a:cxn ang="0">
                <a:pos x="374" y="135"/>
              </a:cxn>
              <a:cxn ang="0">
                <a:pos x="323" y="141"/>
              </a:cxn>
              <a:cxn ang="0">
                <a:pos x="277" y="154"/>
              </a:cxn>
              <a:cxn ang="0">
                <a:pos x="239" y="161"/>
              </a:cxn>
              <a:cxn ang="0">
                <a:pos x="207" y="167"/>
              </a:cxn>
              <a:cxn ang="0">
                <a:pos x="174" y="173"/>
              </a:cxn>
              <a:cxn ang="0">
                <a:pos x="149" y="180"/>
              </a:cxn>
              <a:cxn ang="0">
                <a:pos x="129" y="180"/>
              </a:cxn>
              <a:cxn ang="0">
                <a:pos x="116" y="180"/>
              </a:cxn>
              <a:cxn ang="0">
                <a:pos x="104" y="180"/>
              </a:cxn>
              <a:cxn ang="0">
                <a:pos x="84" y="173"/>
              </a:cxn>
              <a:cxn ang="0">
                <a:pos x="52" y="154"/>
              </a:cxn>
              <a:cxn ang="0">
                <a:pos x="20" y="128"/>
              </a:cxn>
              <a:cxn ang="0">
                <a:pos x="0" y="109"/>
              </a:cxn>
            </a:cxnLst>
            <a:rect l="0" t="0" r="r" b="b"/>
            <a:pathLst>
              <a:path w="587" h="180">
                <a:moveTo>
                  <a:pt x="0" y="109"/>
                </a:moveTo>
                <a:lnTo>
                  <a:pt x="65" y="96"/>
                </a:lnTo>
                <a:lnTo>
                  <a:pt x="123" y="83"/>
                </a:lnTo>
                <a:lnTo>
                  <a:pt x="174" y="70"/>
                </a:lnTo>
                <a:lnTo>
                  <a:pt x="226" y="64"/>
                </a:lnTo>
                <a:lnTo>
                  <a:pt x="271" y="51"/>
                </a:lnTo>
                <a:lnTo>
                  <a:pt x="310" y="45"/>
                </a:lnTo>
                <a:lnTo>
                  <a:pt x="348" y="32"/>
                </a:lnTo>
                <a:lnTo>
                  <a:pt x="387" y="25"/>
                </a:lnTo>
                <a:lnTo>
                  <a:pt x="413" y="19"/>
                </a:lnTo>
                <a:lnTo>
                  <a:pt x="445" y="12"/>
                </a:lnTo>
                <a:lnTo>
                  <a:pt x="464" y="12"/>
                </a:lnTo>
                <a:lnTo>
                  <a:pt x="484" y="6"/>
                </a:lnTo>
                <a:lnTo>
                  <a:pt x="503" y="0"/>
                </a:lnTo>
                <a:lnTo>
                  <a:pt x="516" y="0"/>
                </a:lnTo>
                <a:lnTo>
                  <a:pt x="522" y="0"/>
                </a:lnTo>
                <a:lnTo>
                  <a:pt x="529" y="0"/>
                </a:lnTo>
                <a:lnTo>
                  <a:pt x="542" y="0"/>
                </a:lnTo>
                <a:lnTo>
                  <a:pt x="554" y="6"/>
                </a:lnTo>
                <a:lnTo>
                  <a:pt x="567" y="6"/>
                </a:lnTo>
                <a:lnTo>
                  <a:pt x="574" y="19"/>
                </a:lnTo>
                <a:lnTo>
                  <a:pt x="580" y="25"/>
                </a:lnTo>
                <a:lnTo>
                  <a:pt x="580" y="32"/>
                </a:lnTo>
                <a:lnTo>
                  <a:pt x="580" y="38"/>
                </a:lnTo>
                <a:lnTo>
                  <a:pt x="587" y="45"/>
                </a:lnTo>
                <a:lnTo>
                  <a:pt x="580" y="51"/>
                </a:lnTo>
                <a:lnTo>
                  <a:pt x="580" y="58"/>
                </a:lnTo>
                <a:lnTo>
                  <a:pt x="580" y="64"/>
                </a:lnTo>
                <a:lnTo>
                  <a:pt x="574" y="70"/>
                </a:lnTo>
                <a:lnTo>
                  <a:pt x="574" y="70"/>
                </a:lnTo>
                <a:lnTo>
                  <a:pt x="567" y="77"/>
                </a:lnTo>
                <a:lnTo>
                  <a:pt x="561" y="77"/>
                </a:lnTo>
                <a:lnTo>
                  <a:pt x="554" y="83"/>
                </a:lnTo>
                <a:lnTo>
                  <a:pt x="542" y="90"/>
                </a:lnTo>
                <a:lnTo>
                  <a:pt x="535" y="90"/>
                </a:lnTo>
                <a:lnTo>
                  <a:pt x="522" y="96"/>
                </a:lnTo>
                <a:lnTo>
                  <a:pt x="509" y="103"/>
                </a:lnTo>
                <a:lnTo>
                  <a:pt x="490" y="103"/>
                </a:lnTo>
                <a:lnTo>
                  <a:pt x="477" y="109"/>
                </a:lnTo>
                <a:lnTo>
                  <a:pt x="458" y="115"/>
                </a:lnTo>
                <a:lnTo>
                  <a:pt x="439" y="115"/>
                </a:lnTo>
                <a:lnTo>
                  <a:pt x="419" y="122"/>
                </a:lnTo>
                <a:lnTo>
                  <a:pt x="400" y="128"/>
                </a:lnTo>
                <a:lnTo>
                  <a:pt x="374" y="135"/>
                </a:lnTo>
                <a:lnTo>
                  <a:pt x="348" y="135"/>
                </a:lnTo>
                <a:lnTo>
                  <a:pt x="323" y="141"/>
                </a:lnTo>
                <a:lnTo>
                  <a:pt x="303" y="148"/>
                </a:lnTo>
                <a:lnTo>
                  <a:pt x="277" y="154"/>
                </a:lnTo>
                <a:lnTo>
                  <a:pt x="258" y="161"/>
                </a:lnTo>
                <a:lnTo>
                  <a:pt x="239" y="161"/>
                </a:lnTo>
                <a:lnTo>
                  <a:pt x="219" y="167"/>
                </a:lnTo>
                <a:lnTo>
                  <a:pt x="207" y="167"/>
                </a:lnTo>
                <a:lnTo>
                  <a:pt x="187" y="173"/>
                </a:lnTo>
                <a:lnTo>
                  <a:pt x="174" y="173"/>
                </a:lnTo>
                <a:lnTo>
                  <a:pt x="161" y="173"/>
                </a:lnTo>
                <a:lnTo>
                  <a:pt x="149" y="180"/>
                </a:lnTo>
                <a:lnTo>
                  <a:pt x="136" y="180"/>
                </a:lnTo>
                <a:lnTo>
                  <a:pt x="129" y="180"/>
                </a:lnTo>
                <a:lnTo>
                  <a:pt x="123" y="180"/>
                </a:lnTo>
                <a:lnTo>
                  <a:pt x="116" y="180"/>
                </a:lnTo>
                <a:lnTo>
                  <a:pt x="110" y="180"/>
                </a:lnTo>
                <a:lnTo>
                  <a:pt x="104" y="180"/>
                </a:lnTo>
                <a:lnTo>
                  <a:pt x="97" y="173"/>
                </a:lnTo>
                <a:lnTo>
                  <a:pt x="84" y="173"/>
                </a:lnTo>
                <a:lnTo>
                  <a:pt x="71" y="161"/>
                </a:lnTo>
                <a:lnTo>
                  <a:pt x="52" y="154"/>
                </a:lnTo>
                <a:lnTo>
                  <a:pt x="39" y="141"/>
                </a:lnTo>
                <a:lnTo>
                  <a:pt x="20" y="128"/>
                </a:lnTo>
                <a:lnTo>
                  <a:pt x="0" y="109"/>
                </a:lnTo>
                <a:lnTo>
                  <a:pt x="0" y="109"/>
                </a:lnTo>
              </a:path>
            </a:pathLst>
          </a:custGeom>
          <a:solidFill>
            <a:srgbClr val="FF0000"/>
          </a:solidFill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159" name="Freeform 39"/>
          <p:cNvSpPr>
            <a:spLocks/>
          </p:cNvSpPr>
          <p:nvPr/>
        </p:nvSpPr>
        <p:spPr bwMode="auto">
          <a:xfrm>
            <a:off x="6150168" y="4489292"/>
            <a:ext cx="1093788" cy="296863"/>
          </a:xfrm>
          <a:custGeom>
            <a:avLst/>
            <a:gdLst/>
            <a:ahLst/>
            <a:cxnLst>
              <a:cxn ang="0">
                <a:pos x="64" y="181"/>
              </a:cxn>
              <a:cxn ang="0">
                <a:pos x="51" y="168"/>
              </a:cxn>
              <a:cxn ang="0">
                <a:pos x="32" y="155"/>
              </a:cxn>
              <a:cxn ang="0">
                <a:pos x="13" y="136"/>
              </a:cxn>
              <a:cxn ang="0">
                <a:pos x="38" y="116"/>
              </a:cxn>
              <a:cxn ang="0">
                <a:pos x="116" y="97"/>
              </a:cxn>
              <a:cxn ang="0">
                <a:pos x="206" y="78"/>
              </a:cxn>
              <a:cxn ang="0">
                <a:pos x="303" y="52"/>
              </a:cxn>
              <a:cxn ang="0">
                <a:pos x="380" y="33"/>
              </a:cxn>
              <a:cxn ang="0">
                <a:pos x="425" y="26"/>
              </a:cxn>
              <a:cxn ang="0">
                <a:pos x="464" y="13"/>
              </a:cxn>
              <a:cxn ang="0">
                <a:pos x="502" y="7"/>
              </a:cxn>
              <a:cxn ang="0">
                <a:pos x="534" y="7"/>
              </a:cxn>
              <a:cxn ang="0">
                <a:pos x="567" y="0"/>
              </a:cxn>
              <a:cxn ang="0">
                <a:pos x="586" y="0"/>
              </a:cxn>
              <a:cxn ang="0">
                <a:pos x="605" y="7"/>
              </a:cxn>
              <a:cxn ang="0">
                <a:pos x="631" y="13"/>
              </a:cxn>
              <a:cxn ang="0">
                <a:pos x="657" y="26"/>
              </a:cxn>
              <a:cxn ang="0">
                <a:pos x="670" y="39"/>
              </a:cxn>
              <a:cxn ang="0">
                <a:pos x="683" y="52"/>
              </a:cxn>
              <a:cxn ang="0">
                <a:pos x="689" y="65"/>
              </a:cxn>
              <a:cxn ang="0">
                <a:pos x="689" y="84"/>
              </a:cxn>
              <a:cxn ang="0">
                <a:pos x="683" y="97"/>
              </a:cxn>
              <a:cxn ang="0">
                <a:pos x="670" y="103"/>
              </a:cxn>
              <a:cxn ang="0">
                <a:pos x="650" y="103"/>
              </a:cxn>
              <a:cxn ang="0">
                <a:pos x="631" y="110"/>
              </a:cxn>
              <a:cxn ang="0">
                <a:pos x="605" y="110"/>
              </a:cxn>
              <a:cxn ang="0">
                <a:pos x="586" y="110"/>
              </a:cxn>
              <a:cxn ang="0">
                <a:pos x="567" y="110"/>
              </a:cxn>
              <a:cxn ang="0">
                <a:pos x="541" y="116"/>
              </a:cxn>
              <a:cxn ang="0">
                <a:pos x="509" y="116"/>
              </a:cxn>
              <a:cxn ang="0">
                <a:pos x="470" y="123"/>
              </a:cxn>
              <a:cxn ang="0">
                <a:pos x="425" y="129"/>
              </a:cxn>
              <a:cxn ang="0">
                <a:pos x="380" y="136"/>
              </a:cxn>
              <a:cxn ang="0">
                <a:pos x="328" y="148"/>
              </a:cxn>
              <a:cxn ang="0">
                <a:pos x="277" y="155"/>
              </a:cxn>
              <a:cxn ang="0">
                <a:pos x="225" y="168"/>
              </a:cxn>
              <a:cxn ang="0">
                <a:pos x="187" y="174"/>
              </a:cxn>
              <a:cxn ang="0">
                <a:pos x="148" y="181"/>
              </a:cxn>
              <a:cxn ang="0">
                <a:pos x="122" y="181"/>
              </a:cxn>
              <a:cxn ang="0">
                <a:pos x="96" y="187"/>
              </a:cxn>
              <a:cxn ang="0">
                <a:pos x="83" y="187"/>
              </a:cxn>
              <a:cxn ang="0">
                <a:pos x="71" y="181"/>
              </a:cxn>
            </a:cxnLst>
            <a:rect l="0" t="0" r="r" b="b"/>
            <a:pathLst>
              <a:path w="689" h="187">
                <a:moveTo>
                  <a:pt x="71" y="181"/>
                </a:moveTo>
                <a:lnTo>
                  <a:pt x="64" y="181"/>
                </a:lnTo>
                <a:lnTo>
                  <a:pt x="58" y="174"/>
                </a:lnTo>
                <a:lnTo>
                  <a:pt x="51" y="168"/>
                </a:lnTo>
                <a:lnTo>
                  <a:pt x="38" y="161"/>
                </a:lnTo>
                <a:lnTo>
                  <a:pt x="32" y="155"/>
                </a:lnTo>
                <a:lnTo>
                  <a:pt x="19" y="148"/>
                </a:lnTo>
                <a:lnTo>
                  <a:pt x="13" y="136"/>
                </a:lnTo>
                <a:lnTo>
                  <a:pt x="0" y="123"/>
                </a:lnTo>
                <a:lnTo>
                  <a:pt x="38" y="116"/>
                </a:lnTo>
                <a:lnTo>
                  <a:pt x="77" y="103"/>
                </a:lnTo>
                <a:lnTo>
                  <a:pt x="116" y="97"/>
                </a:lnTo>
                <a:lnTo>
                  <a:pt x="161" y="84"/>
                </a:lnTo>
                <a:lnTo>
                  <a:pt x="206" y="78"/>
                </a:lnTo>
                <a:lnTo>
                  <a:pt x="257" y="65"/>
                </a:lnTo>
                <a:lnTo>
                  <a:pt x="303" y="52"/>
                </a:lnTo>
                <a:lnTo>
                  <a:pt x="354" y="39"/>
                </a:lnTo>
                <a:lnTo>
                  <a:pt x="380" y="33"/>
                </a:lnTo>
                <a:lnTo>
                  <a:pt x="399" y="26"/>
                </a:lnTo>
                <a:lnTo>
                  <a:pt x="425" y="26"/>
                </a:lnTo>
                <a:lnTo>
                  <a:pt x="444" y="20"/>
                </a:lnTo>
                <a:lnTo>
                  <a:pt x="464" y="13"/>
                </a:lnTo>
                <a:lnTo>
                  <a:pt x="483" y="13"/>
                </a:lnTo>
                <a:lnTo>
                  <a:pt x="502" y="7"/>
                </a:lnTo>
                <a:lnTo>
                  <a:pt x="522" y="7"/>
                </a:lnTo>
                <a:lnTo>
                  <a:pt x="534" y="7"/>
                </a:lnTo>
                <a:lnTo>
                  <a:pt x="554" y="0"/>
                </a:lnTo>
                <a:lnTo>
                  <a:pt x="567" y="0"/>
                </a:lnTo>
                <a:lnTo>
                  <a:pt x="580" y="0"/>
                </a:lnTo>
                <a:lnTo>
                  <a:pt x="586" y="0"/>
                </a:lnTo>
                <a:lnTo>
                  <a:pt x="599" y="7"/>
                </a:lnTo>
                <a:lnTo>
                  <a:pt x="605" y="7"/>
                </a:lnTo>
                <a:lnTo>
                  <a:pt x="618" y="7"/>
                </a:lnTo>
                <a:lnTo>
                  <a:pt x="631" y="13"/>
                </a:lnTo>
                <a:lnTo>
                  <a:pt x="644" y="20"/>
                </a:lnTo>
                <a:lnTo>
                  <a:pt x="657" y="26"/>
                </a:lnTo>
                <a:lnTo>
                  <a:pt x="663" y="33"/>
                </a:lnTo>
                <a:lnTo>
                  <a:pt x="670" y="39"/>
                </a:lnTo>
                <a:lnTo>
                  <a:pt x="676" y="45"/>
                </a:lnTo>
                <a:lnTo>
                  <a:pt x="683" y="52"/>
                </a:lnTo>
                <a:lnTo>
                  <a:pt x="689" y="58"/>
                </a:lnTo>
                <a:lnTo>
                  <a:pt x="689" y="65"/>
                </a:lnTo>
                <a:lnTo>
                  <a:pt x="689" y="71"/>
                </a:lnTo>
                <a:lnTo>
                  <a:pt x="689" y="84"/>
                </a:lnTo>
                <a:lnTo>
                  <a:pt x="683" y="90"/>
                </a:lnTo>
                <a:lnTo>
                  <a:pt x="683" y="97"/>
                </a:lnTo>
                <a:lnTo>
                  <a:pt x="676" y="97"/>
                </a:lnTo>
                <a:lnTo>
                  <a:pt x="670" y="103"/>
                </a:lnTo>
                <a:lnTo>
                  <a:pt x="663" y="103"/>
                </a:lnTo>
                <a:lnTo>
                  <a:pt x="650" y="103"/>
                </a:lnTo>
                <a:lnTo>
                  <a:pt x="644" y="103"/>
                </a:lnTo>
                <a:lnTo>
                  <a:pt x="631" y="110"/>
                </a:lnTo>
                <a:lnTo>
                  <a:pt x="618" y="110"/>
                </a:lnTo>
                <a:lnTo>
                  <a:pt x="605" y="110"/>
                </a:lnTo>
                <a:lnTo>
                  <a:pt x="592" y="110"/>
                </a:lnTo>
                <a:lnTo>
                  <a:pt x="586" y="110"/>
                </a:lnTo>
                <a:lnTo>
                  <a:pt x="573" y="110"/>
                </a:lnTo>
                <a:lnTo>
                  <a:pt x="567" y="110"/>
                </a:lnTo>
                <a:lnTo>
                  <a:pt x="554" y="110"/>
                </a:lnTo>
                <a:lnTo>
                  <a:pt x="541" y="116"/>
                </a:lnTo>
                <a:lnTo>
                  <a:pt x="522" y="116"/>
                </a:lnTo>
                <a:lnTo>
                  <a:pt x="509" y="116"/>
                </a:lnTo>
                <a:lnTo>
                  <a:pt x="489" y="123"/>
                </a:lnTo>
                <a:lnTo>
                  <a:pt x="470" y="123"/>
                </a:lnTo>
                <a:lnTo>
                  <a:pt x="451" y="123"/>
                </a:lnTo>
                <a:lnTo>
                  <a:pt x="425" y="129"/>
                </a:lnTo>
                <a:lnTo>
                  <a:pt x="406" y="136"/>
                </a:lnTo>
                <a:lnTo>
                  <a:pt x="380" y="136"/>
                </a:lnTo>
                <a:lnTo>
                  <a:pt x="354" y="142"/>
                </a:lnTo>
                <a:lnTo>
                  <a:pt x="328" y="148"/>
                </a:lnTo>
                <a:lnTo>
                  <a:pt x="303" y="148"/>
                </a:lnTo>
                <a:lnTo>
                  <a:pt x="277" y="155"/>
                </a:lnTo>
                <a:lnTo>
                  <a:pt x="251" y="161"/>
                </a:lnTo>
                <a:lnTo>
                  <a:pt x="225" y="168"/>
                </a:lnTo>
                <a:lnTo>
                  <a:pt x="206" y="168"/>
                </a:lnTo>
                <a:lnTo>
                  <a:pt x="187" y="174"/>
                </a:lnTo>
                <a:lnTo>
                  <a:pt x="167" y="174"/>
                </a:lnTo>
                <a:lnTo>
                  <a:pt x="148" y="181"/>
                </a:lnTo>
                <a:lnTo>
                  <a:pt x="135" y="181"/>
                </a:lnTo>
                <a:lnTo>
                  <a:pt x="122" y="181"/>
                </a:lnTo>
                <a:lnTo>
                  <a:pt x="109" y="187"/>
                </a:lnTo>
                <a:lnTo>
                  <a:pt x="96" y="187"/>
                </a:lnTo>
                <a:lnTo>
                  <a:pt x="90" y="187"/>
                </a:lnTo>
                <a:lnTo>
                  <a:pt x="83" y="187"/>
                </a:lnTo>
                <a:lnTo>
                  <a:pt x="77" y="187"/>
                </a:lnTo>
                <a:lnTo>
                  <a:pt x="71" y="181"/>
                </a:lnTo>
                <a:lnTo>
                  <a:pt x="71" y="181"/>
                </a:lnTo>
              </a:path>
            </a:pathLst>
          </a:custGeom>
          <a:solidFill>
            <a:srgbClr val="FF0000"/>
          </a:solidFill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160" name="Freeform 40"/>
          <p:cNvSpPr>
            <a:spLocks/>
          </p:cNvSpPr>
          <p:nvPr/>
        </p:nvSpPr>
        <p:spPr bwMode="auto">
          <a:xfrm>
            <a:off x="6323205" y="5143342"/>
            <a:ext cx="1012825" cy="992188"/>
          </a:xfrm>
          <a:custGeom>
            <a:avLst/>
            <a:gdLst/>
            <a:ahLst/>
            <a:cxnLst>
              <a:cxn ang="0">
                <a:pos x="632" y="579"/>
              </a:cxn>
              <a:cxn ang="0">
                <a:pos x="625" y="605"/>
              </a:cxn>
              <a:cxn ang="0">
                <a:pos x="612" y="618"/>
              </a:cxn>
              <a:cxn ang="0">
                <a:pos x="599" y="625"/>
              </a:cxn>
              <a:cxn ang="0">
                <a:pos x="580" y="625"/>
              </a:cxn>
              <a:cxn ang="0">
                <a:pos x="554" y="612"/>
              </a:cxn>
              <a:cxn ang="0">
                <a:pos x="522" y="599"/>
              </a:cxn>
              <a:cxn ang="0">
                <a:pos x="490" y="573"/>
              </a:cxn>
              <a:cxn ang="0">
                <a:pos x="458" y="541"/>
              </a:cxn>
              <a:cxn ang="0">
                <a:pos x="413" y="509"/>
              </a:cxn>
              <a:cxn ang="0">
                <a:pos x="355" y="470"/>
              </a:cxn>
              <a:cxn ang="0">
                <a:pos x="258" y="419"/>
              </a:cxn>
              <a:cxn ang="0">
                <a:pos x="155" y="374"/>
              </a:cxn>
              <a:cxn ang="0">
                <a:pos x="78" y="335"/>
              </a:cxn>
              <a:cxn ang="0">
                <a:pos x="39" y="316"/>
              </a:cxn>
              <a:cxn ang="0">
                <a:pos x="13" y="296"/>
              </a:cxn>
              <a:cxn ang="0">
                <a:pos x="7" y="290"/>
              </a:cxn>
              <a:cxn ang="0">
                <a:pos x="0" y="283"/>
              </a:cxn>
              <a:cxn ang="0">
                <a:pos x="0" y="277"/>
              </a:cxn>
              <a:cxn ang="0">
                <a:pos x="7" y="258"/>
              </a:cxn>
              <a:cxn ang="0">
                <a:pos x="13" y="238"/>
              </a:cxn>
              <a:cxn ang="0">
                <a:pos x="26" y="206"/>
              </a:cxn>
              <a:cxn ang="0">
                <a:pos x="45" y="161"/>
              </a:cxn>
              <a:cxn ang="0">
                <a:pos x="58" y="123"/>
              </a:cxn>
              <a:cxn ang="0">
                <a:pos x="71" y="90"/>
              </a:cxn>
              <a:cxn ang="0">
                <a:pos x="71" y="71"/>
              </a:cxn>
              <a:cxn ang="0">
                <a:pos x="71" y="52"/>
              </a:cxn>
              <a:cxn ang="0">
                <a:pos x="65" y="32"/>
              </a:cxn>
              <a:cxn ang="0">
                <a:pos x="71" y="13"/>
              </a:cxn>
              <a:cxn ang="0">
                <a:pos x="78" y="0"/>
              </a:cxn>
              <a:cxn ang="0">
                <a:pos x="90" y="0"/>
              </a:cxn>
              <a:cxn ang="0">
                <a:pos x="110" y="0"/>
              </a:cxn>
              <a:cxn ang="0">
                <a:pos x="155" y="7"/>
              </a:cxn>
              <a:cxn ang="0">
                <a:pos x="187" y="20"/>
              </a:cxn>
              <a:cxn ang="0">
                <a:pos x="200" y="32"/>
              </a:cxn>
              <a:cxn ang="0">
                <a:pos x="206" y="45"/>
              </a:cxn>
              <a:cxn ang="0">
                <a:pos x="206" y="65"/>
              </a:cxn>
              <a:cxn ang="0">
                <a:pos x="194" y="97"/>
              </a:cxn>
              <a:cxn ang="0">
                <a:pos x="174" y="135"/>
              </a:cxn>
              <a:cxn ang="0">
                <a:pos x="148" y="180"/>
              </a:cxn>
              <a:cxn ang="0">
                <a:pos x="129" y="219"/>
              </a:cxn>
              <a:cxn ang="0">
                <a:pos x="110" y="245"/>
              </a:cxn>
              <a:cxn ang="0">
                <a:pos x="110" y="258"/>
              </a:cxn>
              <a:cxn ang="0">
                <a:pos x="110" y="264"/>
              </a:cxn>
              <a:cxn ang="0">
                <a:pos x="116" y="264"/>
              </a:cxn>
              <a:cxn ang="0">
                <a:pos x="129" y="271"/>
              </a:cxn>
              <a:cxn ang="0">
                <a:pos x="148" y="277"/>
              </a:cxn>
              <a:cxn ang="0">
                <a:pos x="168" y="283"/>
              </a:cxn>
              <a:cxn ang="0">
                <a:pos x="200" y="296"/>
              </a:cxn>
              <a:cxn ang="0">
                <a:pos x="232" y="309"/>
              </a:cxn>
              <a:cxn ang="0">
                <a:pos x="271" y="322"/>
              </a:cxn>
              <a:cxn ang="0">
                <a:pos x="329" y="348"/>
              </a:cxn>
              <a:cxn ang="0">
                <a:pos x="406" y="380"/>
              </a:cxn>
              <a:cxn ang="0">
                <a:pos x="477" y="406"/>
              </a:cxn>
              <a:cxn ang="0">
                <a:pos x="529" y="431"/>
              </a:cxn>
              <a:cxn ang="0">
                <a:pos x="574" y="457"/>
              </a:cxn>
              <a:cxn ang="0">
                <a:pos x="606" y="489"/>
              </a:cxn>
              <a:cxn ang="0">
                <a:pos x="625" y="515"/>
              </a:cxn>
              <a:cxn ang="0">
                <a:pos x="632" y="547"/>
              </a:cxn>
              <a:cxn ang="0">
                <a:pos x="638" y="560"/>
              </a:cxn>
            </a:cxnLst>
            <a:rect l="0" t="0" r="r" b="b"/>
            <a:pathLst>
              <a:path w="638" h="625">
                <a:moveTo>
                  <a:pt x="638" y="560"/>
                </a:moveTo>
                <a:lnTo>
                  <a:pt x="632" y="579"/>
                </a:lnTo>
                <a:lnTo>
                  <a:pt x="632" y="592"/>
                </a:lnTo>
                <a:lnTo>
                  <a:pt x="625" y="605"/>
                </a:lnTo>
                <a:lnTo>
                  <a:pt x="619" y="612"/>
                </a:lnTo>
                <a:lnTo>
                  <a:pt x="612" y="618"/>
                </a:lnTo>
                <a:lnTo>
                  <a:pt x="606" y="625"/>
                </a:lnTo>
                <a:lnTo>
                  <a:pt x="599" y="625"/>
                </a:lnTo>
                <a:lnTo>
                  <a:pt x="593" y="625"/>
                </a:lnTo>
                <a:lnTo>
                  <a:pt x="580" y="625"/>
                </a:lnTo>
                <a:lnTo>
                  <a:pt x="567" y="618"/>
                </a:lnTo>
                <a:lnTo>
                  <a:pt x="554" y="612"/>
                </a:lnTo>
                <a:lnTo>
                  <a:pt x="535" y="605"/>
                </a:lnTo>
                <a:lnTo>
                  <a:pt x="522" y="599"/>
                </a:lnTo>
                <a:lnTo>
                  <a:pt x="509" y="586"/>
                </a:lnTo>
                <a:lnTo>
                  <a:pt x="490" y="573"/>
                </a:lnTo>
                <a:lnTo>
                  <a:pt x="477" y="554"/>
                </a:lnTo>
                <a:lnTo>
                  <a:pt x="458" y="541"/>
                </a:lnTo>
                <a:lnTo>
                  <a:pt x="438" y="522"/>
                </a:lnTo>
                <a:lnTo>
                  <a:pt x="413" y="509"/>
                </a:lnTo>
                <a:lnTo>
                  <a:pt x="393" y="496"/>
                </a:lnTo>
                <a:lnTo>
                  <a:pt x="355" y="470"/>
                </a:lnTo>
                <a:lnTo>
                  <a:pt x="309" y="444"/>
                </a:lnTo>
                <a:lnTo>
                  <a:pt x="258" y="419"/>
                </a:lnTo>
                <a:lnTo>
                  <a:pt x="206" y="399"/>
                </a:lnTo>
                <a:lnTo>
                  <a:pt x="155" y="374"/>
                </a:lnTo>
                <a:lnTo>
                  <a:pt x="103" y="348"/>
                </a:lnTo>
                <a:lnTo>
                  <a:pt x="78" y="335"/>
                </a:lnTo>
                <a:lnTo>
                  <a:pt x="58" y="328"/>
                </a:lnTo>
                <a:lnTo>
                  <a:pt x="39" y="316"/>
                </a:lnTo>
                <a:lnTo>
                  <a:pt x="26" y="309"/>
                </a:lnTo>
                <a:lnTo>
                  <a:pt x="13" y="296"/>
                </a:lnTo>
                <a:lnTo>
                  <a:pt x="7" y="296"/>
                </a:lnTo>
                <a:lnTo>
                  <a:pt x="7" y="290"/>
                </a:lnTo>
                <a:lnTo>
                  <a:pt x="0" y="283"/>
                </a:lnTo>
                <a:lnTo>
                  <a:pt x="0" y="283"/>
                </a:lnTo>
                <a:lnTo>
                  <a:pt x="0" y="277"/>
                </a:lnTo>
                <a:lnTo>
                  <a:pt x="0" y="277"/>
                </a:lnTo>
                <a:lnTo>
                  <a:pt x="0" y="271"/>
                </a:lnTo>
                <a:lnTo>
                  <a:pt x="7" y="258"/>
                </a:lnTo>
                <a:lnTo>
                  <a:pt x="13" y="251"/>
                </a:lnTo>
                <a:lnTo>
                  <a:pt x="13" y="238"/>
                </a:lnTo>
                <a:lnTo>
                  <a:pt x="20" y="219"/>
                </a:lnTo>
                <a:lnTo>
                  <a:pt x="26" y="206"/>
                </a:lnTo>
                <a:lnTo>
                  <a:pt x="39" y="180"/>
                </a:lnTo>
                <a:lnTo>
                  <a:pt x="45" y="161"/>
                </a:lnTo>
                <a:lnTo>
                  <a:pt x="52" y="142"/>
                </a:lnTo>
                <a:lnTo>
                  <a:pt x="58" y="123"/>
                </a:lnTo>
                <a:lnTo>
                  <a:pt x="65" y="103"/>
                </a:lnTo>
                <a:lnTo>
                  <a:pt x="71" y="90"/>
                </a:lnTo>
                <a:lnTo>
                  <a:pt x="71" y="77"/>
                </a:lnTo>
                <a:lnTo>
                  <a:pt x="71" y="71"/>
                </a:lnTo>
                <a:lnTo>
                  <a:pt x="71" y="58"/>
                </a:lnTo>
                <a:lnTo>
                  <a:pt x="71" y="52"/>
                </a:lnTo>
                <a:lnTo>
                  <a:pt x="65" y="45"/>
                </a:lnTo>
                <a:lnTo>
                  <a:pt x="65" y="32"/>
                </a:lnTo>
                <a:lnTo>
                  <a:pt x="65" y="26"/>
                </a:lnTo>
                <a:lnTo>
                  <a:pt x="71" y="13"/>
                </a:lnTo>
                <a:lnTo>
                  <a:pt x="71" y="7"/>
                </a:lnTo>
                <a:lnTo>
                  <a:pt x="78" y="0"/>
                </a:lnTo>
                <a:lnTo>
                  <a:pt x="84" y="0"/>
                </a:lnTo>
                <a:lnTo>
                  <a:pt x="90" y="0"/>
                </a:lnTo>
                <a:lnTo>
                  <a:pt x="103" y="0"/>
                </a:lnTo>
                <a:lnTo>
                  <a:pt x="110" y="0"/>
                </a:lnTo>
                <a:lnTo>
                  <a:pt x="136" y="7"/>
                </a:lnTo>
                <a:lnTo>
                  <a:pt x="155" y="7"/>
                </a:lnTo>
                <a:lnTo>
                  <a:pt x="181" y="20"/>
                </a:lnTo>
                <a:lnTo>
                  <a:pt x="187" y="20"/>
                </a:lnTo>
                <a:lnTo>
                  <a:pt x="194" y="26"/>
                </a:lnTo>
                <a:lnTo>
                  <a:pt x="200" y="32"/>
                </a:lnTo>
                <a:lnTo>
                  <a:pt x="206" y="32"/>
                </a:lnTo>
                <a:lnTo>
                  <a:pt x="206" y="45"/>
                </a:lnTo>
                <a:lnTo>
                  <a:pt x="206" y="52"/>
                </a:lnTo>
                <a:lnTo>
                  <a:pt x="206" y="65"/>
                </a:lnTo>
                <a:lnTo>
                  <a:pt x="200" y="77"/>
                </a:lnTo>
                <a:lnTo>
                  <a:pt x="194" y="97"/>
                </a:lnTo>
                <a:lnTo>
                  <a:pt x="187" y="110"/>
                </a:lnTo>
                <a:lnTo>
                  <a:pt x="174" y="135"/>
                </a:lnTo>
                <a:lnTo>
                  <a:pt x="161" y="155"/>
                </a:lnTo>
                <a:lnTo>
                  <a:pt x="148" y="180"/>
                </a:lnTo>
                <a:lnTo>
                  <a:pt x="136" y="200"/>
                </a:lnTo>
                <a:lnTo>
                  <a:pt x="129" y="219"/>
                </a:lnTo>
                <a:lnTo>
                  <a:pt x="116" y="232"/>
                </a:lnTo>
                <a:lnTo>
                  <a:pt x="110" y="245"/>
                </a:lnTo>
                <a:lnTo>
                  <a:pt x="110" y="251"/>
                </a:lnTo>
                <a:lnTo>
                  <a:pt x="110" y="258"/>
                </a:lnTo>
                <a:lnTo>
                  <a:pt x="110" y="264"/>
                </a:lnTo>
                <a:lnTo>
                  <a:pt x="110" y="264"/>
                </a:lnTo>
                <a:lnTo>
                  <a:pt x="116" y="264"/>
                </a:lnTo>
                <a:lnTo>
                  <a:pt x="116" y="264"/>
                </a:lnTo>
                <a:lnTo>
                  <a:pt x="123" y="271"/>
                </a:lnTo>
                <a:lnTo>
                  <a:pt x="129" y="271"/>
                </a:lnTo>
                <a:lnTo>
                  <a:pt x="136" y="277"/>
                </a:lnTo>
                <a:lnTo>
                  <a:pt x="148" y="277"/>
                </a:lnTo>
                <a:lnTo>
                  <a:pt x="161" y="283"/>
                </a:lnTo>
                <a:lnTo>
                  <a:pt x="168" y="283"/>
                </a:lnTo>
                <a:lnTo>
                  <a:pt x="181" y="290"/>
                </a:lnTo>
                <a:lnTo>
                  <a:pt x="200" y="296"/>
                </a:lnTo>
                <a:lnTo>
                  <a:pt x="213" y="303"/>
                </a:lnTo>
                <a:lnTo>
                  <a:pt x="232" y="309"/>
                </a:lnTo>
                <a:lnTo>
                  <a:pt x="251" y="316"/>
                </a:lnTo>
                <a:lnTo>
                  <a:pt x="271" y="322"/>
                </a:lnTo>
                <a:lnTo>
                  <a:pt x="290" y="328"/>
                </a:lnTo>
                <a:lnTo>
                  <a:pt x="329" y="348"/>
                </a:lnTo>
                <a:lnTo>
                  <a:pt x="367" y="361"/>
                </a:lnTo>
                <a:lnTo>
                  <a:pt x="406" y="380"/>
                </a:lnTo>
                <a:lnTo>
                  <a:pt x="445" y="393"/>
                </a:lnTo>
                <a:lnTo>
                  <a:pt x="477" y="406"/>
                </a:lnTo>
                <a:lnTo>
                  <a:pt x="503" y="419"/>
                </a:lnTo>
                <a:lnTo>
                  <a:pt x="529" y="431"/>
                </a:lnTo>
                <a:lnTo>
                  <a:pt x="554" y="444"/>
                </a:lnTo>
                <a:lnTo>
                  <a:pt x="574" y="457"/>
                </a:lnTo>
                <a:lnTo>
                  <a:pt x="587" y="470"/>
                </a:lnTo>
                <a:lnTo>
                  <a:pt x="606" y="489"/>
                </a:lnTo>
                <a:lnTo>
                  <a:pt x="612" y="502"/>
                </a:lnTo>
                <a:lnTo>
                  <a:pt x="625" y="515"/>
                </a:lnTo>
                <a:lnTo>
                  <a:pt x="632" y="534"/>
                </a:lnTo>
                <a:lnTo>
                  <a:pt x="632" y="547"/>
                </a:lnTo>
                <a:lnTo>
                  <a:pt x="638" y="560"/>
                </a:lnTo>
                <a:lnTo>
                  <a:pt x="638" y="560"/>
                </a:lnTo>
              </a:path>
            </a:pathLst>
          </a:custGeom>
          <a:solidFill>
            <a:srgbClr val="FF0000"/>
          </a:solidFill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055" name="Freeform 7"/>
          <p:cNvSpPr>
            <a:spLocks/>
          </p:cNvSpPr>
          <p:nvPr/>
        </p:nvSpPr>
        <p:spPr bwMode="auto">
          <a:xfrm>
            <a:off x="5245341" y="1506087"/>
            <a:ext cx="2465386" cy="431962"/>
          </a:xfrm>
          <a:custGeom>
            <a:avLst/>
            <a:gdLst/>
            <a:ahLst/>
            <a:cxnLst>
              <a:cxn ang="0">
                <a:pos x="1880" y="84"/>
              </a:cxn>
              <a:cxn ang="0">
                <a:pos x="1925" y="116"/>
              </a:cxn>
              <a:cxn ang="0">
                <a:pos x="1964" y="162"/>
              </a:cxn>
              <a:cxn ang="0">
                <a:pos x="1970" y="207"/>
              </a:cxn>
              <a:cxn ang="0">
                <a:pos x="1957" y="233"/>
              </a:cxn>
              <a:cxn ang="0">
                <a:pos x="1931" y="239"/>
              </a:cxn>
              <a:cxn ang="0">
                <a:pos x="1873" y="239"/>
              </a:cxn>
              <a:cxn ang="0">
                <a:pos x="1783" y="233"/>
              </a:cxn>
              <a:cxn ang="0">
                <a:pos x="1673" y="220"/>
              </a:cxn>
              <a:cxn ang="0">
                <a:pos x="1570" y="220"/>
              </a:cxn>
              <a:cxn ang="0">
                <a:pos x="1492" y="220"/>
              </a:cxn>
              <a:cxn ang="0">
                <a:pos x="1447" y="220"/>
              </a:cxn>
              <a:cxn ang="0">
                <a:pos x="1389" y="220"/>
              </a:cxn>
              <a:cxn ang="0">
                <a:pos x="1311" y="226"/>
              </a:cxn>
              <a:cxn ang="0">
                <a:pos x="1227" y="233"/>
              </a:cxn>
              <a:cxn ang="0">
                <a:pos x="1131" y="239"/>
              </a:cxn>
              <a:cxn ang="0">
                <a:pos x="982" y="252"/>
              </a:cxn>
              <a:cxn ang="0">
                <a:pos x="885" y="265"/>
              </a:cxn>
              <a:cxn ang="0">
                <a:pos x="808" y="271"/>
              </a:cxn>
              <a:cxn ang="0">
                <a:pos x="730" y="278"/>
              </a:cxn>
              <a:cxn ang="0">
                <a:pos x="659" y="284"/>
              </a:cxn>
              <a:cxn ang="0">
                <a:pos x="562" y="303"/>
              </a:cxn>
              <a:cxn ang="0">
                <a:pos x="453" y="316"/>
              </a:cxn>
              <a:cxn ang="0">
                <a:pos x="362" y="329"/>
              </a:cxn>
              <a:cxn ang="0">
                <a:pos x="285" y="336"/>
              </a:cxn>
              <a:cxn ang="0">
                <a:pos x="226" y="342"/>
              </a:cxn>
              <a:cxn ang="0">
                <a:pos x="194" y="342"/>
              </a:cxn>
              <a:cxn ang="0">
                <a:pos x="162" y="329"/>
              </a:cxn>
              <a:cxn ang="0">
                <a:pos x="104" y="303"/>
              </a:cxn>
              <a:cxn ang="0">
                <a:pos x="52" y="265"/>
              </a:cxn>
              <a:cxn ang="0">
                <a:pos x="13" y="233"/>
              </a:cxn>
              <a:cxn ang="0">
                <a:pos x="0" y="213"/>
              </a:cxn>
              <a:cxn ang="0">
                <a:pos x="13" y="200"/>
              </a:cxn>
              <a:cxn ang="0">
                <a:pos x="52" y="194"/>
              </a:cxn>
              <a:cxn ang="0">
                <a:pos x="104" y="175"/>
              </a:cxn>
              <a:cxn ang="0">
                <a:pos x="181" y="168"/>
              </a:cxn>
              <a:cxn ang="0">
                <a:pos x="278" y="155"/>
              </a:cxn>
              <a:cxn ang="0">
                <a:pos x="472" y="142"/>
              </a:cxn>
              <a:cxn ang="0">
                <a:pos x="679" y="123"/>
              </a:cxn>
              <a:cxn ang="0">
                <a:pos x="859" y="104"/>
              </a:cxn>
              <a:cxn ang="0">
                <a:pos x="1040" y="84"/>
              </a:cxn>
              <a:cxn ang="0">
                <a:pos x="1344" y="39"/>
              </a:cxn>
              <a:cxn ang="0">
                <a:pos x="1434" y="26"/>
              </a:cxn>
              <a:cxn ang="0">
                <a:pos x="1512" y="13"/>
              </a:cxn>
              <a:cxn ang="0">
                <a:pos x="1583" y="7"/>
              </a:cxn>
              <a:cxn ang="0">
                <a:pos x="1628" y="7"/>
              </a:cxn>
              <a:cxn ang="0">
                <a:pos x="1673" y="0"/>
              </a:cxn>
              <a:cxn ang="0">
                <a:pos x="1712" y="7"/>
              </a:cxn>
              <a:cxn ang="0">
                <a:pos x="1776" y="20"/>
              </a:cxn>
              <a:cxn ang="0">
                <a:pos x="1834" y="52"/>
              </a:cxn>
            </a:cxnLst>
            <a:rect l="0" t="0" r="r" b="b"/>
            <a:pathLst>
              <a:path w="1970" h="342">
                <a:moveTo>
                  <a:pt x="1834" y="52"/>
                </a:moveTo>
                <a:lnTo>
                  <a:pt x="1867" y="71"/>
                </a:lnTo>
                <a:lnTo>
                  <a:pt x="1880" y="84"/>
                </a:lnTo>
                <a:lnTo>
                  <a:pt x="1899" y="91"/>
                </a:lnTo>
                <a:lnTo>
                  <a:pt x="1912" y="104"/>
                </a:lnTo>
                <a:lnTo>
                  <a:pt x="1925" y="116"/>
                </a:lnTo>
                <a:lnTo>
                  <a:pt x="1944" y="129"/>
                </a:lnTo>
                <a:lnTo>
                  <a:pt x="1957" y="149"/>
                </a:lnTo>
                <a:lnTo>
                  <a:pt x="1964" y="162"/>
                </a:lnTo>
                <a:lnTo>
                  <a:pt x="1964" y="175"/>
                </a:lnTo>
                <a:lnTo>
                  <a:pt x="1970" y="194"/>
                </a:lnTo>
                <a:lnTo>
                  <a:pt x="1970" y="207"/>
                </a:lnTo>
                <a:lnTo>
                  <a:pt x="1970" y="220"/>
                </a:lnTo>
                <a:lnTo>
                  <a:pt x="1964" y="226"/>
                </a:lnTo>
                <a:lnTo>
                  <a:pt x="1957" y="233"/>
                </a:lnTo>
                <a:lnTo>
                  <a:pt x="1951" y="233"/>
                </a:lnTo>
                <a:lnTo>
                  <a:pt x="1944" y="239"/>
                </a:lnTo>
                <a:lnTo>
                  <a:pt x="1931" y="239"/>
                </a:lnTo>
                <a:lnTo>
                  <a:pt x="1912" y="239"/>
                </a:lnTo>
                <a:lnTo>
                  <a:pt x="1899" y="239"/>
                </a:lnTo>
                <a:lnTo>
                  <a:pt x="1873" y="239"/>
                </a:lnTo>
                <a:lnTo>
                  <a:pt x="1847" y="239"/>
                </a:lnTo>
                <a:lnTo>
                  <a:pt x="1815" y="233"/>
                </a:lnTo>
                <a:lnTo>
                  <a:pt x="1783" y="233"/>
                </a:lnTo>
                <a:lnTo>
                  <a:pt x="1751" y="226"/>
                </a:lnTo>
                <a:lnTo>
                  <a:pt x="1705" y="226"/>
                </a:lnTo>
                <a:lnTo>
                  <a:pt x="1673" y="220"/>
                </a:lnTo>
                <a:lnTo>
                  <a:pt x="1634" y="220"/>
                </a:lnTo>
                <a:lnTo>
                  <a:pt x="1602" y="220"/>
                </a:lnTo>
                <a:lnTo>
                  <a:pt x="1570" y="220"/>
                </a:lnTo>
                <a:lnTo>
                  <a:pt x="1537" y="220"/>
                </a:lnTo>
                <a:lnTo>
                  <a:pt x="1518" y="220"/>
                </a:lnTo>
                <a:lnTo>
                  <a:pt x="1492" y="220"/>
                </a:lnTo>
                <a:lnTo>
                  <a:pt x="1479" y="220"/>
                </a:lnTo>
                <a:lnTo>
                  <a:pt x="1460" y="220"/>
                </a:lnTo>
                <a:lnTo>
                  <a:pt x="1447" y="220"/>
                </a:lnTo>
                <a:lnTo>
                  <a:pt x="1428" y="220"/>
                </a:lnTo>
                <a:lnTo>
                  <a:pt x="1408" y="220"/>
                </a:lnTo>
                <a:lnTo>
                  <a:pt x="1389" y="220"/>
                </a:lnTo>
                <a:lnTo>
                  <a:pt x="1363" y="226"/>
                </a:lnTo>
                <a:lnTo>
                  <a:pt x="1337" y="226"/>
                </a:lnTo>
                <a:lnTo>
                  <a:pt x="1311" y="226"/>
                </a:lnTo>
                <a:lnTo>
                  <a:pt x="1292" y="226"/>
                </a:lnTo>
                <a:lnTo>
                  <a:pt x="1253" y="233"/>
                </a:lnTo>
                <a:lnTo>
                  <a:pt x="1227" y="233"/>
                </a:lnTo>
                <a:lnTo>
                  <a:pt x="1195" y="239"/>
                </a:lnTo>
                <a:lnTo>
                  <a:pt x="1163" y="239"/>
                </a:lnTo>
                <a:lnTo>
                  <a:pt x="1131" y="239"/>
                </a:lnTo>
                <a:lnTo>
                  <a:pt x="1092" y="245"/>
                </a:lnTo>
                <a:lnTo>
                  <a:pt x="1021" y="252"/>
                </a:lnTo>
                <a:lnTo>
                  <a:pt x="982" y="252"/>
                </a:lnTo>
                <a:lnTo>
                  <a:pt x="950" y="258"/>
                </a:lnTo>
                <a:lnTo>
                  <a:pt x="924" y="258"/>
                </a:lnTo>
                <a:lnTo>
                  <a:pt x="885" y="265"/>
                </a:lnTo>
                <a:lnTo>
                  <a:pt x="859" y="265"/>
                </a:lnTo>
                <a:lnTo>
                  <a:pt x="834" y="271"/>
                </a:lnTo>
                <a:lnTo>
                  <a:pt x="808" y="271"/>
                </a:lnTo>
                <a:lnTo>
                  <a:pt x="775" y="271"/>
                </a:lnTo>
                <a:lnTo>
                  <a:pt x="750" y="278"/>
                </a:lnTo>
                <a:lnTo>
                  <a:pt x="730" y="278"/>
                </a:lnTo>
                <a:lnTo>
                  <a:pt x="698" y="284"/>
                </a:lnTo>
                <a:lnTo>
                  <a:pt x="679" y="284"/>
                </a:lnTo>
                <a:lnTo>
                  <a:pt x="659" y="284"/>
                </a:lnTo>
                <a:lnTo>
                  <a:pt x="640" y="284"/>
                </a:lnTo>
                <a:lnTo>
                  <a:pt x="601" y="291"/>
                </a:lnTo>
                <a:lnTo>
                  <a:pt x="562" y="303"/>
                </a:lnTo>
                <a:lnTo>
                  <a:pt x="530" y="310"/>
                </a:lnTo>
                <a:lnTo>
                  <a:pt x="485" y="316"/>
                </a:lnTo>
                <a:lnTo>
                  <a:pt x="453" y="316"/>
                </a:lnTo>
                <a:lnTo>
                  <a:pt x="420" y="323"/>
                </a:lnTo>
                <a:lnTo>
                  <a:pt x="388" y="323"/>
                </a:lnTo>
                <a:lnTo>
                  <a:pt x="362" y="329"/>
                </a:lnTo>
                <a:lnTo>
                  <a:pt x="336" y="329"/>
                </a:lnTo>
                <a:lnTo>
                  <a:pt x="304" y="336"/>
                </a:lnTo>
                <a:lnTo>
                  <a:pt x="285" y="336"/>
                </a:lnTo>
                <a:lnTo>
                  <a:pt x="265" y="342"/>
                </a:lnTo>
                <a:lnTo>
                  <a:pt x="252" y="342"/>
                </a:lnTo>
                <a:lnTo>
                  <a:pt x="226" y="342"/>
                </a:lnTo>
                <a:lnTo>
                  <a:pt x="214" y="342"/>
                </a:lnTo>
                <a:lnTo>
                  <a:pt x="207" y="342"/>
                </a:lnTo>
                <a:lnTo>
                  <a:pt x="194" y="342"/>
                </a:lnTo>
                <a:lnTo>
                  <a:pt x="188" y="342"/>
                </a:lnTo>
                <a:lnTo>
                  <a:pt x="175" y="336"/>
                </a:lnTo>
                <a:lnTo>
                  <a:pt x="162" y="329"/>
                </a:lnTo>
                <a:lnTo>
                  <a:pt x="136" y="323"/>
                </a:lnTo>
                <a:lnTo>
                  <a:pt x="123" y="316"/>
                </a:lnTo>
                <a:lnTo>
                  <a:pt x="104" y="303"/>
                </a:lnTo>
                <a:lnTo>
                  <a:pt x="91" y="284"/>
                </a:lnTo>
                <a:lnTo>
                  <a:pt x="71" y="278"/>
                </a:lnTo>
                <a:lnTo>
                  <a:pt x="52" y="265"/>
                </a:lnTo>
                <a:lnTo>
                  <a:pt x="33" y="252"/>
                </a:lnTo>
                <a:lnTo>
                  <a:pt x="20" y="245"/>
                </a:lnTo>
                <a:lnTo>
                  <a:pt x="13" y="233"/>
                </a:lnTo>
                <a:lnTo>
                  <a:pt x="7" y="226"/>
                </a:lnTo>
                <a:lnTo>
                  <a:pt x="7" y="220"/>
                </a:lnTo>
                <a:lnTo>
                  <a:pt x="0" y="213"/>
                </a:lnTo>
                <a:lnTo>
                  <a:pt x="7" y="207"/>
                </a:lnTo>
                <a:lnTo>
                  <a:pt x="7" y="207"/>
                </a:lnTo>
                <a:lnTo>
                  <a:pt x="13" y="200"/>
                </a:lnTo>
                <a:lnTo>
                  <a:pt x="20" y="200"/>
                </a:lnTo>
                <a:lnTo>
                  <a:pt x="33" y="194"/>
                </a:lnTo>
                <a:lnTo>
                  <a:pt x="52" y="194"/>
                </a:lnTo>
                <a:lnTo>
                  <a:pt x="65" y="187"/>
                </a:lnTo>
                <a:lnTo>
                  <a:pt x="84" y="187"/>
                </a:lnTo>
                <a:lnTo>
                  <a:pt x="104" y="175"/>
                </a:lnTo>
                <a:lnTo>
                  <a:pt x="123" y="175"/>
                </a:lnTo>
                <a:lnTo>
                  <a:pt x="155" y="168"/>
                </a:lnTo>
                <a:lnTo>
                  <a:pt x="181" y="168"/>
                </a:lnTo>
                <a:lnTo>
                  <a:pt x="207" y="162"/>
                </a:lnTo>
                <a:lnTo>
                  <a:pt x="246" y="162"/>
                </a:lnTo>
                <a:lnTo>
                  <a:pt x="278" y="155"/>
                </a:lnTo>
                <a:lnTo>
                  <a:pt x="317" y="155"/>
                </a:lnTo>
                <a:lnTo>
                  <a:pt x="394" y="149"/>
                </a:lnTo>
                <a:lnTo>
                  <a:pt x="472" y="142"/>
                </a:lnTo>
                <a:lnTo>
                  <a:pt x="543" y="136"/>
                </a:lnTo>
                <a:lnTo>
                  <a:pt x="607" y="129"/>
                </a:lnTo>
                <a:lnTo>
                  <a:pt x="679" y="123"/>
                </a:lnTo>
                <a:lnTo>
                  <a:pt x="743" y="116"/>
                </a:lnTo>
                <a:lnTo>
                  <a:pt x="808" y="110"/>
                </a:lnTo>
                <a:lnTo>
                  <a:pt x="859" y="104"/>
                </a:lnTo>
                <a:lnTo>
                  <a:pt x="924" y="97"/>
                </a:lnTo>
                <a:lnTo>
                  <a:pt x="976" y="91"/>
                </a:lnTo>
                <a:lnTo>
                  <a:pt x="1040" y="84"/>
                </a:lnTo>
                <a:lnTo>
                  <a:pt x="1098" y="78"/>
                </a:lnTo>
                <a:lnTo>
                  <a:pt x="1221" y="65"/>
                </a:lnTo>
                <a:lnTo>
                  <a:pt x="1344" y="39"/>
                </a:lnTo>
                <a:lnTo>
                  <a:pt x="1382" y="33"/>
                </a:lnTo>
                <a:lnTo>
                  <a:pt x="1408" y="26"/>
                </a:lnTo>
                <a:lnTo>
                  <a:pt x="1434" y="26"/>
                </a:lnTo>
                <a:lnTo>
                  <a:pt x="1460" y="20"/>
                </a:lnTo>
                <a:lnTo>
                  <a:pt x="1492" y="20"/>
                </a:lnTo>
                <a:lnTo>
                  <a:pt x="1512" y="13"/>
                </a:lnTo>
                <a:lnTo>
                  <a:pt x="1537" y="13"/>
                </a:lnTo>
                <a:lnTo>
                  <a:pt x="1563" y="13"/>
                </a:lnTo>
                <a:lnTo>
                  <a:pt x="1583" y="7"/>
                </a:lnTo>
                <a:lnTo>
                  <a:pt x="1596" y="7"/>
                </a:lnTo>
                <a:lnTo>
                  <a:pt x="1615" y="7"/>
                </a:lnTo>
                <a:lnTo>
                  <a:pt x="1628" y="7"/>
                </a:lnTo>
                <a:lnTo>
                  <a:pt x="1641" y="7"/>
                </a:lnTo>
                <a:lnTo>
                  <a:pt x="1660" y="0"/>
                </a:lnTo>
                <a:lnTo>
                  <a:pt x="1673" y="0"/>
                </a:lnTo>
                <a:lnTo>
                  <a:pt x="1679" y="0"/>
                </a:lnTo>
                <a:lnTo>
                  <a:pt x="1699" y="7"/>
                </a:lnTo>
                <a:lnTo>
                  <a:pt x="1712" y="7"/>
                </a:lnTo>
                <a:lnTo>
                  <a:pt x="1731" y="7"/>
                </a:lnTo>
                <a:lnTo>
                  <a:pt x="1757" y="13"/>
                </a:lnTo>
                <a:lnTo>
                  <a:pt x="1776" y="20"/>
                </a:lnTo>
                <a:lnTo>
                  <a:pt x="1796" y="33"/>
                </a:lnTo>
                <a:lnTo>
                  <a:pt x="1815" y="39"/>
                </a:lnTo>
                <a:lnTo>
                  <a:pt x="1834" y="52"/>
                </a:lnTo>
              </a:path>
            </a:pathLst>
          </a:custGeom>
          <a:solidFill>
            <a:srgbClr val="FF0000"/>
          </a:solidFill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grpSp>
        <p:nvGrpSpPr>
          <p:cNvPr id="42" name="组合 41">
            <a:extLst>
              <a:ext uri="{FF2B5EF4-FFF2-40B4-BE49-F238E27FC236}">
                <a16:creationId xmlns:a16="http://schemas.microsoft.com/office/drawing/2014/main" xmlns="" id="{16C95A59-BD20-439C-950E-ACBAD488442F}"/>
              </a:ext>
            </a:extLst>
          </p:cNvPr>
          <p:cNvGrpSpPr/>
          <p:nvPr/>
        </p:nvGrpSpPr>
        <p:grpSpPr>
          <a:xfrm>
            <a:off x="605655" y="192495"/>
            <a:ext cx="3195253" cy="3294836"/>
            <a:chOff x="848369" y="210334"/>
            <a:chExt cx="2964710" cy="3057108"/>
          </a:xfrm>
        </p:grpSpPr>
        <p:sp>
          <p:nvSpPr>
            <p:cNvPr id="43" name="矩形 42">
              <a:extLst>
                <a:ext uri="{FF2B5EF4-FFF2-40B4-BE49-F238E27FC236}">
                  <a16:creationId xmlns:a16="http://schemas.microsoft.com/office/drawing/2014/main" xmlns="" id="{DAF5EF49-5D3C-48FA-8013-A0D743AECF69}"/>
                </a:ext>
              </a:extLst>
            </p:cNvPr>
            <p:cNvSpPr/>
            <p:nvPr/>
          </p:nvSpPr>
          <p:spPr>
            <a:xfrm>
              <a:off x="848369" y="210334"/>
              <a:ext cx="2964710" cy="305710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44" name="直接连接符 43">
              <a:extLst>
                <a:ext uri="{FF2B5EF4-FFF2-40B4-BE49-F238E27FC236}">
                  <a16:creationId xmlns:a16="http://schemas.microsoft.com/office/drawing/2014/main" xmlns="" id="{F955E541-100E-4024-9C32-2FA37FF4C373}"/>
                </a:ext>
              </a:extLst>
            </p:cNvPr>
            <p:cNvCxnSpPr>
              <a:stCxn id="43" idx="1"/>
            </p:cNvCxnSpPr>
            <p:nvPr/>
          </p:nvCxnSpPr>
          <p:spPr>
            <a:xfrm flipV="1">
              <a:off x="848369" y="1725333"/>
              <a:ext cx="2931543" cy="13555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接连接符 44">
              <a:extLst>
                <a:ext uri="{FF2B5EF4-FFF2-40B4-BE49-F238E27FC236}">
                  <a16:creationId xmlns:a16="http://schemas.microsoft.com/office/drawing/2014/main" xmlns="" id="{A3C7B4A8-CF23-4D53-9981-F293068D9F4F}"/>
                </a:ext>
              </a:extLst>
            </p:cNvPr>
            <p:cNvCxnSpPr>
              <a:stCxn id="43" idx="0"/>
              <a:endCxn id="43" idx="2"/>
            </p:cNvCxnSpPr>
            <p:nvPr/>
          </p:nvCxnSpPr>
          <p:spPr>
            <a:xfrm>
              <a:off x="2330724" y="210334"/>
              <a:ext cx="0" cy="3057108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组合 45">
            <a:extLst>
              <a:ext uri="{FF2B5EF4-FFF2-40B4-BE49-F238E27FC236}">
                <a16:creationId xmlns:a16="http://schemas.microsoft.com/office/drawing/2014/main" xmlns="" id="{0839DA08-AFF1-4B4E-9BFF-C0F12F6F05F7}"/>
              </a:ext>
            </a:extLst>
          </p:cNvPr>
          <p:cNvGrpSpPr/>
          <p:nvPr/>
        </p:nvGrpSpPr>
        <p:grpSpPr>
          <a:xfrm>
            <a:off x="4864962" y="206172"/>
            <a:ext cx="3195253" cy="3294836"/>
            <a:chOff x="848369" y="210334"/>
            <a:chExt cx="2964710" cy="3057108"/>
          </a:xfrm>
        </p:grpSpPr>
        <p:sp>
          <p:nvSpPr>
            <p:cNvPr id="47" name="矩形 46">
              <a:extLst>
                <a:ext uri="{FF2B5EF4-FFF2-40B4-BE49-F238E27FC236}">
                  <a16:creationId xmlns:a16="http://schemas.microsoft.com/office/drawing/2014/main" xmlns="" id="{51E2FBFB-96C1-4787-9FD2-E8A6D45462AB}"/>
                </a:ext>
              </a:extLst>
            </p:cNvPr>
            <p:cNvSpPr/>
            <p:nvPr/>
          </p:nvSpPr>
          <p:spPr>
            <a:xfrm>
              <a:off x="848369" y="210334"/>
              <a:ext cx="2964710" cy="305710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48" name="直接连接符 47">
              <a:extLst>
                <a:ext uri="{FF2B5EF4-FFF2-40B4-BE49-F238E27FC236}">
                  <a16:creationId xmlns:a16="http://schemas.microsoft.com/office/drawing/2014/main" xmlns="" id="{22D7019F-E2D9-48D7-98F4-9453C606A300}"/>
                </a:ext>
              </a:extLst>
            </p:cNvPr>
            <p:cNvCxnSpPr>
              <a:stCxn id="47" idx="1"/>
            </p:cNvCxnSpPr>
            <p:nvPr/>
          </p:nvCxnSpPr>
          <p:spPr>
            <a:xfrm flipV="1">
              <a:off x="848369" y="1725333"/>
              <a:ext cx="2931543" cy="13555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接连接符 48">
              <a:extLst>
                <a:ext uri="{FF2B5EF4-FFF2-40B4-BE49-F238E27FC236}">
                  <a16:creationId xmlns:a16="http://schemas.microsoft.com/office/drawing/2014/main" xmlns="" id="{559BDDF0-3818-4320-A3B9-69D9AD80C1B0}"/>
                </a:ext>
              </a:extLst>
            </p:cNvPr>
            <p:cNvCxnSpPr>
              <a:stCxn id="47" idx="0"/>
              <a:endCxn id="47" idx="2"/>
            </p:cNvCxnSpPr>
            <p:nvPr/>
          </p:nvCxnSpPr>
          <p:spPr>
            <a:xfrm>
              <a:off x="2330724" y="210334"/>
              <a:ext cx="0" cy="3057108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组合 49">
            <a:extLst>
              <a:ext uri="{FF2B5EF4-FFF2-40B4-BE49-F238E27FC236}">
                <a16:creationId xmlns:a16="http://schemas.microsoft.com/office/drawing/2014/main" xmlns="" id="{F988774D-13D7-4FA2-A966-E0D5874E4633}"/>
              </a:ext>
            </a:extLst>
          </p:cNvPr>
          <p:cNvGrpSpPr/>
          <p:nvPr/>
        </p:nvGrpSpPr>
        <p:grpSpPr>
          <a:xfrm>
            <a:off x="616936" y="3544114"/>
            <a:ext cx="3195253" cy="3294836"/>
            <a:chOff x="848369" y="210334"/>
            <a:chExt cx="2964710" cy="3057108"/>
          </a:xfrm>
        </p:grpSpPr>
        <p:sp>
          <p:nvSpPr>
            <p:cNvPr id="51" name="矩形 50">
              <a:extLst>
                <a:ext uri="{FF2B5EF4-FFF2-40B4-BE49-F238E27FC236}">
                  <a16:creationId xmlns:a16="http://schemas.microsoft.com/office/drawing/2014/main" xmlns="" id="{C0C68F82-ECF1-49E0-A80A-99036835B9A1}"/>
                </a:ext>
              </a:extLst>
            </p:cNvPr>
            <p:cNvSpPr/>
            <p:nvPr/>
          </p:nvSpPr>
          <p:spPr>
            <a:xfrm>
              <a:off x="848369" y="210334"/>
              <a:ext cx="2964710" cy="305710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52" name="直接连接符 51">
              <a:extLst>
                <a:ext uri="{FF2B5EF4-FFF2-40B4-BE49-F238E27FC236}">
                  <a16:creationId xmlns:a16="http://schemas.microsoft.com/office/drawing/2014/main" xmlns="" id="{8FD2C329-D79A-4828-BC95-B4241672705D}"/>
                </a:ext>
              </a:extLst>
            </p:cNvPr>
            <p:cNvCxnSpPr>
              <a:stCxn id="51" idx="1"/>
            </p:cNvCxnSpPr>
            <p:nvPr/>
          </p:nvCxnSpPr>
          <p:spPr>
            <a:xfrm flipV="1">
              <a:off x="848369" y="1725333"/>
              <a:ext cx="2931543" cy="13555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接连接符 52">
              <a:extLst>
                <a:ext uri="{FF2B5EF4-FFF2-40B4-BE49-F238E27FC236}">
                  <a16:creationId xmlns:a16="http://schemas.microsoft.com/office/drawing/2014/main" xmlns="" id="{3328F991-BCDB-4C83-8E91-3D3FDDB5CE95}"/>
                </a:ext>
              </a:extLst>
            </p:cNvPr>
            <p:cNvCxnSpPr>
              <a:stCxn id="51" idx="0"/>
              <a:endCxn id="51" idx="2"/>
            </p:cNvCxnSpPr>
            <p:nvPr/>
          </p:nvCxnSpPr>
          <p:spPr>
            <a:xfrm>
              <a:off x="2330724" y="210334"/>
              <a:ext cx="0" cy="3057108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4" name="组合 53">
            <a:extLst>
              <a:ext uri="{FF2B5EF4-FFF2-40B4-BE49-F238E27FC236}">
                <a16:creationId xmlns:a16="http://schemas.microsoft.com/office/drawing/2014/main" xmlns="" id="{BB9B13A4-C25B-4628-A5BB-A599939AEFA1}"/>
              </a:ext>
            </a:extLst>
          </p:cNvPr>
          <p:cNvGrpSpPr/>
          <p:nvPr/>
        </p:nvGrpSpPr>
        <p:grpSpPr>
          <a:xfrm>
            <a:off x="4864962" y="3570857"/>
            <a:ext cx="3195253" cy="3294836"/>
            <a:chOff x="848369" y="210334"/>
            <a:chExt cx="2964710" cy="3057108"/>
          </a:xfrm>
        </p:grpSpPr>
        <p:sp>
          <p:nvSpPr>
            <p:cNvPr id="55" name="矩形 54">
              <a:extLst>
                <a:ext uri="{FF2B5EF4-FFF2-40B4-BE49-F238E27FC236}">
                  <a16:creationId xmlns:a16="http://schemas.microsoft.com/office/drawing/2014/main" xmlns="" id="{9148F76B-97BE-4003-8E42-25EBB64AEE32}"/>
                </a:ext>
              </a:extLst>
            </p:cNvPr>
            <p:cNvSpPr/>
            <p:nvPr/>
          </p:nvSpPr>
          <p:spPr>
            <a:xfrm>
              <a:off x="848369" y="210334"/>
              <a:ext cx="2964710" cy="305710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56" name="直接连接符 55">
              <a:extLst>
                <a:ext uri="{FF2B5EF4-FFF2-40B4-BE49-F238E27FC236}">
                  <a16:creationId xmlns:a16="http://schemas.microsoft.com/office/drawing/2014/main" xmlns="" id="{C73F76E0-1292-4E2B-A92B-0FD2DBD27547}"/>
                </a:ext>
              </a:extLst>
            </p:cNvPr>
            <p:cNvCxnSpPr>
              <a:stCxn id="55" idx="1"/>
            </p:cNvCxnSpPr>
            <p:nvPr/>
          </p:nvCxnSpPr>
          <p:spPr>
            <a:xfrm flipV="1">
              <a:off x="848369" y="1725333"/>
              <a:ext cx="2931543" cy="13555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直接连接符 56">
              <a:extLst>
                <a:ext uri="{FF2B5EF4-FFF2-40B4-BE49-F238E27FC236}">
                  <a16:creationId xmlns:a16="http://schemas.microsoft.com/office/drawing/2014/main" xmlns="" id="{FB4D11CA-BE0B-43FC-A5A8-4EE37A4758D3}"/>
                </a:ext>
              </a:extLst>
            </p:cNvPr>
            <p:cNvCxnSpPr>
              <a:stCxn id="55" idx="0"/>
              <a:endCxn id="55" idx="2"/>
            </p:cNvCxnSpPr>
            <p:nvPr/>
          </p:nvCxnSpPr>
          <p:spPr>
            <a:xfrm>
              <a:off x="2330724" y="210334"/>
              <a:ext cx="0" cy="3057108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04183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2000"/>
                                        <p:tgtEl>
                                          <p:spTgt spid="5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5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2000"/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2000"/>
                                        <p:tgtEl>
                                          <p:spTgt spid="5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2000"/>
                                        <p:tgtEl>
                                          <p:spTgt spid="5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2000"/>
                                        <p:tgtEl>
                                          <p:spTgt spid="5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2000"/>
                                        <p:tgtEl>
                                          <p:spTgt spid="5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2000"/>
                                        <p:tgtEl>
                                          <p:spTgt spid="5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2000"/>
                                        <p:tgtEl>
                                          <p:spTgt spid="5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2000"/>
                                        <p:tgtEl>
                                          <p:spTgt spid="5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2000"/>
                                        <p:tgtEl>
                                          <p:spTgt spid="5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2000"/>
                                        <p:tgtEl>
                                          <p:spTgt spid="5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7" dur="2000"/>
                                        <p:tgtEl>
                                          <p:spTgt spid="5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2000"/>
                                        <p:tgtEl>
                                          <p:spTgt spid="5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2000"/>
                                        <p:tgtEl>
                                          <p:spTgt spid="5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2" dur="2000"/>
                                        <p:tgtEl>
                                          <p:spTgt spid="5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2000"/>
                                        <p:tgtEl>
                                          <p:spTgt spid="5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2" dur="2000"/>
                                        <p:tgtEl>
                                          <p:spTgt spid="5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7" dur="2000"/>
                                        <p:tgtEl>
                                          <p:spTgt spid="5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2000"/>
                                        <p:tgtEl>
                                          <p:spTgt spid="5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8" grpId="0" animBg="1"/>
      <p:bldP spid="5127" grpId="0" animBg="1"/>
      <p:bldP spid="5129" grpId="0" animBg="1"/>
      <p:bldP spid="5136" grpId="0" animBg="1"/>
      <p:bldP spid="5137" grpId="0" animBg="1"/>
      <p:bldP spid="5138" grpId="0" animBg="1"/>
      <p:bldP spid="5139" grpId="0" animBg="1"/>
      <p:bldP spid="5140" grpId="0" animBg="1"/>
      <p:bldP spid="5141" grpId="0" animBg="1"/>
      <p:bldP spid="5142" grpId="0" animBg="1"/>
      <p:bldP spid="5148" grpId="0" animBg="1"/>
      <p:bldP spid="5149" grpId="0" animBg="1"/>
      <p:bldP spid="5150" grpId="0" animBg="1"/>
      <p:bldP spid="5151" grpId="0" animBg="1"/>
      <p:bldP spid="5152" grpId="0" animBg="1"/>
      <p:bldP spid="5153" grpId="0" animBg="1"/>
      <p:bldP spid="5154" grpId="0" animBg="1"/>
      <p:bldP spid="5155" grpId="0" animBg="1"/>
      <p:bldP spid="5156" grpId="0" animBg="1"/>
      <p:bldP spid="5157" grpId="0" animBg="1"/>
      <p:bldP spid="5158" grpId="0" animBg="1"/>
      <p:bldP spid="5159" grpId="0" animBg="1"/>
      <p:bldP spid="5160" grpId="0" animBg="1"/>
      <p:bldP spid="205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>
            <a:extLst>
              <a:ext uri="{FF2B5EF4-FFF2-40B4-BE49-F238E27FC236}">
                <a16:creationId xmlns:a16="http://schemas.microsoft.com/office/drawing/2014/main" xmlns="" id="{1C5201DC-DE6A-40A9-9C90-B122D47EBBB2}"/>
              </a:ext>
            </a:extLst>
          </p:cNvPr>
          <p:cNvGrpSpPr/>
          <p:nvPr/>
        </p:nvGrpSpPr>
        <p:grpSpPr>
          <a:xfrm>
            <a:off x="766612" y="222677"/>
            <a:ext cx="2964710" cy="3057108"/>
            <a:chOff x="848369" y="210334"/>
            <a:chExt cx="2964710" cy="3057108"/>
          </a:xfrm>
        </p:grpSpPr>
        <p:sp>
          <p:nvSpPr>
            <p:cNvPr id="5" name="矩形 4">
              <a:extLst>
                <a:ext uri="{FF2B5EF4-FFF2-40B4-BE49-F238E27FC236}">
                  <a16:creationId xmlns:a16="http://schemas.microsoft.com/office/drawing/2014/main" xmlns="" id="{4893C8CD-1FD4-4A4D-A4E3-59DE5A80AF54}"/>
                </a:ext>
              </a:extLst>
            </p:cNvPr>
            <p:cNvSpPr/>
            <p:nvPr/>
          </p:nvSpPr>
          <p:spPr>
            <a:xfrm>
              <a:off x="848369" y="210334"/>
              <a:ext cx="2964710" cy="305710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6" name="直接连接符 5">
              <a:extLst>
                <a:ext uri="{FF2B5EF4-FFF2-40B4-BE49-F238E27FC236}">
                  <a16:creationId xmlns:a16="http://schemas.microsoft.com/office/drawing/2014/main" xmlns="" id="{22183066-4E07-43CA-8223-6748E551A581}"/>
                </a:ext>
              </a:extLst>
            </p:cNvPr>
            <p:cNvCxnSpPr>
              <a:stCxn id="5" idx="1"/>
            </p:cNvCxnSpPr>
            <p:nvPr/>
          </p:nvCxnSpPr>
          <p:spPr>
            <a:xfrm flipV="1">
              <a:off x="848369" y="1725333"/>
              <a:ext cx="2931543" cy="13555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接连接符 6">
              <a:extLst>
                <a:ext uri="{FF2B5EF4-FFF2-40B4-BE49-F238E27FC236}">
                  <a16:creationId xmlns:a16="http://schemas.microsoft.com/office/drawing/2014/main" xmlns="" id="{B1DD7DBF-C9B2-4163-B856-80430B8FF94A}"/>
                </a:ext>
              </a:extLst>
            </p:cNvPr>
            <p:cNvCxnSpPr>
              <a:stCxn id="5" idx="0"/>
              <a:endCxn id="5" idx="2"/>
            </p:cNvCxnSpPr>
            <p:nvPr/>
          </p:nvCxnSpPr>
          <p:spPr>
            <a:xfrm>
              <a:off x="2330724" y="210334"/>
              <a:ext cx="0" cy="3057108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组合 7">
            <a:extLst>
              <a:ext uri="{FF2B5EF4-FFF2-40B4-BE49-F238E27FC236}">
                <a16:creationId xmlns:a16="http://schemas.microsoft.com/office/drawing/2014/main" xmlns="" id="{AD81A6FD-8DFE-44C9-82A7-004410A340EF}"/>
              </a:ext>
            </a:extLst>
          </p:cNvPr>
          <p:cNvGrpSpPr/>
          <p:nvPr/>
        </p:nvGrpSpPr>
        <p:grpSpPr>
          <a:xfrm>
            <a:off x="5465679" y="213936"/>
            <a:ext cx="2964710" cy="3057108"/>
            <a:chOff x="848369" y="210334"/>
            <a:chExt cx="2964710" cy="3057108"/>
          </a:xfrm>
        </p:grpSpPr>
        <p:sp>
          <p:nvSpPr>
            <p:cNvPr id="9" name="矩形 8">
              <a:extLst>
                <a:ext uri="{FF2B5EF4-FFF2-40B4-BE49-F238E27FC236}">
                  <a16:creationId xmlns:a16="http://schemas.microsoft.com/office/drawing/2014/main" xmlns="" id="{CF7CB8A6-CA7E-4E06-8108-827ECBD99A73}"/>
                </a:ext>
              </a:extLst>
            </p:cNvPr>
            <p:cNvSpPr/>
            <p:nvPr/>
          </p:nvSpPr>
          <p:spPr>
            <a:xfrm>
              <a:off x="848369" y="210334"/>
              <a:ext cx="2964710" cy="305710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0" name="直接连接符 9">
              <a:extLst>
                <a:ext uri="{FF2B5EF4-FFF2-40B4-BE49-F238E27FC236}">
                  <a16:creationId xmlns:a16="http://schemas.microsoft.com/office/drawing/2014/main" xmlns="" id="{45B0D50A-0526-41F3-A943-39B8F30DFB03}"/>
                </a:ext>
              </a:extLst>
            </p:cNvPr>
            <p:cNvCxnSpPr>
              <a:stCxn id="9" idx="1"/>
            </p:cNvCxnSpPr>
            <p:nvPr/>
          </p:nvCxnSpPr>
          <p:spPr>
            <a:xfrm flipV="1">
              <a:off x="848369" y="1725333"/>
              <a:ext cx="2931543" cy="13555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接连接符 10">
              <a:extLst>
                <a:ext uri="{FF2B5EF4-FFF2-40B4-BE49-F238E27FC236}">
                  <a16:creationId xmlns:a16="http://schemas.microsoft.com/office/drawing/2014/main" xmlns="" id="{D0A08CF4-1533-40C3-B8D0-D08AD07F2CCA}"/>
                </a:ext>
              </a:extLst>
            </p:cNvPr>
            <p:cNvCxnSpPr>
              <a:stCxn id="9" idx="0"/>
              <a:endCxn id="9" idx="2"/>
            </p:cNvCxnSpPr>
            <p:nvPr/>
          </p:nvCxnSpPr>
          <p:spPr>
            <a:xfrm>
              <a:off x="2330724" y="210334"/>
              <a:ext cx="0" cy="3057108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组合 11">
            <a:extLst>
              <a:ext uri="{FF2B5EF4-FFF2-40B4-BE49-F238E27FC236}">
                <a16:creationId xmlns:a16="http://schemas.microsoft.com/office/drawing/2014/main" xmlns="" id="{D163BF6D-2B6A-4CBD-B448-29C03742718E}"/>
              </a:ext>
            </a:extLst>
          </p:cNvPr>
          <p:cNvGrpSpPr/>
          <p:nvPr/>
        </p:nvGrpSpPr>
        <p:grpSpPr>
          <a:xfrm>
            <a:off x="766612" y="3401671"/>
            <a:ext cx="2964710" cy="3057108"/>
            <a:chOff x="848369" y="210334"/>
            <a:chExt cx="2964710" cy="3057108"/>
          </a:xfrm>
        </p:grpSpPr>
        <p:sp>
          <p:nvSpPr>
            <p:cNvPr id="13" name="矩形 12">
              <a:extLst>
                <a:ext uri="{FF2B5EF4-FFF2-40B4-BE49-F238E27FC236}">
                  <a16:creationId xmlns:a16="http://schemas.microsoft.com/office/drawing/2014/main" xmlns="" id="{AC1A6453-4702-4BEB-A5CA-EE1499A10F61}"/>
                </a:ext>
              </a:extLst>
            </p:cNvPr>
            <p:cNvSpPr/>
            <p:nvPr/>
          </p:nvSpPr>
          <p:spPr>
            <a:xfrm>
              <a:off x="848369" y="210334"/>
              <a:ext cx="2964710" cy="305710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4" name="直接连接符 13">
              <a:extLst>
                <a:ext uri="{FF2B5EF4-FFF2-40B4-BE49-F238E27FC236}">
                  <a16:creationId xmlns:a16="http://schemas.microsoft.com/office/drawing/2014/main" xmlns="" id="{FA254DEE-CC16-47C5-98A9-C4CF8DDC2729}"/>
                </a:ext>
              </a:extLst>
            </p:cNvPr>
            <p:cNvCxnSpPr>
              <a:stCxn id="13" idx="1"/>
            </p:cNvCxnSpPr>
            <p:nvPr/>
          </p:nvCxnSpPr>
          <p:spPr>
            <a:xfrm flipV="1">
              <a:off x="848369" y="1725333"/>
              <a:ext cx="2931543" cy="13555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接连接符 14">
              <a:extLst>
                <a:ext uri="{FF2B5EF4-FFF2-40B4-BE49-F238E27FC236}">
                  <a16:creationId xmlns:a16="http://schemas.microsoft.com/office/drawing/2014/main" xmlns="" id="{CDFED939-98C8-45D2-BF12-1510BA7FC3C6}"/>
                </a:ext>
              </a:extLst>
            </p:cNvPr>
            <p:cNvCxnSpPr>
              <a:stCxn id="13" idx="0"/>
              <a:endCxn id="13" idx="2"/>
            </p:cNvCxnSpPr>
            <p:nvPr/>
          </p:nvCxnSpPr>
          <p:spPr>
            <a:xfrm>
              <a:off x="2330724" y="210334"/>
              <a:ext cx="0" cy="3057108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组合 15">
            <a:extLst>
              <a:ext uri="{FF2B5EF4-FFF2-40B4-BE49-F238E27FC236}">
                <a16:creationId xmlns:a16="http://schemas.microsoft.com/office/drawing/2014/main" xmlns="" id="{F87EFB88-1265-4FE8-B016-AD5AE38234C8}"/>
              </a:ext>
            </a:extLst>
          </p:cNvPr>
          <p:cNvGrpSpPr/>
          <p:nvPr/>
        </p:nvGrpSpPr>
        <p:grpSpPr>
          <a:xfrm>
            <a:off x="5459412" y="3362848"/>
            <a:ext cx="2964710" cy="3057108"/>
            <a:chOff x="848369" y="210334"/>
            <a:chExt cx="2964710" cy="3057108"/>
          </a:xfrm>
        </p:grpSpPr>
        <p:sp>
          <p:nvSpPr>
            <p:cNvPr id="17" name="矩形 16">
              <a:extLst>
                <a:ext uri="{FF2B5EF4-FFF2-40B4-BE49-F238E27FC236}">
                  <a16:creationId xmlns:a16="http://schemas.microsoft.com/office/drawing/2014/main" xmlns="" id="{0E07EB8D-9A1D-41B6-9049-B67D4E682EFC}"/>
                </a:ext>
              </a:extLst>
            </p:cNvPr>
            <p:cNvSpPr/>
            <p:nvPr/>
          </p:nvSpPr>
          <p:spPr>
            <a:xfrm>
              <a:off x="848369" y="210334"/>
              <a:ext cx="2964710" cy="305710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8" name="直接连接符 17">
              <a:extLst>
                <a:ext uri="{FF2B5EF4-FFF2-40B4-BE49-F238E27FC236}">
                  <a16:creationId xmlns:a16="http://schemas.microsoft.com/office/drawing/2014/main" xmlns="" id="{7E9D7202-9C31-4B86-9D26-270E36485066}"/>
                </a:ext>
              </a:extLst>
            </p:cNvPr>
            <p:cNvCxnSpPr>
              <a:stCxn id="17" idx="1"/>
            </p:cNvCxnSpPr>
            <p:nvPr/>
          </p:nvCxnSpPr>
          <p:spPr>
            <a:xfrm flipV="1">
              <a:off x="848369" y="1725333"/>
              <a:ext cx="2931543" cy="13555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接连接符 18">
              <a:extLst>
                <a:ext uri="{FF2B5EF4-FFF2-40B4-BE49-F238E27FC236}">
                  <a16:creationId xmlns:a16="http://schemas.microsoft.com/office/drawing/2014/main" xmlns="" id="{BBCAAF3F-508C-4AD5-8E74-29F4DCFC9E79}"/>
                </a:ext>
              </a:extLst>
            </p:cNvPr>
            <p:cNvCxnSpPr>
              <a:stCxn id="17" idx="0"/>
              <a:endCxn id="17" idx="2"/>
            </p:cNvCxnSpPr>
            <p:nvPr/>
          </p:nvCxnSpPr>
          <p:spPr>
            <a:xfrm>
              <a:off x="2330724" y="210334"/>
              <a:ext cx="0" cy="3057108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Freeform 51">
            <a:extLst>
              <a:ext uri="{FF2B5EF4-FFF2-40B4-BE49-F238E27FC236}">
                <a16:creationId xmlns:a16="http://schemas.microsoft.com/office/drawing/2014/main" xmlns="" id="{65A56F47-F48B-4BB2-AC05-F030CF83B06E}"/>
              </a:ext>
            </a:extLst>
          </p:cNvPr>
          <p:cNvSpPr>
            <a:spLocks/>
          </p:cNvSpPr>
          <p:nvPr/>
        </p:nvSpPr>
        <p:spPr bwMode="auto">
          <a:xfrm rot="21083993">
            <a:off x="1259290" y="877760"/>
            <a:ext cx="2157195" cy="1715903"/>
          </a:xfrm>
          <a:custGeom>
            <a:avLst/>
            <a:gdLst/>
            <a:ahLst/>
            <a:cxnLst>
              <a:cxn ang="0">
                <a:pos x="71" y="7"/>
              </a:cxn>
              <a:cxn ang="0">
                <a:pos x="109" y="0"/>
              </a:cxn>
              <a:cxn ang="0">
                <a:pos x="148" y="13"/>
              </a:cxn>
              <a:cxn ang="0">
                <a:pos x="199" y="39"/>
              </a:cxn>
              <a:cxn ang="0">
                <a:pos x="257" y="78"/>
              </a:cxn>
              <a:cxn ang="0">
                <a:pos x="309" y="123"/>
              </a:cxn>
              <a:cxn ang="0">
                <a:pos x="347" y="161"/>
              </a:cxn>
              <a:cxn ang="0">
                <a:pos x="392" y="213"/>
              </a:cxn>
              <a:cxn ang="0">
                <a:pos x="437" y="277"/>
              </a:cxn>
              <a:cxn ang="0">
                <a:pos x="488" y="361"/>
              </a:cxn>
              <a:cxn ang="0">
                <a:pos x="553" y="457"/>
              </a:cxn>
              <a:cxn ang="0">
                <a:pos x="610" y="560"/>
              </a:cxn>
              <a:cxn ang="0">
                <a:pos x="668" y="650"/>
              </a:cxn>
              <a:cxn ang="0">
                <a:pos x="726" y="734"/>
              </a:cxn>
              <a:cxn ang="0">
                <a:pos x="777" y="805"/>
              </a:cxn>
              <a:cxn ang="0">
                <a:pos x="829" y="869"/>
              </a:cxn>
              <a:cxn ang="0">
                <a:pos x="912" y="966"/>
              </a:cxn>
              <a:cxn ang="0">
                <a:pos x="1034" y="1062"/>
              </a:cxn>
              <a:cxn ang="0">
                <a:pos x="1169" y="1139"/>
              </a:cxn>
              <a:cxn ang="0">
                <a:pos x="1240" y="1178"/>
              </a:cxn>
              <a:cxn ang="0">
                <a:pos x="1291" y="1210"/>
              </a:cxn>
              <a:cxn ang="0">
                <a:pos x="1336" y="1236"/>
              </a:cxn>
              <a:cxn ang="0">
                <a:pos x="1362" y="1255"/>
              </a:cxn>
              <a:cxn ang="0">
                <a:pos x="1368" y="1275"/>
              </a:cxn>
              <a:cxn ang="0">
                <a:pos x="1368" y="1287"/>
              </a:cxn>
              <a:cxn ang="0">
                <a:pos x="1349" y="1300"/>
              </a:cxn>
              <a:cxn ang="0">
                <a:pos x="1317" y="1307"/>
              </a:cxn>
              <a:cxn ang="0">
                <a:pos x="1265" y="1313"/>
              </a:cxn>
              <a:cxn ang="0">
                <a:pos x="1201" y="1313"/>
              </a:cxn>
              <a:cxn ang="0">
                <a:pos x="1124" y="1313"/>
              </a:cxn>
              <a:cxn ang="0">
                <a:pos x="1047" y="1307"/>
              </a:cxn>
              <a:cxn ang="0">
                <a:pos x="989" y="1294"/>
              </a:cxn>
              <a:cxn ang="0">
                <a:pos x="944" y="1287"/>
              </a:cxn>
              <a:cxn ang="0">
                <a:pos x="906" y="1275"/>
              </a:cxn>
              <a:cxn ang="0">
                <a:pos x="887" y="1262"/>
              </a:cxn>
              <a:cxn ang="0">
                <a:pos x="854" y="1236"/>
              </a:cxn>
              <a:cxn ang="0">
                <a:pos x="816" y="1178"/>
              </a:cxn>
              <a:cxn ang="0">
                <a:pos x="758" y="1088"/>
              </a:cxn>
              <a:cxn ang="0">
                <a:pos x="687" y="972"/>
              </a:cxn>
              <a:cxn ang="0">
                <a:pos x="604" y="818"/>
              </a:cxn>
              <a:cxn ang="0">
                <a:pos x="514" y="650"/>
              </a:cxn>
              <a:cxn ang="0">
                <a:pos x="431" y="509"/>
              </a:cxn>
              <a:cxn ang="0">
                <a:pos x="360" y="393"/>
              </a:cxn>
              <a:cxn ang="0">
                <a:pos x="302" y="303"/>
              </a:cxn>
              <a:cxn ang="0">
                <a:pos x="257" y="245"/>
              </a:cxn>
              <a:cxn ang="0">
                <a:pos x="212" y="193"/>
              </a:cxn>
              <a:cxn ang="0">
                <a:pos x="148" y="148"/>
              </a:cxn>
              <a:cxn ang="0">
                <a:pos x="90" y="123"/>
              </a:cxn>
              <a:cxn ang="0">
                <a:pos x="39" y="110"/>
              </a:cxn>
              <a:cxn ang="0">
                <a:pos x="7" y="91"/>
              </a:cxn>
              <a:cxn ang="0">
                <a:pos x="0" y="65"/>
              </a:cxn>
              <a:cxn ang="0">
                <a:pos x="32" y="20"/>
              </a:cxn>
            </a:cxnLst>
            <a:rect l="0" t="0" r="r" b="b"/>
            <a:pathLst>
              <a:path w="1375" h="1313">
                <a:moveTo>
                  <a:pt x="45" y="13"/>
                </a:moveTo>
                <a:lnTo>
                  <a:pt x="58" y="7"/>
                </a:lnTo>
                <a:lnTo>
                  <a:pt x="71" y="7"/>
                </a:lnTo>
                <a:lnTo>
                  <a:pt x="84" y="0"/>
                </a:lnTo>
                <a:lnTo>
                  <a:pt x="97" y="0"/>
                </a:lnTo>
                <a:lnTo>
                  <a:pt x="109" y="0"/>
                </a:lnTo>
                <a:lnTo>
                  <a:pt x="122" y="7"/>
                </a:lnTo>
                <a:lnTo>
                  <a:pt x="135" y="7"/>
                </a:lnTo>
                <a:lnTo>
                  <a:pt x="148" y="13"/>
                </a:lnTo>
                <a:lnTo>
                  <a:pt x="167" y="20"/>
                </a:lnTo>
                <a:lnTo>
                  <a:pt x="180" y="26"/>
                </a:lnTo>
                <a:lnTo>
                  <a:pt x="199" y="39"/>
                </a:lnTo>
                <a:lnTo>
                  <a:pt x="219" y="52"/>
                </a:lnTo>
                <a:lnTo>
                  <a:pt x="238" y="65"/>
                </a:lnTo>
                <a:lnTo>
                  <a:pt x="257" y="78"/>
                </a:lnTo>
                <a:lnTo>
                  <a:pt x="276" y="91"/>
                </a:lnTo>
                <a:lnTo>
                  <a:pt x="296" y="110"/>
                </a:lnTo>
                <a:lnTo>
                  <a:pt x="309" y="123"/>
                </a:lnTo>
                <a:lnTo>
                  <a:pt x="321" y="136"/>
                </a:lnTo>
                <a:lnTo>
                  <a:pt x="334" y="148"/>
                </a:lnTo>
                <a:lnTo>
                  <a:pt x="347" y="161"/>
                </a:lnTo>
                <a:lnTo>
                  <a:pt x="360" y="174"/>
                </a:lnTo>
                <a:lnTo>
                  <a:pt x="373" y="193"/>
                </a:lnTo>
                <a:lnTo>
                  <a:pt x="392" y="213"/>
                </a:lnTo>
                <a:lnTo>
                  <a:pt x="405" y="232"/>
                </a:lnTo>
                <a:lnTo>
                  <a:pt x="424" y="258"/>
                </a:lnTo>
                <a:lnTo>
                  <a:pt x="437" y="277"/>
                </a:lnTo>
                <a:lnTo>
                  <a:pt x="456" y="303"/>
                </a:lnTo>
                <a:lnTo>
                  <a:pt x="476" y="335"/>
                </a:lnTo>
                <a:lnTo>
                  <a:pt x="488" y="361"/>
                </a:lnTo>
                <a:lnTo>
                  <a:pt x="508" y="393"/>
                </a:lnTo>
                <a:lnTo>
                  <a:pt x="527" y="425"/>
                </a:lnTo>
                <a:lnTo>
                  <a:pt x="553" y="457"/>
                </a:lnTo>
                <a:lnTo>
                  <a:pt x="572" y="496"/>
                </a:lnTo>
                <a:lnTo>
                  <a:pt x="591" y="528"/>
                </a:lnTo>
                <a:lnTo>
                  <a:pt x="610" y="560"/>
                </a:lnTo>
                <a:lnTo>
                  <a:pt x="630" y="592"/>
                </a:lnTo>
                <a:lnTo>
                  <a:pt x="649" y="625"/>
                </a:lnTo>
                <a:lnTo>
                  <a:pt x="668" y="650"/>
                </a:lnTo>
                <a:lnTo>
                  <a:pt x="687" y="683"/>
                </a:lnTo>
                <a:lnTo>
                  <a:pt x="707" y="708"/>
                </a:lnTo>
                <a:lnTo>
                  <a:pt x="726" y="734"/>
                </a:lnTo>
                <a:lnTo>
                  <a:pt x="745" y="760"/>
                </a:lnTo>
                <a:lnTo>
                  <a:pt x="758" y="785"/>
                </a:lnTo>
                <a:lnTo>
                  <a:pt x="777" y="805"/>
                </a:lnTo>
                <a:lnTo>
                  <a:pt x="797" y="831"/>
                </a:lnTo>
                <a:lnTo>
                  <a:pt x="816" y="850"/>
                </a:lnTo>
                <a:lnTo>
                  <a:pt x="829" y="869"/>
                </a:lnTo>
                <a:lnTo>
                  <a:pt x="848" y="888"/>
                </a:lnTo>
                <a:lnTo>
                  <a:pt x="880" y="927"/>
                </a:lnTo>
                <a:lnTo>
                  <a:pt x="912" y="966"/>
                </a:lnTo>
                <a:lnTo>
                  <a:pt x="951" y="998"/>
                </a:lnTo>
                <a:lnTo>
                  <a:pt x="989" y="1030"/>
                </a:lnTo>
                <a:lnTo>
                  <a:pt x="1034" y="1062"/>
                </a:lnTo>
                <a:lnTo>
                  <a:pt x="1079" y="1088"/>
                </a:lnTo>
                <a:lnTo>
                  <a:pt x="1124" y="1114"/>
                </a:lnTo>
                <a:lnTo>
                  <a:pt x="1169" y="1139"/>
                </a:lnTo>
                <a:lnTo>
                  <a:pt x="1195" y="1152"/>
                </a:lnTo>
                <a:lnTo>
                  <a:pt x="1220" y="1165"/>
                </a:lnTo>
                <a:lnTo>
                  <a:pt x="1240" y="1178"/>
                </a:lnTo>
                <a:lnTo>
                  <a:pt x="1259" y="1191"/>
                </a:lnTo>
                <a:lnTo>
                  <a:pt x="1278" y="1197"/>
                </a:lnTo>
                <a:lnTo>
                  <a:pt x="1291" y="1210"/>
                </a:lnTo>
                <a:lnTo>
                  <a:pt x="1310" y="1217"/>
                </a:lnTo>
                <a:lnTo>
                  <a:pt x="1323" y="1229"/>
                </a:lnTo>
                <a:lnTo>
                  <a:pt x="1336" y="1236"/>
                </a:lnTo>
                <a:lnTo>
                  <a:pt x="1342" y="1242"/>
                </a:lnTo>
                <a:lnTo>
                  <a:pt x="1355" y="1249"/>
                </a:lnTo>
                <a:lnTo>
                  <a:pt x="1362" y="1255"/>
                </a:lnTo>
                <a:lnTo>
                  <a:pt x="1362" y="1262"/>
                </a:lnTo>
                <a:lnTo>
                  <a:pt x="1368" y="1268"/>
                </a:lnTo>
                <a:lnTo>
                  <a:pt x="1368" y="1275"/>
                </a:lnTo>
                <a:lnTo>
                  <a:pt x="1375" y="1281"/>
                </a:lnTo>
                <a:lnTo>
                  <a:pt x="1368" y="1287"/>
                </a:lnTo>
                <a:lnTo>
                  <a:pt x="1368" y="1287"/>
                </a:lnTo>
                <a:lnTo>
                  <a:pt x="1362" y="1294"/>
                </a:lnTo>
                <a:lnTo>
                  <a:pt x="1355" y="1294"/>
                </a:lnTo>
                <a:lnTo>
                  <a:pt x="1349" y="1300"/>
                </a:lnTo>
                <a:lnTo>
                  <a:pt x="1342" y="1300"/>
                </a:lnTo>
                <a:lnTo>
                  <a:pt x="1330" y="1307"/>
                </a:lnTo>
                <a:lnTo>
                  <a:pt x="1317" y="1307"/>
                </a:lnTo>
                <a:lnTo>
                  <a:pt x="1304" y="1313"/>
                </a:lnTo>
                <a:lnTo>
                  <a:pt x="1285" y="1313"/>
                </a:lnTo>
                <a:lnTo>
                  <a:pt x="1265" y="1313"/>
                </a:lnTo>
                <a:lnTo>
                  <a:pt x="1246" y="1313"/>
                </a:lnTo>
                <a:lnTo>
                  <a:pt x="1227" y="1313"/>
                </a:lnTo>
                <a:lnTo>
                  <a:pt x="1201" y="1313"/>
                </a:lnTo>
                <a:lnTo>
                  <a:pt x="1175" y="1313"/>
                </a:lnTo>
                <a:lnTo>
                  <a:pt x="1150" y="1313"/>
                </a:lnTo>
                <a:lnTo>
                  <a:pt x="1124" y="1313"/>
                </a:lnTo>
                <a:lnTo>
                  <a:pt x="1098" y="1307"/>
                </a:lnTo>
                <a:lnTo>
                  <a:pt x="1073" y="1307"/>
                </a:lnTo>
                <a:lnTo>
                  <a:pt x="1047" y="1307"/>
                </a:lnTo>
                <a:lnTo>
                  <a:pt x="1028" y="1300"/>
                </a:lnTo>
                <a:lnTo>
                  <a:pt x="1009" y="1300"/>
                </a:lnTo>
                <a:lnTo>
                  <a:pt x="989" y="1294"/>
                </a:lnTo>
                <a:lnTo>
                  <a:pt x="970" y="1294"/>
                </a:lnTo>
                <a:lnTo>
                  <a:pt x="957" y="1294"/>
                </a:lnTo>
                <a:lnTo>
                  <a:pt x="944" y="1287"/>
                </a:lnTo>
                <a:lnTo>
                  <a:pt x="931" y="1281"/>
                </a:lnTo>
                <a:lnTo>
                  <a:pt x="919" y="1281"/>
                </a:lnTo>
                <a:lnTo>
                  <a:pt x="906" y="1275"/>
                </a:lnTo>
                <a:lnTo>
                  <a:pt x="899" y="1275"/>
                </a:lnTo>
                <a:lnTo>
                  <a:pt x="887" y="1268"/>
                </a:lnTo>
                <a:lnTo>
                  <a:pt x="887" y="1262"/>
                </a:lnTo>
                <a:lnTo>
                  <a:pt x="874" y="1255"/>
                </a:lnTo>
                <a:lnTo>
                  <a:pt x="867" y="1249"/>
                </a:lnTo>
                <a:lnTo>
                  <a:pt x="854" y="1236"/>
                </a:lnTo>
                <a:lnTo>
                  <a:pt x="842" y="1217"/>
                </a:lnTo>
                <a:lnTo>
                  <a:pt x="829" y="1197"/>
                </a:lnTo>
                <a:lnTo>
                  <a:pt x="816" y="1178"/>
                </a:lnTo>
                <a:lnTo>
                  <a:pt x="797" y="1152"/>
                </a:lnTo>
                <a:lnTo>
                  <a:pt x="777" y="1120"/>
                </a:lnTo>
                <a:lnTo>
                  <a:pt x="758" y="1088"/>
                </a:lnTo>
                <a:lnTo>
                  <a:pt x="732" y="1056"/>
                </a:lnTo>
                <a:lnTo>
                  <a:pt x="713" y="1011"/>
                </a:lnTo>
                <a:lnTo>
                  <a:pt x="687" y="972"/>
                </a:lnTo>
                <a:lnTo>
                  <a:pt x="662" y="921"/>
                </a:lnTo>
                <a:lnTo>
                  <a:pt x="630" y="869"/>
                </a:lnTo>
                <a:lnTo>
                  <a:pt x="604" y="818"/>
                </a:lnTo>
                <a:lnTo>
                  <a:pt x="572" y="760"/>
                </a:lnTo>
                <a:lnTo>
                  <a:pt x="540" y="702"/>
                </a:lnTo>
                <a:lnTo>
                  <a:pt x="514" y="650"/>
                </a:lnTo>
                <a:lnTo>
                  <a:pt x="482" y="599"/>
                </a:lnTo>
                <a:lnTo>
                  <a:pt x="456" y="554"/>
                </a:lnTo>
                <a:lnTo>
                  <a:pt x="431" y="509"/>
                </a:lnTo>
                <a:lnTo>
                  <a:pt x="405" y="470"/>
                </a:lnTo>
                <a:lnTo>
                  <a:pt x="379" y="432"/>
                </a:lnTo>
                <a:lnTo>
                  <a:pt x="360" y="393"/>
                </a:lnTo>
                <a:lnTo>
                  <a:pt x="341" y="361"/>
                </a:lnTo>
                <a:lnTo>
                  <a:pt x="315" y="335"/>
                </a:lnTo>
                <a:lnTo>
                  <a:pt x="302" y="303"/>
                </a:lnTo>
                <a:lnTo>
                  <a:pt x="283" y="284"/>
                </a:lnTo>
                <a:lnTo>
                  <a:pt x="270" y="264"/>
                </a:lnTo>
                <a:lnTo>
                  <a:pt x="257" y="245"/>
                </a:lnTo>
                <a:lnTo>
                  <a:pt x="244" y="232"/>
                </a:lnTo>
                <a:lnTo>
                  <a:pt x="231" y="219"/>
                </a:lnTo>
                <a:lnTo>
                  <a:pt x="212" y="193"/>
                </a:lnTo>
                <a:lnTo>
                  <a:pt x="187" y="181"/>
                </a:lnTo>
                <a:lnTo>
                  <a:pt x="167" y="161"/>
                </a:lnTo>
                <a:lnTo>
                  <a:pt x="148" y="148"/>
                </a:lnTo>
                <a:lnTo>
                  <a:pt x="129" y="136"/>
                </a:lnTo>
                <a:lnTo>
                  <a:pt x="109" y="129"/>
                </a:lnTo>
                <a:lnTo>
                  <a:pt x="90" y="123"/>
                </a:lnTo>
                <a:lnTo>
                  <a:pt x="71" y="116"/>
                </a:lnTo>
                <a:lnTo>
                  <a:pt x="52" y="116"/>
                </a:lnTo>
                <a:lnTo>
                  <a:pt x="39" y="110"/>
                </a:lnTo>
                <a:lnTo>
                  <a:pt x="26" y="103"/>
                </a:lnTo>
                <a:lnTo>
                  <a:pt x="13" y="97"/>
                </a:lnTo>
                <a:lnTo>
                  <a:pt x="7" y="91"/>
                </a:lnTo>
                <a:lnTo>
                  <a:pt x="0" y="78"/>
                </a:lnTo>
                <a:lnTo>
                  <a:pt x="0" y="71"/>
                </a:lnTo>
                <a:lnTo>
                  <a:pt x="0" y="65"/>
                </a:lnTo>
                <a:lnTo>
                  <a:pt x="7" y="45"/>
                </a:lnTo>
                <a:lnTo>
                  <a:pt x="20" y="33"/>
                </a:lnTo>
                <a:lnTo>
                  <a:pt x="32" y="20"/>
                </a:lnTo>
                <a:lnTo>
                  <a:pt x="45" y="13"/>
                </a:lnTo>
                <a:lnTo>
                  <a:pt x="45" y="13"/>
                </a:lnTo>
              </a:path>
            </a:pathLst>
          </a:custGeom>
          <a:solidFill>
            <a:srgbClr val="FF0000"/>
          </a:solidFill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1" name="Freeform 31">
            <a:extLst>
              <a:ext uri="{FF2B5EF4-FFF2-40B4-BE49-F238E27FC236}">
                <a16:creationId xmlns:a16="http://schemas.microsoft.com/office/drawing/2014/main" xmlns="" id="{687BB43B-CB4D-4C0E-9BE8-BDEB55788374}"/>
              </a:ext>
            </a:extLst>
          </p:cNvPr>
          <p:cNvSpPr>
            <a:spLocks/>
          </p:cNvSpPr>
          <p:nvPr/>
        </p:nvSpPr>
        <p:spPr bwMode="auto">
          <a:xfrm>
            <a:off x="6174891" y="908720"/>
            <a:ext cx="1440284" cy="2049702"/>
          </a:xfrm>
          <a:custGeom>
            <a:avLst/>
            <a:gdLst/>
            <a:ahLst/>
            <a:cxnLst>
              <a:cxn ang="0">
                <a:pos x="798" y="212"/>
              </a:cxn>
              <a:cxn ang="0">
                <a:pos x="714" y="219"/>
              </a:cxn>
              <a:cxn ang="0">
                <a:pos x="611" y="225"/>
              </a:cxn>
              <a:cxn ang="0">
                <a:pos x="489" y="244"/>
              </a:cxn>
              <a:cxn ang="0">
                <a:pos x="283" y="270"/>
              </a:cxn>
              <a:cxn ang="0">
                <a:pos x="160" y="277"/>
              </a:cxn>
              <a:cxn ang="0">
                <a:pos x="57" y="283"/>
              </a:cxn>
              <a:cxn ang="0">
                <a:pos x="0" y="167"/>
              </a:cxn>
              <a:cxn ang="0">
                <a:pos x="128" y="161"/>
              </a:cxn>
              <a:cxn ang="0">
                <a:pos x="321" y="135"/>
              </a:cxn>
              <a:cxn ang="0">
                <a:pos x="495" y="110"/>
              </a:cxn>
              <a:cxn ang="0">
                <a:pos x="682" y="90"/>
              </a:cxn>
              <a:cxn ang="0">
                <a:pos x="772" y="77"/>
              </a:cxn>
              <a:cxn ang="0">
                <a:pos x="843" y="65"/>
              </a:cxn>
              <a:cxn ang="0">
                <a:pos x="881" y="45"/>
              </a:cxn>
              <a:cxn ang="0">
                <a:pos x="913" y="26"/>
              </a:cxn>
              <a:cxn ang="0">
                <a:pos x="958" y="7"/>
              </a:cxn>
              <a:cxn ang="0">
                <a:pos x="1023" y="13"/>
              </a:cxn>
              <a:cxn ang="0">
                <a:pos x="1106" y="45"/>
              </a:cxn>
              <a:cxn ang="0">
                <a:pos x="1209" y="97"/>
              </a:cxn>
              <a:cxn ang="0">
                <a:pos x="1274" y="155"/>
              </a:cxn>
              <a:cxn ang="0">
                <a:pos x="1287" y="187"/>
              </a:cxn>
              <a:cxn ang="0">
                <a:pos x="1274" y="212"/>
              </a:cxn>
              <a:cxn ang="0">
                <a:pos x="1229" y="238"/>
              </a:cxn>
              <a:cxn ang="0">
                <a:pos x="1203" y="296"/>
              </a:cxn>
              <a:cxn ang="0">
                <a:pos x="1209" y="392"/>
              </a:cxn>
              <a:cxn ang="0">
                <a:pos x="1209" y="527"/>
              </a:cxn>
              <a:cxn ang="0">
                <a:pos x="1203" y="700"/>
              </a:cxn>
              <a:cxn ang="0">
                <a:pos x="1203" y="912"/>
              </a:cxn>
              <a:cxn ang="0">
                <a:pos x="1209" y="1137"/>
              </a:cxn>
              <a:cxn ang="0">
                <a:pos x="1203" y="1259"/>
              </a:cxn>
              <a:cxn ang="0">
                <a:pos x="1190" y="1355"/>
              </a:cxn>
              <a:cxn ang="0">
                <a:pos x="1164" y="1432"/>
              </a:cxn>
              <a:cxn ang="0">
                <a:pos x="1126" y="1509"/>
              </a:cxn>
              <a:cxn ang="0">
                <a:pos x="1055" y="1586"/>
              </a:cxn>
              <a:cxn ang="0">
                <a:pos x="1023" y="1599"/>
              </a:cxn>
              <a:cxn ang="0">
                <a:pos x="971" y="1599"/>
              </a:cxn>
              <a:cxn ang="0">
                <a:pos x="933" y="1548"/>
              </a:cxn>
              <a:cxn ang="0">
                <a:pos x="939" y="1484"/>
              </a:cxn>
              <a:cxn ang="0">
                <a:pos x="920" y="1426"/>
              </a:cxn>
              <a:cxn ang="0">
                <a:pos x="881" y="1349"/>
              </a:cxn>
              <a:cxn ang="0">
                <a:pos x="810" y="1265"/>
              </a:cxn>
              <a:cxn ang="0">
                <a:pos x="804" y="1220"/>
              </a:cxn>
              <a:cxn ang="0">
                <a:pos x="868" y="1220"/>
              </a:cxn>
              <a:cxn ang="0">
                <a:pos x="913" y="1220"/>
              </a:cxn>
              <a:cxn ang="0">
                <a:pos x="939" y="1220"/>
              </a:cxn>
              <a:cxn ang="0">
                <a:pos x="946" y="1208"/>
              </a:cxn>
              <a:cxn ang="0">
                <a:pos x="952" y="1175"/>
              </a:cxn>
              <a:cxn ang="0">
                <a:pos x="952" y="1118"/>
              </a:cxn>
              <a:cxn ang="0">
                <a:pos x="958" y="1028"/>
              </a:cxn>
              <a:cxn ang="0">
                <a:pos x="965" y="861"/>
              </a:cxn>
              <a:cxn ang="0">
                <a:pos x="971" y="668"/>
              </a:cxn>
              <a:cxn ang="0">
                <a:pos x="971" y="527"/>
              </a:cxn>
              <a:cxn ang="0">
                <a:pos x="965" y="405"/>
              </a:cxn>
              <a:cxn ang="0">
                <a:pos x="952" y="309"/>
              </a:cxn>
              <a:cxn ang="0">
                <a:pos x="933" y="251"/>
              </a:cxn>
              <a:cxn ang="0">
                <a:pos x="913" y="225"/>
              </a:cxn>
              <a:cxn ang="0">
                <a:pos x="875" y="212"/>
              </a:cxn>
            </a:cxnLst>
            <a:rect l="0" t="0" r="r" b="b"/>
            <a:pathLst>
              <a:path w="1287" h="1606">
                <a:moveTo>
                  <a:pt x="836" y="212"/>
                </a:moveTo>
                <a:lnTo>
                  <a:pt x="823" y="212"/>
                </a:lnTo>
                <a:lnTo>
                  <a:pt x="810" y="212"/>
                </a:lnTo>
                <a:lnTo>
                  <a:pt x="798" y="212"/>
                </a:lnTo>
                <a:lnTo>
                  <a:pt x="778" y="212"/>
                </a:lnTo>
                <a:lnTo>
                  <a:pt x="759" y="219"/>
                </a:lnTo>
                <a:lnTo>
                  <a:pt x="740" y="219"/>
                </a:lnTo>
                <a:lnTo>
                  <a:pt x="714" y="219"/>
                </a:lnTo>
                <a:lnTo>
                  <a:pt x="695" y="219"/>
                </a:lnTo>
                <a:lnTo>
                  <a:pt x="669" y="225"/>
                </a:lnTo>
                <a:lnTo>
                  <a:pt x="643" y="225"/>
                </a:lnTo>
                <a:lnTo>
                  <a:pt x="611" y="225"/>
                </a:lnTo>
                <a:lnTo>
                  <a:pt x="585" y="232"/>
                </a:lnTo>
                <a:lnTo>
                  <a:pt x="553" y="238"/>
                </a:lnTo>
                <a:lnTo>
                  <a:pt x="521" y="238"/>
                </a:lnTo>
                <a:lnTo>
                  <a:pt x="489" y="244"/>
                </a:lnTo>
                <a:lnTo>
                  <a:pt x="450" y="251"/>
                </a:lnTo>
                <a:lnTo>
                  <a:pt x="379" y="257"/>
                </a:lnTo>
                <a:lnTo>
                  <a:pt x="315" y="264"/>
                </a:lnTo>
                <a:lnTo>
                  <a:pt x="283" y="270"/>
                </a:lnTo>
                <a:lnTo>
                  <a:pt x="251" y="270"/>
                </a:lnTo>
                <a:lnTo>
                  <a:pt x="218" y="270"/>
                </a:lnTo>
                <a:lnTo>
                  <a:pt x="193" y="277"/>
                </a:lnTo>
                <a:lnTo>
                  <a:pt x="160" y="277"/>
                </a:lnTo>
                <a:lnTo>
                  <a:pt x="135" y="277"/>
                </a:lnTo>
                <a:lnTo>
                  <a:pt x="109" y="283"/>
                </a:lnTo>
                <a:lnTo>
                  <a:pt x="83" y="283"/>
                </a:lnTo>
                <a:lnTo>
                  <a:pt x="57" y="283"/>
                </a:lnTo>
                <a:lnTo>
                  <a:pt x="38" y="283"/>
                </a:lnTo>
                <a:lnTo>
                  <a:pt x="19" y="283"/>
                </a:lnTo>
                <a:lnTo>
                  <a:pt x="0" y="283"/>
                </a:lnTo>
                <a:lnTo>
                  <a:pt x="0" y="167"/>
                </a:lnTo>
                <a:lnTo>
                  <a:pt x="25" y="167"/>
                </a:lnTo>
                <a:lnTo>
                  <a:pt x="57" y="167"/>
                </a:lnTo>
                <a:lnTo>
                  <a:pt x="96" y="167"/>
                </a:lnTo>
                <a:lnTo>
                  <a:pt x="128" y="161"/>
                </a:lnTo>
                <a:lnTo>
                  <a:pt x="167" y="161"/>
                </a:lnTo>
                <a:lnTo>
                  <a:pt x="205" y="155"/>
                </a:lnTo>
                <a:lnTo>
                  <a:pt x="283" y="142"/>
                </a:lnTo>
                <a:lnTo>
                  <a:pt x="321" y="135"/>
                </a:lnTo>
                <a:lnTo>
                  <a:pt x="360" y="129"/>
                </a:lnTo>
                <a:lnTo>
                  <a:pt x="405" y="122"/>
                </a:lnTo>
                <a:lnTo>
                  <a:pt x="450" y="116"/>
                </a:lnTo>
                <a:lnTo>
                  <a:pt x="495" y="110"/>
                </a:lnTo>
                <a:lnTo>
                  <a:pt x="547" y="103"/>
                </a:lnTo>
                <a:lnTo>
                  <a:pt x="598" y="97"/>
                </a:lnTo>
                <a:lnTo>
                  <a:pt x="656" y="90"/>
                </a:lnTo>
                <a:lnTo>
                  <a:pt x="682" y="90"/>
                </a:lnTo>
                <a:lnTo>
                  <a:pt x="707" y="84"/>
                </a:lnTo>
                <a:lnTo>
                  <a:pt x="727" y="84"/>
                </a:lnTo>
                <a:lnTo>
                  <a:pt x="752" y="77"/>
                </a:lnTo>
                <a:lnTo>
                  <a:pt x="772" y="77"/>
                </a:lnTo>
                <a:lnTo>
                  <a:pt x="791" y="71"/>
                </a:lnTo>
                <a:lnTo>
                  <a:pt x="810" y="71"/>
                </a:lnTo>
                <a:lnTo>
                  <a:pt x="823" y="65"/>
                </a:lnTo>
                <a:lnTo>
                  <a:pt x="843" y="65"/>
                </a:lnTo>
                <a:lnTo>
                  <a:pt x="855" y="58"/>
                </a:lnTo>
                <a:lnTo>
                  <a:pt x="862" y="52"/>
                </a:lnTo>
                <a:lnTo>
                  <a:pt x="875" y="52"/>
                </a:lnTo>
                <a:lnTo>
                  <a:pt x="881" y="45"/>
                </a:lnTo>
                <a:lnTo>
                  <a:pt x="894" y="39"/>
                </a:lnTo>
                <a:lnTo>
                  <a:pt x="900" y="39"/>
                </a:lnTo>
                <a:lnTo>
                  <a:pt x="900" y="33"/>
                </a:lnTo>
                <a:lnTo>
                  <a:pt x="913" y="26"/>
                </a:lnTo>
                <a:lnTo>
                  <a:pt x="920" y="13"/>
                </a:lnTo>
                <a:lnTo>
                  <a:pt x="933" y="13"/>
                </a:lnTo>
                <a:lnTo>
                  <a:pt x="946" y="7"/>
                </a:lnTo>
                <a:lnTo>
                  <a:pt x="958" y="7"/>
                </a:lnTo>
                <a:lnTo>
                  <a:pt x="971" y="0"/>
                </a:lnTo>
                <a:lnTo>
                  <a:pt x="991" y="7"/>
                </a:lnTo>
                <a:lnTo>
                  <a:pt x="1003" y="7"/>
                </a:lnTo>
                <a:lnTo>
                  <a:pt x="1023" y="13"/>
                </a:lnTo>
                <a:lnTo>
                  <a:pt x="1042" y="13"/>
                </a:lnTo>
                <a:lnTo>
                  <a:pt x="1061" y="26"/>
                </a:lnTo>
                <a:lnTo>
                  <a:pt x="1081" y="33"/>
                </a:lnTo>
                <a:lnTo>
                  <a:pt x="1106" y="45"/>
                </a:lnTo>
                <a:lnTo>
                  <a:pt x="1132" y="52"/>
                </a:lnTo>
                <a:lnTo>
                  <a:pt x="1158" y="71"/>
                </a:lnTo>
                <a:lnTo>
                  <a:pt x="1184" y="84"/>
                </a:lnTo>
                <a:lnTo>
                  <a:pt x="1209" y="97"/>
                </a:lnTo>
                <a:lnTo>
                  <a:pt x="1229" y="116"/>
                </a:lnTo>
                <a:lnTo>
                  <a:pt x="1248" y="129"/>
                </a:lnTo>
                <a:lnTo>
                  <a:pt x="1261" y="142"/>
                </a:lnTo>
                <a:lnTo>
                  <a:pt x="1274" y="155"/>
                </a:lnTo>
                <a:lnTo>
                  <a:pt x="1280" y="161"/>
                </a:lnTo>
                <a:lnTo>
                  <a:pt x="1287" y="174"/>
                </a:lnTo>
                <a:lnTo>
                  <a:pt x="1287" y="180"/>
                </a:lnTo>
                <a:lnTo>
                  <a:pt x="1287" y="187"/>
                </a:lnTo>
                <a:lnTo>
                  <a:pt x="1287" y="193"/>
                </a:lnTo>
                <a:lnTo>
                  <a:pt x="1280" y="199"/>
                </a:lnTo>
                <a:lnTo>
                  <a:pt x="1280" y="206"/>
                </a:lnTo>
                <a:lnTo>
                  <a:pt x="1274" y="212"/>
                </a:lnTo>
                <a:lnTo>
                  <a:pt x="1267" y="219"/>
                </a:lnTo>
                <a:lnTo>
                  <a:pt x="1254" y="225"/>
                </a:lnTo>
                <a:lnTo>
                  <a:pt x="1242" y="232"/>
                </a:lnTo>
                <a:lnTo>
                  <a:pt x="1229" y="238"/>
                </a:lnTo>
                <a:lnTo>
                  <a:pt x="1222" y="251"/>
                </a:lnTo>
                <a:lnTo>
                  <a:pt x="1216" y="264"/>
                </a:lnTo>
                <a:lnTo>
                  <a:pt x="1209" y="277"/>
                </a:lnTo>
                <a:lnTo>
                  <a:pt x="1203" y="296"/>
                </a:lnTo>
                <a:lnTo>
                  <a:pt x="1203" y="315"/>
                </a:lnTo>
                <a:lnTo>
                  <a:pt x="1203" y="334"/>
                </a:lnTo>
                <a:lnTo>
                  <a:pt x="1209" y="360"/>
                </a:lnTo>
                <a:lnTo>
                  <a:pt x="1209" y="392"/>
                </a:lnTo>
                <a:lnTo>
                  <a:pt x="1209" y="424"/>
                </a:lnTo>
                <a:lnTo>
                  <a:pt x="1209" y="456"/>
                </a:lnTo>
                <a:lnTo>
                  <a:pt x="1209" y="488"/>
                </a:lnTo>
                <a:lnTo>
                  <a:pt x="1209" y="527"/>
                </a:lnTo>
                <a:lnTo>
                  <a:pt x="1209" y="565"/>
                </a:lnTo>
                <a:lnTo>
                  <a:pt x="1209" y="610"/>
                </a:lnTo>
                <a:lnTo>
                  <a:pt x="1209" y="655"/>
                </a:lnTo>
                <a:lnTo>
                  <a:pt x="1203" y="700"/>
                </a:lnTo>
                <a:lnTo>
                  <a:pt x="1203" y="752"/>
                </a:lnTo>
                <a:lnTo>
                  <a:pt x="1203" y="803"/>
                </a:lnTo>
                <a:lnTo>
                  <a:pt x="1203" y="854"/>
                </a:lnTo>
                <a:lnTo>
                  <a:pt x="1203" y="912"/>
                </a:lnTo>
                <a:lnTo>
                  <a:pt x="1203" y="976"/>
                </a:lnTo>
                <a:lnTo>
                  <a:pt x="1203" y="1034"/>
                </a:lnTo>
                <a:lnTo>
                  <a:pt x="1209" y="1105"/>
                </a:lnTo>
                <a:lnTo>
                  <a:pt x="1209" y="1137"/>
                </a:lnTo>
                <a:lnTo>
                  <a:pt x="1209" y="1169"/>
                </a:lnTo>
                <a:lnTo>
                  <a:pt x="1209" y="1201"/>
                </a:lnTo>
                <a:lnTo>
                  <a:pt x="1203" y="1227"/>
                </a:lnTo>
                <a:lnTo>
                  <a:pt x="1203" y="1259"/>
                </a:lnTo>
                <a:lnTo>
                  <a:pt x="1196" y="1285"/>
                </a:lnTo>
                <a:lnTo>
                  <a:pt x="1196" y="1310"/>
                </a:lnTo>
                <a:lnTo>
                  <a:pt x="1190" y="1329"/>
                </a:lnTo>
                <a:lnTo>
                  <a:pt x="1190" y="1355"/>
                </a:lnTo>
                <a:lnTo>
                  <a:pt x="1184" y="1374"/>
                </a:lnTo>
                <a:lnTo>
                  <a:pt x="1177" y="1394"/>
                </a:lnTo>
                <a:lnTo>
                  <a:pt x="1171" y="1419"/>
                </a:lnTo>
                <a:lnTo>
                  <a:pt x="1164" y="1432"/>
                </a:lnTo>
                <a:lnTo>
                  <a:pt x="1158" y="1451"/>
                </a:lnTo>
                <a:lnTo>
                  <a:pt x="1151" y="1471"/>
                </a:lnTo>
                <a:lnTo>
                  <a:pt x="1139" y="1484"/>
                </a:lnTo>
                <a:lnTo>
                  <a:pt x="1126" y="1509"/>
                </a:lnTo>
                <a:lnTo>
                  <a:pt x="1106" y="1535"/>
                </a:lnTo>
                <a:lnTo>
                  <a:pt x="1087" y="1554"/>
                </a:lnTo>
                <a:lnTo>
                  <a:pt x="1074" y="1573"/>
                </a:lnTo>
                <a:lnTo>
                  <a:pt x="1055" y="1586"/>
                </a:lnTo>
                <a:lnTo>
                  <a:pt x="1048" y="1593"/>
                </a:lnTo>
                <a:lnTo>
                  <a:pt x="1042" y="1599"/>
                </a:lnTo>
                <a:lnTo>
                  <a:pt x="1029" y="1599"/>
                </a:lnTo>
                <a:lnTo>
                  <a:pt x="1023" y="1599"/>
                </a:lnTo>
                <a:lnTo>
                  <a:pt x="1016" y="1606"/>
                </a:lnTo>
                <a:lnTo>
                  <a:pt x="1003" y="1606"/>
                </a:lnTo>
                <a:lnTo>
                  <a:pt x="984" y="1606"/>
                </a:lnTo>
                <a:lnTo>
                  <a:pt x="971" y="1599"/>
                </a:lnTo>
                <a:lnTo>
                  <a:pt x="958" y="1593"/>
                </a:lnTo>
                <a:lnTo>
                  <a:pt x="946" y="1580"/>
                </a:lnTo>
                <a:lnTo>
                  <a:pt x="939" y="1567"/>
                </a:lnTo>
                <a:lnTo>
                  <a:pt x="933" y="1548"/>
                </a:lnTo>
                <a:lnTo>
                  <a:pt x="933" y="1529"/>
                </a:lnTo>
                <a:lnTo>
                  <a:pt x="939" y="1509"/>
                </a:lnTo>
                <a:lnTo>
                  <a:pt x="939" y="1496"/>
                </a:lnTo>
                <a:lnTo>
                  <a:pt x="939" y="1484"/>
                </a:lnTo>
                <a:lnTo>
                  <a:pt x="939" y="1471"/>
                </a:lnTo>
                <a:lnTo>
                  <a:pt x="933" y="1458"/>
                </a:lnTo>
                <a:lnTo>
                  <a:pt x="926" y="1439"/>
                </a:lnTo>
                <a:lnTo>
                  <a:pt x="920" y="1426"/>
                </a:lnTo>
                <a:lnTo>
                  <a:pt x="913" y="1407"/>
                </a:lnTo>
                <a:lnTo>
                  <a:pt x="900" y="1387"/>
                </a:lnTo>
                <a:lnTo>
                  <a:pt x="894" y="1368"/>
                </a:lnTo>
                <a:lnTo>
                  <a:pt x="881" y="1349"/>
                </a:lnTo>
                <a:lnTo>
                  <a:pt x="862" y="1329"/>
                </a:lnTo>
                <a:lnTo>
                  <a:pt x="849" y="1310"/>
                </a:lnTo>
                <a:lnTo>
                  <a:pt x="830" y="1285"/>
                </a:lnTo>
                <a:lnTo>
                  <a:pt x="810" y="1265"/>
                </a:lnTo>
                <a:lnTo>
                  <a:pt x="791" y="1240"/>
                </a:lnTo>
                <a:lnTo>
                  <a:pt x="765" y="1214"/>
                </a:lnTo>
                <a:lnTo>
                  <a:pt x="785" y="1214"/>
                </a:lnTo>
                <a:lnTo>
                  <a:pt x="804" y="1220"/>
                </a:lnTo>
                <a:lnTo>
                  <a:pt x="823" y="1220"/>
                </a:lnTo>
                <a:lnTo>
                  <a:pt x="843" y="1220"/>
                </a:lnTo>
                <a:lnTo>
                  <a:pt x="855" y="1220"/>
                </a:lnTo>
                <a:lnTo>
                  <a:pt x="868" y="1220"/>
                </a:lnTo>
                <a:lnTo>
                  <a:pt x="881" y="1220"/>
                </a:lnTo>
                <a:lnTo>
                  <a:pt x="894" y="1220"/>
                </a:lnTo>
                <a:lnTo>
                  <a:pt x="907" y="1220"/>
                </a:lnTo>
                <a:lnTo>
                  <a:pt x="913" y="1220"/>
                </a:lnTo>
                <a:lnTo>
                  <a:pt x="926" y="1220"/>
                </a:lnTo>
                <a:lnTo>
                  <a:pt x="933" y="1220"/>
                </a:lnTo>
                <a:lnTo>
                  <a:pt x="939" y="1220"/>
                </a:lnTo>
                <a:lnTo>
                  <a:pt x="939" y="1220"/>
                </a:lnTo>
                <a:lnTo>
                  <a:pt x="946" y="1214"/>
                </a:lnTo>
                <a:lnTo>
                  <a:pt x="946" y="1214"/>
                </a:lnTo>
                <a:lnTo>
                  <a:pt x="946" y="1214"/>
                </a:lnTo>
                <a:lnTo>
                  <a:pt x="946" y="1208"/>
                </a:lnTo>
                <a:lnTo>
                  <a:pt x="946" y="1201"/>
                </a:lnTo>
                <a:lnTo>
                  <a:pt x="946" y="1195"/>
                </a:lnTo>
                <a:lnTo>
                  <a:pt x="946" y="1188"/>
                </a:lnTo>
                <a:lnTo>
                  <a:pt x="952" y="1175"/>
                </a:lnTo>
                <a:lnTo>
                  <a:pt x="952" y="1163"/>
                </a:lnTo>
                <a:lnTo>
                  <a:pt x="952" y="1150"/>
                </a:lnTo>
                <a:lnTo>
                  <a:pt x="952" y="1137"/>
                </a:lnTo>
                <a:lnTo>
                  <a:pt x="952" y="1118"/>
                </a:lnTo>
                <a:lnTo>
                  <a:pt x="952" y="1098"/>
                </a:lnTo>
                <a:lnTo>
                  <a:pt x="952" y="1073"/>
                </a:lnTo>
                <a:lnTo>
                  <a:pt x="952" y="1053"/>
                </a:lnTo>
                <a:lnTo>
                  <a:pt x="958" y="1028"/>
                </a:lnTo>
                <a:lnTo>
                  <a:pt x="958" y="1002"/>
                </a:lnTo>
                <a:lnTo>
                  <a:pt x="958" y="976"/>
                </a:lnTo>
                <a:lnTo>
                  <a:pt x="965" y="919"/>
                </a:lnTo>
                <a:lnTo>
                  <a:pt x="965" y="861"/>
                </a:lnTo>
                <a:lnTo>
                  <a:pt x="971" y="809"/>
                </a:lnTo>
                <a:lnTo>
                  <a:pt x="971" y="758"/>
                </a:lnTo>
                <a:lnTo>
                  <a:pt x="971" y="713"/>
                </a:lnTo>
                <a:lnTo>
                  <a:pt x="971" y="668"/>
                </a:lnTo>
                <a:lnTo>
                  <a:pt x="971" y="630"/>
                </a:lnTo>
                <a:lnTo>
                  <a:pt x="971" y="591"/>
                </a:lnTo>
                <a:lnTo>
                  <a:pt x="971" y="559"/>
                </a:lnTo>
                <a:lnTo>
                  <a:pt x="971" y="527"/>
                </a:lnTo>
                <a:lnTo>
                  <a:pt x="971" y="495"/>
                </a:lnTo>
                <a:lnTo>
                  <a:pt x="971" y="463"/>
                </a:lnTo>
                <a:lnTo>
                  <a:pt x="971" y="431"/>
                </a:lnTo>
                <a:lnTo>
                  <a:pt x="965" y="405"/>
                </a:lnTo>
                <a:lnTo>
                  <a:pt x="965" y="379"/>
                </a:lnTo>
                <a:lnTo>
                  <a:pt x="958" y="354"/>
                </a:lnTo>
                <a:lnTo>
                  <a:pt x="958" y="328"/>
                </a:lnTo>
                <a:lnTo>
                  <a:pt x="952" y="309"/>
                </a:lnTo>
                <a:lnTo>
                  <a:pt x="946" y="289"/>
                </a:lnTo>
                <a:lnTo>
                  <a:pt x="946" y="277"/>
                </a:lnTo>
                <a:lnTo>
                  <a:pt x="939" y="264"/>
                </a:lnTo>
                <a:lnTo>
                  <a:pt x="933" y="251"/>
                </a:lnTo>
                <a:lnTo>
                  <a:pt x="933" y="238"/>
                </a:lnTo>
                <a:lnTo>
                  <a:pt x="926" y="232"/>
                </a:lnTo>
                <a:lnTo>
                  <a:pt x="920" y="225"/>
                </a:lnTo>
                <a:lnTo>
                  <a:pt x="913" y="225"/>
                </a:lnTo>
                <a:lnTo>
                  <a:pt x="907" y="219"/>
                </a:lnTo>
                <a:lnTo>
                  <a:pt x="900" y="219"/>
                </a:lnTo>
                <a:lnTo>
                  <a:pt x="888" y="219"/>
                </a:lnTo>
                <a:lnTo>
                  <a:pt x="875" y="212"/>
                </a:lnTo>
                <a:lnTo>
                  <a:pt x="855" y="212"/>
                </a:lnTo>
                <a:lnTo>
                  <a:pt x="836" y="212"/>
                </a:lnTo>
                <a:lnTo>
                  <a:pt x="836" y="212"/>
                </a:lnTo>
              </a:path>
            </a:pathLst>
          </a:custGeom>
          <a:solidFill>
            <a:srgbClr val="FF0000"/>
          </a:solidFill>
          <a:ln w="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52967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组合 41">
            <a:extLst>
              <a:ext uri="{FF2B5EF4-FFF2-40B4-BE49-F238E27FC236}">
                <a16:creationId xmlns:a16="http://schemas.microsoft.com/office/drawing/2014/main" xmlns="" id="{16C95A59-BD20-439C-950E-ACBAD488442F}"/>
              </a:ext>
            </a:extLst>
          </p:cNvPr>
          <p:cNvGrpSpPr/>
          <p:nvPr/>
        </p:nvGrpSpPr>
        <p:grpSpPr>
          <a:xfrm>
            <a:off x="605655" y="192495"/>
            <a:ext cx="3195253" cy="3294836"/>
            <a:chOff x="848369" y="210334"/>
            <a:chExt cx="2964710" cy="3057108"/>
          </a:xfrm>
        </p:grpSpPr>
        <p:sp>
          <p:nvSpPr>
            <p:cNvPr id="43" name="矩形 42">
              <a:extLst>
                <a:ext uri="{FF2B5EF4-FFF2-40B4-BE49-F238E27FC236}">
                  <a16:creationId xmlns:a16="http://schemas.microsoft.com/office/drawing/2014/main" xmlns="" id="{DAF5EF49-5D3C-48FA-8013-A0D743AECF69}"/>
                </a:ext>
              </a:extLst>
            </p:cNvPr>
            <p:cNvSpPr/>
            <p:nvPr/>
          </p:nvSpPr>
          <p:spPr>
            <a:xfrm>
              <a:off x="848369" y="210334"/>
              <a:ext cx="2964710" cy="305710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44" name="直接连接符 43">
              <a:extLst>
                <a:ext uri="{FF2B5EF4-FFF2-40B4-BE49-F238E27FC236}">
                  <a16:creationId xmlns:a16="http://schemas.microsoft.com/office/drawing/2014/main" xmlns="" id="{F955E541-100E-4024-9C32-2FA37FF4C373}"/>
                </a:ext>
              </a:extLst>
            </p:cNvPr>
            <p:cNvCxnSpPr>
              <a:stCxn id="43" idx="1"/>
            </p:cNvCxnSpPr>
            <p:nvPr/>
          </p:nvCxnSpPr>
          <p:spPr>
            <a:xfrm flipV="1">
              <a:off x="848369" y="1725333"/>
              <a:ext cx="2931543" cy="13555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接连接符 44">
              <a:extLst>
                <a:ext uri="{FF2B5EF4-FFF2-40B4-BE49-F238E27FC236}">
                  <a16:creationId xmlns:a16="http://schemas.microsoft.com/office/drawing/2014/main" xmlns="" id="{A3C7B4A8-CF23-4D53-9981-F293068D9F4F}"/>
                </a:ext>
              </a:extLst>
            </p:cNvPr>
            <p:cNvCxnSpPr>
              <a:stCxn id="43" idx="0"/>
              <a:endCxn id="43" idx="2"/>
            </p:cNvCxnSpPr>
            <p:nvPr/>
          </p:nvCxnSpPr>
          <p:spPr>
            <a:xfrm>
              <a:off x="2330724" y="210334"/>
              <a:ext cx="0" cy="3057108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组合 45">
            <a:extLst>
              <a:ext uri="{FF2B5EF4-FFF2-40B4-BE49-F238E27FC236}">
                <a16:creationId xmlns:a16="http://schemas.microsoft.com/office/drawing/2014/main" xmlns="" id="{0839DA08-AFF1-4B4E-9BFF-C0F12F6F05F7}"/>
              </a:ext>
            </a:extLst>
          </p:cNvPr>
          <p:cNvGrpSpPr/>
          <p:nvPr/>
        </p:nvGrpSpPr>
        <p:grpSpPr>
          <a:xfrm>
            <a:off x="4864962" y="206172"/>
            <a:ext cx="3195253" cy="3294836"/>
            <a:chOff x="848369" y="210334"/>
            <a:chExt cx="2964710" cy="3057108"/>
          </a:xfrm>
        </p:grpSpPr>
        <p:sp>
          <p:nvSpPr>
            <p:cNvPr id="47" name="矩形 46">
              <a:extLst>
                <a:ext uri="{FF2B5EF4-FFF2-40B4-BE49-F238E27FC236}">
                  <a16:creationId xmlns:a16="http://schemas.microsoft.com/office/drawing/2014/main" xmlns="" id="{51E2FBFB-96C1-4787-9FD2-E8A6D45462AB}"/>
                </a:ext>
              </a:extLst>
            </p:cNvPr>
            <p:cNvSpPr/>
            <p:nvPr/>
          </p:nvSpPr>
          <p:spPr>
            <a:xfrm>
              <a:off x="848369" y="210334"/>
              <a:ext cx="2964710" cy="305710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48" name="直接连接符 47">
              <a:extLst>
                <a:ext uri="{FF2B5EF4-FFF2-40B4-BE49-F238E27FC236}">
                  <a16:creationId xmlns:a16="http://schemas.microsoft.com/office/drawing/2014/main" xmlns="" id="{22D7019F-E2D9-48D7-98F4-9453C606A300}"/>
                </a:ext>
              </a:extLst>
            </p:cNvPr>
            <p:cNvCxnSpPr>
              <a:stCxn id="47" idx="1"/>
            </p:cNvCxnSpPr>
            <p:nvPr/>
          </p:nvCxnSpPr>
          <p:spPr>
            <a:xfrm flipV="1">
              <a:off x="848369" y="1725333"/>
              <a:ext cx="2931543" cy="13555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接连接符 48">
              <a:extLst>
                <a:ext uri="{FF2B5EF4-FFF2-40B4-BE49-F238E27FC236}">
                  <a16:creationId xmlns:a16="http://schemas.microsoft.com/office/drawing/2014/main" xmlns="" id="{559BDDF0-3818-4320-A3B9-69D9AD80C1B0}"/>
                </a:ext>
              </a:extLst>
            </p:cNvPr>
            <p:cNvCxnSpPr>
              <a:stCxn id="47" idx="0"/>
              <a:endCxn id="47" idx="2"/>
            </p:cNvCxnSpPr>
            <p:nvPr/>
          </p:nvCxnSpPr>
          <p:spPr>
            <a:xfrm>
              <a:off x="2330724" y="210334"/>
              <a:ext cx="0" cy="3057108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组合 49">
            <a:extLst>
              <a:ext uri="{FF2B5EF4-FFF2-40B4-BE49-F238E27FC236}">
                <a16:creationId xmlns:a16="http://schemas.microsoft.com/office/drawing/2014/main" xmlns="" id="{F988774D-13D7-4FA2-A966-E0D5874E4633}"/>
              </a:ext>
            </a:extLst>
          </p:cNvPr>
          <p:cNvGrpSpPr/>
          <p:nvPr/>
        </p:nvGrpSpPr>
        <p:grpSpPr>
          <a:xfrm>
            <a:off x="616936" y="3544114"/>
            <a:ext cx="3195253" cy="3294836"/>
            <a:chOff x="848369" y="210334"/>
            <a:chExt cx="2964710" cy="3057108"/>
          </a:xfrm>
        </p:grpSpPr>
        <p:sp>
          <p:nvSpPr>
            <p:cNvPr id="51" name="矩形 50">
              <a:extLst>
                <a:ext uri="{FF2B5EF4-FFF2-40B4-BE49-F238E27FC236}">
                  <a16:creationId xmlns:a16="http://schemas.microsoft.com/office/drawing/2014/main" xmlns="" id="{C0C68F82-ECF1-49E0-A80A-99036835B9A1}"/>
                </a:ext>
              </a:extLst>
            </p:cNvPr>
            <p:cNvSpPr/>
            <p:nvPr/>
          </p:nvSpPr>
          <p:spPr>
            <a:xfrm>
              <a:off x="848369" y="210334"/>
              <a:ext cx="2964710" cy="305710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52" name="直接连接符 51">
              <a:extLst>
                <a:ext uri="{FF2B5EF4-FFF2-40B4-BE49-F238E27FC236}">
                  <a16:creationId xmlns:a16="http://schemas.microsoft.com/office/drawing/2014/main" xmlns="" id="{8FD2C329-D79A-4828-BC95-B4241672705D}"/>
                </a:ext>
              </a:extLst>
            </p:cNvPr>
            <p:cNvCxnSpPr>
              <a:stCxn id="51" idx="1"/>
            </p:cNvCxnSpPr>
            <p:nvPr/>
          </p:nvCxnSpPr>
          <p:spPr>
            <a:xfrm flipV="1">
              <a:off x="848369" y="1725333"/>
              <a:ext cx="2931543" cy="13555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接连接符 52">
              <a:extLst>
                <a:ext uri="{FF2B5EF4-FFF2-40B4-BE49-F238E27FC236}">
                  <a16:creationId xmlns:a16="http://schemas.microsoft.com/office/drawing/2014/main" xmlns="" id="{3328F991-BCDB-4C83-8E91-3D3FDDB5CE95}"/>
                </a:ext>
              </a:extLst>
            </p:cNvPr>
            <p:cNvCxnSpPr>
              <a:stCxn id="51" idx="0"/>
              <a:endCxn id="51" idx="2"/>
            </p:cNvCxnSpPr>
            <p:nvPr/>
          </p:nvCxnSpPr>
          <p:spPr>
            <a:xfrm>
              <a:off x="2330724" y="210334"/>
              <a:ext cx="0" cy="3057108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4" name="组合 53">
            <a:extLst>
              <a:ext uri="{FF2B5EF4-FFF2-40B4-BE49-F238E27FC236}">
                <a16:creationId xmlns:a16="http://schemas.microsoft.com/office/drawing/2014/main" xmlns="" id="{BB9B13A4-C25B-4628-A5BB-A599939AEFA1}"/>
              </a:ext>
            </a:extLst>
          </p:cNvPr>
          <p:cNvGrpSpPr/>
          <p:nvPr/>
        </p:nvGrpSpPr>
        <p:grpSpPr>
          <a:xfrm>
            <a:off x="4864962" y="3570857"/>
            <a:ext cx="3195253" cy="3294836"/>
            <a:chOff x="848369" y="210334"/>
            <a:chExt cx="2964710" cy="3057108"/>
          </a:xfrm>
        </p:grpSpPr>
        <p:sp>
          <p:nvSpPr>
            <p:cNvPr id="55" name="矩形 54">
              <a:extLst>
                <a:ext uri="{FF2B5EF4-FFF2-40B4-BE49-F238E27FC236}">
                  <a16:creationId xmlns:a16="http://schemas.microsoft.com/office/drawing/2014/main" xmlns="" id="{9148F76B-97BE-4003-8E42-25EBB64AEE32}"/>
                </a:ext>
              </a:extLst>
            </p:cNvPr>
            <p:cNvSpPr/>
            <p:nvPr/>
          </p:nvSpPr>
          <p:spPr>
            <a:xfrm>
              <a:off x="848369" y="210334"/>
              <a:ext cx="2964710" cy="305710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56" name="直接连接符 55">
              <a:extLst>
                <a:ext uri="{FF2B5EF4-FFF2-40B4-BE49-F238E27FC236}">
                  <a16:creationId xmlns:a16="http://schemas.microsoft.com/office/drawing/2014/main" xmlns="" id="{C73F76E0-1292-4E2B-A92B-0FD2DBD27547}"/>
                </a:ext>
              </a:extLst>
            </p:cNvPr>
            <p:cNvCxnSpPr>
              <a:stCxn id="55" idx="1"/>
            </p:cNvCxnSpPr>
            <p:nvPr/>
          </p:nvCxnSpPr>
          <p:spPr>
            <a:xfrm flipV="1">
              <a:off x="848369" y="1725333"/>
              <a:ext cx="2931543" cy="13555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直接连接符 56">
              <a:extLst>
                <a:ext uri="{FF2B5EF4-FFF2-40B4-BE49-F238E27FC236}">
                  <a16:creationId xmlns:a16="http://schemas.microsoft.com/office/drawing/2014/main" xmlns="" id="{FB4D11CA-BE0B-43FC-A5A8-4EE37A4758D3}"/>
                </a:ext>
              </a:extLst>
            </p:cNvPr>
            <p:cNvCxnSpPr>
              <a:stCxn id="55" idx="0"/>
              <a:endCxn id="55" idx="2"/>
            </p:cNvCxnSpPr>
            <p:nvPr/>
          </p:nvCxnSpPr>
          <p:spPr>
            <a:xfrm>
              <a:off x="2330724" y="210334"/>
              <a:ext cx="0" cy="3057108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文本框 1"/>
          <p:cNvSpPr txBox="1"/>
          <p:nvPr/>
        </p:nvSpPr>
        <p:spPr>
          <a:xfrm>
            <a:off x="660480" y="37847"/>
            <a:ext cx="284097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2000" b="1" dirty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千</a:t>
            </a:r>
          </a:p>
        </p:txBody>
      </p:sp>
      <p:sp>
        <p:nvSpPr>
          <p:cNvPr id="59" name="文本框 58"/>
          <p:cNvSpPr txBox="1"/>
          <p:nvPr/>
        </p:nvSpPr>
        <p:spPr>
          <a:xfrm>
            <a:off x="4973063" y="-44962"/>
            <a:ext cx="284097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2000" b="1" dirty="0" smtClean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里</a:t>
            </a:r>
            <a:endParaRPr lang="zh-CN" altLang="en-US" sz="22000" b="1" dirty="0">
              <a:solidFill>
                <a:srgbClr val="FF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60" name="文本框 59"/>
          <p:cNvSpPr txBox="1"/>
          <p:nvPr/>
        </p:nvSpPr>
        <p:spPr>
          <a:xfrm>
            <a:off x="685341" y="3380125"/>
            <a:ext cx="284097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2000" b="1" dirty="0" smtClean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黄</a:t>
            </a:r>
            <a:endParaRPr lang="zh-CN" altLang="en-US" sz="22000" b="1" dirty="0">
              <a:solidFill>
                <a:srgbClr val="FF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61" name="文本框 60"/>
          <p:cNvSpPr txBox="1"/>
          <p:nvPr/>
        </p:nvSpPr>
        <p:spPr>
          <a:xfrm>
            <a:off x="4993537" y="3486399"/>
            <a:ext cx="284097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2000" b="1" dirty="0" smtClean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云</a:t>
            </a:r>
            <a:endParaRPr lang="zh-CN" altLang="en-US" sz="22000" b="1" dirty="0">
              <a:solidFill>
                <a:srgbClr val="FF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74445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组合 41">
            <a:extLst>
              <a:ext uri="{FF2B5EF4-FFF2-40B4-BE49-F238E27FC236}">
                <a16:creationId xmlns:a16="http://schemas.microsoft.com/office/drawing/2014/main" xmlns="" id="{16C95A59-BD20-439C-950E-ACBAD488442F}"/>
              </a:ext>
            </a:extLst>
          </p:cNvPr>
          <p:cNvGrpSpPr/>
          <p:nvPr/>
        </p:nvGrpSpPr>
        <p:grpSpPr>
          <a:xfrm>
            <a:off x="605655" y="192495"/>
            <a:ext cx="3195253" cy="3294836"/>
            <a:chOff x="848369" y="210334"/>
            <a:chExt cx="2964710" cy="3057108"/>
          </a:xfrm>
        </p:grpSpPr>
        <p:sp>
          <p:nvSpPr>
            <p:cNvPr id="43" name="矩形 42">
              <a:extLst>
                <a:ext uri="{FF2B5EF4-FFF2-40B4-BE49-F238E27FC236}">
                  <a16:creationId xmlns:a16="http://schemas.microsoft.com/office/drawing/2014/main" xmlns="" id="{DAF5EF49-5D3C-48FA-8013-A0D743AECF69}"/>
                </a:ext>
              </a:extLst>
            </p:cNvPr>
            <p:cNvSpPr/>
            <p:nvPr/>
          </p:nvSpPr>
          <p:spPr>
            <a:xfrm>
              <a:off x="848369" y="210334"/>
              <a:ext cx="2964710" cy="305710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44" name="直接连接符 43">
              <a:extLst>
                <a:ext uri="{FF2B5EF4-FFF2-40B4-BE49-F238E27FC236}">
                  <a16:creationId xmlns:a16="http://schemas.microsoft.com/office/drawing/2014/main" xmlns="" id="{F955E541-100E-4024-9C32-2FA37FF4C373}"/>
                </a:ext>
              </a:extLst>
            </p:cNvPr>
            <p:cNvCxnSpPr>
              <a:stCxn id="43" idx="1"/>
            </p:cNvCxnSpPr>
            <p:nvPr/>
          </p:nvCxnSpPr>
          <p:spPr>
            <a:xfrm flipV="1">
              <a:off x="848369" y="1725333"/>
              <a:ext cx="2931543" cy="13555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接连接符 44">
              <a:extLst>
                <a:ext uri="{FF2B5EF4-FFF2-40B4-BE49-F238E27FC236}">
                  <a16:creationId xmlns:a16="http://schemas.microsoft.com/office/drawing/2014/main" xmlns="" id="{A3C7B4A8-CF23-4D53-9981-F293068D9F4F}"/>
                </a:ext>
              </a:extLst>
            </p:cNvPr>
            <p:cNvCxnSpPr>
              <a:stCxn id="43" idx="0"/>
              <a:endCxn id="43" idx="2"/>
            </p:cNvCxnSpPr>
            <p:nvPr/>
          </p:nvCxnSpPr>
          <p:spPr>
            <a:xfrm>
              <a:off x="2330724" y="210334"/>
              <a:ext cx="0" cy="3057108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组合 45">
            <a:extLst>
              <a:ext uri="{FF2B5EF4-FFF2-40B4-BE49-F238E27FC236}">
                <a16:creationId xmlns:a16="http://schemas.microsoft.com/office/drawing/2014/main" xmlns="" id="{0839DA08-AFF1-4B4E-9BFF-C0F12F6F05F7}"/>
              </a:ext>
            </a:extLst>
          </p:cNvPr>
          <p:cNvGrpSpPr/>
          <p:nvPr/>
        </p:nvGrpSpPr>
        <p:grpSpPr>
          <a:xfrm>
            <a:off x="4864962" y="206172"/>
            <a:ext cx="3195253" cy="3294836"/>
            <a:chOff x="848369" y="210334"/>
            <a:chExt cx="2964710" cy="3057108"/>
          </a:xfrm>
        </p:grpSpPr>
        <p:sp>
          <p:nvSpPr>
            <p:cNvPr id="47" name="矩形 46">
              <a:extLst>
                <a:ext uri="{FF2B5EF4-FFF2-40B4-BE49-F238E27FC236}">
                  <a16:creationId xmlns:a16="http://schemas.microsoft.com/office/drawing/2014/main" xmlns="" id="{51E2FBFB-96C1-4787-9FD2-E8A6D45462AB}"/>
                </a:ext>
              </a:extLst>
            </p:cNvPr>
            <p:cNvSpPr/>
            <p:nvPr/>
          </p:nvSpPr>
          <p:spPr>
            <a:xfrm>
              <a:off x="848369" y="210334"/>
              <a:ext cx="2964710" cy="305710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48" name="直接连接符 47">
              <a:extLst>
                <a:ext uri="{FF2B5EF4-FFF2-40B4-BE49-F238E27FC236}">
                  <a16:creationId xmlns:a16="http://schemas.microsoft.com/office/drawing/2014/main" xmlns="" id="{22D7019F-E2D9-48D7-98F4-9453C606A300}"/>
                </a:ext>
              </a:extLst>
            </p:cNvPr>
            <p:cNvCxnSpPr>
              <a:stCxn id="47" idx="1"/>
            </p:cNvCxnSpPr>
            <p:nvPr/>
          </p:nvCxnSpPr>
          <p:spPr>
            <a:xfrm flipV="1">
              <a:off x="848369" y="1725333"/>
              <a:ext cx="2931543" cy="13555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接连接符 48">
              <a:extLst>
                <a:ext uri="{FF2B5EF4-FFF2-40B4-BE49-F238E27FC236}">
                  <a16:creationId xmlns:a16="http://schemas.microsoft.com/office/drawing/2014/main" xmlns="" id="{559BDDF0-3818-4320-A3B9-69D9AD80C1B0}"/>
                </a:ext>
              </a:extLst>
            </p:cNvPr>
            <p:cNvCxnSpPr>
              <a:stCxn id="47" idx="0"/>
              <a:endCxn id="47" idx="2"/>
            </p:cNvCxnSpPr>
            <p:nvPr/>
          </p:nvCxnSpPr>
          <p:spPr>
            <a:xfrm>
              <a:off x="2330724" y="210334"/>
              <a:ext cx="0" cy="3057108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组合 49">
            <a:extLst>
              <a:ext uri="{FF2B5EF4-FFF2-40B4-BE49-F238E27FC236}">
                <a16:creationId xmlns:a16="http://schemas.microsoft.com/office/drawing/2014/main" xmlns="" id="{F988774D-13D7-4FA2-A966-E0D5874E4633}"/>
              </a:ext>
            </a:extLst>
          </p:cNvPr>
          <p:cNvGrpSpPr/>
          <p:nvPr/>
        </p:nvGrpSpPr>
        <p:grpSpPr>
          <a:xfrm>
            <a:off x="616936" y="3544114"/>
            <a:ext cx="3195253" cy="3294836"/>
            <a:chOff x="848369" y="210334"/>
            <a:chExt cx="2964710" cy="3057108"/>
          </a:xfrm>
        </p:grpSpPr>
        <p:sp>
          <p:nvSpPr>
            <p:cNvPr id="51" name="矩形 50">
              <a:extLst>
                <a:ext uri="{FF2B5EF4-FFF2-40B4-BE49-F238E27FC236}">
                  <a16:creationId xmlns:a16="http://schemas.microsoft.com/office/drawing/2014/main" xmlns="" id="{C0C68F82-ECF1-49E0-A80A-99036835B9A1}"/>
                </a:ext>
              </a:extLst>
            </p:cNvPr>
            <p:cNvSpPr/>
            <p:nvPr/>
          </p:nvSpPr>
          <p:spPr>
            <a:xfrm>
              <a:off x="848369" y="210334"/>
              <a:ext cx="2964710" cy="305710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52" name="直接连接符 51">
              <a:extLst>
                <a:ext uri="{FF2B5EF4-FFF2-40B4-BE49-F238E27FC236}">
                  <a16:creationId xmlns:a16="http://schemas.microsoft.com/office/drawing/2014/main" xmlns="" id="{8FD2C329-D79A-4828-BC95-B4241672705D}"/>
                </a:ext>
              </a:extLst>
            </p:cNvPr>
            <p:cNvCxnSpPr>
              <a:stCxn id="51" idx="1"/>
            </p:cNvCxnSpPr>
            <p:nvPr/>
          </p:nvCxnSpPr>
          <p:spPr>
            <a:xfrm flipV="1">
              <a:off x="848369" y="1725333"/>
              <a:ext cx="2931543" cy="13555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接连接符 52">
              <a:extLst>
                <a:ext uri="{FF2B5EF4-FFF2-40B4-BE49-F238E27FC236}">
                  <a16:creationId xmlns:a16="http://schemas.microsoft.com/office/drawing/2014/main" xmlns="" id="{3328F991-BCDB-4C83-8E91-3D3FDDB5CE95}"/>
                </a:ext>
              </a:extLst>
            </p:cNvPr>
            <p:cNvCxnSpPr>
              <a:stCxn id="51" idx="0"/>
              <a:endCxn id="51" idx="2"/>
            </p:cNvCxnSpPr>
            <p:nvPr/>
          </p:nvCxnSpPr>
          <p:spPr>
            <a:xfrm>
              <a:off x="2330724" y="210334"/>
              <a:ext cx="0" cy="3057108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4" name="组合 53">
            <a:extLst>
              <a:ext uri="{FF2B5EF4-FFF2-40B4-BE49-F238E27FC236}">
                <a16:creationId xmlns:a16="http://schemas.microsoft.com/office/drawing/2014/main" xmlns="" id="{BB9B13A4-C25B-4628-A5BB-A599939AEFA1}"/>
              </a:ext>
            </a:extLst>
          </p:cNvPr>
          <p:cNvGrpSpPr/>
          <p:nvPr/>
        </p:nvGrpSpPr>
        <p:grpSpPr>
          <a:xfrm>
            <a:off x="4864962" y="3570857"/>
            <a:ext cx="3195253" cy="3294836"/>
            <a:chOff x="848369" y="210334"/>
            <a:chExt cx="2964710" cy="3057108"/>
          </a:xfrm>
        </p:grpSpPr>
        <p:sp>
          <p:nvSpPr>
            <p:cNvPr id="55" name="矩形 54">
              <a:extLst>
                <a:ext uri="{FF2B5EF4-FFF2-40B4-BE49-F238E27FC236}">
                  <a16:creationId xmlns:a16="http://schemas.microsoft.com/office/drawing/2014/main" xmlns="" id="{9148F76B-97BE-4003-8E42-25EBB64AEE32}"/>
                </a:ext>
              </a:extLst>
            </p:cNvPr>
            <p:cNvSpPr/>
            <p:nvPr/>
          </p:nvSpPr>
          <p:spPr>
            <a:xfrm>
              <a:off x="848369" y="210334"/>
              <a:ext cx="2964710" cy="305710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56" name="直接连接符 55">
              <a:extLst>
                <a:ext uri="{FF2B5EF4-FFF2-40B4-BE49-F238E27FC236}">
                  <a16:creationId xmlns:a16="http://schemas.microsoft.com/office/drawing/2014/main" xmlns="" id="{C73F76E0-1292-4E2B-A92B-0FD2DBD27547}"/>
                </a:ext>
              </a:extLst>
            </p:cNvPr>
            <p:cNvCxnSpPr>
              <a:stCxn id="55" idx="1"/>
            </p:cNvCxnSpPr>
            <p:nvPr/>
          </p:nvCxnSpPr>
          <p:spPr>
            <a:xfrm flipV="1">
              <a:off x="848369" y="1725333"/>
              <a:ext cx="2931543" cy="13555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直接连接符 56">
              <a:extLst>
                <a:ext uri="{FF2B5EF4-FFF2-40B4-BE49-F238E27FC236}">
                  <a16:creationId xmlns:a16="http://schemas.microsoft.com/office/drawing/2014/main" xmlns="" id="{FB4D11CA-BE0B-43FC-A5A8-4EE37A4758D3}"/>
                </a:ext>
              </a:extLst>
            </p:cNvPr>
            <p:cNvCxnSpPr>
              <a:stCxn id="55" idx="0"/>
              <a:endCxn id="55" idx="2"/>
            </p:cNvCxnSpPr>
            <p:nvPr/>
          </p:nvCxnSpPr>
          <p:spPr>
            <a:xfrm>
              <a:off x="2330724" y="210334"/>
              <a:ext cx="0" cy="3057108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文本框 1"/>
          <p:cNvSpPr txBox="1"/>
          <p:nvPr/>
        </p:nvSpPr>
        <p:spPr>
          <a:xfrm>
            <a:off x="736680" y="-19303"/>
            <a:ext cx="284097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2000" b="1" dirty="0" smtClean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白</a:t>
            </a:r>
            <a:endParaRPr lang="zh-CN" altLang="en-US" sz="22000" b="1" dirty="0">
              <a:solidFill>
                <a:srgbClr val="FF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59" name="文本框 58"/>
          <p:cNvSpPr txBox="1"/>
          <p:nvPr/>
        </p:nvSpPr>
        <p:spPr>
          <a:xfrm>
            <a:off x="4973063" y="50288"/>
            <a:ext cx="284097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2000" b="1" dirty="0" smtClean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日</a:t>
            </a:r>
            <a:endParaRPr lang="zh-CN" altLang="en-US" sz="22000" b="1" dirty="0">
              <a:solidFill>
                <a:srgbClr val="FF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60" name="文本框 59"/>
          <p:cNvSpPr txBox="1"/>
          <p:nvPr/>
        </p:nvSpPr>
        <p:spPr>
          <a:xfrm>
            <a:off x="742491" y="3361075"/>
            <a:ext cx="284097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2000" b="1" dirty="0" smtClean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曛</a:t>
            </a:r>
            <a:endParaRPr lang="zh-CN" altLang="en-US" sz="22000" b="1" dirty="0">
              <a:solidFill>
                <a:srgbClr val="FF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61" name="文本框 60"/>
          <p:cNvSpPr txBox="1"/>
          <p:nvPr/>
        </p:nvSpPr>
        <p:spPr>
          <a:xfrm>
            <a:off x="4917337" y="3372099"/>
            <a:ext cx="284097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2000" b="1" dirty="0" smtClean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北</a:t>
            </a:r>
            <a:endParaRPr lang="zh-CN" altLang="en-US" sz="22000" b="1" dirty="0">
              <a:solidFill>
                <a:srgbClr val="FF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90019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组合 41">
            <a:extLst>
              <a:ext uri="{FF2B5EF4-FFF2-40B4-BE49-F238E27FC236}">
                <a16:creationId xmlns:a16="http://schemas.microsoft.com/office/drawing/2014/main" xmlns="" id="{16C95A59-BD20-439C-950E-ACBAD488442F}"/>
              </a:ext>
            </a:extLst>
          </p:cNvPr>
          <p:cNvGrpSpPr/>
          <p:nvPr/>
        </p:nvGrpSpPr>
        <p:grpSpPr>
          <a:xfrm>
            <a:off x="605655" y="192495"/>
            <a:ext cx="3195253" cy="3294836"/>
            <a:chOff x="848369" y="210334"/>
            <a:chExt cx="2964710" cy="3057108"/>
          </a:xfrm>
        </p:grpSpPr>
        <p:sp>
          <p:nvSpPr>
            <p:cNvPr id="43" name="矩形 42">
              <a:extLst>
                <a:ext uri="{FF2B5EF4-FFF2-40B4-BE49-F238E27FC236}">
                  <a16:creationId xmlns:a16="http://schemas.microsoft.com/office/drawing/2014/main" xmlns="" id="{DAF5EF49-5D3C-48FA-8013-A0D743AECF69}"/>
                </a:ext>
              </a:extLst>
            </p:cNvPr>
            <p:cNvSpPr/>
            <p:nvPr/>
          </p:nvSpPr>
          <p:spPr>
            <a:xfrm>
              <a:off x="848369" y="210334"/>
              <a:ext cx="2964710" cy="305710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44" name="直接连接符 43">
              <a:extLst>
                <a:ext uri="{FF2B5EF4-FFF2-40B4-BE49-F238E27FC236}">
                  <a16:creationId xmlns:a16="http://schemas.microsoft.com/office/drawing/2014/main" xmlns="" id="{F955E541-100E-4024-9C32-2FA37FF4C373}"/>
                </a:ext>
              </a:extLst>
            </p:cNvPr>
            <p:cNvCxnSpPr>
              <a:stCxn id="43" idx="1"/>
            </p:cNvCxnSpPr>
            <p:nvPr/>
          </p:nvCxnSpPr>
          <p:spPr>
            <a:xfrm flipV="1">
              <a:off x="848369" y="1725333"/>
              <a:ext cx="2931543" cy="13555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接连接符 44">
              <a:extLst>
                <a:ext uri="{FF2B5EF4-FFF2-40B4-BE49-F238E27FC236}">
                  <a16:creationId xmlns:a16="http://schemas.microsoft.com/office/drawing/2014/main" xmlns="" id="{A3C7B4A8-CF23-4D53-9981-F293068D9F4F}"/>
                </a:ext>
              </a:extLst>
            </p:cNvPr>
            <p:cNvCxnSpPr>
              <a:stCxn id="43" idx="0"/>
              <a:endCxn id="43" idx="2"/>
            </p:cNvCxnSpPr>
            <p:nvPr/>
          </p:nvCxnSpPr>
          <p:spPr>
            <a:xfrm>
              <a:off x="2330724" y="210334"/>
              <a:ext cx="0" cy="3057108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组合 45">
            <a:extLst>
              <a:ext uri="{FF2B5EF4-FFF2-40B4-BE49-F238E27FC236}">
                <a16:creationId xmlns:a16="http://schemas.microsoft.com/office/drawing/2014/main" xmlns="" id="{0839DA08-AFF1-4B4E-9BFF-C0F12F6F05F7}"/>
              </a:ext>
            </a:extLst>
          </p:cNvPr>
          <p:cNvGrpSpPr/>
          <p:nvPr/>
        </p:nvGrpSpPr>
        <p:grpSpPr>
          <a:xfrm>
            <a:off x="4864962" y="206172"/>
            <a:ext cx="3195253" cy="3294836"/>
            <a:chOff x="848369" y="210334"/>
            <a:chExt cx="2964710" cy="3057108"/>
          </a:xfrm>
        </p:grpSpPr>
        <p:sp>
          <p:nvSpPr>
            <p:cNvPr id="47" name="矩形 46">
              <a:extLst>
                <a:ext uri="{FF2B5EF4-FFF2-40B4-BE49-F238E27FC236}">
                  <a16:creationId xmlns:a16="http://schemas.microsoft.com/office/drawing/2014/main" xmlns="" id="{51E2FBFB-96C1-4787-9FD2-E8A6D45462AB}"/>
                </a:ext>
              </a:extLst>
            </p:cNvPr>
            <p:cNvSpPr/>
            <p:nvPr/>
          </p:nvSpPr>
          <p:spPr>
            <a:xfrm>
              <a:off x="848369" y="210334"/>
              <a:ext cx="2964710" cy="305710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48" name="直接连接符 47">
              <a:extLst>
                <a:ext uri="{FF2B5EF4-FFF2-40B4-BE49-F238E27FC236}">
                  <a16:creationId xmlns:a16="http://schemas.microsoft.com/office/drawing/2014/main" xmlns="" id="{22D7019F-E2D9-48D7-98F4-9453C606A300}"/>
                </a:ext>
              </a:extLst>
            </p:cNvPr>
            <p:cNvCxnSpPr>
              <a:stCxn id="47" idx="1"/>
            </p:cNvCxnSpPr>
            <p:nvPr/>
          </p:nvCxnSpPr>
          <p:spPr>
            <a:xfrm flipV="1">
              <a:off x="848369" y="1725333"/>
              <a:ext cx="2931543" cy="13555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接连接符 48">
              <a:extLst>
                <a:ext uri="{FF2B5EF4-FFF2-40B4-BE49-F238E27FC236}">
                  <a16:creationId xmlns:a16="http://schemas.microsoft.com/office/drawing/2014/main" xmlns="" id="{559BDDF0-3818-4320-A3B9-69D9AD80C1B0}"/>
                </a:ext>
              </a:extLst>
            </p:cNvPr>
            <p:cNvCxnSpPr>
              <a:stCxn id="47" idx="0"/>
              <a:endCxn id="47" idx="2"/>
            </p:cNvCxnSpPr>
            <p:nvPr/>
          </p:nvCxnSpPr>
          <p:spPr>
            <a:xfrm>
              <a:off x="2330724" y="210334"/>
              <a:ext cx="0" cy="3057108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组合 49">
            <a:extLst>
              <a:ext uri="{FF2B5EF4-FFF2-40B4-BE49-F238E27FC236}">
                <a16:creationId xmlns:a16="http://schemas.microsoft.com/office/drawing/2014/main" xmlns="" id="{F988774D-13D7-4FA2-A966-E0D5874E4633}"/>
              </a:ext>
            </a:extLst>
          </p:cNvPr>
          <p:cNvGrpSpPr/>
          <p:nvPr/>
        </p:nvGrpSpPr>
        <p:grpSpPr>
          <a:xfrm>
            <a:off x="616936" y="3544114"/>
            <a:ext cx="3195253" cy="3294836"/>
            <a:chOff x="848369" y="210334"/>
            <a:chExt cx="2964710" cy="3057108"/>
          </a:xfrm>
        </p:grpSpPr>
        <p:sp>
          <p:nvSpPr>
            <p:cNvPr id="51" name="矩形 50">
              <a:extLst>
                <a:ext uri="{FF2B5EF4-FFF2-40B4-BE49-F238E27FC236}">
                  <a16:creationId xmlns:a16="http://schemas.microsoft.com/office/drawing/2014/main" xmlns="" id="{C0C68F82-ECF1-49E0-A80A-99036835B9A1}"/>
                </a:ext>
              </a:extLst>
            </p:cNvPr>
            <p:cNvSpPr/>
            <p:nvPr/>
          </p:nvSpPr>
          <p:spPr>
            <a:xfrm>
              <a:off x="848369" y="210334"/>
              <a:ext cx="2964710" cy="305710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52" name="直接连接符 51">
              <a:extLst>
                <a:ext uri="{FF2B5EF4-FFF2-40B4-BE49-F238E27FC236}">
                  <a16:creationId xmlns:a16="http://schemas.microsoft.com/office/drawing/2014/main" xmlns="" id="{8FD2C329-D79A-4828-BC95-B4241672705D}"/>
                </a:ext>
              </a:extLst>
            </p:cNvPr>
            <p:cNvCxnSpPr>
              <a:stCxn id="51" idx="1"/>
            </p:cNvCxnSpPr>
            <p:nvPr/>
          </p:nvCxnSpPr>
          <p:spPr>
            <a:xfrm flipV="1">
              <a:off x="848369" y="1725333"/>
              <a:ext cx="2931543" cy="13555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接连接符 52">
              <a:extLst>
                <a:ext uri="{FF2B5EF4-FFF2-40B4-BE49-F238E27FC236}">
                  <a16:creationId xmlns:a16="http://schemas.microsoft.com/office/drawing/2014/main" xmlns="" id="{3328F991-BCDB-4C83-8E91-3D3FDDB5CE95}"/>
                </a:ext>
              </a:extLst>
            </p:cNvPr>
            <p:cNvCxnSpPr>
              <a:stCxn id="51" idx="0"/>
              <a:endCxn id="51" idx="2"/>
            </p:cNvCxnSpPr>
            <p:nvPr/>
          </p:nvCxnSpPr>
          <p:spPr>
            <a:xfrm>
              <a:off x="2330724" y="210334"/>
              <a:ext cx="0" cy="3057108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4" name="组合 53">
            <a:extLst>
              <a:ext uri="{FF2B5EF4-FFF2-40B4-BE49-F238E27FC236}">
                <a16:creationId xmlns:a16="http://schemas.microsoft.com/office/drawing/2014/main" xmlns="" id="{BB9B13A4-C25B-4628-A5BB-A599939AEFA1}"/>
              </a:ext>
            </a:extLst>
          </p:cNvPr>
          <p:cNvGrpSpPr/>
          <p:nvPr/>
        </p:nvGrpSpPr>
        <p:grpSpPr>
          <a:xfrm>
            <a:off x="4864962" y="3570857"/>
            <a:ext cx="3195253" cy="3294836"/>
            <a:chOff x="848369" y="210334"/>
            <a:chExt cx="2964710" cy="3057108"/>
          </a:xfrm>
        </p:grpSpPr>
        <p:sp>
          <p:nvSpPr>
            <p:cNvPr id="55" name="矩形 54">
              <a:extLst>
                <a:ext uri="{FF2B5EF4-FFF2-40B4-BE49-F238E27FC236}">
                  <a16:creationId xmlns:a16="http://schemas.microsoft.com/office/drawing/2014/main" xmlns="" id="{9148F76B-97BE-4003-8E42-25EBB64AEE32}"/>
                </a:ext>
              </a:extLst>
            </p:cNvPr>
            <p:cNvSpPr/>
            <p:nvPr/>
          </p:nvSpPr>
          <p:spPr>
            <a:xfrm>
              <a:off x="848369" y="210334"/>
              <a:ext cx="2964710" cy="305710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56" name="直接连接符 55">
              <a:extLst>
                <a:ext uri="{FF2B5EF4-FFF2-40B4-BE49-F238E27FC236}">
                  <a16:creationId xmlns:a16="http://schemas.microsoft.com/office/drawing/2014/main" xmlns="" id="{C73F76E0-1292-4E2B-A92B-0FD2DBD27547}"/>
                </a:ext>
              </a:extLst>
            </p:cNvPr>
            <p:cNvCxnSpPr>
              <a:stCxn id="55" idx="1"/>
            </p:cNvCxnSpPr>
            <p:nvPr/>
          </p:nvCxnSpPr>
          <p:spPr>
            <a:xfrm flipV="1">
              <a:off x="848369" y="1725333"/>
              <a:ext cx="2931543" cy="13555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直接连接符 56">
              <a:extLst>
                <a:ext uri="{FF2B5EF4-FFF2-40B4-BE49-F238E27FC236}">
                  <a16:creationId xmlns:a16="http://schemas.microsoft.com/office/drawing/2014/main" xmlns="" id="{FB4D11CA-BE0B-43FC-A5A8-4EE37A4758D3}"/>
                </a:ext>
              </a:extLst>
            </p:cNvPr>
            <p:cNvCxnSpPr>
              <a:stCxn id="55" idx="0"/>
              <a:endCxn id="55" idx="2"/>
            </p:cNvCxnSpPr>
            <p:nvPr/>
          </p:nvCxnSpPr>
          <p:spPr>
            <a:xfrm>
              <a:off x="2330724" y="210334"/>
              <a:ext cx="0" cy="3057108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文本框 1"/>
          <p:cNvSpPr txBox="1"/>
          <p:nvPr/>
        </p:nvSpPr>
        <p:spPr>
          <a:xfrm>
            <a:off x="698580" y="-76453"/>
            <a:ext cx="284097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2000" b="1" dirty="0" smtClean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风</a:t>
            </a:r>
            <a:endParaRPr lang="zh-CN" altLang="en-US" sz="22000" b="1" dirty="0">
              <a:solidFill>
                <a:srgbClr val="FF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59" name="文本框 58"/>
          <p:cNvSpPr txBox="1"/>
          <p:nvPr/>
        </p:nvSpPr>
        <p:spPr>
          <a:xfrm>
            <a:off x="4973063" y="12188"/>
            <a:ext cx="284097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2000" b="1" dirty="0" smtClean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吹</a:t>
            </a:r>
            <a:endParaRPr lang="zh-CN" altLang="en-US" sz="22000" b="1" dirty="0">
              <a:solidFill>
                <a:srgbClr val="FF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60" name="文本框 59"/>
          <p:cNvSpPr txBox="1"/>
          <p:nvPr/>
        </p:nvSpPr>
        <p:spPr>
          <a:xfrm>
            <a:off x="685341" y="3342025"/>
            <a:ext cx="284097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2000" b="1" dirty="0" smtClean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雁</a:t>
            </a:r>
            <a:endParaRPr lang="zh-CN" altLang="en-US" sz="22000" b="1" dirty="0">
              <a:solidFill>
                <a:srgbClr val="FF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61" name="文本框 60"/>
          <p:cNvSpPr txBox="1"/>
          <p:nvPr/>
        </p:nvSpPr>
        <p:spPr>
          <a:xfrm>
            <a:off x="4993537" y="3486399"/>
            <a:ext cx="284097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2000" b="1" dirty="0" smtClean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雪</a:t>
            </a:r>
            <a:endParaRPr lang="zh-CN" altLang="en-US" sz="22000" b="1" dirty="0">
              <a:solidFill>
                <a:srgbClr val="FF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56195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组合 41">
            <a:extLst>
              <a:ext uri="{FF2B5EF4-FFF2-40B4-BE49-F238E27FC236}">
                <a16:creationId xmlns:a16="http://schemas.microsoft.com/office/drawing/2014/main" xmlns="" id="{16C95A59-BD20-439C-950E-ACBAD488442F}"/>
              </a:ext>
            </a:extLst>
          </p:cNvPr>
          <p:cNvGrpSpPr/>
          <p:nvPr/>
        </p:nvGrpSpPr>
        <p:grpSpPr>
          <a:xfrm>
            <a:off x="605655" y="192495"/>
            <a:ext cx="3195253" cy="3294836"/>
            <a:chOff x="848369" y="210334"/>
            <a:chExt cx="2964710" cy="3057108"/>
          </a:xfrm>
        </p:grpSpPr>
        <p:sp>
          <p:nvSpPr>
            <p:cNvPr id="43" name="矩形 42">
              <a:extLst>
                <a:ext uri="{FF2B5EF4-FFF2-40B4-BE49-F238E27FC236}">
                  <a16:creationId xmlns:a16="http://schemas.microsoft.com/office/drawing/2014/main" xmlns="" id="{DAF5EF49-5D3C-48FA-8013-A0D743AECF69}"/>
                </a:ext>
              </a:extLst>
            </p:cNvPr>
            <p:cNvSpPr/>
            <p:nvPr/>
          </p:nvSpPr>
          <p:spPr>
            <a:xfrm>
              <a:off x="848369" y="210334"/>
              <a:ext cx="2964710" cy="305710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44" name="直接连接符 43">
              <a:extLst>
                <a:ext uri="{FF2B5EF4-FFF2-40B4-BE49-F238E27FC236}">
                  <a16:creationId xmlns:a16="http://schemas.microsoft.com/office/drawing/2014/main" xmlns="" id="{F955E541-100E-4024-9C32-2FA37FF4C373}"/>
                </a:ext>
              </a:extLst>
            </p:cNvPr>
            <p:cNvCxnSpPr>
              <a:stCxn id="43" idx="1"/>
            </p:cNvCxnSpPr>
            <p:nvPr/>
          </p:nvCxnSpPr>
          <p:spPr>
            <a:xfrm flipV="1">
              <a:off x="848369" y="1725333"/>
              <a:ext cx="2931543" cy="13555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接连接符 44">
              <a:extLst>
                <a:ext uri="{FF2B5EF4-FFF2-40B4-BE49-F238E27FC236}">
                  <a16:creationId xmlns:a16="http://schemas.microsoft.com/office/drawing/2014/main" xmlns="" id="{A3C7B4A8-CF23-4D53-9981-F293068D9F4F}"/>
                </a:ext>
              </a:extLst>
            </p:cNvPr>
            <p:cNvCxnSpPr>
              <a:stCxn id="43" idx="0"/>
              <a:endCxn id="43" idx="2"/>
            </p:cNvCxnSpPr>
            <p:nvPr/>
          </p:nvCxnSpPr>
          <p:spPr>
            <a:xfrm>
              <a:off x="2330724" y="210334"/>
              <a:ext cx="0" cy="3057108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组合 45">
            <a:extLst>
              <a:ext uri="{FF2B5EF4-FFF2-40B4-BE49-F238E27FC236}">
                <a16:creationId xmlns:a16="http://schemas.microsoft.com/office/drawing/2014/main" xmlns="" id="{0839DA08-AFF1-4B4E-9BFF-C0F12F6F05F7}"/>
              </a:ext>
            </a:extLst>
          </p:cNvPr>
          <p:cNvGrpSpPr/>
          <p:nvPr/>
        </p:nvGrpSpPr>
        <p:grpSpPr>
          <a:xfrm>
            <a:off x="4864962" y="206172"/>
            <a:ext cx="3195253" cy="3294836"/>
            <a:chOff x="848369" y="210334"/>
            <a:chExt cx="2964710" cy="3057108"/>
          </a:xfrm>
        </p:grpSpPr>
        <p:sp>
          <p:nvSpPr>
            <p:cNvPr id="47" name="矩形 46">
              <a:extLst>
                <a:ext uri="{FF2B5EF4-FFF2-40B4-BE49-F238E27FC236}">
                  <a16:creationId xmlns:a16="http://schemas.microsoft.com/office/drawing/2014/main" xmlns="" id="{51E2FBFB-96C1-4787-9FD2-E8A6D45462AB}"/>
                </a:ext>
              </a:extLst>
            </p:cNvPr>
            <p:cNvSpPr/>
            <p:nvPr/>
          </p:nvSpPr>
          <p:spPr>
            <a:xfrm>
              <a:off x="848369" y="210334"/>
              <a:ext cx="2964710" cy="305710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48" name="直接连接符 47">
              <a:extLst>
                <a:ext uri="{FF2B5EF4-FFF2-40B4-BE49-F238E27FC236}">
                  <a16:creationId xmlns:a16="http://schemas.microsoft.com/office/drawing/2014/main" xmlns="" id="{22D7019F-E2D9-48D7-98F4-9453C606A300}"/>
                </a:ext>
              </a:extLst>
            </p:cNvPr>
            <p:cNvCxnSpPr>
              <a:stCxn id="47" idx="1"/>
            </p:cNvCxnSpPr>
            <p:nvPr/>
          </p:nvCxnSpPr>
          <p:spPr>
            <a:xfrm flipV="1">
              <a:off x="848369" y="1725333"/>
              <a:ext cx="2931543" cy="13555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接连接符 48">
              <a:extLst>
                <a:ext uri="{FF2B5EF4-FFF2-40B4-BE49-F238E27FC236}">
                  <a16:creationId xmlns:a16="http://schemas.microsoft.com/office/drawing/2014/main" xmlns="" id="{559BDDF0-3818-4320-A3B9-69D9AD80C1B0}"/>
                </a:ext>
              </a:extLst>
            </p:cNvPr>
            <p:cNvCxnSpPr>
              <a:stCxn id="47" idx="0"/>
              <a:endCxn id="47" idx="2"/>
            </p:cNvCxnSpPr>
            <p:nvPr/>
          </p:nvCxnSpPr>
          <p:spPr>
            <a:xfrm>
              <a:off x="2330724" y="210334"/>
              <a:ext cx="0" cy="3057108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组合 49">
            <a:extLst>
              <a:ext uri="{FF2B5EF4-FFF2-40B4-BE49-F238E27FC236}">
                <a16:creationId xmlns:a16="http://schemas.microsoft.com/office/drawing/2014/main" xmlns="" id="{F988774D-13D7-4FA2-A966-E0D5874E4633}"/>
              </a:ext>
            </a:extLst>
          </p:cNvPr>
          <p:cNvGrpSpPr/>
          <p:nvPr/>
        </p:nvGrpSpPr>
        <p:grpSpPr>
          <a:xfrm>
            <a:off x="616936" y="3544114"/>
            <a:ext cx="3195253" cy="3294836"/>
            <a:chOff x="848369" y="210334"/>
            <a:chExt cx="2964710" cy="3057108"/>
          </a:xfrm>
        </p:grpSpPr>
        <p:sp>
          <p:nvSpPr>
            <p:cNvPr id="51" name="矩形 50">
              <a:extLst>
                <a:ext uri="{FF2B5EF4-FFF2-40B4-BE49-F238E27FC236}">
                  <a16:creationId xmlns:a16="http://schemas.microsoft.com/office/drawing/2014/main" xmlns="" id="{C0C68F82-ECF1-49E0-A80A-99036835B9A1}"/>
                </a:ext>
              </a:extLst>
            </p:cNvPr>
            <p:cNvSpPr/>
            <p:nvPr/>
          </p:nvSpPr>
          <p:spPr>
            <a:xfrm>
              <a:off x="848369" y="210334"/>
              <a:ext cx="2964710" cy="305710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52" name="直接连接符 51">
              <a:extLst>
                <a:ext uri="{FF2B5EF4-FFF2-40B4-BE49-F238E27FC236}">
                  <a16:creationId xmlns:a16="http://schemas.microsoft.com/office/drawing/2014/main" xmlns="" id="{8FD2C329-D79A-4828-BC95-B4241672705D}"/>
                </a:ext>
              </a:extLst>
            </p:cNvPr>
            <p:cNvCxnSpPr>
              <a:stCxn id="51" idx="1"/>
            </p:cNvCxnSpPr>
            <p:nvPr/>
          </p:nvCxnSpPr>
          <p:spPr>
            <a:xfrm flipV="1">
              <a:off x="848369" y="1725333"/>
              <a:ext cx="2931543" cy="13555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接连接符 52">
              <a:extLst>
                <a:ext uri="{FF2B5EF4-FFF2-40B4-BE49-F238E27FC236}">
                  <a16:creationId xmlns:a16="http://schemas.microsoft.com/office/drawing/2014/main" xmlns="" id="{3328F991-BCDB-4C83-8E91-3D3FDDB5CE95}"/>
                </a:ext>
              </a:extLst>
            </p:cNvPr>
            <p:cNvCxnSpPr>
              <a:stCxn id="51" idx="0"/>
              <a:endCxn id="51" idx="2"/>
            </p:cNvCxnSpPr>
            <p:nvPr/>
          </p:nvCxnSpPr>
          <p:spPr>
            <a:xfrm>
              <a:off x="2330724" y="210334"/>
              <a:ext cx="0" cy="3057108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4" name="组合 53">
            <a:extLst>
              <a:ext uri="{FF2B5EF4-FFF2-40B4-BE49-F238E27FC236}">
                <a16:creationId xmlns:a16="http://schemas.microsoft.com/office/drawing/2014/main" xmlns="" id="{BB9B13A4-C25B-4628-A5BB-A599939AEFA1}"/>
              </a:ext>
            </a:extLst>
          </p:cNvPr>
          <p:cNvGrpSpPr/>
          <p:nvPr/>
        </p:nvGrpSpPr>
        <p:grpSpPr>
          <a:xfrm>
            <a:off x="4864962" y="3570857"/>
            <a:ext cx="3195253" cy="3294836"/>
            <a:chOff x="848369" y="210334"/>
            <a:chExt cx="2964710" cy="3057108"/>
          </a:xfrm>
        </p:grpSpPr>
        <p:sp>
          <p:nvSpPr>
            <p:cNvPr id="55" name="矩形 54">
              <a:extLst>
                <a:ext uri="{FF2B5EF4-FFF2-40B4-BE49-F238E27FC236}">
                  <a16:creationId xmlns:a16="http://schemas.microsoft.com/office/drawing/2014/main" xmlns="" id="{9148F76B-97BE-4003-8E42-25EBB64AEE32}"/>
                </a:ext>
              </a:extLst>
            </p:cNvPr>
            <p:cNvSpPr/>
            <p:nvPr/>
          </p:nvSpPr>
          <p:spPr>
            <a:xfrm>
              <a:off x="848369" y="210334"/>
              <a:ext cx="2964710" cy="305710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56" name="直接连接符 55">
              <a:extLst>
                <a:ext uri="{FF2B5EF4-FFF2-40B4-BE49-F238E27FC236}">
                  <a16:creationId xmlns:a16="http://schemas.microsoft.com/office/drawing/2014/main" xmlns="" id="{C73F76E0-1292-4E2B-A92B-0FD2DBD27547}"/>
                </a:ext>
              </a:extLst>
            </p:cNvPr>
            <p:cNvCxnSpPr>
              <a:stCxn id="55" idx="1"/>
            </p:cNvCxnSpPr>
            <p:nvPr/>
          </p:nvCxnSpPr>
          <p:spPr>
            <a:xfrm flipV="1">
              <a:off x="848369" y="1725333"/>
              <a:ext cx="2931543" cy="13555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直接连接符 56">
              <a:extLst>
                <a:ext uri="{FF2B5EF4-FFF2-40B4-BE49-F238E27FC236}">
                  <a16:creationId xmlns:a16="http://schemas.microsoft.com/office/drawing/2014/main" xmlns="" id="{FB4D11CA-BE0B-43FC-A5A8-4EE37A4758D3}"/>
                </a:ext>
              </a:extLst>
            </p:cNvPr>
            <p:cNvCxnSpPr>
              <a:stCxn id="55" idx="0"/>
              <a:endCxn id="55" idx="2"/>
            </p:cNvCxnSpPr>
            <p:nvPr/>
          </p:nvCxnSpPr>
          <p:spPr>
            <a:xfrm>
              <a:off x="2330724" y="210334"/>
              <a:ext cx="0" cy="3057108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文本框 1"/>
          <p:cNvSpPr txBox="1"/>
          <p:nvPr/>
        </p:nvSpPr>
        <p:spPr>
          <a:xfrm>
            <a:off x="641430" y="152147"/>
            <a:ext cx="284097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2000" b="1" dirty="0" smtClean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纷</a:t>
            </a:r>
            <a:endParaRPr lang="zh-CN" altLang="en-US" sz="22000" b="1" dirty="0">
              <a:solidFill>
                <a:srgbClr val="FF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59" name="文本框 58"/>
          <p:cNvSpPr txBox="1"/>
          <p:nvPr/>
        </p:nvSpPr>
        <p:spPr>
          <a:xfrm>
            <a:off x="4954013" y="69338"/>
            <a:ext cx="284097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2000" b="1" dirty="0" smtClean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纷</a:t>
            </a:r>
            <a:endParaRPr lang="zh-CN" altLang="en-US" sz="22000" b="1" dirty="0">
              <a:solidFill>
                <a:srgbClr val="FF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60" name="文本框 59"/>
          <p:cNvSpPr txBox="1"/>
          <p:nvPr/>
        </p:nvSpPr>
        <p:spPr>
          <a:xfrm>
            <a:off x="647241" y="3380125"/>
            <a:ext cx="284097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2000" b="1" dirty="0" smtClean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莫</a:t>
            </a:r>
            <a:endParaRPr lang="zh-CN" altLang="en-US" sz="22000" b="1" dirty="0">
              <a:solidFill>
                <a:srgbClr val="FF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61" name="文本框 60"/>
          <p:cNvSpPr txBox="1"/>
          <p:nvPr/>
        </p:nvSpPr>
        <p:spPr>
          <a:xfrm>
            <a:off x="4936387" y="3448299"/>
            <a:ext cx="284097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2000" b="1" dirty="0" smtClean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愁</a:t>
            </a:r>
            <a:endParaRPr lang="zh-CN" altLang="en-US" sz="22000" b="1" dirty="0">
              <a:solidFill>
                <a:srgbClr val="FF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9193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组合 41">
            <a:extLst>
              <a:ext uri="{FF2B5EF4-FFF2-40B4-BE49-F238E27FC236}">
                <a16:creationId xmlns:a16="http://schemas.microsoft.com/office/drawing/2014/main" xmlns="" id="{16C95A59-BD20-439C-950E-ACBAD488442F}"/>
              </a:ext>
            </a:extLst>
          </p:cNvPr>
          <p:cNvGrpSpPr/>
          <p:nvPr/>
        </p:nvGrpSpPr>
        <p:grpSpPr>
          <a:xfrm>
            <a:off x="605655" y="192495"/>
            <a:ext cx="3195253" cy="3294836"/>
            <a:chOff x="848369" y="210334"/>
            <a:chExt cx="2964710" cy="3057108"/>
          </a:xfrm>
        </p:grpSpPr>
        <p:sp>
          <p:nvSpPr>
            <p:cNvPr id="43" name="矩形 42">
              <a:extLst>
                <a:ext uri="{FF2B5EF4-FFF2-40B4-BE49-F238E27FC236}">
                  <a16:creationId xmlns:a16="http://schemas.microsoft.com/office/drawing/2014/main" xmlns="" id="{DAF5EF49-5D3C-48FA-8013-A0D743AECF69}"/>
                </a:ext>
              </a:extLst>
            </p:cNvPr>
            <p:cNvSpPr/>
            <p:nvPr/>
          </p:nvSpPr>
          <p:spPr>
            <a:xfrm>
              <a:off x="848369" y="210334"/>
              <a:ext cx="2964710" cy="305710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44" name="直接连接符 43">
              <a:extLst>
                <a:ext uri="{FF2B5EF4-FFF2-40B4-BE49-F238E27FC236}">
                  <a16:creationId xmlns:a16="http://schemas.microsoft.com/office/drawing/2014/main" xmlns="" id="{F955E541-100E-4024-9C32-2FA37FF4C373}"/>
                </a:ext>
              </a:extLst>
            </p:cNvPr>
            <p:cNvCxnSpPr>
              <a:stCxn id="43" idx="1"/>
            </p:cNvCxnSpPr>
            <p:nvPr/>
          </p:nvCxnSpPr>
          <p:spPr>
            <a:xfrm flipV="1">
              <a:off x="848369" y="1725333"/>
              <a:ext cx="2931543" cy="13555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接连接符 44">
              <a:extLst>
                <a:ext uri="{FF2B5EF4-FFF2-40B4-BE49-F238E27FC236}">
                  <a16:creationId xmlns:a16="http://schemas.microsoft.com/office/drawing/2014/main" xmlns="" id="{A3C7B4A8-CF23-4D53-9981-F293068D9F4F}"/>
                </a:ext>
              </a:extLst>
            </p:cNvPr>
            <p:cNvCxnSpPr>
              <a:stCxn id="43" idx="0"/>
              <a:endCxn id="43" idx="2"/>
            </p:cNvCxnSpPr>
            <p:nvPr/>
          </p:nvCxnSpPr>
          <p:spPr>
            <a:xfrm>
              <a:off x="2330724" y="210334"/>
              <a:ext cx="0" cy="3057108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组合 45">
            <a:extLst>
              <a:ext uri="{FF2B5EF4-FFF2-40B4-BE49-F238E27FC236}">
                <a16:creationId xmlns:a16="http://schemas.microsoft.com/office/drawing/2014/main" xmlns="" id="{0839DA08-AFF1-4B4E-9BFF-C0F12F6F05F7}"/>
              </a:ext>
            </a:extLst>
          </p:cNvPr>
          <p:cNvGrpSpPr/>
          <p:nvPr/>
        </p:nvGrpSpPr>
        <p:grpSpPr>
          <a:xfrm>
            <a:off x="4864962" y="206172"/>
            <a:ext cx="3195253" cy="3294836"/>
            <a:chOff x="848369" y="210334"/>
            <a:chExt cx="2964710" cy="3057108"/>
          </a:xfrm>
        </p:grpSpPr>
        <p:sp>
          <p:nvSpPr>
            <p:cNvPr id="47" name="矩形 46">
              <a:extLst>
                <a:ext uri="{FF2B5EF4-FFF2-40B4-BE49-F238E27FC236}">
                  <a16:creationId xmlns:a16="http://schemas.microsoft.com/office/drawing/2014/main" xmlns="" id="{51E2FBFB-96C1-4787-9FD2-E8A6D45462AB}"/>
                </a:ext>
              </a:extLst>
            </p:cNvPr>
            <p:cNvSpPr/>
            <p:nvPr/>
          </p:nvSpPr>
          <p:spPr>
            <a:xfrm>
              <a:off x="848369" y="210334"/>
              <a:ext cx="2964710" cy="305710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48" name="直接连接符 47">
              <a:extLst>
                <a:ext uri="{FF2B5EF4-FFF2-40B4-BE49-F238E27FC236}">
                  <a16:creationId xmlns:a16="http://schemas.microsoft.com/office/drawing/2014/main" xmlns="" id="{22D7019F-E2D9-48D7-98F4-9453C606A300}"/>
                </a:ext>
              </a:extLst>
            </p:cNvPr>
            <p:cNvCxnSpPr>
              <a:stCxn id="47" idx="1"/>
            </p:cNvCxnSpPr>
            <p:nvPr/>
          </p:nvCxnSpPr>
          <p:spPr>
            <a:xfrm flipV="1">
              <a:off x="848369" y="1725333"/>
              <a:ext cx="2931543" cy="13555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接连接符 48">
              <a:extLst>
                <a:ext uri="{FF2B5EF4-FFF2-40B4-BE49-F238E27FC236}">
                  <a16:creationId xmlns:a16="http://schemas.microsoft.com/office/drawing/2014/main" xmlns="" id="{559BDDF0-3818-4320-A3B9-69D9AD80C1B0}"/>
                </a:ext>
              </a:extLst>
            </p:cNvPr>
            <p:cNvCxnSpPr>
              <a:stCxn id="47" idx="0"/>
              <a:endCxn id="47" idx="2"/>
            </p:cNvCxnSpPr>
            <p:nvPr/>
          </p:nvCxnSpPr>
          <p:spPr>
            <a:xfrm>
              <a:off x="2330724" y="210334"/>
              <a:ext cx="0" cy="3057108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组合 49">
            <a:extLst>
              <a:ext uri="{FF2B5EF4-FFF2-40B4-BE49-F238E27FC236}">
                <a16:creationId xmlns:a16="http://schemas.microsoft.com/office/drawing/2014/main" xmlns="" id="{F988774D-13D7-4FA2-A966-E0D5874E4633}"/>
              </a:ext>
            </a:extLst>
          </p:cNvPr>
          <p:cNvGrpSpPr/>
          <p:nvPr/>
        </p:nvGrpSpPr>
        <p:grpSpPr>
          <a:xfrm>
            <a:off x="616936" y="3544114"/>
            <a:ext cx="3195253" cy="3294836"/>
            <a:chOff x="848369" y="210334"/>
            <a:chExt cx="2964710" cy="3057108"/>
          </a:xfrm>
        </p:grpSpPr>
        <p:sp>
          <p:nvSpPr>
            <p:cNvPr id="51" name="矩形 50">
              <a:extLst>
                <a:ext uri="{FF2B5EF4-FFF2-40B4-BE49-F238E27FC236}">
                  <a16:creationId xmlns:a16="http://schemas.microsoft.com/office/drawing/2014/main" xmlns="" id="{C0C68F82-ECF1-49E0-A80A-99036835B9A1}"/>
                </a:ext>
              </a:extLst>
            </p:cNvPr>
            <p:cNvSpPr/>
            <p:nvPr/>
          </p:nvSpPr>
          <p:spPr>
            <a:xfrm>
              <a:off x="848369" y="210334"/>
              <a:ext cx="2964710" cy="305710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52" name="直接连接符 51">
              <a:extLst>
                <a:ext uri="{FF2B5EF4-FFF2-40B4-BE49-F238E27FC236}">
                  <a16:creationId xmlns:a16="http://schemas.microsoft.com/office/drawing/2014/main" xmlns="" id="{8FD2C329-D79A-4828-BC95-B4241672705D}"/>
                </a:ext>
              </a:extLst>
            </p:cNvPr>
            <p:cNvCxnSpPr>
              <a:stCxn id="51" idx="1"/>
            </p:cNvCxnSpPr>
            <p:nvPr/>
          </p:nvCxnSpPr>
          <p:spPr>
            <a:xfrm flipV="1">
              <a:off x="848369" y="1725333"/>
              <a:ext cx="2931543" cy="13555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接连接符 52">
              <a:extLst>
                <a:ext uri="{FF2B5EF4-FFF2-40B4-BE49-F238E27FC236}">
                  <a16:creationId xmlns:a16="http://schemas.microsoft.com/office/drawing/2014/main" xmlns="" id="{3328F991-BCDB-4C83-8E91-3D3FDDB5CE95}"/>
                </a:ext>
              </a:extLst>
            </p:cNvPr>
            <p:cNvCxnSpPr>
              <a:stCxn id="51" idx="0"/>
              <a:endCxn id="51" idx="2"/>
            </p:cNvCxnSpPr>
            <p:nvPr/>
          </p:nvCxnSpPr>
          <p:spPr>
            <a:xfrm>
              <a:off x="2330724" y="210334"/>
              <a:ext cx="0" cy="3057108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4" name="组合 53">
            <a:extLst>
              <a:ext uri="{FF2B5EF4-FFF2-40B4-BE49-F238E27FC236}">
                <a16:creationId xmlns:a16="http://schemas.microsoft.com/office/drawing/2014/main" xmlns="" id="{BB9B13A4-C25B-4628-A5BB-A599939AEFA1}"/>
              </a:ext>
            </a:extLst>
          </p:cNvPr>
          <p:cNvGrpSpPr/>
          <p:nvPr/>
        </p:nvGrpSpPr>
        <p:grpSpPr>
          <a:xfrm>
            <a:off x="4864962" y="3570857"/>
            <a:ext cx="3195253" cy="3294836"/>
            <a:chOff x="848369" y="210334"/>
            <a:chExt cx="2964710" cy="3057108"/>
          </a:xfrm>
        </p:grpSpPr>
        <p:sp>
          <p:nvSpPr>
            <p:cNvPr id="55" name="矩形 54">
              <a:extLst>
                <a:ext uri="{FF2B5EF4-FFF2-40B4-BE49-F238E27FC236}">
                  <a16:creationId xmlns:a16="http://schemas.microsoft.com/office/drawing/2014/main" xmlns="" id="{9148F76B-97BE-4003-8E42-25EBB64AEE32}"/>
                </a:ext>
              </a:extLst>
            </p:cNvPr>
            <p:cNvSpPr/>
            <p:nvPr/>
          </p:nvSpPr>
          <p:spPr>
            <a:xfrm>
              <a:off x="848369" y="210334"/>
              <a:ext cx="2964710" cy="305710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56" name="直接连接符 55">
              <a:extLst>
                <a:ext uri="{FF2B5EF4-FFF2-40B4-BE49-F238E27FC236}">
                  <a16:creationId xmlns:a16="http://schemas.microsoft.com/office/drawing/2014/main" xmlns="" id="{C73F76E0-1292-4E2B-A92B-0FD2DBD27547}"/>
                </a:ext>
              </a:extLst>
            </p:cNvPr>
            <p:cNvCxnSpPr>
              <a:stCxn id="55" idx="1"/>
            </p:cNvCxnSpPr>
            <p:nvPr/>
          </p:nvCxnSpPr>
          <p:spPr>
            <a:xfrm flipV="1">
              <a:off x="848369" y="1725333"/>
              <a:ext cx="2931543" cy="13555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直接连接符 56">
              <a:extLst>
                <a:ext uri="{FF2B5EF4-FFF2-40B4-BE49-F238E27FC236}">
                  <a16:creationId xmlns:a16="http://schemas.microsoft.com/office/drawing/2014/main" xmlns="" id="{FB4D11CA-BE0B-43FC-A5A8-4EE37A4758D3}"/>
                </a:ext>
              </a:extLst>
            </p:cNvPr>
            <p:cNvCxnSpPr>
              <a:stCxn id="55" idx="0"/>
              <a:endCxn id="55" idx="2"/>
            </p:cNvCxnSpPr>
            <p:nvPr/>
          </p:nvCxnSpPr>
          <p:spPr>
            <a:xfrm>
              <a:off x="2330724" y="210334"/>
              <a:ext cx="0" cy="3057108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文本框 1"/>
          <p:cNvSpPr txBox="1"/>
          <p:nvPr/>
        </p:nvSpPr>
        <p:spPr>
          <a:xfrm>
            <a:off x="622380" y="94997"/>
            <a:ext cx="284097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2000" b="1" dirty="0" smtClean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前</a:t>
            </a:r>
            <a:endParaRPr lang="zh-CN" altLang="en-US" sz="22000" b="1" dirty="0">
              <a:solidFill>
                <a:srgbClr val="FF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59" name="文本框 58"/>
          <p:cNvSpPr txBox="1"/>
          <p:nvPr/>
        </p:nvSpPr>
        <p:spPr>
          <a:xfrm>
            <a:off x="4954013" y="69338"/>
            <a:ext cx="284097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2000" b="1" dirty="0" smtClean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路</a:t>
            </a:r>
            <a:endParaRPr lang="zh-CN" altLang="en-US" sz="22000" b="1" dirty="0">
              <a:solidFill>
                <a:srgbClr val="FF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60" name="文本框 59"/>
          <p:cNvSpPr txBox="1"/>
          <p:nvPr/>
        </p:nvSpPr>
        <p:spPr>
          <a:xfrm>
            <a:off x="685341" y="3380125"/>
            <a:ext cx="284097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2000" b="1" dirty="0" smtClean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无</a:t>
            </a:r>
            <a:endParaRPr lang="zh-CN" altLang="en-US" sz="22000" b="1" dirty="0">
              <a:solidFill>
                <a:srgbClr val="FF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61" name="文本框 60"/>
          <p:cNvSpPr txBox="1"/>
          <p:nvPr/>
        </p:nvSpPr>
        <p:spPr>
          <a:xfrm>
            <a:off x="5031637" y="3372099"/>
            <a:ext cx="284097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2000" b="1" dirty="0" smtClean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知</a:t>
            </a:r>
            <a:endParaRPr lang="zh-CN" altLang="en-US" sz="22000" b="1" dirty="0">
              <a:solidFill>
                <a:srgbClr val="FF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9312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组合 41">
            <a:extLst>
              <a:ext uri="{FF2B5EF4-FFF2-40B4-BE49-F238E27FC236}">
                <a16:creationId xmlns:a16="http://schemas.microsoft.com/office/drawing/2014/main" xmlns="" id="{16C95A59-BD20-439C-950E-ACBAD488442F}"/>
              </a:ext>
            </a:extLst>
          </p:cNvPr>
          <p:cNvGrpSpPr/>
          <p:nvPr/>
        </p:nvGrpSpPr>
        <p:grpSpPr>
          <a:xfrm>
            <a:off x="605655" y="192495"/>
            <a:ext cx="3195253" cy="3294836"/>
            <a:chOff x="848369" y="210334"/>
            <a:chExt cx="2964710" cy="3057108"/>
          </a:xfrm>
        </p:grpSpPr>
        <p:sp>
          <p:nvSpPr>
            <p:cNvPr id="43" name="矩形 42">
              <a:extLst>
                <a:ext uri="{FF2B5EF4-FFF2-40B4-BE49-F238E27FC236}">
                  <a16:creationId xmlns:a16="http://schemas.microsoft.com/office/drawing/2014/main" xmlns="" id="{DAF5EF49-5D3C-48FA-8013-A0D743AECF69}"/>
                </a:ext>
              </a:extLst>
            </p:cNvPr>
            <p:cNvSpPr/>
            <p:nvPr/>
          </p:nvSpPr>
          <p:spPr>
            <a:xfrm>
              <a:off x="848369" y="210334"/>
              <a:ext cx="2964710" cy="305710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44" name="直接连接符 43">
              <a:extLst>
                <a:ext uri="{FF2B5EF4-FFF2-40B4-BE49-F238E27FC236}">
                  <a16:creationId xmlns:a16="http://schemas.microsoft.com/office/drawing/2014/main" xmlns="" id="{F955E541-100E-4024-9C32-2FA37FF4C373}"/>
                </a:ext>
              </a:extLst>
            </p:cNvPr>
            <p:cNvCxnSpPr>
              <a:stCxn id="43" idx="1"/>
            </p:cNvCxnSpPr>
            <p:nvPr/>
          </p:nvCxnSpPr>
          <p:spPr>
            <a:xfrm flipV="1">
              <a:off x="848369" y="1725333"/>
              <a:ext cx="2931543" cy="13555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接连接符 44">
              <a:extLst>
                <a:ext uri="{FF2B5EF4-FFF2-40B4-BE49-F238E27FC236}">
                  <a16:creationId xmlns:a16="http://schemas.microsoft.com/office/drawing/2014/main" xmlns="" id="{A3C7B4A8-CF23-4D53-9981-F293068D9F4F}"/>
                </a:ext>
              </a:extLst>
            </p:cNvPr>
            <p:cNvCxnSpPr>
              <a:stCxn id="43" idx="0"/>
              <a:endCxn id="43" idx="2"/>
            </p:cNvCxnSpPr>
            <p:nvPr/>
          </p:nvCxnSpPr>
          <p:spPr>
            <a:xfrm>
              <a:off x="2330724" y="210334"/>
              <a:ext cx="0" cy="3057108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组合 45">
            <a:extLst>
              <a:ext uri="{FF2B5EF4-FFF2-40B4-BE49-F238E27FC236}">
                <a16:creationId xmlns:a16="http://schemas.microsoft.com/office/drawing/2014/main" xmlns="" id="{0839DA08-AFF1-4B4E-9BFF-C0F12F6F05F7}"/>
              </a:ext>
            </a:extLst>
          </p:cNvPr>
          <p:cNvGrpSpPr/>
          <p:nvPr/>
        </p:nvGrpSpPr>
        <p:grpSpPr>
          <a:xfrm>
            <a:off x="4864962" y="206172"/>
            <a:ext cx="3195253" cy="3294836"/>
            <a:chOff x="848369" y="210334"/>
            <a:chExt cx="2964710" cy="3057108"/>
          </a:xfrm>
        </p:grpSpPr>
        <p:sp>
          <p:nvSpPr>
            <p:cNvPr id="47" name="矩形 46">
              <a:extLst>
                <a:ext uri="{FF2B5EF4-FFF2-40B4-BE49-F238E27FC236}">
                  <a16:creationId xmlns:a16="http://schemas.microsoft.com/office/drawing/2014/main" xmlns="" id="{51E2FBFB-96C1-4787-9FD2-E8A6D45462AB}"/>
                </a:ext>
              </a:extLst>
            </p:cNvPr>
            <p:cNvSpPr/>
            <p:nvPr/>
          </p:nvSpPr>
          <p:spPr>
            <a:xfrm>
              <a:off x="848369" y="210334"/>
              <a:ext cx="2964710" cy="305710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48" name="直接连接符 47">
              <a:extLst>
                <a:ext uri="{FF2B5EF4-FFF2-40B4-BE49-F238E27FC236}">
                  <a16:creationId xmlns:a16="http://schemas.microsoft.com/office/drawing/2014/main" xmlns="" id="{22D7019F-E2D9-48D7-98F4-9453C606A300}"/>
                </a:ext>
              </a:extLst>
            </p:cNvPr>
            <p:cNvCxnSpPr>
              <a:stCxn id="47" idx="1"/>
            </p:cNvCxnSpPr>
            <p:nvPr/>
          </p:nvCxnSpPr>
          <p:spPr>
            <a:xfrm flipV="1">
              <a:off x="848369" y="1725333"/>
              <a:ext cx="2931543" cy="13555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接连接符 48">
              <a:extLst>
                <a:ext uri="{FF2B5EF4-FFF2-40B4-BE49-F238E27FC236}">
                  <a16:creationId xmlns:a16="http://schemas.microsoft.com/office/drawing/2014/main" xmlns="" id="{559BDDF0-3818-4320-A3B9-69D9AD80C1B0}"/>
                </a:ext>
              </a:extLst>
            </p:cNvPr>
            <p:cNvCxnSpPr>
              <a:stCxn id="47" idx="0"/>
              <a:endCxn id="47" idx="2"/>
            </p:cNvCxnSpPr>
            <p:nvPr/>
          </p:nvCxnSpPr>
          <p:spPr>
            <a:xfrm>
              <a:off x="2330724" y="210334"/>
              <a:ext cx="0" cy="3057108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组合 49">
            <a:extLst>
              <a:ext uri="{FF2B5EF4-FFF2-40B4-BE49-F238E27FC236}">
                <a16:creationId xmlns:a16="http://schemas.microsoft.com/office/drawing/2014/main" xmlns="" id="{F988774D-13D7-4FA2-A966-E0D5874E4633}"/>
              </a:ext>
            </a:extLst>
          </p:cNvPr>
          <p:cNvGrpSpPr/>
          <p:nvPr/>
        </p:nvGrpSpPr>
        <p:grpSpPr>
          <a:xfrm>
            <a:off x="616936" y="3544114"/>
            <a:ext cx="3195253" cy="3294836"/>
            <a:chOff x="848369" y="210334"/>
            <a:chExt cx="2964710" cy="3057108"/>
          </a:xfrm>
        </p:grpSpPr>
        <p:sp>
          <p:nvSpPr>
            <p:cNvPr id="51" name="矩形 50">
              <a:extLst>
                <a:ext uri="{FF2B5EF4-FFF2-40B4-BE49-F238E27FC236}">
                  <a16:creationId xmlns:a16="http://schemas.microsoft.com/office/drawing/2014/main" xmlns="" id="{C0C68F82-ECF1-49E0-A80A-99036835B9A1}"/>
                </a:ext>
              </a:extLst>
            </p:cNvPr>
            <p:cNvSpPr/>
            <p:nvPr/>
          </p:nvSpPr>
          <p:spPr>
            <a:xfrm>
              <a:off x="848369" y="210334"/>
              <a:ext cx="2964710" cy="305710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52" name="直接连接符 51">
              <a:extLst>
                <a:ext uri="{FF2B5EF4-FFF2-40B4-BE49-F238E27FC236}">
                  <a16:creationId xmlns:a16="http://schemas.microsoft.com/office/drawing/2014/main" xmlns="" id="{8FD2C329-D79A-4828-BC95-B4241672705D}"/>
                </a:ext>
              </a:extLst>
            </p:cNvPr>
            <p:cNvCxnSpPr>
              <a:stCxn id="51" idx="1"/>
            </p:cNvCxnSpPr>
            <p:nvPr/>
          </p:nvCxnSpPr>
          <p:spPr>
            <a:xfrm flipV="1">
              <a:off x="848369" y="1725333"/>
              <a:ext cx="2931543" cy="13555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接连接符 52">
              <a:extLst>
                <a:ext uri="{FF2B5EF4-FFF2-40B4-BE49-F238E27FC236}">
                  <a16:creationId xmlns:a16="http://schemas.microsoft.com/office/drawing/2014/main" xmlns="" id="{3328F991-BCDB-4C83-8E91-3D3FDDB5CE95}"/>
                </a:ext>
              </a:extLst>
            </p:cNvPr>
            <p:cNvCxnSpPr>
              <a:stCxn id="51" idx="0"/>
              <a:endCxn id="51" idx="2"/>
            </p:cNvCxnSpPr>
            <p:nvPr/>
          </p:nvCxnSpPr>
          <p:spPr>
            <a:xfrm>
              <a:off x="2330724" y="210334"/>
              <a:ext cx="0" cy="3057108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4" name="组合 53">
            <a:extLst>
              <a:ext uri="{FF2B5EF4-FFF2-40B4-BE49-F238E27FC236}">
                <a16:creationId xmlns:a16="http://schemas.microsoft.com/office/drawing/2014/main" xmlns="" id="{BB9B13A4-C25B-4628-A5BB-A599939AEFA1}"/>
              </a:ext>
            </a:extLst>
          </p:cNvPr>
          <p:cNvGrpSpPr/>
          <p:nvPr/>
        </p:nvGrpSpPr>
        <p:grpSpPr>
          <a:xfrm>
            <a:off x="4864962" y="3570857"/>
            <a:ext cx="3195253" cy="3294836"/>
            <a:chOff x="848369" y="210334"/>
            <a:chExt cx="2964710" cy="3057108"/>
          </a:xfrm>
        </p:grpSpPr>
        <p:sp>
          <p:nvSpPr>
            <p:cNvPr id="55" name="矩形 54">
              <a:extLst>
                <a:ext uri="{FF2B5EF4-FFF2-40B4-BE49-F238E27FC236}">
                  <a16:creationId xmlns:a16="http://schemas.microsoft.com/office/drawing/2014/main" xmlns="" id="{9148F76B-97BE-4003-8E42-25EBB64AEE32}"/>
                </a:ext>
              </a:extLst>
            </p:cNvPr>
            <p:cNvSpPr/>
            <p:nvPr/>
          </p:nvSpPr>
          <p:spPr>
            <a:xfrm>
              <a:off x="848369" y="210334"/>
              <a:ext cx="2964710" cy="305710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56" name="直接连接符 55">
              <a:extLst>
                <a:ext uri="{FF2B5EF4-FFF2-40B4-BE49-F238E27FC236}">
                  <a16:creationId xmlns:a16="http://schemas.microsoft.com/office/drawing/2014/main" xmlns="" id="{C73F76E0-1292-4E2B-A92B-0FD2DBD27547}"/>
                </a:ext>
              </a:extLst>
            </p:cNvPr>
            <p:cNvCxnSpPr>
              <a:stCxn id="55" idx="1"/>
            </p:cNvCxnSpPr>
            <p:nvPr/>
          </p:nvCxnSpPr>
          <p:spPr>
            <a:xfrm flipV="1">
              <a:off x="848369" y="1725333"/>
              <a:ext cx="2931543" cy="13555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直接连接符 56">
              <a:extLst>
                <a:ext uri="{FF2B5EF4-FFF2-40B4-BE49-F238E27FC236}">
                  <a16:creationId xmlns:a16="http://schemas.microsoft.com/office/drawing/2014/main" xmlns="" id="{FB4D11CA-BE0B-43FC-A5A8-4EE37A4758D3}"/>
                </a:ext>
              </a:extLst>
            </p:cNvPr>
            <p:cNvCxnSpPr>
              <a:stCxn id="55" idx="0"/>
              <a:endCxn id="55" idx="2"/>
            </p:cNvCxnSpPr>
            <p:nvPr/>
          </p:nvCxnSpPr>
          <p:spPr>
            <a:xfrm>
              <a:off x="2330724" y="210334"/>
              <a:ext cx="0" cy="3057108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文本框 1"/>
          <p:cNvSpPr txBox="1"/>
          <p:nvPr/>
        </p:nvSpPr>
        <p:spPr>
          <a:xfrm>
            <a:off x="641430" y="114047"/>
            <a:ext cx="284097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2000" b="1" dirty="0" smtClean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己</a:t>
            </a:r>
            <a:endParaRPr lang="zh-CN" altLang="en-US" sz="22000" b="1" dirty="0">
              <a:solidFill>
                <a:srgbClr val="FF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59" name="文本框 58"/>
          <p:cNvSpPr txBox="1"/>
          <p:nvPr/>
        </p:nvSpPr>
        <p:spPr>
          <a:xfrm>
            <a:off x="4973063" y="126488"/>
            <a:ext cx="284097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2000" b="1" dirty="0" smtClean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天</a:t>
            </a:r>
            <a:endParaRPr lang="zh-CN" altLang="en-US" sz="22000" b="1" dirty="0">
              <a:solidFill>
                <a:srgbClr val="FF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60" name="文本框 59"/>
          <p:cNvSpPr txBox="1"/>
          <p:nvPr/>
        </p:nvSpPr>
        <p:spPr>
          <a:xfrm>
            <a:off x="685341" y="3380125"/>
            <a:ext cx="284097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2000" b="1" dirty="0" smtClean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下</a:t>
            </a:r>
            <a:endParaRPr lang="zh-CN" altLang="en-US" sz="22000" b="1" dirty="0">
              <a:solidFill>
                <a:srgbClr val="FF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61" name="文本框 60"/>
          <p:cNvSpPr txBox="1"/>
          <p:nvPr/>
        </p:nvSpPr>
        <p:spPr>
          <a:xfrm>
            <a:off x="4898287" y="3486399"/>
            <a:ext cx="284097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2000" b="1" dirty="0" smtClean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谁</a:t>
            </a:r>
            <a:endParaRPr lang="zh-CN" altLang="en-US" sz="22000" b="1" dirty="0">
              <a:solidFill>
                <a:srgbClr val="FF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7826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组合 41">
            <a:extLst>
              <a:ext uri="{FF2B5EF4-FFF2-40B4-BE49-F238E27FC236}">
                <a16:creationId xmlns:a16="http://schemas.microsoft.com/office/drawing/2014/main" xmlns="" id="{16C95A59-BD20-439C-950E-ACBAD488442F}"/>
              </a:ext>
            </a:extLst>
          </p:cNvPr>
          <p:cNvGrpSpPr/>
          <p:nvPr/>
        </p:nvGrpSpPr>
        <p:grpSpPr>
          <a:xfrm>
            <a:off x="605655" y="192495"/>
            <a:ext cx="3195253" cy="3294836"/>
            <a:chOff x="848369" y="210334"/>
            <a:chExt cx="2964710" cy="3057108"/>
          </a:xfrm>
        </p:grpSpPr>
        <p:sp>
          <p:nvSpPr>
            <p:cNvPr id="43" name="矩形 42">
              <a:extLst>
                <a:ext uri="{FF2B5EF4-FFF2-40B4-BE49-F238E27FC236}">
                  <a16:creationId xmlns:a16="http://schemas.microsoft.com/office/drawing/2014/main" xmlns="" id="{DAF5EF49-5D3C-48FA-8013-A0D743AECF69}"/>
                </a:ext>
              </a:extLst>
            </p:cNvPr>
            <p:cNvSpPr/>
            <p:nvPr/>
          </p:nvSpPr>
          <p:spPr>
            <a:xfrm>
              <a:off x="848369" y="210334"/>
              <a:ext cx="2964710" cy="305710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44" name="直接连接符 43">
              <a:extLst>
                <a:ext uri="{FF2B5EF4-FFF2-40B4-BE49-F238E27FC236}">
                  <a16:creationId xmlns:a16="http://schemas.microsoft.com/office/drawing/2014/main" xmlns="" id="{F955E541-100E-4024-9C32-2FA37FF4C373}"/>
                </a:ext>
              </a:extLst>
            </p:cNvPr>
            <p:cNvCxnSpPr>
              <a:stCxn id="43" idx="1"/>
            </p:cNvCxnSpPr>
            <p:nvPr/>
          </p:nvCxnSpPr>
          <p:spPr>
            <a:xfrm flipV="1">
              <a:off x="848369" y="1725333"/>
              <a:ext cx="2931543" cy="13555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接连接符 44">
              <a:extLst>
                <a:ext uri="{FF2B5EF4-FFF2-40B4-BE49-F238E27FC236}">
                  <a16:creationId xmlns:a16="http://schemas.microsoft.com/office/drawing/2014/main" xmlns="" id="{A3C7B4A8-CF23-4D53-9981-F293068D9F4F}"/>
                </a:ext>
              </a:extLst>
            </p:cNvPr>
            <p:cNvCxnSpPr>
              <a:stCxn id="43" idx="0"/>
              <a:endCxn id="43" idx="2"/>
            </p:cNvCxnSpPr>
            <p:nvPr/>
          </p:nvCxnSpPr>
          <p:spPr>
            <a:xfrm>
              <a:off x="2330724" y="210334"/>
              <a:ext cx="0" cy="3057108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组合 45">
            <a:extLst>
              <a:ext uri="{FF2B5EF4-FFF2-40B4-BE49-F238E27FC236}">
                <a16:creationId xmlns:a16="http://schemas.microsoft.com/office/drawing/2014/main" xmlns="" id="{0839DA08-AFF1-4B4E-9BFF-C0F12F6F05F7}"/>
              </a:ext>
            </a:extLst>
          </p:cNvPr>
          <p:cNvGrpSpPr/>
          <p:nvPr/>
        </p:nvGrpSpPr>
        <p:grpSpPr>
          <a:xfrm>
            <a:off x="4864962" y="206172"/>
            <a:ext cx="3195253" cy="3294836"/>
            <a:chOff x="848369" y="210334"/>
            <a:chExt cx="2964710" cy="3057108"/>
          </a:xfrm>
        </p:grpSpPr>
        <p:sp>
          <p:nvSpPr>
            <p:cNvPr id="47" name="矩形 46">
              <a:extLst>
                <a:ext uri="{FF2B5EF4-FFF2-40B4-BE49-F238E27FC236}">
                  <a16:creationId xmlns:a16="http://schemas.microsoft.com/office/drawing/2014/main" xmlns="" id="{51E2FBFB-96C1-4787-9FD2-E8A6D45462AB}"/>
                </a:ext>
              </a:extLst>
            </p:cNvPr>
            <p:cNvSpPr/>
            <p:nvPr/>
          </p:nvSpPr>
          <p:spPr>
            <a:xfrm>
              <a:off x="848369" y="210334"/>
              <a:ext cx="2964710" cy="305710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48" name="直接连接符 47">
              <a:extLst>
                <a:ext uri="{FF2B5EF4-FFF2-40B4-BE49-F238E27FC236}">
                  <a16:creationId xmlns:a16="http://schemas.microsoft.com/office/drawing/2014/main" xmlns="" id="{22D7019F-E2D9-48D7-98F4-9453C606A300}"/>
                </a:ext>
              </a:extLst>
            </p:cNvPr>
            <p:cNvCxnSpPr>
              <a:stCxn id="47" idx="1"/>
            </p:cNvCxnSpPr>
            <p:nvPr/>
          </p:nvCxnSpPr>
          <p:spPr>
            <a:xfrm flipV="1">
              <a:off x="848369" y="1725333"/>
              <a:ext cx="2931543" cy="13555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接连接符 48">
              <a:extLst>
                <a:ext uri="{FF2B5EF4-FFF2-40B4-BE49-F238E27FC236}">
                  <a16:creationId xmlns:a16="http://schemas.microsoft.com/office/drawing/2014/main" xmlns="" id="{559BDDF0-3818-4320-A3B9-69D9AD80C1B0}"/>
                </a:ext>
              </a:extLst>
            </p:cNvPr>
            <p:cNvCxnSpPr>
              <a:stCxn id="47" idx="0"/>
              <a:endCxn id="47" idx="2"/>
            </p:cNvCxnSpPr>
            <p:nvPr/>
          </p:nvCxnSpPr>
          <p:spPr>
            <a:xfrm>
              <a:off x="2330724" y="210334"/>
              <a:ext cx="0" cy="3057108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组合 49">
            <a:extLst>
              <a:ext uri="{FF2B5EF4-FFF2-40B4-BE49-F238E27FC236}">
                <a16:creationId xmlns:a16="http://schemas.microsoft.com/office/drawing/2014/main" xmlns="" id="{F988774D-13D7-4FA2-A966-E0D5874E4633}"/>
              </a:ext>
            </a:extLst>
          </p:cNvPr>
          <p:cNvGrpSpPr/>
          <p:nvPr/>
        </p:nvGrpSpPr>
        <p:grpSpPr>
          <a:xfrm>
            <a:off x="616936" y="3544114"/>
            <a:ext cx="3195253" cy="3294836"/>
            <a:chOff x="848369" y="210334"/>
            <a:chExt cx="2964710" cy="3057108"/>
          </a:xfrm>
        </p:grpSpPr>
        <p:sp>
          <p:nvSpPr>
            <p:cNvPr id="51" name="矩形 50">
              <a:extLst>
                <a:ext uri="{FF2B5EF4-FFF2-40B4-BE49-F238E27FC236}">
                  <a16:creationId xmlns:a16="http://schemas.microsoft.com/office/drawing/2014/main" xmlns="" id="{C0C68F82-ECF1-49E0-A80A-99036835B9A1}"/>
                </a:ext>
              </a:extLst>
            </p:cNvPr>
            <p:cNvSpPr/>
            <p:nvPr/>
          </p:nvSpPr>
          <p:spPr>
            <a:xfrm>
              <a:off x="848369" y="210334"/>
              <a:ext cx="2964710" cy="305710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52" name="直接连接符 51">
              <a:extLst>
                <a:ext uri="{FF2B5EF4-FFF2-40B4-BE49-F238E27FC236}">
                  <a16:creationId xmlns:a16="http://schemas.microsoft.com/office/drawing/2014/main" xmlns="" id="{8FD2C329-D79A-4828-BC95-B4241672705D}"/>
                </a:ext>
              </a:extLst>
            </p:cNvPr>
            <p:cNvCxnSpPr>
              <a:stCxn id="51" idx="1"/>
            </p:cNvCxnSpPr>
            <p:nvPr/>
          </p:nvCxnSpPr>
          <p:spPr>
            <a:xfrm flipV="1">
              <a:off x="848369" y="1725333"/>
              <a:ext cx="2931543" cy="13555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接连接符 52">
              <a:extLst>
                <a:ext uri="{FF2B5EF4-FFF2-40B4-BE49-F238E27FC236}">
                  <a16:creationId xmlns:a16="http://schemas.microsoft.com/office/drawing/2014/main" xmlns="" id="{3328F991-BCDB-4C83-8E91-3D3FDDB5CE95}"/>
                </a:ext>
              </a:extLst>
            </p:cNvPr>
            <p:cNvCxnSpPr>
              <a:stCxn id="51" idx="0"/>
              <a:endCxn id="51" idx="2"/>
            </p:cNvCxnSpPr>
            <p:nvPr/>
          </p:nvCxnSpPr>
          <p:spPr>
            <a:xfrm>
              <a:off x="2330724" y="210334"/>
              <a:ext cx="0" cy="3057108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4" name="组合 53">
            <a:extLst>
              <a:ext uri="{FF2B5EF4-FFF2-40B4-BE49-F238E27FC236}">
                <a16:creationId xmlns:a16="http://schemas.microsoft.com/office/drawing/2014/main" xmlns="" id="{BB9B13A4-C25B-4628-A5BB-A599939AEFA1}"/>
              </a:ext>
            </a:extLst>
          </p:cNvPr>
          <p:cNvGrpSpPr/>
          <p:nvPr/>
        </p:nvGrpSpPr>
        <p:grpSpPr>
          <a:xfrm>
            <a:off x="4864962" y="3570857"/>
            <a:ext cx="3195253" cy="3294836"/>
            <a:chOff x="848369" y="210334"/>
            <a:chExt cx="2964710" cy="3057108"/>
          </a:xfrm>
        </p:grpSpPr>
        <p:sp>
          <p:nvSpPr>
            <p:cNvPr id="55" name="矩形 54">
              <a:extLst>
                <a:ext uri="{FF2B5EF4-FFF2-40B4-BE49-F238E27FC236}">
                  <a16:creationId xmlns:a16="http://schemas.microsoft.com/office/drawing/2014/main" xmlns="" id="{9148F76B-97BE-4003-8E42-25EBB64AEE32}"/>
                </a:ext>
              </a:extLst>
            </p:cNvPr>
            <p:cNvSpPr/>
            <p:nvPr/>
          </p:nvSpPr>
          <p:spPr>
            <a:xfrm>
              <a:off x="848369" y="210334"/>
              <a:ext cx="2964710" cy="305710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56" name="直接连接符 55">
              <a:extLst>
                <a:ext uri="{FF2B5EF4-FFF2-40B4-BE49-F238E27FC236}">
                  <a16:creationId xmlns:a16="http://schemas.microsoft.com/office/drawing/2014/main" xmlns="" id="{C73F76E0-1292-4E2B-A92B-0FD2DBD27547}"/>
                </a:ext>
              </a:extLst>
            </p:cNvPr>
            <p:cNvCxnSpPr>
              <a:stCxn id="55" idx="1"/>
            </p:cNvCxnSpPr>
            <p:nvPr/>
          </p:nvCxnSpPr>
          <p:spPr>
            <a:xfrm flipV="1">
              <a:off x="848369" y="1725333"/>
              <a:ext cx="2931543" cy="13555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直接连接符 56">
              <a:extLst>
                <a:ext uri="{FF2B5EF4-FFF2-40B4-BE49-F238E27FC236}">
                  <a16:creationId xmlns:a16="http://schemas.microsoft.com/office/drawing/2014/main" xmlns="" id="{FB4D11CA-BE0B-43FC-A5A8-4EE37A4758D3}"/>
                </a:ext>
              </a:extLst>
            </p:cNvPr>
            <p:cNvCxnSpPr>
              <a:stCxn id="55" idx="0"/>
              <a:endCxn id="55" idx="2"/>
            </p:cNvCxnSpPr>
            <p:nvPr/>
          </p:nvCxnSpPr>
          <p:spPr>
            <a:xfrm>
              <a:off x="2330724" y="210334"/>
              <a:ext cx="0" cy="3057108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文本框 1"/>
          <p:cNvSpPr txBox="1"/>
          <p:nvPr/>
        </p:nvSpPr>
        <p:spPr>
          <a:xfrm>
            <a:off x="660480" y="37847"/>
            <a:ext cx="284097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2000" b="1" dirty="0" smtClean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人</a:t>
            </a:r>
            <a:endParaRPr lang="zh-CN" altLang="en-US" sz="22000" b="1" dirty="0">
              <a:solidFill>
                <a:srgbClr val="FF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59" name="文本框 58"/>
          <p:cNvSpPr txBox="1"/>
          <p:nvPr/>
        </p:nvSpPr>
        <p:spPr>
          <a:xfrm>
            <a:off x="4877813" y="145538"/>
            <a:ext cx="284097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2000" b="1" dirty="0" smtClean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不</a:t>
            </a:r>
            <a:endParaRPr lang="zh-CN" altLang="en-US" sz="22000" b="1" dirty="0">
              <a:solidFill>
                <a:srgbClr val="FF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60" name="文本框 59"/>
          <p:cNvSpPr txBox="1"/>
          <p:nvPr/>
        </p:nvSpPr>
        <p:spPr>
          <a:xfrm>
            <a:off x="704391" y="3342025"/>
            <a:ext cx="284097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2000" b="1" dirty="0" smtClean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识</a:t>
            </a:r>
            <a:endParaRPr lang="zh-CN" altLang="en-US" sz="22000" b="1" dirty="0">
              <a:solidFill>
                <a:srgbClr val="FF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61" name="文本框 60"/>
          <p:cNvSpPr txBox="1"/>
          <p:nvPr/>
        </p:nvSpPr>
        <p:spPr>
          <a:xfrm>
            <a:off x="4974487" y="3429249"/>
            <a:ext cx="284097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2000" b="1" dirty="0" smtClean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君</a:t>
            </a:r>
            <a:endParaRPr lang="zh-CN" altLang="en-US" sz="22000" b="1" dirty="0">
              <a:solidFill>
                <a:srgbClr val="FF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29178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28</Words>
  <Application>Microsoft Office PowerPoint</Application>
  <PresentationFormat>全屏显示(4:3)</PresentationFormat>
  <Paragraphs>28</Paragraphs>
  <Slides>14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19" baseType="lpstr">
      <vt:lpstr>华文楷体</vt:lpstr>
      <vt:lpstr>宋体</vt:lpstr>
      <vt:lpstr>Arial</vt:lpstr>
      <vt:lpstr>Calibri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ybthcw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tw</dc:creator>
  <cp:lastModifiedBy>tw</cp:lastModifiedBy>
  <cp:revision>15</cp:revision>
  <dcterms:created xsi:type="dcterms:W3CDTF">2019-03-13T00:38:34Z</dcterms:created>
  <dcterms:modified xsi:type="dcterms:W3CDTF">2019-07-03T07:20:29Z</dcterms:modified>
</cp:coreProperties>
</file>