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60" r:id="rId3"/>
    <p:sldId id="262" r:id="rId4"/>
    <p:sldId id="264" r:id="rId5"/>
    <p:sldId id="265" r:id="rId6"/>
    <p:sldId id="266" r:id="rId7"/>
    <p:sldId id="267" r:id="rId8"/>
    <p:sldId id="268"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4" d="100"/>
          <a:sy n="84" d="100"/>
        </p:scale>
        <p:origin x="-115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947162EA-8FE8-40AC-B981-176A4378A088}" type="datetimeFigureOut">
              <a:rPr lang="zh-CN" altLang="en-US" smtClean="0"/>
              <a:pPr/>
              <a:t>2020/1/5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330958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7162EA-8FE8-40AC-B981-176A4378A088}" type="datetimeFigureOut">
              <a:rPr lang="zh-CN" altLang="en-US" smtClean="0"/>
              <a:pPr/>
              <a:t>2020/1/5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199709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7162EA-8FE8-40AC-B981-176A4378A088}" type="datetimeFigureOut">
              <a:rPr lang="zh-CN" altLang="en-US" smtClean="0"/>
              <a:pPr/>
              <a:t>2020/1/5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32341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7162EA-8FE8-40AC-B981-176A4378A088}" type="datetimeFigureOut">
              <a:rPr lang="zh-CN" altLang="en-US" smtClean="0"/>
              <a:pPr/>
              <a:t>2020/1/5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145739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47162EA-8FE8-40AC-B981-176A4378A088}" type="datetimeFigureOut">
              <a:rPr lang="zh-CN" altLang="en-US" smtClean="0"/>
              <a:pPr/>
              <a:t>2020/1/5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289379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47162EA-8FE8-40AC-B981-176A4378A088}" type="datetimeFigureOut">
              <a:rPr lang="zh-CN" altLang="en-US" smtClean="0"/>
              <a:pPr/>
              <a:t>2020/1/5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204876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47162EA-8FE8-40AC-B981-176A4378A088}" type="datetimeFigureOut">
              <a:rPr lang="zh-CN" altLang="en-US" smtClean="0"/>
              <a:pPr/>
              <a:t>2020/1/5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408455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47162EA-8FE8-40AC-B981-176A4378A088}" type="datetimeFigureOut">
              <a:rPr lang="zh-CN" altLang="en-US" smtClean="0"/>
              <a:pPr/>
              <a:t>2020/1/5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395570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162EA-8FE8-40AC-B981-176A4378A088}" type="datetimeFigureOut">
              <a:rPr lang="zh-CN" altLang="en-US" smtClean="0"/>
              <a:pPr/>
              <a:t>2020/1/5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312111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47162EA-8FE8-40AC-B981-176A4378A088}" type="datetimeFigureOut">
              <a:rPr lang="zh-CN" altLang="en-US" smtClean="0"/>
              <a:pPr/>
              <a:t>2020/1/5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38493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47162EA-8FE8-40AC-B981-176A4378A088}" type="datetimeFigureOut">
              <a:rPr lang="zh-CN" altLang="en-US" smtClean="0"/>
              <a:pPr/>
              <a:t>2020/1/5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35294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2EA-8FE8-40AC-B981-176A4378A088}" type="datetimeFigureOut">
              <a:rPr lang="zh-CN" altLang="en-US" smtClean="0"/>
              <a:pPr/>
              <a:t>2020/1/5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39B6A-B92B-45D4-A26C-D4647AC9A652}" type="slidenum">
              <a:rPr lang="zh-CN" altLang="en-US" smtClean="0"/>
              <a:pPr/>
              <a:t>‹#›</a:t>
            </a:fld>
            <a:endParaRPr lang="zh-CN" altLang="en-US"/>
          </a:p>
        </p:txBody>
      </p:sp>
    </p:spTree>
    <p:extLst>
      <p:ext uri="{BB962C8B-B14F-4D97-AF65-F5344CB8AC3E}">
        <p14:creationId xmlns:p14="http://schemas.microsoft.com/office/powerpoint/2010/main" xmlns="" val="332807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90221" y="2325511"/>
            <a:ext cx="8071556" cy="923330"/>
          </a:xfrm>
          <a:prstGeom prst="rect">
            <a:avLst/>
          </a:prstGeom>
        </p:spPr>
        <p:txBody>
          <a:bodyPr wrap="square">
            <a:spAutoFit/>
          </a:bodyPr>
          <a:lstStyle/>
          <a:p>
            <a:r>
              <a:rPr lang="zh-CN" altLang="en-US" sz="5400" dirty="0" smtClean="0">
                <a:solidFill>
                  <a:srgbClr val="FF0000"/>
                </a:solidFill>
                <a:latin typeface="华文琥珀" pitchFamily="2" charset="-122"/>
                <a:ea typeface="华文琥珀" pitchFamily="2" charset="-122"/>
              </a:rPr>
              <a:t>棠外附小第</a:t>
            </a:r>
            <a:r>
              <a:rPr lang="en-US" altLang="zh-CN" sz="5400" dirty="0" smtClean="0">
                <a:solidFill>
                  <a:srgbClr val="FF0000"/>
                </a:solidFill>
                <a:latin typeface="华文琥珀" pitchFamily="2" charset="-122"/>
                <a:ea typeface="华文琥珀" pitchFamily="2" charset="-122"/>
              </a:rPr>
              <a:t>19</a:t>
            </a:r>
            <a:r>
              <a:rPr lang="zh-CN" altLang="en-US" sz="5400" dirty="0" smtClean="0">
                <a:solidFill>
                  <a:srgbClr val="FF0000"/>
                </a:solidFill>
                <a:latin typeface="华文琥珀" pitchFamily="2" charset="-122"/>
                <a:ea typeface="华文琥珀" pitchFamily="2" charset="-122"/>
              </a:rPr>
              <a:t>周升旗仪式</a:t>
            </a:r>
            <a:endParaRPr lang="zh-CN" altLang="en-US" sz="5400" dirty="0">
              <a:solidFill>
                <a:srgbClr val="FF0000"/>
              </a:solidFill>
              <a:latin typeface="华文琥珀" pitchFamily="2" charset="-122"/>
              <a:ea typeface="华文琥珀" pitchFamily="2" charset="-122"/>
            </a:endParaRPr>
          </a:p>
        </p:txBody>
      </p:sp>
      <p:sp>
        <p:nvSpPr>
          <p:cNvPr id="3" name="TextBox 2"/>
          <p:cNvSpPr txBox="1"/>
          <p:nvPr/>
        </p:nvSpPr>
        <p:spPr>
          <a:xfrm>
            <a:off x="4888089" y="4741333"/>
            <a:ext cx="3793068" cy="477054"/>
          </a:xfrm>
          <a:prstGeom prst="rect">
            <a:avLst/>
          </a:prstGeom>
          <a:noFill/>
        </p:spPr>
        <p:txBody>
          <a:bodyPr wrap="square" rtlCol="0">
            <a:spAutoFit/>
          </a:bodyPr>
          <a:lstStyle/>
          <a:p>
            <a:r>
              <a:rPr lang="zh-CN" altLang="en-US" sz="2500" b="1" dirty="0" smtClean="0">
                <a:solidFill>
                  <a:srgbClr val="FF0000"/>
                </a:solidFill>
                <a:latin typeface="黑体" pitchFamily="49" charset="-122"/>
                <a:ea typeface="黑体" pitchFamily="49" charset="-122"/>
              </a:rPr>
              <a:t>本周值周中队：</a:t>
            </a:r>
            <a:r>
              <a:rPr lang="en-US" altLang="zh-CN" sz="2500" b="1" dirty="0" smtClean="0">
                <a:solidFill>
                  <a:srgbClr val="FF0000"/>
                </a:solidFill>
                <a:latin typeface="黑体" pitchFamily="49" charset="-122"/>
                <a:ea typeface="黑体" pitchFamily="49" charset="-122"/>
              </a:rPr>
              <a:t>5.6</a:t>
            </a:r>
            <a:r>
              <a:rPr lang="zh-CN" altLang="en-US" sz="2500" b="1" dirty="0" smtClean="0">
                <a:solidFill>
                  <a:srgbClr val="FF0000"/>
                </a:solidFill>
                <a:latin typeface="黑体" pitchFamily="49" charset="-122"/>
                <a:ea typeface="黑体" pitchFamily="49" charset="-122"/>
              </a:rPr>
              <a:t>中队</a:t>
            </a:r>
            <a:endParaRPr lang="zh-CN" altLang="en-US" sz="25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xmlns="" val="159936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99e7a8ae958327b1.gif"/>
          <p:cNvPicPr>
            <a:picLocks noGrp="1" noChangeAspect="1"/>
          </p:cNvPicPr>
          <p:nvPr>
            <p:ph idx="1"/>
          </p:nvPr>
        </p:nvPicPr>
        <p:blipFill>
          <a:blip r:embed="rId2"/>
          <a:stretch>
            <a:fillRect/>
          </a:stretch>
        </p:blipFill>
        <p:spPr>
          <a:xfrm>
            <a:off x="-1" y="0"/>
            <a:ext cx="9201181" cy="657227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sp>
        <p:nvSpPr>
          <p:cNvPr id="8" name="矩形 7"/>
          <p:cNvSpPr/>
          <p:nvPr/>
        </p:nvSpPr>
        <p:spPr>
          <a:xfrm>
            <a:off x="959556" y="1961782"/>
            <a:ext cx="7270044" cy="4447371"/>
          </a:xfrm>
          <a:prstGeom prst="rect">
            <a:avLst/>
          </a:prstGeom>
        </p:spPr>
        <p:txBody>
          <a:bodyPr wrap="square">
            <a:spAutoFit/>
          </a:bodyPr>
          <a:lstStyle/>
          <a:p>
            <a:pPr algn="ctr"/>
            <a:r>
              <a:rPr lang="zh-CN" altLang="en-US" sz="2800" b="1" dirty="0" smtClean="0">
                <a:solidFill>
                  <a:srgbClr val="C00000"/>
                </a:solidFill>
              </a:rPr>
              <a:t>获奖名单</a:t>
            </a:r>
            <a:endParaRPr lang="en-US" altLang="zh-CN" sz="2800" b="1" dirty="0" smtClean="0">
              <a:solidFill>
                <a:srgbClr val="C00000"/>
              </a:solidFill>
            </a:endParaRPr>
          </a:p>
          <a:p>
            <a:endParaRPr lang="en-US" altLang="zh-CN" sz="1700" b="1" dirty="0" smtClean="0">
              <a:solidFill>
                <a:srgbClr val="C00000"/>
              </a:solidFill>
            </a:endParaRPr>
          </a:p>
          <a:p>
            <a:pPr>
              <a:lnSpc>
                <a:spcPct val="150000"/>
              </a:lnSpc>
            </a:pPr>
            <a:r>
              <a:rPr lang="en-US" altLang="zh-CN" sz="1700" b="1" dirty="0" smtClean="0">
                <a:solidFill>
                  <a:srgbClr val="C00000"/>
                </a:solidFill>
              </a:rPr>
              <a:t>4.1 </a:t>
            </a:r>
            <a:r>
              <a:rPr lang="zh-CN" altLang="en-US" sz="1700" b="1" dirty="0" smtClean="0">
                <a:solidFill>
                  <a:srgbClr val="C00000"/>
                </a:solidFill>
              </a:rPr>
              <a:t>班胡竞天</a:t>
            </a:r>
            <a:r>
              <a:rPr lang="en-US" altLang="zh-CN" sz="1700" b="1" dirty="0" err="1" smtClean="0">
                <a:solidFill>
                  <a:srgbClr val="C00000"/>
                </a:solidFill>
              </a:rPr>
              <a:t>weo</a:t>
            </a:r>
            <a:r>
              <a:rPr lang="zh-CN" altLang="en-US" sz="1700" b="1" dirty="0" smtClean="0">
                <a:solidFill>
                  <a:srgbClr val="C00000"/>
                </a:solidFill>
              </a:rPr>
              <a:t>速度过桩第三名</a:t>
            </a:r>
            <a:endParaRPr lang="en-US" altLang="zh-CN" sz="1700" b="1" dirty="0" smtClean="0">
              <a:solidFill>
                <a:srgbClr val="C00000"/>
              </a:solidFill>
            </a:endParaRPr>
          </a:p>
          <a:p>
            <a:pPr>
              <a:lnSpc>
                <a:spcPct val="150000"/>
              </a:lnSpc>
            </a:pPr>
            <a:r>
              <a:rPr lang="en-US" altLang="zh-CN" sz="1700" b="1" dirty="0" smtClean="0">
                <a:solidFill>
                  <a:srgbClr val="C00000"/>
                </a:solidFill>
              </a:rPr>
              <a:t>5.6 </a:t>
            </a:r>
            <a:r>
              <a:rPr lang="zh-CN" altLang="en-US" sz="1700" b="1" dirty="0" smtClean="0">
                <a:solidFill>
                  <a:srgbClr val="C00000"/>
                </a:solidFill>
              </a:rPr>
              <a:t>班雍晨趣味速度过桩第一名</a:t>
            </a:r>
            <a:endParaRPr lang="en-US" altLang="zh-CN" sz="1700" b="1" dirty="0" smtClean="0">
              <a:solidFill>
                <a:srgbClr val="C00000"/>
              </a:solidFill>
            </a:endParaRPr>
          </a:p>
          <a:p>
            <a:pPr>
              <a:lnSpc>
                <a:spcPct val="150000"/>
              </a:lnSpc>
            </a:pPr>
            <a:r>
              <a:rPr lang="en-US" altLang="zh-CN" sz="1700" b="1" dirty="0" smtClean="0">
                <a:solidFill>
                  <a:srgbClr val="C00000"/>
                </a:solidFill>
              </a:rPr>
              <a:t>5.6 </a:t>
            </a:r>
            <a:r>
              <a:rPr lang="zh-CN" altLang="en-US" sz="1700" b="1" dirty="0" smtClean="0">
                <a:solidFill>
                  <a:srgbClr val="C00000"/>
                </a:solidFill>
              </a:rPr>
              <a:t>班谭宇煜趣味速度过桩第二名</a:t>
            </a:r>
            <a:endParaRPr lang="en-US" altLang="zh-CN" sz="1700" b="1" dirty="0" smtClean="0">
              <a:solidFill>
                <a:srgbClr val="C00000"/>
              </a:solidFill>
            </a:endParaRPr>
          </a:p>
          <a:p>
            <a:pPr>
              <a:lnSpc>
                <a:spcPct val="150000"/>
              </a:lnSpc>
            </a:pPr>
            <a:r>
              <a:rPr lang="en-US" altLang="zh-CN" sz="1700" b="1" dirty="0" smtClean="0">
                <a:solidFill>
                  <a:srgbClr val="C00000"/>
                </a:solidFill>
              </a:rPr>
              <a:t>5.10</a:t>
            </a:r>
            <a:r>
              <a:rPr lang="zh-CN" altLang="en-US" sz="1700" b="1" dirty="0" smtClean="0">
                <a:solidFill>
                  <a:srgbClr val="C00000"/>
                </a:solidFill>
              </a:rPr>
              <a:t>班潘建行趣味速度过桩第三名</a:t>
            </a:r>
            <a:endParaRPr lang="en-US" altLang="zh-CN" sz="1700" b="1" dirty="0" smtClean="0">
              <a:solidFill>
                <a:srgbClr val="C00000"/>
              </a:solidFill>
            </a:endParaRPr>
          </a:p>
          <a:p>
            <a:pPr>
              <a:lnSpc>
                <a:spcPct val="150000"/>
              </a:lnSpc>
            </a:pPr>
            <a:r>
              <a:rPr lang="en-US" altLang="zh-CN" sz="1700" b="1" dirty="0" smtClean="0">
                <a:solidFill>
                  <a:srgbClr val="C00000"/>
                </a:solidFill>
              </a:rPr>
              <a:t>4.1</a:t>
            </a:r>
            <a:r>
              <a:rPr lang="zh-CN" altLang="en-US" sz="1700" b="1" dirty="0" smtClean="0">
                <a:solidFill>
                  <a:srgbClr val="C00000"/>
                </a:solidFill>
              </a:rPr>
              <a:t>班胡竞天</a:t>
            </a:r>
            <a:r>
              <a:rPr lang="en-US" altLang="zh-CN" sz="1700" b="1" dirty="0" err="1" smtClean="0">
                <a:solidFill>
                  <a:srgbClr val="C00000"/>
                </a:solidFill>
              </a:rPr>
              <a:t>weo</a:t>
            </a:r>
            <a:r>
              <a:rPr lang="zh-CN" altLang="en-US" sz="1700" b="1" dirty="0" smtClean="0">
                <a:solidFill>
                  <a:srgbClr val="C00000"/>
                </a:solidFill>
              </a:rPr>
              <a:t>花桩第七名</a:t>
            </a:r>
            <a:endParaRPr lang="en-US" altLang="zh-CN" sz="1700" b="1" dirty="0" smtClean="0">
              <a:solidFill>
                <a:srgbClr val="C00000"/>
              </a:solidFill>
            </a:endParaRPr>
          </a:p>
          <a:p>
            <a:pPr>
              <a:lnSpc>
                <a:spcPct val="150000"/>
              </a:lnSpc>
            </a:pPr>
            <a:r>
              <a:rPr lang="en-US" altLang="zh-CN" sz="1700" b="1" dirty="0" smtClean="0">
                <a:solidFill>
                  <a:srgbClr val="C00000"/>
                </a:solidFill>
              </a:rPr>
              <a:t>2.6 </a:t>
            </a:r>
            <a:r>
              <a:rPr lang="zh-CN" altLang="en-US" sz="1700" b="1" dirty="0" smtClean="0">
                <a:solidFill>
                  <a:srgbClr val="C00000"/>
                </a:solidFill>
              </a:rPr>
              <a:t>班杨鹤轩</a:t>
            </a:r>
            <a:r>
              <a:rPr lang="en-US" altLang="zh-CN" sz="1700" b="1" dirty="0" err="1" smtClean="0">
                <a:solidFill>
                  <a:srgbClr val="C00000"/>
                </a:solidFill>
              </a:rPr>
              <a:t>weo</a:t>
            </a:r>
            <a:r>
              <a:rPr lang="zh-CN" altLang="en-US" sz="1700" b="1" dirty="0" smtClean="0">
                <a:solidFill>
                  <a:srgbClr val="C00000"/>
                </a:solidFill>
              </a:rPr>
              <a:t>速桩成绩</a:t>
            </a:r>
            <a:r>
              <a:rPr lang="en-US" altLang="zh-CN" sz="1700" b="1" dirty="0" smtClean="0">
                <a:solidFill>
                  <a:srgbClr val="C00000"/>
                </a:solidFill>
              </a:rPr>
              <a:t>20</a:t>
            </a:r>
            <a:r>
              <a:rPr lang="zh-CN" altLang="en-US" sz="1700" b="1" dirty="0" smtClean="0">
                <a:solidFill>
                  <a:srgbClr val="C00000"/>
                </a:solidFill>
              </a:rPr>
              <a:t>名</a:t>
            </a:r>
            <a:endParaRPr lang="en-US" altLang="zh-CN" sz="1700" b="1" dirty="0" smtClean="0">
              <a:solidFill>
                <a:srgbClr val="C00000"/>
              </a:solidFill>
            </a:endParaRPr>
          </a:p>
          <a:p>
            <a:pPr>
              <a:lnSpc>
                <a:spcPct val="150000"/>
              </a:lnSpc>
            </a:pPr>
            <a:r>
              <a:rPr lang="en-US" altLang="zh-CN" sz="1700" b="1" dirty="0" smtClean="0">
                <a:solidFill>
                  <a:srgbClr val="C00000"/>
                </a:solidFill>
              </a:rPr>
              <a:t>5.10</a:t>
            </a:r>
            <a:r>
              <a:rPr lang="zh-CN" altLang="en-US" sz="1700" b="1" dirty="0" smtClean="0">
                <a:solidFill>
                  <a:srgbClr val="C00000"/>
                </a:solidFill>
              </a:rPr>
              <a:t>班潘建行钻杆第五名</a:t>
            </a:r>
            <a:endParaRPr lang="en-US" altLang="zh-CN" sz="1700" b="1" dirty="0" smtClean="0">
              <a:solidFill>
                <a:srgbClr val="C00000"/>
              </a:solidFill>
            </a:endParaRPr>
          </a:p>
          <a:p>
            <a:pPr>
              <a:lnSpc>
                <a:spcPct val="150000"/>
              </a:lnSpc>
            </a:pPr>
            <a:r>
              <a:rPr lang="en-US" altLang="zh-CN" sz="1700" b="1" dirty="0" smtClean="0">
                <a:solidFill>
                  <a:srgbClr val="C00000"/>
                </a:solidFill>
              </a:rPr>
              <a:t>5.6 </a:t>
            </a:r>
            <a:r>
              <a:rPr lang="zh-CN" altLang="en-US" sz="1700" b="1" dirty="0" smtClean="0">
                <a:solidFill>
                  <a:srgbClr val="C00000"/>
                </a:solidFill>
              </a:rPr>
              <a:t>班雍晨钻杆第七名</a:t>
            </a:r>
            <a:endParaRPr lang="en-US" altLang="zh-CN" sz="1700" b="1" dirty="0" smtClean="0">
              <a:solidFill>
                <a:srgbClr val="C00000"/>
              </a:solidFill>
            </a:endParaRPr>
          </a:p>
          <a:p>
            <a:pPr>
              <a:lnSpc>
                <a:spcPct val="150000"/>
              </a:lnSpc>
            </a:pPr>
            <a:r>
              <a:rPr lang="en-US" altLang="zh-CN" sz="1700" b="1" dirty="0" smtClean="0">
                <a:solidFill>
                  <a:srgbClr val="C00000"/>
                </a:solidFill>
              </a:rPr>
              <a:t>5.6 </a:t>
            </a:r>
            <a:r>
              <a:rPr lang="zh-CN" altLang="en-US" sz="1700" b="1" dirty="0" smtClean="0">
                <a:solidFill>
                  <a:srgbClr val="C00000"/>
                </a:solidFill>
              </a:rPr>
              <a:t>班谭宇煜钻杆第八名</a:t>
            </a:r>
            <a:endParaRPr lang="zh-CN" altLang="en-US" sz="1700" b="1" dirty="0">
              <a:solidFill>
                <a:srgbClr val="C00000"/>
              </a:solidFill>
            </a:endParaRPr>
          </a:p>
        </p:txBody>
      </p:sp>
      <p:sp>
        <p:nvSpPr>
          <p:cNvPr id="9" name="矩形 8"/>
          <p:cNvSpPr/>
          <p:nvPr/>
        </p:nvSpPr>
        <p:spPr>
          <a:xfrm>
            <a:off x="598311" y="1445525"/>
            <a:ext cx="8545689" cy="400110"/>
          </a:xfrm>
          <a:prstGeom prst="rect">
            <a:avLst/>
          </a:prstGeom>
        </p:spPr>
        <p:txBody>
          <a:bodyPr wrap="square">
            <a:spAutoFit/>
          </a:bodyPr>
          <a:lstStyle/>
          <a:p>
            <a:r>
              <a:rPr lang="en-US" altLang="zh-CN" sz="2000" b="1" dirty="0" smtClean="0">
                <a:solidFill>
                  <a:srgbClr val="C00000"/>
                </a:solidFill>
                <a:latin typeface="+mn-ea"/>
              </a:rPr>
              <a:t>2019“</a:t>
            </a:r>
            <a:r>
              <a:rPr lang="zh-CN" altLang="en-US" sz="2000" b="1" dirty="0" smtClean="0">
                <a:solidFill>
                  <a:srgbClr val="C00000"/>
                </a:solidFill>
                <a:latin typeface="+mn-ea"/>
              </a:rPr>
              <a:t>米高杯”首届西南地区自由式轮滑冠军赛暨世界冠军轮舞之夜</a:t>
            </a:r>
            <a:endParaRPr lang="zh-CN" altLang="en-US" sz="2000" b="1" dirty="0">
              <a:solidFill>
                <a:srgbClr val="C00000"/>
              </a:solidFill>
              <a:latin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sp>
        <p:nvSpPr>
          <p:cNvPr id="3" name="矩形 2"/>
          <p:cNvSpPr/>
          <p:nvPr/>
        </p:nvSpPr>
        <p:spPr>
          <a:xfrm>
            <a:off x="699911" y="1603571"/>
            <a:ext cx="8207022" cy="677108"/>
          </a:xfrm>
          <a:prstGeom prst="rect">
            <a:avLst/>
          </a:prstGeom>
        </p:spPr>
        <p:txBody>
          <a:bodyPr wrap="square">
            <a:spAutoFit/>
          </a:bodyPr>
          <a:lstStyle/>
          <a:p>
            <a:pPr lvl="0" fontAlgn="base">
              <a:spcBef>
                <a:spcPct val="0"/>
              </a:spcBef>
              <a:spcAft>
                <a:spcPct val="0"/>
              </a:spcAft>
            </a:pPr>
            <a:r>
              <a:rPr lang="en-US" altLang="zh-CN" sz="2000" b="1" dirty="0" smtClean="0">
                <a:solidFill>
                  <a:srgbClr val="C00000"/>
                </a:solidFill>
                <a:latin typeface="+mn-ea"/>
                <a:cs typeface="方正小标宋简体"/>
              </a:rPr>
              <a:t>2019</a:t>
            </a:r>
            <a:r>
              <a:rPr lang="zh-CN" altLang="en-US" sz="2000" b="1" dirty="0" smtClean="0">
                <a:solidFill>
                  <a:srgbClr val="C00000"/>
                </a:solidFill>
                <a:latin typeface="+mn-ea"/>
                <a:cs typeface="方正小标宋简体"/>
              </a:rPr>
              <a:t>年成都市双流区第十四届学校体育集体项目运动会趣味足球一等奖</a:t>
            </a:r>
            <a:endParaRPr lang="zh-CN" altLang="en-US" sz="2000" b="1" dirty="0" smtClean="0">
              <a:solidFill>
                <a:srgbClr val="C00000"/>
              </a:solidFill>
              <a:latin typeface="+mn-ea"/>
              <a:cs typeface="宋体" pitchFamily="2" charset="-122"/>
            </a:endParaRPr>
          </a:p>
          <a:p>
            <a:pPr lvl="0" eaLnBrk="0" fontAlgn="base" hangingPunct="0">
              <a:spcBef>
                <a:spcPct val="0"/>
              </a:spcBef>
              <a:spcAft>
                <a:spcPct val="0"/>
              </a:spcAft>
            </a:pPr>
            <a:endParaRPr lang="en-US" altLang="zh-CN" dirty="0" smtClean="0">
              <a:latin typeface="+mn-ea"/>
              <a:cs typeface="宋体" pitchFamily="2" charset="-122"/>
            </a:endParaRPr>
          </a:p>
        </p:txBody>
      </p:sp>
      <p:sp>
        <p:nvSpPr>
          <p:cNvPr id="5" name="矩形 4"/>
          <p:cNvSpPr/>
          <p:nvPr/>
        </p:nvSpPr>
        <p:spPr>
          <a:xfrm>
            <a:off x="778933" y="2652370"/>
            <a:ext cx="7936088" cy="2246769"/>
          </a:xfrm>
          <a:prstGeom prst="rect">
            <a:avLst/>
          </a:prstGeom>
        </p:spPr>
        <p:txBody>
          <a:bodyPr wrap="square">
            <a:spAutoFit/>
          </a:bodyPr>
          <a:lstStyle/>
          <a:p>
            <a:pPr algn="ctr"/>
            <a:r>
              <a:rPr lang="zh-CN" altLang="en-US" sz="3200" b="1" dirty="0" smtClean="0">
                <a:solidFill>
                  <a:srgbClr val="C00000"/>
                </a:solidFill>
              </a:rPr>
              <a:t>获奖名单</a:t>
            </a:r>
            <a:endParaRPr lang="en-US" altLang="zh-CN" sz="3200" b="1" dirty="0" smtClean="0">
              <a:solidFill>
                <a:srgbClr val="C00000"/>
              </a:solidFill>
            </a:endParaRPr>
          </a:p>
          <a:p>
            <a:endParaRPr lang="en-US" altLang="zh-CN" b="1" dirty="0" smtClean="0">
              <a:solidFill>
                <a:srgbClr val="C00000"/>
              </a:solidFill>
            </a:endParaRPr>
          </a:p>
          <a:p>
            <a:pPr lvl="0" eaLnBrk="0" fontAlgn="base" hangingPunct="0">
              <a:lnSpc>
                <a:spcPct val="150000"/>
              </a:lnSpc>
              <a:spcBef>
                <a:spcPct val="0"/>
              </a:spcBef>
              <a:spcAft>
                <a:spcPct val="0"/>
              </a:spcAft>
            </a:pPr>
            <a:r>
              <a:rPr lang="zh-CN" altLang="en-US" sz="2000" b="1" dirty="0" smtClean="0">
                <a:solidFill>
                  <a:srgbClr val="C00000"/>
                </a:solidFill>
                <a:latin typeface="+mn-ea"/>
                <a:cs typeface="宋体" pitchFamily="2" charset="-122"/>
              </a:rPr>
              <a:t>邓雅馨、黄诗喻、朱欣怡、廖梓然、胥诗曼</a:t>
            </a:r>
            <a:r>
              <a:rPr lang="zh-CN" altLang="en-US" sz="2000" b="1" dirty="0" smtClean="0">
                <a:solidFill>
                  <a:srgbClr val="C00000"/>
                </a:solidFill>
                <a:latin typeface="+mn-ea"/>
                <a:cs typeface="Calibri" pitchFamily="34" charset="0"/>
              </a:rPr>
              <a:t>、陈悦霖、王子灏、</a:t>
            </a:r>
            <a:endParaRPr lang="en-US" altLang="zh-CN" sz="2000" b="1" dirty="0" smtClean="0">
              <a:solidFill>
                <a:srgbClr val="C00000"/>
              </a:solidFill>
              <a:latin typeface="+mn-ea"/>
              <a:cs typeface="Calibri" pitchFamily="34" charset="0"/>
            </a:endParaRPr>
          </a:p>
          <a:p>
            <a:pPr lvl="0" eaLnBrk="0" fontAlgn="base" hangingPunct="0">
              <a:lnSpc>
                <a:spcPct val="150000"/>
              </a:lnSpc>
              <a:spcBef>
                <a:spcPct val="0"/>
              </a:spcBef>
              <a:spcAft>
                <a:spcPct val="0"/>
              </a:spcAft>
            </a:pPr>
            <a:r>
              <a:rPr lang="zh-CN" altLang="en-US" sz="2000" b="1" dirty="0" smtClean="0">
                <a:solidFill>
                  <a:srgbClr val="C00000"/>
                </a:solidFill>
                <a:latin typeface="+mn-ea"/>
                <a:cs typeface="Calibri" pitchFamily="34" charset="0"/>
              </a:rPr>
              <a:t>刘航宇、熊家俊、候雨阳、艾比布拉</a:t>
            </a:r>
            <a:r>
              <a:rPr lang="en-US" altLang="zh-CN" sz="2000" b="1" dirty="0" smtClean="0">
                <a:solidFill>
                  <a:srgbClr val="C00000"/>
                </a:solidFill>
                <a:latin typeface="+mn-ea"/>
                <a:cs typeface="Calibri" pitchFamily="34" charset="0"/>
              </a:rPr>
              <a:t>·</a:t>
            </a:r>
            <a:r>
              <a:rPr lang="zh-CN" altLang="en-US" sz="2000" b="1" dirty="0" smtClean="0">
                <a:solidFill>
                  <a:srgbClr val="C00000"/>
                </a:solidFill>
                <a:latin typeface="+mn-ea"/>
                <a:cs typeface="Calibri" pitchFamily="34" charset="0"/>
              </a:rPr>
              <a:t>努尔阿吉、赛甫拉</a:t>
            </a:r>
            <a:r>
              <a:rPr lang="en-US" altLang="zh-CN" sz="2000" b="1" dirty="0" smtClean="0">
                <a:solidFill>
                  <a:srgbClr val="C00000"/>
                </a:solidFill>
                <a:latin typeface="+mn-ea"/>
                <a:cs typeface="Calibri" pitchFamily="34" charset="0"/>
              </a:rPr>
              <a:t>·</a:t>
            </a:r>
            <a:r>
              <a:rPr lang="zh-CN" altLang="en-US" sz="2000" b="1" dirty="0" smtClean="0">
                <a:solidFill>
                  <a:srgbClr val="C00000"/>
                </a:solidFill>
                <a:latin typeface="+mn-ea"/>
                <a:cs typeface="Calibri" pitchFamily="34" charset="0"/>
              </a:rPr>
              <a:t>努尔阿吉</a:t>
            </a:r>
            <a:endParaRPr lang="zh-CN" altLang="en-US" sz="2000" b="1" dirty="0" smtClean="0">
              <a:solidFill>
                <a:srgbClr val="C00000"/>
              </a:solidFill>
              <a:latin typeface="+mn-ea"/>
              <a:cs typeface="宋体" pitchFamily="2" charset="-122"/>
            </a:endParaRPr>
          </a:p>
          <a:p>
            <a:pPr lvl="0" eaLnBrk="0" fontAlgn="base" hangingPunct="0">
              <a:lnSpc>
                <a:spcPct val="150000"/>
              </a:lnSpc>
              <a:spcBef>
                <a:spcPct val="0"/>
              </a:spcBef>
              <a:spcAft>
                <a:spcPct val="0"/>
              </a:spcAft>
            </a:pPr>
            <a:r>
              <a:rPr lang="zh-CN" altLang="en-US" sz="2000" b="1" dirty="0" smtClean="0">
                <a:solidFill>
                  <a:srgbClr val="C00000"/>
                </a:solidFill>
                <a:latin typeface="+mn-ea"/>
                <a:cs typeface="Calibri" pitchFamily="34" charset="0"/>
              </a:rPr>
              <a:t>教    练：李佑  蔡熙</a:t>
            </a:r>
            <a:endParaRPr lang="zh-CN" altLang="en-US" sz="2000" b="1" dirty="0" smtClean="0">
              <a:solidFill>
                <a:srgbClr val="C00000"/>
              </a:solidFill>
              <a:latin typeface="+mn-ea"/>
              <a:cs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sp>
        <p:nvSpPr>
          <p:cNvPr id="3" name="矩形 2"/>
          <p:cNvSpPr/>
          <p:nvPr/>
        </p:nvSpPr>
        <p:spPr>
          <a:xfrm>
            <a:off x="699911" y="1603571"/>
            <a:ext cx="8207022" cy="400110"/>
          </a:xfrm>
          <a:prstGeom prst="rect">
            <a:avLst/>
          </a:prstGeom>
        </p:spPr>
        <p:txBody>
          <a:bodyPr wrap="square">
            <a:spAutoFit/>
          </a:bodyPr>
          <a:lstStyle/>
          <a:p>
            <a:pPr lvl="0" eaLnBrk="0" fontAlgn="base" hangingPunct="0">
              <a:spcBef>
                <a:spcPct val="0"/>
              </a:spcBef>
              <a:spcAft>
                <a:spcPct val="0"/>
              </a:spcAft>
            </a:pPr>
            <a:r>
              <a:rPr lang="en-US" altLang="zh-CN" sz="2000" b="1" dirty="0" smtClean="0">
                <a:solidFill>
                  <a:srgbClr val="C00000"/>
                </a:solidFill>
                <a:latin typeface="Calibri" pitchFamily="34" charset="0"/>
                <a:ea typeface="宋体" pitchFamily="2" charset="-122"/>
                <a:cs typeface="方正小标宋简体"/>
              </a:rPr>
              <a:t>2019</a:t>
            </a:r>
            <a:r>
              <a:rPr lang="zh-CN" altLang="en-US" sz="2000" b="1" dirty="0" smtClean="0">
                <a:solidFill>
                  <a:srgbClr val="C00000"/>
                </a:solidFill>
                <a:latin typeface="Calibri" pitchFamily="34" charset="0"/>
                <a:ea typeface="宋体" pitchFamily="2" charset="-122"/>
                <a:cs typeface="方正小标宋简体"/>
              </a:rPr>
              <a:t>年成都市双流区第十四届学校体育集体项目运动会</a:t>
            </a:r>
            <a:r>
              <a:rPr lang="zh-CN" altLang="en-US" sz="2000" b="1" dirty="0" smtClean="0">
                <a:solidFill>
                  <a:srgbClr val="C00000"/>
                </a:solidFill>
                <a:latin typeface="Calibri" pitchFamily="34" charset="0"/>
                <a:ea typeface="宋体" pitchFamily="2" charset="-122"/>
                <a:cs typeface="方正小标宋_GBK"/>
              </a:rPr>
              <a:t>迎面接力</a:t>
            </a:r>
            <a:r>
              <a:rPr lang="zh-CN" altLang="en-US" sz="2000" b="1" dirty="0" smtClean="0">
                <a:solidFill>
                  <a:srgbClr val="C00000"/>
                </a:solidFill>
                <a:latin typeface="Calibri" pitchFamily="34" charset="0"/>
                <a:ea typeface="宋体" pitchFamily="2" charset="-122"/>
                <a:cs typeface="方正小标宋简体"/>
              </a:rPr>
              <a:t>一等奖</a:t>
            </a:r>
            <a:endParaRPr lang="zh-CN" altLang="en-US" sz="1600" dirty="0" smtClean="0">
              <a:solidFill>
                <a:srgbClr val="C00000"/>
              </a:solidFill>
              <a:latin typeface="Arial" pitchFamily="34" charset="0"/>
              <a:ea typeface="宋体" pitchFamily="2" charset="-122"/>
              <a:cs typeface="宋体" pitchFamily="2" charset="-122"/>
            </a:endParaRPr>
          </a:p>
        </p:txBody>
      </p:sp>
      <p:sp>
        <p:nvSpPr>
          <p:cNvPr id="5" name="矩形 4"/>
          <p:cNvSpPr/>
          <p:nvPr/>
        </p:nvSpPr>
        <p:spPr>
          <a:xfrm>
            <a:off x="767645" y="2212103"/>
            <a:ext cx="7936088" cy="3631763"/>
          </a:xfrm>
          <a:prstGeom prst="rect">
            <a:avLst/>
          </a:prstGeom>
        </p:spPr>
        <p:txBody>
          <a:bodyPr wrap="square">
            <a:spAutoFit/>
          </a:bodyPr>
          <a:lstStyle/>
          <a:p>
            <a:pPr algn="ctr"/>
            <a:r>
              <a:rPr lang="zh-CN" altLang="en-US" sz="3200" b="1" dirty="0" smtClean="0">
                <a:solidFill>
                  <a:srgbClr val="C00000"/>
                </a:solidFill>
              </a:rPr>
              <a:t>获奖名单</a:t>
            </a:r>
            <a:endParaRPr lang="en-US" altLang="zh-CN" sz="3200" b="1" dirty="0" smtClean="0">
              <a:solidFill>
                <a:srgbClr val="C00000"/>
              </a:solidFill>
            </a:endParaRPr>
          </a:p>
          <a:p>
            <a:endParaRPr lang="en-US" altLang="zh-CN" b="1" dirty="0" smtClean="0">
              <a:solidFill>
                <a:srgbClr val="C00000"/>
              </a:solidFill>
            </a:endParaRPr>
          </a:p>
          <a:p>
            <a:pPr lvl="0" eaLnBrk="0" fontAlgn="base" hangingPunct="0">
              <a:lnSpc>
                <a:spcPct val="150000"/>
              </a:lnSpc>
              <a:spcBef>
                <a:spcPct val="0"/>
              </a:spcBef>
              <a:spcAft>
                <a:spcPct val="0"/>
              </a:spcAft>
            </a:pPr>
            <a:r>
              <a:rPr lang="zh-CN" altLang="en-US" sz="2000" b="1" dirty="0" smtClean="0">
                <a:solidFill>
                  <a:srgbClr val="C00000"/>
                </a:solidFill>
                <a:latin typeface="Calibri" pitchFamily="34" charset="0"/>
                <a:ea typeface="宋体" pitchFamily="2" charset="-122"/>
                <a:cs typeface="宋体" pitchFamily="2" charset="-122"/>
              </a:rPr>
              <a:t>唐梓程、蒋博、李思澳、王子灏、侯雨阳、刘航宇、李响、耿直、</a:t>
            </a:r>
            <a:endParaRPr lang="en-US" altLang="zh-CN" sz="2000" b="1" dirty="0" smtClean="0">
              <a:solidFill>
                <a:srgbClr val="C00000"/>
              </a:solidFill>
              <a:latin typeface="Calibri" pitchFamily="34" charset="0"/>
              <a:ea typeface="宋体" pitchFamily="2" charset="-122"/>
              <a:cs typeface="宋体" pitchFamily="2" charset="-122"/>
            </a:endParaRPr>
          </a:p>
          <a:p>
            <a:pPr lvl="0" eaLnBrk="0" fontAlgn="base" hangingPunct="0">
              <a:lnSpc>
                <a:spcPct val="150000"/>
              </a:lnSpc>
              <a:spcBef>
                <a:spcPct val="0"/>
              </a:spcBef>
              <a:spcAft>
                <a:spcPct val="0"/>
              </a:spcAft>
            </a:pPr>
            <a:r>
              <a:rPr lang="zh-CN" altLang="en-US" sz="2000" b="1" dirty="0" smtClean="0">
                <a:solidFill>
                  <a:srgbClr val="C00000"/>
                </a:solidFill>
                <a:latin typeface="Calibri" pitchFamily="34" charset="0"/>
                <a:ea typeface="宋体" pitchFamily="2" charset="-122"/>
                <a:cs typeface="宋体" pitchFamily="2" charset="-122"/>
              </a:rPr>
              <a:t>熊家俊、李袤冉、王雅儒风、蔡涛、黎铭泽、吕科锌、吕兴军、</a:t>
            </a:r>
            <a:endParaRPr lang="en-US" altLang="zh-CN" sz="2000" b="1" dirty="0" smtClean="0">
              <a:solidFill>
                <a:srgbClr val="C00000"/>
              </a:solidFill>
              <a:latin typeface="Calibri" pitchFamily="34" charset="0"/>
              <a:ea typeface="宋体" pitchFamily="2" charset="-122"/>
              <a:cs typeface="宋体" pitchFamily="2" charset="-122"/>
            </a:endParaRPr>
          </a:p>
          <a:p>
            <a:pPr lvl="0" eaLnBrk="0" fontAlgn="base" hangingPunct="0">
              <a:lnSpc>
                <a:spcPct val="150000"/>
              </a:lnSpc>
              <a:spcBef>
                <a:spcPct val="0"/>
              </a:spcBef>
              <a:spcAft>
                <a:spcPct val="0"/>
              </a:spcAft>
            </a:pPr>
            <a:r>
              <a:rPr lang="zh-CN" altLang="en-US" sz="2000" b="1" dirty="0" smtClean="0">
                <a:solidFill>
                  <a:srgbClr val="C00000"/>
                </a:solidFill>
                <a:latin typeface="Calibri" pitchFamily="34" charset="0"/>
                <a:ea typeface="宋体" pitchFamily="2" charset="-122"/>
                <a:cs typeface="宋体" pitchFamily="2" charset="-122"/>
              </a:rPr>
              <a:t>吴滨诚、文钰程、何雨佳、黄伊彤、王玉容、陈柯伊、罗瑾亭、</a:t>
            </a:r>
            <a:endParaRPr lang="en-US" altLang="zh-CN" sz="2000" b="1" dirty="0" smtClean="0">
              <a:solidFill>
                <a:srgbClr val="C00000"/>
              </a:solidFill>
              <a:latin typeface="Calibri" pitchFamily="34" charset="0"/>
              <a:ea typeface="宋体" pitchFamily="2" charset="-122"/>
              <a:cs typeface="宋体" pitchFamily="2" charset="-122"/>
            </a:endParaRPr>
          </a:p>
          <a:p>
            <a:pPr lvl="0" eaLnBrk="0" fontAlgn="base" hangingPunct="0">
              <a:lnSpc>
                <a:spcPct val="150000"/>
              </a:lnSpc>
              <a:spcBef>
                <a:spcPct val="0"/>
              </a:spcBef>
              <a:spcAft>
                <a:spcPct val="0"/>
              </a:spcAft>
            </a:pPr>
            <a:r>
              <a:rPr lang="zh-CN" altLang="en-US" sz="2000" b="1" dirty="0" smtClean="0">
                <a:solidFill>
                  <a:srgbClr val="C00000"/>
                </a:solidFill>
                <a:latin typeface="Calibri" pitchFamily="34" charset="0"/>
                <a:ea typeface="宋体" pitchFamily="2" charset="-122"/>
                <a:cs typeface="宋体" pitchFamily="2" charset="-122"/>
              </a:rPr>
              <a:t>宋思诺、李欣蔓、康欣、黄子轩、陈楚希、周怡冉、廖梓然、</a:t>
            </a:r>
            <a:endParaRPr lang="en-US" altLang="zh-CN" sz="2000" b="1" dirty="0" smtClean="0">
              <a:solidFill>
                <a:srgbClr val="C00000"/>
              </a:solidFill>
              <a:latin typeface="Calibri" pitchFamily="34" charset="0"/>
              <a:ea typeface="宋体" pitchFamily="2" charset="-122"/>
              <a:cs typeface="宋体" pitchFamily="2" charset="-122"/>
            </a:endParaRPr>
          </a:p>
          <a:p>
            <a:pPr lvl="0" eaLnBrk="0" fontAlgn="base" hangingPunct="0">
              <a:lnSpc>
                <a:spcPct val="150000"/>
              </a:lnSpc>
              <a:spcBef>
                <a:spcPct val="0"/>
              </a:spcBef>
              <a:spcAft>
                <a:spcPct val="0"/>
              </a:spcAft>
            </a:pPr>
            <a:r>
              <a:rPr lang="zh-CN" altLang="en-US" sz="2000" b="1" dirty="0" smtClean="0">
                <a:solidFill>
                  <a:srgbClr val="C00000"/>
                </a:solidFill>
                <a:latin typeface="Calibri" pitchFamily="34" charset="0"/>
                <a:ea typeface="宋体" pitchFamily="2" charset="-122"/>
                <a:cs typeface="宋体" pitchFamily="2" charset="-122"/>
              </a:rPr>
              <a:t>李新晨、刘钰希、周锌妍</a:t>
            </a:r>
            <a:endParaRPr lang="zh-CN" altLang="en-US" sz="1600" b="1" dirty="0" smtClean="0">
              <a:solidFill>
                <a:srgbClr val="C00000"/>
              </a:solidFill>
              <a:latin typeface="Arial" pitchFamily="34" charset="0"/>
              <a:ea typeface="宋体" pitchFamily="2" charset="-122"/>
              <a:cs typeface="宋体" pitchFamily="2" charset="-122"/>
            </a:endParaRPr>
          </a:p>
          <a:p>
            <a:pPr lvl="0" eaLnBrk="0" fontAlgn="base" hangingPunct="0">
              <a:lnSpc>
                <a:spcPct val="150000"/>
              </a:lnSpc>
              <a:spcBef>
                <a:spcPct val="0"/>
              </a:spcBef>
              <a:spcAft>
                <a:spcPct val="0"/>
              </a:spcAft>
            </a:pPr>
            <a:r>
              <a:rPr lang="zh-CN" altLang="en-US" sz="2000" b="1" dirty="0" smtClean="0">
                <a:solidFill>
                  <a:srgbClr val="C00000"/>
                </a:solidFill>
                <a:latin typeface="Calibri" pitchFamily="34" charset="0"/>
                <a:ea typeface="宋体" pitchFamily="2" charset="-122"/>
                <a:cs typeface="方正仿宋_GBK"/>
              </a:rPr>
              <a:t>教   练：曾春、李明媚、孙光庆</a:t>
            </a:r>
            <a:endParaRPr lang="zh-CN" altLang="en-US" sz="1600" b="1" dirty="0" smtClean="0">
              <a:solidFill>
                <a:srgbClr val="C00000"/>
              </a:solidFill>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sp>
        <p:nvSpPr>
          <p:cNvPr id="3" name="矩形 2"/>
          <p:cNvSpPr/>
          <p:nvPr/>
        </p:nvSpPr>
        <p:spPr>
          <a:xfrm>
            <a:off x="361243" y="1535838"/>
            <a:ext cx="8624711" cy="677108"/>
          </a:xfrm>
          <a:prstGeom prst="rect">
            <a:avLst/>
          </a:prstGeom>
        </p:spPr>
        <p:txBody>
          <a:bodyPr wrap="square">
            <a:spAutoFit/>
          </a:bodyPr>
          <a:lstStyle/>
          <a:p>
            <a:pPr lvl="0" eaLnBrk="0" fontAlgn="base" hangingPunct="0">
              <a:spcBef>
                <a:spcPct val="0"/>
              </a:spcBef>
              <a:spcAft>
                <a:spcPct val="0"/>
              </a:spcAft>
            </a:pPr>
            <a:r>
              <a:rPr lang="en-US" altLang="zh-CN" sz="2000" b="1" dirty="0" smtClean="0">
                <a:solidFill>
                  <a:srgbClr val="C00000"/>
                </a:solidFill>
                <a:latin typeface="Calibri" pitchFamily="34" charset="0"/>
                <a:ea typeface="宋体" pitchFamily="2" charset="-122"/>
                <a:cs typeface="方正小标宋_GBK"/>
              </a:rPr>
              <a:t>2019</a:t>
            </a:r>
            <a:r>
              <a:rPr lang="zh-CN" altLang="en-US" sz="2000" b="1" dirty="0" smtClean="0">
                <a:solidFill>
                  <a:srgbClr val="C00000"/>
                </a:solidFill>
                <a:latin typeface="Calibri" pitchFamily="34" charset="0"/>
                <a:ea typeface="宋体" pitchFamily="2" charset="-122"/>
                <a:cs typeface="方正小标宋_GBK"/>
              </a:rPr>
              <a:t>年成都市双流区第十四届学校体育集体项目运动会篮球技巧挑战二等奖</a:t>
            </a:r>
            <a:endParaRPr lang="zh-CN" altLang="en-US" sz="1600" dirty="0" smtClean="0">
              <a:solidFill>
                <a:srgbClr val="C00000"/>
              </a:solidFill>
              <a:latin typeface="Arial" pitchFamily="34" charset="0"/>
              <a:ea typeface="宋体" pitchFamily="2" charset="-122"/>
              <a:cs typeface="宋体" pitchFamily="2" charset="-122"/>
            </a:endParaRPr>
          </a:p>
          <a:p>
            <a:pPr lvl="0" eaLnBrk="0" fontAlgn="base" hangingPunct="0">
              <a:spcBef>
                <a:spcPct val="0"/>
              </a:spcBef>
              <a:spcAft>
                <a:spcPct val="0"/>
              </a:spcAft>
            </a:pPr>
            <a:endParaRPr lang="en-US" altLang="zh-CN" dirty="0" smtClean="0">
              <a:latin typeface="+mn-ea"/>
              <a:cs typeface="宋体" pitchFamily="2" charset="-122"/>
            </a:endParaRPr>
          </a:p>
        </p:txBody>
      </p:sp>
      <p:sp>
        <p:nvSpPr>
          <p:cNvPr id="5" name="矩形 4"/>
          <p:cNvSpPr/>
          <p:nvPr/>
        </p:nvSpPr>
        <p:spPr>
          <a:xfrm>
            <a:off x="778933" y="2437881"/>
            <a:ext cx="7936088" cy="2246769"/>
          </a:xfrm>
          <a:prstGeom prst="rect">
            <a:avLst/>
          </a:prstGeom>
        </p:spPr>
        <p:txBody>
          <a:bodyPr wrap="square">
            <a:spAutoFit/>
          </a:bodyPr>
          <a:lstStyle/>
          <a:p>
            <a:pPr algn="ctr"/>
            <a:r>
              <a:rPr lang="zh-CN" altLang="en-US" sz="3200" b="1" dirty="0" smtClean="0">
                <a:solidFill>
                  <a:srgbClr val="C00000"/>
                </a:solidFill>
              </a:rPr>
              <a:t>获奖名单</a:t>
            </a:r>
            <a:endParaRPr lang="en-US" altLang="zh-CN" sz="3200" b="1" dirty="0" smtClean="0">
              <a:solidFill>
                <a:srgbClr val="C00000"/>
              </a:solidFill>
            </a:endParaRPr>
          </a:p>
          <a:p>
            <a:endParaRPr lang="en-US" altLang="zh-CN" b="1" dirty="0" smtClean="0">
              <a:solidFill>
                <a:srgbClr val="C00000"/>
              </a:solidFill>
            </a:endParaRPr>
          </a:p>
          <a:p>
            <a:pPr lvl="0" eaLnBrk="0" fontAlgn="base" hangingPunct="0">
              <a:lnSpc>
                <a:spcPct val="150000"/>
              </a:lnSpc>
              <a:spcBef>
                <a:spcPct val="0"/>
              </a:spcBef>
              <a:spcAft>
                <a:spcPct val="0"/>
              </a:spcAft>
            </a:pPr>
            <a:r>
              <a:rPr lang="zh-CN" altLang="en-US" sz="2000" b="1" dirty="0" smtClean="0">
                <a:solidFill>
                  <a:srgbClr val="C00000"/>
                </a:solidFill>
                <a:latin typeface="Calibri" pitchFamily="34" charset="0"/>
                <a:ea typeface="宋体" pitchFamily="2" charset="-122"/>
                <a:cs typeface="方正仿宋_GBK"/>
              </a:rPr>
              <a:t>张可轩、袁丞泽、滕世琰、邓佳欣、龚昊霆、徐培峰、邓靖熙、</a:t>
            </a:r>
            <a:endParaRPr lang="en-US" altLang="zh-CN" sz="2000" b="1" dirty="0" smtClean="0">
              <a:solidFill>
                <a:srgbClr val="C00000"/>
              </a:solidFill>
              <a:latin typeface="Calibri" pitchFamily="34" charset="0"/>
              <a:ea typeface="宋体" pitchFamily="2" charset="-122"/>
              <a:cs typeface="方正仿宋_GBK"/>
            </a:endParaRPr>
          </a:p>
          <a:p>
            <a:pPr lvl="0" eaLnBrk="0" fontAlgn="base" hangingPunct="0">
              <a:lnSpc>
                <a:spcPct val="150000"/>
              </a:lnSpc>
              <a:spcBef>
                <a:spcPct val="0"/>
              </a:spcBef>
              <a:spcAft>
                <a:spcPct val="0"/>
              </a:spcAft>
            </a:pPr>
            <a:r>
              <a:rPr lang="zh-CN" altLang="en-US" sz="2000" b="1" dirty="0" smtClean="0">
                <a:solidFill>
                  <a:srgbClr val="C00000"/>
                </a:solidFill>
                <a:latin typeface="Calibri" pitchFamily="34" charset="0"/>
                <a:ea typeface="宋体" pitchFamily="2" charset="-122"/>
                <a:cs typeface="方正仿宋_GBK"/>
              </a:rPr>
              <a:t>唐绍栩、白雪儿、陈一蒿、张鑫睿、徐琬粞</a:t>
            </a:r>
            <a:endParaRPr lang="zh-CN" altLang="en-US" sz="1600" b="1" dirty="0" smtClean="0">
              <a:solidFill>
                <a:srgbClr val="C00000"/>
              </a:solidFill>
              <a:latin typeface="Arial" pitchFamily="34" charset="0"/>
              <a:ea typeface="宋体" pitchFamily="2" charset="-122"/>
              <a:cs typeface="宋体" pitchFamily="2" charset="-122"/>
            </a:endParaRPr>
          </a:p>
          <a:p>
            <a:pPr lvl="0" eaLnBrk="0" fontAlgn="base" hangingPunct="0">
              <a:lnSpc>
                <a:spcPct val="150000"/>
              </a:lnSpc>
              <a:spcBef>
                <a:spcPct val="0"/>
              </a:spcBef>
              <a:spcAft>
                <a:spcPct val="0"/>
              </a:spcAft>
            </a:pPr>
            <a:r>
              <a:rPr lang="zh-CN" altLang="en-US" sz="2000" b="1" dirty="0" smtClean="0">
                <a:solidFill>
                  <a:srgbClr val="C00000"/>
                </a:solidFill>
                <a:latin typeface="Calibri" pitchFamily="34" charset="0"/>
                <a:ea typeface="宋体" pitchFamily="2" charset="-122"/>
                <a:cs typeface="方正仿宋_GBK"/>
              </a:rPr>
              <a:t>教   练： 余涛、苏楠</a:t>
            </a:r>
            <a:endParaRPr lang="zh-CN" altLang="en-US" sz="1600" b="1" dirty="0" smtClean="0">
              <a:solidFill>
                <a:srgbClr val="C00000"/>
              </a:solidFill>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jpg"/>
          <p:cNvPicPr>
            <a:picLocks noChangeAspect="1"/>
          </p:cNvPicPr>
          <p:nvPr/>
        </p:nvPicPr>
        <p:blipFill>
          <a:blip r:embed="rId2"/>
          <a:stretch>
            <a:fillRect/>
          </a:stretch>
        </p:blipFill>
        <p:spPr>
          <a:xfrm>
            <a:off x="0" y="0"/>
            <a:ext cx="9144000" cy="6858000"/>
          </a:xfrm>
          <a:prstGeom prst="rect">
            <a:avLst/>
          </a:prstGeom>
        </p:spPr>
      </p:pic>
      <p:sp>
        <p:nvSpPr>
          <p:cNvPr id="3" name="矩形 2"/>
          <p:cNvSpPr/>
          <p:nvPr/>
        </p:nvSpPr>
        <p:spPr>
          <a:xfrm>
            <a:off x="361243" y="1535838"/>
            <a:ext cx="8624711" cy="677108"/>
          </a:xfrm>
          <a:prstGeom prst="rect">
            <a:avLst/>
          </a:prstGeom>
        </p:spPr>
        <p:txBody>
          <a:bodyPr wrap="square">
            <a:spAutoFit/>
          </a:bodyPr>
          <a:lstStyle/>
          <a:p>
            <a:pPr lvl="0" eaLnBrk="0" fontAlgn="base" hangingPunct="0">
              <a:spcBef>
                <a:spcPct val="0"/>
              </a:spcBef>
              <a:spcAft>
                <a:spcPct val="0"/>
              </a:spcAft>
            </a:pPr>
            <a:r>
              <a:rPr lang="en-US" altLang="zh-CN" sz="2000" b="1" dirty="0" smtClean="0">
                <a:solidFill>
                  <a:srgbClr val="C00000"/>
                </a:solidFill>
                <a:latin typeface="Calibri" pitchFamily="34" charset="0"/>
                <a:ea typeface="宋体" pitchFamily="2" charset="-122"/>
                <a:cs typeface="方正小标宋_GBK"/>
              </a:rPr>
              <a:t>2019</a:t>
            </a:r>
            <a:r>
              <a:rPr lang="zh-CN" altLang="en-US" sz="2000" b="1" dirty="0" smtClean="0">
                <a:solidFill>
                  <a:srgbClr val="C00000"/>
                </a:solidFill>
                <a:latin typeface="Calibri" pitchFamily="34" charset="0"/>
                <a:ea typeface="宋体" pitchFamily="2" charset="-122"/>
                <a:cs typeface="方正小标宋_GBK"/>
              </a:rPr>
              <a:t>年成都市双流区第十四届学校体育集体项目运动会集体跳长绳二等奖</a:t>
            </a:r>
            <a:endParaRPr lang="zh-CN" altLang="en-US" sz="1600" dirty="0" smtClean="0">
              <a:solidFill>
                <a:srgbClr val="C00000"/>
              </a:solidFill>
              <a:latin typeface="Arial" pitchFamily="34" charset="0"/>
              <a:ea typeface="宋体" pitchFamily="2" charset="-122"/>
              <a:cs typeface="宋体" pitchFamily="2" charset="-122"/>
            </a:endParaRPr>
          </a:p>
          <a:p>
            <a:pPr lvl="0" eaLnBrk="0" fontAlgn="base" hangingPunct="0">
              <a:spcBef>
                <a:spcPct val="0"/>
              </a:spcBef>
              <a:spcAft>
                <a:spcPct val="0"/>
              </a:spcAft>
            </a:pPr>
            <a:endParaRPr lang="en-US" altLang="zh-CN" dirty="0" smtClean="0">
              <a:latin typeface="+mn-ea"/>
              <a:cs typeface="宋体" pitchFamily="2" charset="-122"/>
            </a:endParaRPr>
          </a:p>
        </p:txBody>
      </p:sp>
      <p:sp>
        <p:nvSpPr>
          <p:cNvPr id="5" name="矩形 4"/>
          <p:cNvSpPr/>
          <p:nvPr/>
        </p:nvSpPr>
        <p:spPr>
          <a:xfrm>
            <a:off x="778933" y="2437881"/>
            <a:ext cx="7936088" cy="3170099"/>
          </a:xfrm>
          <a:prstGeom prst="rect">
            <a:avLst/>
          </a:prstGeom>
        </p:spPr>
        <p:txBody>
          <a:bodyPr wrap="square">
            <a:spAutoFit/>
          </a:bodyPr>
          <a:lstStyle/>
          <a:p>
            <a:pPr algn="ctr"/>
            <a:r>
              <a:rPr lang="zh-CN" altLang="en-US" sz="3200" b="1" dirty="0" smtClean="0">
                <a:solidFill>
                  <a:srgbClr val="C00000"/>
                </a:solidFill>
              </a:rPr>
              <a:t>获奖名单</a:t>
            </a:r>
            <a:endParaRPr lang="en-US" altLang="zh-CN" sz="3200" b="1" dirty="0" smtClean="0">
              <a:solidFill>
                <a:srgbClr val="C00000"/>
              </a:solidFill>
            </a:endParaRPr>
          </a:p>
          <a:p>
            <a:endParaRPr lang="en-US" altLang="zh-CN" b="1" dirty="0" smtClean="0">
              <a:solidFill>
                <a:srgbClr val="C00000"/>
              </a:solidFill>
            </a:endParaRPr>
          </a:p>
          <a:p>
            <a:pPr lvl="0" eaLnBrk="0" fontAlgn="base" hangingPunct="0">
              <a:lnSpc>
                <a:spcPct val="150000"/>
              </a:lnSpc>
              <a:spcBef>
                <a:spcPct val="0"/>
              </a:spcBef>
              <a:spcAft>
                <a:spcPct val="0"/>
              </a:spcAft>
            </a:pPr>
            <a:r>
              <a:rPr lang="zh-CN" altLang="en-US" sz="2000" b="1" dirty="0" smtClean="0">
                <a:solidFill>
                  <a:srgbClr val="C00000"/>
                </a:solidFill>
                <a:latin typeface="宋体" pitchFamily="2" charset="-122"/>
                <a:ea typeface="宋体" pitchFamily="2" charset="-122"/>
                <a:cs typeface="Calibri" pitchFamily="34" charset="0"/>
              </a:rPr>
              <a:t>刘柏然、周锌妍、王  奥、钟腾李达、蒋林然、王紫腾、夏雪涵、</a:t>
            </a:r>
            <a:endParaRPr lang="en-US" altLang="zh-CN" sz="2000" b="1" dirty="0" smtClean="0">
              <a:solidFill>
                <a:srgbClr val="C00000"/>
              </a:solidFill>
              <a:latin typeface="宋体" pitchFamily="2" charset="-122"/>
              <a:ea typeface="宋体" pitchFamily="2" charset="-122"/>
              <a:cs typeface="Calibri" pitchFamily="34" charset="0"/>
            </a:endParaRPr>
          </a:p>
          <a:p>
            <a:pPr lvl="0" eaLnBrk="0" fontAlgn="base" hangingPunct="0">
              <a:lnSpc>
                <a:spcPct val="150000"/>
              </a:lnSpc>
              <a:spcBef>
                <a:spcPct val="0"/>
              </a:spcBef>
              <a:spcAft>
                <a:spcPct val="0"/>
              </a:spcAft>
            </a:pPr>
            <a:r>
              <a:rPr lang="zh-CN" altLang="en-US" sz="2000" b="1" dirty="0" smtClean="0">
                <a:solidFill>
                  <a:srgbClr val="C00000"/>
                </a:solidFill>
                <a:latin typeface="宋体" pitchFamily="2" charset="-122"/>
                <a:ea typeface="宋体" pitchFamily="2" charset="-122"/>
                <a:cs typeface="Calibri" pitchFamily="34" charset="0"/>
              </a:rPr>
              <a:t>李巧、牟智鹏、张芯戈、向雨瞳 </a:t>
            </a:r>
            <a:r>
              <a:rPr lang="zh-CN" altLang="en-US" sz="1600" b="1" dirty="0" smtClean="0">
                <a:solidFill>
                  <a:srgbClr val="C00000"/>
                </a:solidFill>
                <a:latin typeface="Arial" pitchFamily="34" charset="0"/>
                <a:ea typeface="宋体" pitchFamily="2" charset="-122"/>
                <a:cs typeface="Calibri" pitchFamily="34" charset="0"/>
              </a:rPr>
              <a:t>、</a:t>
            </a:r>
            <a:r>
              <a:rPr lang="zh-CN" altLang="en-US" sz="2000" b="1" dirty="0" smtClean="0">
                <a:solidFill>
                  <a:srgbClr val="C00000"/>
                </a:solidFill>
                <a:latin typeface="宋体" pitchFamily="2" charset="-122"/>
                <a:ea typeface="宋体" pitchFamily="2" charset="-122"/>
                <a:cs typeface="Calibri" pitchFamily="34" charset="0"/>
              </a:rPr>
              <a:t>姚敏璇、钱籽豪、张文彬、</a:t>
            </a:r>
            <a:endParaRPr lang="en-US" altLang="zh-CN" sz="2000" b="1" dirty="0" smtClean="0">
              <a:solidFill>
                <a:srgbClr val="C00000"/>
              </a:solidFill>
              <a:latin typeface="宋体" pitchFamily="2" charset="-122"/>
              <a:ea typeface="宋体" pitchFamily="2" charset="-122"/>
              <a:cs typeface="Calibri" pitchFamily="34" charset="0"/>
            </a:endParaRPr>
          </a:p>
          <a:p>
            <a:pPr lvl="0" eaLnBrk="0" fontAlgn="base" hangingPunct="0">
              <a:lnSpc>
                <a:spcPct val="150000"/>
              </a:lnSpc>
              <a:spcBef>
                <a:spcPct val="0"/>
              </a:spcBef>
              <a:spcAft>
                <a:spcPct val="0"/>
              </a:spcAft>
            </a:pPr>
            <a:r>
              <a:rPr lang="zh-CN" altLang="en-US" sz="2000" b="1" dirty="0" smtClean="0">
                <a:solidFill>
                  <a:srgbClr val="C00000"/>
                </a:solidFill>
                <a:latin typeface="宋体" pitchFamily="2" charset="-122"/>
                <a:ea typeface="宋体" pitchFamily="2" charset="-122"/>
                <a:cs typeface="Calibri" pitchFamily="34" charset="0"/>
              </a:rPr>
              <a:t>喻一帆、毛政伟、郭亦凡、张紫菡、周怡冉、雷宇豪、麦千与、</a:t>
            </a:r>
            <a:endParaRPr lang="en-US" altLang="zh-CN" sz="2000" b="1" dirty="0" smtClean="0">
              <a:solidFill>
                <a:srgbClr val="C00000"/>
              </a:solidFill>
              <a:latin typeface="宋体" pitchFamily="2" charset="-122"/>
              <a:ea typeface="宋体" pitchFamily="2" charset="-122"/>
              <a:cs typeface="Calibri" pitchFamily="34" charset="0"/>
            </a:endParaRPr>
          </a:p>
          <a:p>
            <a:pPr lvl="0" eaLnBrk="0" fontAlgn="base" hangingPunct="0">
              <a:lnSpc>
                <a:spcPct val="150000"/>
              </a:lnSpc>
              <a:spcBef>
                <a:spcPct val="0"/>
              </a:spcBef>
              <a:spcAft>
                <a:spcPct val="0"/>
              </a:spcAft>
            </a:pPr>
            <a:r>
              <a:rPr lang="zh-CN" altLang="en-US" sz="2000" b="1" dirty="0" smtClean="0">
                <a:solidFill>
                  <a:srgbClr val="C00000"/>
                </a:solidFill>
                <a:latin typeface="宋体" pitchFamily="2" charset="-122"/>
                <a:ea typeface="宋体" pitchFamily="2" charset="-122"/>
                <a:cs typeface="Calibri" pitchFamily="34" charset="0"/>
              </a:rPr>
              <a:t>向珂馨、 王  妍</a:t>
            </a:r>
            <a:endParaRPr lang="zh-CN" altLang="en-US" sz="1600" b="1" dirty="0" smtClean="0">
              <a:solidFill>
                <a:srgbClr val="C00000"/>
              </a:solidFill>
              <a:latin typeface="Arial" pitchFamily="34" charset="0"/>
              <a:ea typeface="宋体" pitchFamily="2" charset="-122"/>
              <a:cs typeface="宋体" pitchFamily="2" charset="-122"/>
            </a:endParaRPr>
          </a:p>
          <a:p>
            <a:pPr lvl="0" eaLnBrk="0" fontAlgn="base" hangingPunct="0">
              <a:lnSpc>
                <a:spcPct val="150000"/>
              </a:lnSpc>
              <a:spcBef>
                <a:spcPct val="0"/>
              </a:spcBef>
              <a:spcAft>
                <a:spcPct val="0"/>
              </a:spcAft>
            </a:pPr>
            <a:r>
              <a:rPr lang="zh-CN" altLang="en-US" sz="2000" b="1" dirty="0" smtClean="0">
                <a:solidFill>
                  <a:srgbClr val="C00000"/>
                </a:solidFill>
                <a:latin typeface="Calibri" pitchFamily="34" charset="0"/>
                <a:ea typeface="宋体" pitchFamily="2" charset="-122"/>
                <a:cs typeface="宋体" pitchFamily="2" charset="-122"/>
              </a:rPr>
              <a:t>教练：</a:t>
            </a:r>
            <a:r>
              <a:rPr lang="zh-CN" altLang="en-US" sz="2000" b="1" dirty="0" smtClean="0">
                <a:solidFill>
                  <a:srgbClr val="C00000"/>
                </a:solidFill>
                <a:latin typeface="Calibri" pitchFamily="34" charset="0"/>
                <a:ea typeface="宋体" pitchFamily="2" charset="-122"/>
                <a:cs typeface="方正仿宋_GBK"/>
              </a:rPr>
              <a:t>郭洪希、姜雷</a:t>
            </a:r>
            <a:endParaRPr lang="zh-CN" altLang="en-US" sz="1600" b="1" dirty="0" smtClean="0">
              <a:solidFill>
                <a:srgbClr val="C00000"/>
              </a:solidFill>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90221" y="2325511"/>
            <a:ext cx="8071556" cy="923330"/>
          </a:xfrm>
          <a:prstGeom prst="rect">
            <a:avLst/>
          </a:prstGeom>
        </p:spPr>
        <p:txBody>
          <a:bodyPr wrap="square">
            <a:spAutoFit/>
          </a:bodyPr>
          <a:lstStyle/>
          <a:p>
            <a:r>
              <a:rPr lang="zh-CN" altLang="en-US" sz="5400" dirty="0" smtClean="0">
                <a:solidFill>
                  <a:srgbClr val="FF0000"/>
                </a:solidFill>
                <a:latin typeface="华文琥珀" pitchFamily="2" charset="-122"/>
                <a:ea typeface="华文琥珀" pitchFamily="2" charset="-122"/>
              </a:rPr>
              <a:t>棠外附小第</a:t>
            </a:r>
            <a:r>
              <a:rPr lang="en-US" altLang="zh-CN" sz="5400" dirty="0" smtClean="0">
                <a:solidFill>
                  <a:srgbClr val="FF0000"/>
                </a:solidFill>
                <a:latin typeface="华文琥珀" pitchFamily="2" charset="-122"/>
                <a:ea typeface="华文琥珀" pitchFamily="2" charset="-122"/>
              </a:rPr>
              <a:t>19</a:t>
            </a:r>
            <a:r>
              <a:rPr lang="zh-CN" altLang="en-US" sz="5400" dirty="0" smtClean="0">
                <a:solidFill>
                  <a:srgbClr val="FF0000"/>
                </a:solidFill>
                <a:latin typeface="华文琥珀" pitchFamily="2" charset="-122"/>
                <a:ea typeface="华文琥珀" pitchFamily="2" charset="-122"/>
              </a:rPr>
              <a:t>周升旗仪式</a:t>
            </a:r>
            <a:endParaRPr lang="zh-CN" altLang="en-US" sz="5400" dirty="0">
              <a:solidFill>
                <a:srgbClr val="FF0000"/>
              </a:solidFill>
              <a:latin typeface="华文琥珀" pitchFamily="2" charset="-122"/>
              <a:ea typeface="华文琥珀" pitchFamily="2" charset="-122"/>
            </a:endParaRPr>
          </a:p>
        </p:txBody>
      </p:sp>
      <p:sp>
        <p:nvSpPr>
          <p:cNvPr id="3" name="TextBox 2"/>
          <p:cNvSpPr txBox="1"/>
          <p:nvPr/>
        </p:nvSpPr>
        <p:spPr>
          <a:xfrm>
            <a:off x="4888089" y="4741333"/>
            <a:ext cx="3793068" cy="477054"/>
          </a:xfrm>
          <a:prstGeom prst="rect">
            <a:avLst/>
          </a:prstGeom>
          <a:noFill/>
        </p:spPr>
        <p:txBody>
          <a:bodyPr wrap="square" rtlCol="0">
            <a:spAutoFit/>
          </a:bodyPr>
          <a:lstStyle/>
          <a:p>
            <a:r>
              <a:rPr lang="zh-CN" altLang="en-US" sz="2500" b="1" dirty="0" smtClean="0">
                <a:solidFill>
                  <a:srgbClr val="FF0000"/>
                </a:solidFill>
                <a:latin typeface="黑体" pitchFamily="49" charset="-122"/>
                <a:ea typeface="黑体" pitchFamily="49" charset="-122"/>
              </a:rPr>
              <a:t>本周值周中队：</a:t>
            </a:r>
            <a:r>
              <a:rPr lang="en-US" altLang="zh-CN" sz="2500" b="1" dirty="0" smtClean="0">
                <a:solidFill>
                  <a:srgbClr val="FF0000"/>
                </a:solidFill>
                <a:latin typeface="黑体" pitchFamily="49" charset="-122"/>
                <a:ea typeface="黑体" pitchFamily="49" charset="-122"/>
              </a:rPr>
              <a:t>5.6</a:t>
            </a:r>
            <a:r>
              <a:rPr lang="zh-CN" altLang="en-US" sz="2500" b="1" dirty="0" smtClean="0">
                <a:solidFill>
                  <a:srgbClr val="FF0000"/>
                </a:solidFill>
                <a:latin typeface="黑体" pitchFamily="49" charset="-122"/>
                <a:ea typeface="黑体" pitchFamily="49" charset="-122"/>
              </a:rPr>
              <a:t>中队</a:t>
            </a:r>
            <a:endParaRPr lang="zh-CN" altLang="en-US" sz="25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xmlns="" val="1599360293"/>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414</Words>
  <Application>Microsoft Office PowerPoint</Application>
  <PresentationFormat>全屏显示(4:3)</PresentationFormat>
  <Paragraphs>45</Paragraphs>
  <Slides>8</Slides>
  <Notes>0</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Office 主题</vt:lpstr>
      <vt:lpstr>幻灯片 1</vt:lpstr>
      <vt:lpstr>幻灯片 2</vt:lpstr>
      <vt:lpstr>幻灯片 3</vt:lpstr>
      <vt:lpstr>幻灯片 4</vt:lpstr>
      <vt:lpstr>幻灯片 5</vt:lpstr>
      <vt:lpstr>幻灯片 6</vt:lpstr>
      <vt:lpstr>幻灯片 7</vt:lpstr>
      <vt:lpstr>幻灯片 8</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ljh</dc:creator>
  <cp:lastModifiedBy>tw</cp:lastModifiedBy>
  <cp:revision>21</cp:revision>
  <dcterms:created xsi:type="dcterms:W3CDTF">2016-11-07T02:01:43Z</dcterms:created>
  <dcterms:modified xsi:type="dcterms:W3CDTF">2020-01-05T10:12:11Z</dcterms:modified>
</cp:coreProperties>
</file>