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60" r:id="rId4"/>
    <p:sldId id="262" r:id="rId5"/>
    <p:sldId id="264" r:id="rId6"/>
    <p:sldId id="265" r:id="rId7"/>
    <p:sldId id="272" r:id="rId8"/>
    <p:sldId id="291" r:id="rId9"/>
    <p:sldId id="298" r:id="rId10"/>
    <p:sldId id="288" r:id="rId11"/>
    <p:sldId id="28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3"/>
    <p:restoredTop sz="94634"/>
  </p:normalViewPr>
  <p:slideViewPr>
    <p:cSldViewPr snapToGrid="0" showGuides="1">
      <p:cViewPr varScale="1">
        <p:scale>
          <a:sx n="84" d="100"/>
          <a:sy n="84" d="100"/>
        </p:scale>
        <p:origin x="-1104" y="-7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C61645-B707-42A4-B6CC-992E6C1DFB1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BADBE-6F29-47B7-AF99-13936AE5EAF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1F68DC-1227-448B-948B-C33105D46ED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AC0FB-98CE-4DA4-A355-60C94152BA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5BB03D-5339-4A3C-80E2-2F18C8105C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2DC2C4-2062-4EEB-B265-6D87F64B62F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2B0FA3-037A-43B0-B401-86542D30CE9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E445EF-80E6-4A65-886B-00EC5CE35F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93B0B2-46AF-4DC1-94FA-4FA2C9FB2B5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520803-2F03-4351-9011-2B9F7768910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96BE4F-6734-4A4A-89A6-02282075B79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2A3C00-ECEB-4675-B255-C96AA3FF18F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algn="r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E31916-8F93-47E7-B5FE-2935DED9520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D0839-3C92-4EF8-ACA6-7834D11ECB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tw\Desktop\tim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238"/>
            <a:ext cx="9144000" cy="485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矩形 1"/>
          <p:cNvSpPr/>
          <p:nvPr/>
        </p:nvSpPr>
        <p:spPr>
          <a:xfrm>
            <a:off x="294005" y="1135380"/>
            <a:ext cx="850074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棠外附小第十一周升旗仪式</a:t>
            </a:r>
            <a:endParaRPr lang="en-US" altLang="zh-CN" sz="5400" dirty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                      </a:t>
            </a:r>
            <a:endParaRPr lang="zh-CN" altLang="en-US" sz="36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364" name="矩形 3"/>
          <p:cNvSpPr/>
          <p:nvPr/>
        </p:nvSpPr>
        <p:spPr>
          <a:xfrm>
            <a:off x="1433513" y="5245100"/>
            <a:ext cx="34559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本周值周中队：</a:t>
            </a:r>
            <a:r>
              <a:rPr lang="en-US" altLang="zh-CN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4.6 </a:t>
            </a: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中队</a:t>
            </a:r>
            <a:endParaRPr lang="en-US" altLang="zh-CN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主持人：葛淇然、周佳瑶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tw\Desktop\tim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238"/>
            <a:ext cx="9144000" cy="485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矩形 3"/>
          <p:cNvSpPr/>
          <p:nvPr/>
        </p:nvSpPr>
        <p:spPr>
          <a:xfrm>
            <a:off x="1433513" y="5245100"/>
            <a:ext cx="34559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本周值周中队：</a:t>
            </a:r>
            <a:r>
              <a:rPr lang="en-US" altLang="zh-CN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4.6 </a:t>
            </a: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中队</a:t>
            </a:r>
            <a:endParaRPr lang="en-US" altLang="zh-CN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0" name="文本框 1"/>
          <p:cNvSpPr txBox="1"/>
          <p:nvPr/>
        </p:nvSpPr>
        <p:spPr>
          <a:xfrm>
            <a:off x="2417763" y="1533525"/>
            <a:ext cx="710088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谢谢大家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zh-CN" altLang="en-US" dirty="0"/>
          </a:p>
        </p:txBody>
      </p:sp>
      <p:pic>
        <p:nvPicPr>
          <p:cNvPr id="16387" name="内容占位符 3" descr="99e7a8ae958327b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1150" cy="6572250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/>
          <p:nvPr/>
        </p:nvSpPr>
        <p:spPr>
          <a:xfrm>
            <a:off x="180975" y="4818380"/>
            <a:ext cx="8963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领读誓词：</a:t>
            </a:r>
            <a:r>
              <a:rPr lang="en-US" altLang="zh-CN" sz="4800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4.6 </a:t>
            </a:r>
            <a:r>
              <a:rPr lang="zh-CN" altLang="en-US" sz="4800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中队 宋金邓真</a:t>
            </a:r>
          </a:p>
        </p:txBody>
      </p:sp>
      <p:pic>
        <p:nvPicPr>
          <p:cNvPr id="17411" name="Picture 3" descr="C:\Users\tw\Desktop\tim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3" y="1063625"/>
            <a:ext cx="8026400" cy="379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/>
          <p:nvPr/>
        </p:nvSpPr>
        <p:spPr>
          <a:xfrm>
            <a:off x="1127125" y="1866900"/>
            <a:ext cx="44037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上周工作总结</a:t>
            </a:r>
          </a:p>
        </p:txBody>
      </p:sp>
      <p:pic>
        <p:nvPicPr>
          <p:cNvPr id="18435" name="Picture 4" descr="C:\Users\tw\Desktop\u=1758201648,1121095015&amp;fm=26&amp;gp=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2550" y="809625"/>
            <a:ext cx="3238500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/>
          <p:nvPr/>
        </p:nvSpPr>
        <p:spPr>
          <a:xfrm>
            <a:off x="1528445" y="1358265"/>
            <a:ext cx="591058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sz="54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国旗下讲话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5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《感恩母亲</a:t>
            </a:r>
            <a:r>
              <a:rPr lang="en-US" altLang="zh-CN" sz="54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》</a:t>
            </a:r>
            <a:endParaRPr lang="zh-CN" altLang="en-US" sz="5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0483" name="TextBox 1"/>
          <p:cNvSpPr txBox="1"/>
          <p:nvPr/>
        </p:nvSpPr>
        <p:spPr>
          <a:xfrm>
            <a:off x="4376420" y="5107623"/>
            <a:ext cx="42656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4.6 </a:t>
            </a:r>
            <a:r>
              <a:rPr lang="zh-CN" altLang="en-US" sz="3600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中队  雷紫诺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523240" y="-317"/>
            <a:ext cx="7569200" cy="1845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琥珀" pitchFamily="2" charset="-122"/>
              <a:ea typeface="华文琥珀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n-cs"/>
              </a:rPr>
              <a:t>5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n-cs"/>
              </a:rPr>
              <a:t>月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n-cs"/>
              </a:rPr>
              <a:t>9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n-cs"/>
              </a:rPr>
              <a:t>日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n-cs"/>
              </a:rPr>
              <a:t>  May 9th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2675" y="5645785"/>
            <a:ext cx="786066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</a:rPr>
              <a:t>Happy Mother’s Day</a:t>
            </a:r>
            <a:r>
              <a:rPr lang="zh-CN" altLang="en-US" sz="6000">
                <a:solidFill>
                  <a:srgbClr val="FF0000"/>
                </a:solidFill>
              </a:rPr>
              <a:t>！</a:t>
            </a:r>
          </a:p>
        </p:txBody>
      </p:sp>
      <p:pic>
        <p:nvPicPr>
          <p:cNvPr id="5" name="图片 4" descr="5cf19c00d310ded4e5610d0697f0202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311" y="1786462"/>
            <a:ext cx="3118290" cy="43603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15" y="1970405"/>
            <a:ext cx="4145280" cy="4145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4570" y="915670"/>
            <a:ext cx="75285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>
                <a:solidFill>
                  <a:srgbClr val="FF0000"/>
                </a:solidFill>
              </a:rPr>
              <a:t>我们能为母亲做点什么呢？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0793" t="-1798" r="12636" b="12933"/>
          <a:stretch>
            <a:fillRect/>
          </a:stretch>
        </p:blipFill>
        <p:spPr>
          <a:xfrm>
            <a:off x="349954" y="1885243"/>
            <a:ext cx="4447824" cy="42427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我们还可以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10447"/>
          <a:stretch>
            <a:fillRect/>
          </a:stretch>
        </p:blipFill>
        <p:spPr>
          <a:xfrm>
            <a:off x="283210" y="1983105"/>
            <a:ext cx="4358005" cy="3902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30" y="1915795"/>
            <a:ext cx="4213225" cy="39700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76288" y="964248"/>
            <a:ext cx="7591425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kern="1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有一棵大树</a:t>
            </a:r>
          </a:p>
          <a:p>
            <a:pPr marR="0" algn="just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kern="1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春天倚着您幻想</a:t>
            </a:r>
          </a:p>
          <a:p>
            <a:pPr marR="0" algn="just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kern="1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夏天倚着您繁荣</a:t>
            </a:r>
          </a:p>
          <a:p>
            <a:pPr marR="0" algn="just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kern="1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秋天倚着您成熟</a:t>
            </a:r>
          </a:p>
          <a:p>
            <a:pPr marR="0" algn="just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kern="1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冬天倚着您沉思</a:t>
            </a:r>
          </a:p>
          <a:p>
            <a:pPr marR="0" algn="just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kern="1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这棵大树就是您</a:t>
            </a:r>
            <a:r>
              <a:rPr kumimoji="0" lang="en-US" altLang="zh-CN" sz="4800" b="1" kern="1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kumimoji="0" lang="zh-CN" altLang="en-US" sz="4800" b="1" kern="1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母亲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102</Words>
  <Application>WPS 演示</Application>
  <PresentationFormat>全屏显示(4:3)</PresentationFormat>
  <Paragraphs>27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我们还可以…</vt:lpstr>
      <vt:lpstr>幻灯片 9</vt:lpstr>
      <vt:lpstr>幻灯片 10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tw</cp:lastModifiedBy>
  <cp:revision>144</cp:revision>
  <dcterms:created xsi:type="dcterms:W3CDTF">2016-11-07T02:01:00Z</dcterms:created>
  <dcterms:modified xsi:type="dcterms:W3CDTF">2021-05-09T11:27:41Z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B6D6E397867D4FB092B727ACEA65F725</vt:lpwstr>
  </property>
</Properties>
</file>