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4" r:id="rId2"/>
    <p:sldId id="295" r:id="rId3"/>
    <p:sldId id="577" r:id="rId4"/>
    <p:sldId id="578" r:id="rId5"/>
    <p:sldId id="575" r:id="rId6"/>
    <p:sldId id="576" r:id="rId7"/>
    <p:sldId id="579" r:id="rId8"/>
    <p:sldId id="582" r:id="rId9"/>
    <p:sldId id="581" r:id="rId10"/>
    <p:sldId id="580" r:id="rId11"/>
    <p:sldId id="585" r:id="rId12"/>
    <p:sldId id="584" r:id="rId13"/>
    <p:sldId id="5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1B69ED2-A6CC-44F4-B41D-4AE02D79484B}">
          <p14:sldIdLst>
            <p14:sldId id="334"/>
            <p14:sldId id="295"/>
            <p14:sldId id="577"/>
            <p14:sldId id="578"/>
            <p14:sldId id="575"/>
            <p14:sldId id="576"/>
            <p14:sldId id="579"/>
            <p14:sldId id="582"/>
            <p14:sldId id="581"/>
            <p14:sldId id="580"/>
            <p14:sldId id="585"/>
            <p14:sldId id="584"/>
            <p14:sldId id="583"/>
          </p14:sldIdLst>
        </p14:section>
        <p14:section name="无标题节" id="{639102B1-2C3C-43BD-A266-7AFE8DEC1A3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081096118" initials="8" lastIdx="4" clrIdx="0"/>
  <p:cmAuthor id="2" name="tw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CF"/>
    <a:srgbClr val="3A5A24"/>
    <a:srgbClr val="C55A11"/>
    <a:srgbClr val="D5618D"/>
    <a:srgbClr val="33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7E76-6A58-4752-B92C-003895839F26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DE9A-3EC3-4C1C-B47A-9E35BF56FA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54013"/>
            <a:ext cx="12192000" cy="568325"/>
          </a:xfrm>
          <a:prstGeom prst="rect">
            <a:avLst/>
          </a:prstGeom>
          <a:solidFill>
            <a:srgbClr val="C9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图片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8" y="58737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0" y="6579704"/>
            <a:ext cx="12192000" cy="200095"/>
          </a:xfrm>
          <a:prstGeom prst="rect">
            <a:avLst/>
          </a:prstGeom>
          <a:solidFill>
            <a:srgbClr val="C9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464614" y="6548006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www.tangwai.com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-115410"/>
            <a:ext cx="1227151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" y="-45996"/>
            <a:ext cx="1952129" cy="18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1853187"/>
            <a:ext cx="1182756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8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修身班会课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20575" y="5075809"/>
            <a:ext cx="6535638" cy="13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成都棠湖外国语学校附属小学</a:t>
            </a:r>
            <a:endParaRPr lang="en-US" altLang="zh-CN" sz="3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BA162B-DC2B-4BAC-9F67-F24BFDFEF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56" y="1062744"/>
            <a:ext cx="1217380" cy="17208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3B5628-D132-42D4-81D3-FB0C7A964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21" y="1784411"/>
            <a:ext cx="2687798" cy="20755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A648B1-874E-435A-9163-E1B2894A0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9" y="3163410"/>
            <a:ext cx="2335814" cy="1824854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D06265F7-0AF0-42D3-97C0-1CF1750F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21" y="5368044"/>
            <a:ext cx="5189494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洗头  吹头  打闹  唱歌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……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oto Sans CJK JP Regular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F1E568-3E38-40DA-929D-485D8E790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8" y="910345"/>
            <a:ext cx="5261251" cy="56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E22B644-C44D-4D70-A65D-257A2F3C4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747"/>
            <a:ext cx="4429957" cy="53066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FCA331-47B4-49F0-814F-812671D53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41" y="1147256"/>
            <a:ext cx="1857899" cy="18614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70E441-899D-4E99-B451-D2DD081D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44" y="4643021"/>
            <a:ext cx="2336237" cy="17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741CDAE-30F1-48F4-8C07-D0DCE8CB1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63" y="1504433"/>
            <a:ext cx="2729883" cy="19245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7425B40-A32E-4A0D-822D-9879A496F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4745" y="4012706"/>
            <a:ext cx="2905942" cy="17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3B86B-780D-44C9-BD73-031BD089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53" y="924418"/>
            <a:ext cx="5340658" cy="1325563"/>
          </a:xfrm>
        </p:spPr>
        <p:txBody>
          <a:bodyPr/>
          <a:lstStyle/>
          <a:p>
            <a:r>
              <a:rPr lang="zh-CN" altLang="en-US" dirty="0"/>
              <a:t>我们应该怎么做呢？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7414C4-4B3F-44C8-974D-2526B734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" y="2057716"/>
            <a:ext cx="4354241" cy="4354241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F0FBFCD8-41DF-4D14-85F6-6179ABA5EB52}"/>
              </a:ext>
            </a:extLst>
          </p:cNvPr>
          <p:cNvSpPr txBox="1">
            <a:spLocks/>
          </p:cNvSpPr>
          <p:nvPr/>
        </p:nvSpPr>
        <p:spPr bwMode="auto">
          <a:xfrm>
            <a:off x="6184780" y="3016587"/>
            <a:ext cx="3344144" cy="466331"/>
          </a:xfrm>
          <a:prstGeom prst="rect">
            <a:avLst/>
          </a:prstGeom>
        </p:spPr>
        <p:txBody>
          <a:bodyPr vert="horz" lIns="91440" tIns="9287" rIns="91440" bIns="45720" numCol="1" rtlCol="0" anchor="t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关门吹头降噪音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B414F6A-2310-461C-89EC-1D578E69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569" y="2290525"/>
            <a:ext cx="3065154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排队洗头有秩序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526C72E6-1BDC-4CAA-9DF3-22D032C0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77" y="3676908"/>
            <a:ext cx="3608861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轻声细语不打闹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88381284-818E-46F7-BC0B-FAE79577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569" y="5682672"/>
            <a:ext cx="2947690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他人感受记心间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0B6CA2-D90D-4759-ADBB-43FA99A0B1E5}"/>
              </a:ext>
            </a:extLst>
          </p:cNvPr>
          <p:cNvSpPr txBox="1"/>
          <p:nvPr/>
        </p:nvSpPr>
        <p:spPr>
          <a:xfrm>
            <a:off x="6184780" y="4285264"/>
            <a:ext cx="334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动作迅速有效率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C665189-B223-4D90-9D64-A932F7F4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353" y="4994331"/>
            <a:ext cx="2947690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……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5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7CEFBA-A296-4D8D-8DB2-3628B28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968" y="2038689"/>
            <a:ext cx="8323554" cy="33500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36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生活中，我们在做事情的时候确实应该多考虑他人的感受，做事情的时候尽量不给他人制造麻烦，做一个有公德心的人，这样才能与大家和谐相处，做一个尊重他人，也受他人尊重的人。</a:t>
            </a:r>
            <a:endParaRPr lang="zh-CN" altLang="zh-CN" sz="3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3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0C9C4D-40AD-40E5-ADBE-D17C92555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700"/>
            <a:ext cx="3932643" cy="3361777"/>
          </a:xfrm>
          <a:prstGeom prst="rect">
            <a:avLst/>
          </a:prstGeom>
        </p:spPr>
      </p:pic>
      <p:sp>
        <p:nvSpPr>
          <p:cNvPr id="10248" name="object 9"/>
          <p:cNvSpPr txBox="1">
            <a:spLocks noChangeArrowheads="1"/>
          </p:cNvSpPr>
          <p:nvPr/>
        </p:nvSpPr>
        <p:spPr bwMode="auto">
          <a:xfrm>
            <a:off x="4444686" y="2710486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53" name="object 14"/>
          <p:cNvSpPr txBox="1">
            <a:spLocks noChangeArrowheads="1"/>
          </p:cNvSpPr>
          <p:nvPr/>
        </p:nvSpPr>
        <p:spPr bwMode="auto">
          <a:xfrm>
            <a:off x="4444686" y="4199795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5399" y="4881837"/>
            <a:ext cx="1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35D092-8895-49D7-B573-39955F06AF8D}"/>
              </a:ext>
            </a:extLst>
          </p:cNvPr>
          <p:cNvSpPr/>
          <p:nvPr/>
        </p:nvSpPr>
        <p:spPr>
          <a:xfrm>
            <a:off x="4612261" y="296733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担当总结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DDA09-4059-4933-9DEC-4EF1BD6C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8" y="134623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4CA57E08-1BF0-4445-AA16-81231204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二、自由发言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772848-6A89-4921-B624-BEDCEE6FC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6" y="1589288"/>
            <a:ext cx="4762500" cy="47625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42E4BB13-9DF5-4405-B8A8-93109A95976C}"/>
              </a:ext>
            </a:extLst>
          </p:cNvPr>
          <p:cNvSpPr/>
          <p:nvPr/>
        </p:nvSpPr>
        <p:spPr bwMode="auto">
          <a:xfrm>
            <a:off x="1271735" y="3041452"/>
            <a:ext cx="386655" cy="387548"/>
          </a:xfrm>
          <a:custGeom>
            <a:avLst/>
            <a:gdLst>
              <a:gd name="T0" fmla="*/ 338738 w 688340"/>
              <a:gd name="T1" fmla="*/ 0 h 688339"/>
              <a:gd name="T2" fmla="*/ 292773 w 688340"/>
              <a:gd name="T3" fmla="*/ 3172 h 688339"/>
              <a:gd name="T4" fmla="*/ 248685 w 688340"/>
              <a:gd name="T5" fmla="*/ 12406 h 688339"/>
              <a:gd name="T6" fmla="*/ 206880 w 688340"/>
              <a:gd name="T7" fmla="*/ 27303 h 688339"/>
              <a:gd name="T8" fmla="*/ 167759 w 688340"/>
              <a:gd name="T9" fmla="*/ 47439 h 688339"/>
              <a:gd name="T10" fmla="*/ 131730 w 688340"/>
              <a:gd name="T11" fmla="*/ 72396 h 688339"/>
              <a:gd name="T12" fmla="*/ 99194 w 688340"/>
              <a:gd name="T13" fmla="*/ 101766 h 688339"/>
              <a:gd name="T14" fmla="*/ 70555 w 688340"/>
              <a:gd name="T15" fmla="*/ 135135 h 688339"/>
              <a:gd name="T16" fmla="*/ 46219 w 688340"/>
              <a:gd name="T17" fmla="*/ 172087 h 688339"/>
              <a:gd name="T18" fmla="*/ 26593 w 688340"/>
              <a:gd name="T19" fmla="*/ 212208 h 688339"/>
              <a:gd name="T20" fmla="*/ 12098 w 688340"/>
              <a:gd name="T21" fmla="*/ 254973 h 688339"/>
              <a:gd name="T22" fmla="*/ 3095 w 688340"/>
              <a:gd name="T23" fmla="*/ 300158 h 688339"/>
              <a:gd name="T24" fmla="*/ 0 w 688340"/>
              <a:gd name="T25" fmla="*/ 347260 h 688339"/>
              <a:gd name="T26" fmla="*/ 3095 w 688340"/>
              <a:gd name="T27" fmla="*/ 394448 h 688339"/>
              <a:gd name="T28" fmla="*/ 12098 w 688340"/>
              <a:gd name="T29" fmla="*/ 439703 h 688339"/>
              <a:gd name="T30" fmla="*/ 26661 w 688340"/>
              <a:gd name="T31" fmla="*/ 482689 h 688339"/>
              <a:gd name="T32" fmla="*/ 46285 w 688340"/>
              <a:gd name="T33" fmla="*/ 522810 h 688339"/>
              <a:gd name="T34" fmla="*/ 70613 w 688340"/>
              <a:gd name="T35" fmla="*/ 559760 h 688339"/>
              <a:gd name="T36" fmla="*/ 99240 w 688340"/>
              <a:gd name="T37" fmla="*/ 593131 h 688339"/>
              <a:gd name="T38" fmla="*/ 131766 w 688340"/>
              <a:gd name="T39" fmla="*/ 622498 h 688339"/>
              <a:gd name="T40" fmla="*/ 167783 w 688340"/>
              <a:gd name="T41" fmla="*/ 647456 h 688339"/>
              <a:gd name="T42" fmla="*/ 206895 w 688340"/>
              <a:gd name="T43" fmla="*/ 667589 h 688339"/>
              <a:gd name="T44" fmla="*/ 248692 w 688340"/>
              <a:gd name="T45" fmla="*/ 682482 h 688339"/>
              <a:gd name="T46" fmla="*/ 292776 w 688340"/>
              <a:gd name="T47" fmla="*/ 691722 h 688339"/>
              <a:gd name="T48" fmla="*/ 338738 w 688340"/>
              <a:gd name="T49" fmla="*/ 694894 h 688339"/>
              <a:gd name="T50" fmla="*/ 384701 w 688340"/>
              <a:gd name="T51" fmla="*/ 691722 h 688339"/>
              <a:gd name="T52" fmla="*/ 428786 w 688340"/>
              <a:gd name="T53" fmla="*/ 682481 h 688339"/>
              <a:gd name="T54" fmla="*/ 470590 w 688340"/>
              <a:gd name="T55" fmla="*/ 667586 h 688339"/>
              <a:gd name="T56" fmla="*/ 509704 w 688340"/>
              <a:gd name="T57" fmla="*/ 647449 h 688339"/>
              <a:gd name="T58" fmla="*/ 545737 w 688340"/>
              <a:gd name="T59" fmla="*/ 622484 h 688339"/>
              <a:gd name="T60" fmla="*/ 578274 w 688340"/>
              <a:gd name="T61" fmla="*/ 593107 h 688339"/>
              <a:gd name="T62" fmla="*/ 606912 w 688340"/>
              <a:gd name="T63" fmla="*/ 559722 h 688339"/>
              <a:gd name="T64" fmla="*/ 631247 w 688340"/>
              <a:gd name="T65" fmla="*/ 522752 h 688339"/>
              <a:gd name="T66" fmla="*/ 650874 w 688340"/>
              <a:gd name="T67" fmla="*/ 482608 h 688339"/>
              <a:gd name="T68" fmla="*/ 665367 w 688340"/>
              <a:gd name="T69" fmla="*/ 439814 h 688339"/>
              <a:gd name="T70" fmla="*/ 674374 w 688340"/>
              <a:gd name="T71" fmla="*/ 394598 h 688339"/>
              <a:gd name="T72" fmla="*/ 677467 w 688340"/>
              <a:gd name="T73" fmla="*/ 347453 h 688339"/>
              <a:gd name="T74" fmla="*/ 674374 w 688340"/>
              <a:gd name="T75" fmla="*/ 300305 h 688339"/>
              <a:gd name="T76" fmla="*/ 665367 w 688340"/>
              <a:gd name="T77" fmla="*/ 255085 h 688339"/>
              <a:gd name="T78" fmla="*/ 650806 w 688340"/>
              <a:gd name="T79" fmla="*/ 212127 h 688339"/>
              <a:gd name="T80" fmla="*/ 631182 w 688340"/>
              <a:gd name="T81" fmla="*/ 172030 h 688339"/>
              <a:gd name="T82" fmla="*/ 606854 w 688340"/>
              <a:gd name="T83" fmla="*/ 135097 h 688339"/>
              <a:gd name="T84" fmla="*/ 578226 w 688340"/>
              <a:gd name="T85" fmla="*/ 101742 h 688339"/>
              <a:gd name="T86" fmla="*/ 545701 w 688340"/>
              <a:gd name="T87" fmla="*/ 72382 h 688339"/>
              <a:gd name="T88" fmla="*/ 509680 w 688340"/>
              <a:gd name="T89" fmla="*/ 47430 h 688339"/>
              <a:gd name="T90" fmla="*/ 470576 w 688340"/>
              <a:gd name="T91" fmla="*/ 27300 h 688339"/>
              <a:gd name="T92" fmla="*/ 428781 w 688340"/>
              <a:gd name="T93" fmla="*/ 12406 h 688339"/>
              <a:gd name="T94" fmla="*/ 384699 w 688340"/>
              <a:gd name="T95" fmla="*/ 3172 h 688339"/>
              <a:gd name="T96" fmla="*/ 338738 w 688340"/>
              <a:gd name="T97" fmla="*/ 0 h 68833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8340"/>
              <a:gd name="T148" fmla="*/ 0 h 688339"/>
              <a:gd name="T149" fmla="*/ 688340 w 688340"/>
              <a:gd name="T150" fmla="*/ 688339 h 68833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8340" h="688339">
                <a:moveTo>
                  <a:pt x="343941" y="0"/>
                </a:moveTo>
                <a:lnTo>
                  <a:pt x="297269" y="3139"/>
                </a:lnTo>
                <a:lnTo>
                  <a:pt x="252505" y="12285"/>
                </a:lnTo>
                <a:lnTo>
                  <a:pt x="210057" y="27028"/>
                </a:lnTo>
                <a:lnTo>
                  <a:pt x="170337" y="46958"/>
                </a:lnTo>
                <a:lnTo>
                  <a:pt x="133753" y="71664"/>
                </a:lnTo>
                <a:lnTo>
                  <a:pt x="100717" y="100737"/>
                </a:lnTo>
                <a:lnTo>
                  <a:pt x="71638" y="133768"/>
                </a:lnTo>
                <a:lnTo>
                  <a:pt x="46929" y="170347"/>
                </a:lnTo>
                <a:lnTo>
                  <a:pt x="27000" y="210063"/>
                </a:lnTo>
                <a:lnTo>
                  <a:pt x="12285" y="252397"/>
                </a:lnTo>
                <a:lnTo>
                  <a:pt x="3139" y="297123"/>
                </a:lnTo>
                <a:lnTo>
                  <a:pt x="0" y="343750"/>
                </a:lnTo>
                <a:lnTo>
                  <a:pt x="3139" y="390462"/>
                </a:lnTo>
                <a:lnTo>
                  <a:pt x="12285" y="435259"/>
                </a:lnTo>
                <a:lnTo>
                  <a:pt x="27068" y="477811"/>
                </a:lnTo>
                <a:lnTo>
                  <a:pt x="46996" y="517526"/>
                </a:lnTo>
                <a:lnTo>
                  <a:pt x="71697" y="554103"/>
                </a:lnTo>
                <a:lnTo>
                  <a:pt x="100765" y="587133"/>
                </a:lnTo>
                <a:lnTo>
                  <a:pt x="133789" y="616206"/>
                </a:lnTo>
                <a:lnTo>
                  <a:pt x="170361" y="640912"/>
                </a:lnTo>
                <a:lnTo>
                  <a:pt x="210072" y="660841"/>
                </a:lnTo>
                <a:lnTo>
                  <a:pt x="252512" y="675584"/>
                </a:lnTo>
                <a:lnTo>
                  <a:pt x="297272" y="684730"/>
                </a:lnTo>
                <a:lnTo>
                  <a:pt x="343941" y="687870"/>
                </a:lnTo>
                <a:lnTo>
                  <a:pt x="390609" y="684730"/>
                </a:lnTo>
                <a:lnTo>
                  <a:pt x="435371" y="675583"/>
                </a:lnTo>
                <a:lnTo>
                  <a:pt x="477817" y="660838"/>
                </a:lnTo>
                <a:lnTo>
                  <a:pt x="517536" y="640905"/>
                </a:lnTo>
                <a:lnTo>
                  <a:pt x="554119" y="616192"/>
                </a:lnTo>
                <a:lnTo>
                  <a:pt x="587154" y="587109"/>
                </a:lnTo>
                <a:lnTo>
                  <a:pt x="616232" y="554065"/>
                </a:lnTo>
                <a:lnTo>
                  <a:pt x="640940" y="517469"/>
                </a:lnTo>
                <a:lnTo>
                  <a:pt x="660869" y="477731"/>
                </a:lnTo>
                <a:lnTo>
                  <a:pt x="675584" y="435369"/>
                </a:lnTo>
                <a:lnTo>
                  <a:pt x="684730" y="390609"/>
                </a:lnTo>
                <a:lnTo>
                  <a:pt x="687870" y="343941"/>
                </a:lnTo>
                <a:lnTo>
                  <a:pt x="684730" y="297270"/>
                </a:lnTo>
                <a:lnTo>
                  <a:pt x="675584" y="252508"/>
                </a:lnTo>
                <a:lnTo>
                  <a:pt x="660801" y="209983"/>
                </a:lnTo>
                <a:lnTo>
                  <a:pt x="640874" y="170291"/>
                </a:lnTo>
                <a:lnTo>
                  <a:pt x="616173" y="133731"/>
                </a:lnTo>
                <a:lnTo>
                  <a:pt x="587106" y="100714"/>
                </a:lnTo>
                <a:lnTo>
                  <a:pt x="554083" y="71650"/>
                </a:lnTo>
                <a:lnTo>
                  <a:pt x="517512" y="46950"/>
                </a:lnTo>
                <a:lnTo>
                  <a:pt x="477803" y="27025"/>
                </a:lnTo>
                <a:lnTo>
                  <a:pt x="435365" y="12285"/>
                </a:lnTo>
                <a:lnTo>
                  <a:pt x="390607" y="3139"/>
                </a:lnTo>
                <a:lnTo>
                  <a:pt x="343941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F61FD4-4EA4-4EC7-AC5F-2489F492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45" y="2710486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F2A7575-7C59-4403-B84F-0E177102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64" y="2955715"/>
            <a:ext cx="4033434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点到人头，说出细节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B511C875-68C3-4797-BAA5-803867FB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45" y="3476886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DDA09-4059-4933-9DEC-4EF1BD6C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8" y="134623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4CA57E08-1BF0-4445-AA16-81231204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三、教师总结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D23494-6441-4C6F-980E-70DCC725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04" y="2091407"/>
            <a:ext cx="4290196" cy="3963488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91696C91-80F2-426F-BD0D-05D6CBB9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029" y="2069929"/>
            <a:ext cx="4033434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认真听老师说！</a:t>
            </a:r>
          </a:p>
        </p:txBody>
      </p:sp>
    </p:spTree>
    <p:extLst>
      <p:ext uri="{BB962C8B-B14F-4D97-AF65-F5344CB8AC3E}">
        <p14:creationId xmlns:p14="http://schemas.microsoft.com/office/powerpoint/2010/main" val="10288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DDA09-4059-4933-9DEC-4EF1BD6C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8" y="1171852"/>
            <a:ext cx="10515600" cy="465000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在森林的深处有一个美丽的动物王国，，这里住着许许多多活泼可爱的小动物，他们团结、善良、有爱……日出而作、日落而息，大家一起建设着这个美丽的家园，创造着幸福的生活，这也引来了隔壁几片森林里其他动物的无比向往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一天，有着“森林歌手”之称的百灵鸟也搬到了这片土地。王国里的动物们知道后很开心，都纷纷带着礼物前来欢迎新朋友的到来。热情的乌鸦妈妈衔来柔软的干草帮他搭窝，好客的狐狸大叔叼来鲜美的肉片给他做饭，善良的小熊两兄弟也送来了自己珍藏的蜂蜜庆祝这位新朋友搬新家……大家的盛情款待也让百灵鸟很感动，于是他也回馈给大家一首动听的歌曲……就这样，他很快就和王国里的小动物们成了好朋友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爱唱歌的百灵鸟勤奋、努力，对于自己的歌唱事业一刻也不曾耽误，每天都坚持大量的练习，早上唱，中午唱，夜深人静了她还在展示自己优美的歌喉，就这样一天又一天……</a:t>
            </a:r>
            <a:endParaRPr lang="en-US" altLang="zh-CN" sz="2400" kern="100" dirty="0"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乌鸦、狐狸、小熊他们很苦恼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可是碍于好朋友的情面什么也没说</a:t>
            </a:r>
            <a:r>
              <a:rPr lang="zh-CN" altLang="en-US" sz="24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en-US" altLang="zh-CN" sz="2400" kern="100" dirty="0">
              <a:effectLst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4CA57E08-1BF0-4445-AA16-81231204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四、故事引领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1E602312-8394-4B1E-AABF-CF8B8D3B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689" y="5969170"/>
            <a:ext cx="7835041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乌鸦、狐狸、小熊在苦恼什么呢？</a:t>
            </a:r>
          </a:p>
        </p:txBody>
      </p:sp>
    </p:spTree>
    <p:extLst>
      <p:ext uri="{BB962C8B-B14F-4D97-AF65-F5344CB8AC3E}">
        <p14:creationId xmlns:p14="http://schemas.microsoft.com/office/powerpoint/2010/main" val="25136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647FDE-E499-4838-B1F1-D14CE252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47051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终于，有一天下午，爱看书学习的狐狸再也受不了这歌声了，他跑到百灵鸟的树下对她说到：“百灵鸟，您练习唱的时候能不能小声一点呢？这让我看书学习的时候有些心烦意乱。”骄傲的百灵鸟回答道：“我的歌声太小了那就不动听了，况且我在树上唱歌，你在洞里看书，要是你觉得我吵到你了，你可以塞住耳朵。”听完百灵鸟的话，狐狸气冲冲地回到了家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天一早，百灵鸟正在练习唱歌，小熊兄弟俩又来了了。他们请求百灵鸟早上不要那么早就练习唱歌，因为这让他们早晨没法睡好，睡不好觉，下午就没有体力完成爬山采蜜的工作。百灵鸟一听，回答道：“你们完全可以晚上早点睡呀，为什么要在我唱歌的时候睡觉呢？早晨是练嗓的最好时间，我是不可能改变我这个多年的好习惯的。“说完，便继续唱歌了。小熊只好无奈地离开了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后来乌鸦妈妈也受不了百灵鸟没日没夜的歌唱，因为这已经严重影响到孩子的休息了，没有休息好，孩子怎么能健康成长呢？可是百灵鸟也并没有听乌鸦妈妈的话，她开始觉得是乌鸦妈妈在嫉妒她美妙的歌声。于是，变本加厉的展示她美妙的歌喉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138323E6-D25E-47C5-ACD2-16CD2513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四、故事引领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D754CA89-1068-490D-BFDF-1F8929F3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307" y="5821856"/>
            <a:ext cx="7835041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接下来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会发生什么呢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19009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647FDE-E499-4838-B1F1-D14CE252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470518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一天又一天，大家再也受不了这位只顾自己的“歌唱家”了。他们约好再也不理她，也不给予她任何帮助，还把这件事情告诉了王国里的其他小动物，事情很快就传遍了这个王国，大家都认为百灵鸟是个自私的家伙。渐渐的，大家开始疏远百灵鸟，再也没有人和她一起玩了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百灵鸟就这样亲手毁掉了大家对自己的善意和友好，也毁掉了自己的幸福生活。孤零零的百灵鸟最好只好又搬回了原来那片死气沉沉的森林。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138323E6-D25E-47C5-ACD2-16CD2513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四、故事引领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1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DDA09-4059-4933-9DEC-4EF1BD6C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8" y="134623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772848-6A89-4921-B624-BEDCEE6FC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8" y="1441871"/>
            <a:ext cx="4354241" cy="435424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42E4BB13-9DF5-4405-B8A8-93109A95976C}"/>
              </a:ext>
            </a:extLst>
          </p:cNvPr>
          <p:cNvSpPr/>
          <p:nvPr/>
        </p:nvSpPr>
        <p:spPr bwMode="auto">
          <a:xfrm>
            <a:off x="6056544" y="2368651"/>
            <a:ext cx="386655" cy="387548"/>
          </a:xfrm>
          <a:custGeom>
            <a:avLst/>
            <a:gdLst>
              <a:gd name="T0" fmla="*/ 338738 w 688340"/>
              <a:gd name="T1" fmla="*/ 0 h 688339"/>
              <a:gd name="T2" fmla="*/ 292773 w 688340"/>
              <a:gd name="T3" fmla="*/ 3172 h 688339"/>
              <a:gd name="T4" fmla="*/ 248685 w 688340"/>
              <a:gd name="T5" fmla="*/ 12406 h 688339"/>
              <a:gd name="T6" fmla="*/ 206880 w 688340"/>
              <a:gd name="T7" fmla="*/ 27303 h 688339"/>
              <a:gd name="T8" fmla="*/ 167759 w 688340"/>
              <a:gd name="T9" fmla="*/ 47439 h 688339"/>
              <a:gd name="T10" fmla="*/ 131730 w 688340"/>
              <a:gd name="T11" fmla="*/ 72396 h 688339"/>
              <a:gd name="T12" fmla="*/ 99194 w 688340"/>
              <a:gd name="T13" fmla="*/ 101766 h 688339"/>
              <a:gd name="T14" fmla="*/ 70555 w 688340"/>
              <a:gd name="T15" fmla="*/ 135135 h 688339"/>
              <a:gd name="T16" fmla="*/ 46219 w 688340"/>
              <a:gd name="T17" fmla="*/ 172087 h 688339"/>
              <a:gd name="T18" fmla="*/ 26593 w 688340"/>
              <a:gd name="T19" fmla="*/ 212208 h 688339"/>
              <a:gd name="T20" fmla="*/ 12098 w 688340"/>
              <a:gd name="T21" fmla="*/ 254973 h 688339"/>
              <a:gd name="T22" fmla="*/ 3095 w 688340"/>
              <a:gd name="T23" fmla="*/ 300158 h 688339"/>
              <a:gd name="T24" fmla="*/ 0 w 688340"/>
              <a:gd name="T25" fmla="*/ 347260 h 688339"/>
              <a:gd name="T26" fmla="*/ 3095 w 688340"/>
              <a:gd name="T27" fmla="*/ 394448 h 688339"/>
              <a:gd name="T28" fmla="*/ 12098 w 688340"/>
              <a:gd name="T29" fmla="*/ 439703 h 688339"/>
              <a:gd name="T30" fmla="*/ 26661 w 688340"/>
              <a:gd name="T31" fmla="*/ 482689 h 688339"/>
              <a:gd name="T32" fmla="*/ 46285 w 688340"/>
              <a:gd name="T33" fmla="*/ 522810 h 688339"/>
              <a:gd name="T34" fmla="*/ 70613 w 688340"/>
              <a:gd name="T35" fmla="*/ 559760 h 688339"/>
              <a:gd name="T36" fmla="*/ 99240 w 688340"/>
              <a:gd name="T37" fmla="*/ 593131 h 688339"/>
              <a:gd name="T38" fmla="*/ 131766 w 688340"/>
              <a:gd name="T39" fmla="*/ 622498 h 688339"/>
              <a:gd name="T40" fmla="*/ 167783 w 688340"/>
              <a:gd name="T41" fmla="*/ 647456 h 688339"/>
              <a:gd name="T42" fmla="*/ 206895 w 688340"/>
              <a:gd name="T43" fmla="*/ 667589 h 688339"/>
              <a:gd name="T44" fmla="*/ 248692 w 688340"/>
              <a:gd name="T45" fmla="*/ 682482 h 688339"/>
              <a:gd name="T46" fmla="*/ 292776 w 688340"/>
              <a:gd name="T47" fmla="*/ 691722 h 688339"/>
              <a:gd name="T48" fmla="*/ 338738 w 688340"/>
              <a:gd name="T49" fmla="*/ 694894 h 688339"/>
              <a:gd name="T50" fmla="*/ 384701 w 688340"/>
              <a:gd name="T51" fmla="*/ 691722 h 688339"/>
              <a:gd name="T52" fmla="*/ 428786 w 688340"/>
              <a:gd name="T53" fmla="*/ 682481 h 688339"/>
              <a:gd name="T54" fmla="*/ 470590 w 688340"/>
              <a:gd name="T55" fmla="*/ 667586 h 688339"/>
              <a:gd name="T56" fmla="*/ 509704 w 688340"/>
              <a:gd name="T57" fmla="*/ 647449 h 688339"/>
              <a:gd name="T58" fmla="*/ 545737 w 688340"/>
              <a:gd name="T59" fmla="*/ 622484 h 688339"/>
              <a:gd name="T60" fmla="*/ 578274 w 688340"/>
              <a:gd name="T61" fmla="*/ 593107 h 688339"/>
              <a:gd name="T62" fmla="*/ 606912 w 688340"/>
              <a:gd name="T63" fmla="*/ 559722 h 688339"/>
              <a:gd name="T64" fmla="*/ 631247 w 688340"/>
              <a:gd name="T65" fmla="*/ 522752 h 688339"/>
              <a:gd name="T66" fmla="*/ 650874 w 688340"/>
              <a:gd name="T67" fmla="*/ 482608 h 688339"/>
              <a:gd name="T68" fmla="*/ 665367 w 688340"/>
              <a:gd name="T69" fmla="*/ 439814 h 688339"/>
              <a:gd name="T70" fmla="*/ 674374 w 688340"/>
              <a:gd name="T71" fmla="*/ 394598 h 688339"/>
              <a:gd name="T72" fmla="*/ 677467 w 688340"/>
              <a:gd name="T73" fmla="*/ 347453 h 688339"/>
              <a:gd name="T74" fmla="*/ 674374 w 688340"/>
              <a:gd name="T75" fmla="*/ 300305 h 688339"/>
              <a:gd name="T76" fmla="*/ 665367 w 688340"/>
              <a:gd name="T77" fmla="*/ 255085 h 688339"/>
              <a:gd name="T78" fmla="*/ 650806 w 688340"/>
              <a:gd name="T79" fmla="*/ 212127 h 688339"/>
              <a:gd name="T80" fmla="*/ 631182 w 688340"/>
              <a:gd name="T81" fmla="*/ 172030 h 688339"/>
              <a:gd name="T82" fmla="*/ 606854 w 688340"/>
              <a:gd name="T83" fmla="*/ 135097 h 688339"/>
              <a:gd name="T84" fmla="*/ 578226 w 688340"/>
              <a:gd name="T85" fmla="*/ 101742 h 688339"/>
              <a:gd name="T86" fmla="*/ 545701 w 688340"/>
              <a:gd name="T87" fmla="*/ 72382 h 688339"/>
              <a:gd name="T88" fmla="*/ 509680 w 688340"/>
              <a:gd name="T89" fmla="*/ 47430 h 688339"/>
              <a:gd name="T90" fmla="*/ 470576 w 688340"/>
              <a:gd name="T91" fmla="*/ 27300 h 688339"/>
              <a:gd name="T92" fmla="*/ 428781 w 688340"/>
              <a:gd name="T93" fmla="*/ 12406 h 688339"/>
              <a:gd name="T94" fmla="*/ 384699 w 688340"/>
              <a:gd name="T95" fmla="*/ 3172 h 688339"/>
              <a:gd name="T96" fmla="*/ 338738 w 688340"/>
              <a:gd name="T97" fmla="*/ 0 h 68833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8340"/>
              <a:gd name="T148" fmla="*/ 0 h 688339"/>
              <a:gd name="T149" fmla="*/ 688340 w 688340"/>
              <a:gd name="T150" fmla="*/ 688339 h 68833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8340" h="688339">
                <a:moveTo>
                  <a:pt x="343941" y="0"/>
                </a:moveTo>
                <a:lnTo>
                  <a:pt x="297269" y="3139"/>
                </a:lnTo>
                <a:lnTo>
                  <a:pt x="252505" y="12285"/>
                </a:lnTo>
                <a:lnTo>
                  <a:pt x="210057" y="27028"/>
                </a:lnTo>
                <a:lnTo>
                  <a:pt x="170337" y="46958"/>
                </a:lnTo>
                <a:lnTo>
                  <a:pt x="133753" y="71664"/>
                </a:lnTo>
                <a:lnTo>
                  <a:pt x="100717" y="100737"/>
                </a:lnTo>
                <a:lnTo>
                  <a:pt x="71638" y="133768"/>
                </a:lnTo>
                <a:lnTo>
                  <a:pt x="46929" y="170347"/>
                </a:lnTo>
                <a:lnTo>
                  <a:pt x="27000" y="210063"/>
                </a:lnTo>
                <a:lnTo>
                  <a:pt x="12285" y="252397"/>
                </a:lnTo>
                <a:lnTo>
                  <a:pt x="3139" y="297123"/>
                </a:lnTo>
                <a:lnTo>
                  <a:pt x="0" y="343750"/>
                </a:lnTo>
                <a:lnTo>
                  <a:pt x="3139" y="390462"/>
                </a:lnTo>
                <a:lnTo>
                  <a:pt x="12285" y="435259"/>
                </a:lnTo>
                <a:lnTo>
                  <a:pt x="27068" y="477811"/>
                </a:lnTo>
                <a:lnTo>
                  <a:pt x="46996" y="517526"/>
                </a:lnTo>
                <a:lnTo>
                  <a:pt x="71697" y="554103"/>
                </a:lnTo>
                <a:lnTo>
                  <a:pt x="100765" y="587133"/>
                </a:lnTo>
                <a:lnTo>
                  <a:pt x="133789" y="616206"/>
                </a:lnTo>
                <a:lnTo>
                  <a:pt x="170361" y="640912"/>
                </a:lnTo>
                <a:lnTo>
                  <a:pt x="210072" y="660841"/>
                </a:lnTo>
                <a:lnTo>
                  <a:pt x="252512" y="675584"/>
                </a:lnTo>
                <a:lnTo>
                  <a:pt x="297272" y="684730"/>
                </a:lnTo>
                <a:lnTo>
                  <a:pt x="343941" y="687870"/>
                </a:lnTo>
                <a:lnTo>
                  <a:pt x="390609" y="684730"/>
                </a:lnTo>
                <a:lnTo>
                  <a:pt x="435371" y="675583"/>
                </a:lnTo>
                <a:lnTo>
                  <a:pt x="477817" y="660838"/>
                </a:lnTo>
                <a:lnTo>
                  <a:pt x="517536" y="640905"/>
                </a:lnTo>
                <a:lnTo>
                  <a:pt x="554119" y="616192"/>
                </a:lnTo>
                <a:lnTo>
                  <a:pt x="587154" y="587109"/>
                </a:lnTo>
                <a:lnTo>
                  <a:pt x="616232" y="554065"/>
                </a:lnTo>
                <a:lnTo>
                  <a:pt x="640940" y="517469"/>
                </a:lnTo>
                <a:lnTo>
                  <a:pt x="660869" y="477731"/>
                </a:lnTo>
                <a:lnTo>
                  <a:pt x="675584" y="435369"/>
                </a:lnTo>
                <a:lnTo>
                  <a:pt x="684730" y="390609"/>
                </a:lnTo>
                <a:lnTo>
                  <a:pt x="687870" y="343941"/>
                </a:lnTo>
                <a:lnTo>
                  <a:pt x="684730" y="297270"/>
                </a:lnTo>
                <a:lnTo>
                  <a:pt x="675584" y="252508"/>
                </a:lnTo>
                <a:lnTo>
                  <a:pt x="660801" y="209983"/>
                </a:lnTo>
                <a:lnTo>
                  <a:pt x="640874" y="170291"/>
                </a:lnTo>
                <a:lnTo>
                  <a:pt x="616173" y="133731"/>
                </a:lnTo>
                <a:lnTo>
                  <a:pt x="587106" y="100714"/>
                </a:lnTo>
                <a:lnTo>
                  <a:pt x="554083" y="71650"/>
                </a:lnTo>
                <a:lnTo>
                  <a:pt x="517512" y="46950"/>
                </a:lnTo>
                <a:lnTo>
                  <a:pt x="477803" y="27025"/>
                </a:lnTo>
                <a:lnTo>
                  <a:pt x="435365" y="12285"/>
                </a:lnTo>
                <a:lnTo>
                  <a:pt x="390607" y="3139"/>
                </a:lnTo>
                <a:lnTo>
                  <a:pt x="343941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F61FD4-4EA4-4EC7-AC5F-2489F492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45" y="2710486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F2A7575-7C59-4403-B84F-0E177102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174" y="2298769"/>
            <a:ext cx="5189494" cy="5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9287" rIns="0" bIns="0">
            <a:spAutoFit/>
          </a:bodyPr>
          <a:lstStyle/>
          <a:p>
            <a:pPr marL="6985">
              <a:spcBef>
                <a:spcPts val="70"/>
              </a:spcBef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rPr>
              <a:t>从故事中读懂了什么？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B511C875-68C3-4797-BAA5-803867FB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45" y="3476886"/>
            <a:ext cx="141982" cy="2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7144" rIns="0" bIns="0">
            <a:spAutoFit/>
          </a:bodyPr>
          <a:lstStyle/>
          <a:p>
            <a:pPr marL="6985">
              <a:spcBef>
                <a:spcPts val="55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E142A145-B92A-4B72-882C-35D1FCD2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063" y="358482"/>
            <a:ext cx="447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四、故事引领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2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8AFA7-AE16-4718-93C5-2294C003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76" y="2094560"/>
            <a:ext cx="5672831" cy="100374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每到周三中午就很苦恼。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7DD175-3BEE-4A75-9E15-69594638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39" y="4008045"/>
            <a:ext cx="2379661" cy="23796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FEE0EC-21CF-42D0-926C-FB61FED3B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36" y="1952174"/>
            <a:ext cx="2379661" cy="32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848</Words>
  <Application>Microsoft Office PowerPoint</Application>
  <PresentationFormat>宽屏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黑体</vt:lpstr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每到周三中午就很苦恼。</vt:lpstr>
      <vt:lpstr>PowerPoint 演示文稿</vt:lpstr>
      <vt:lpstr>PowerPoint 演示文稿</vt:lpstr>
      <vt:lpstr>我们应该怎么做呢？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430</cp:revision>
  <dcterms:created xsi:type="dcterms:W3CDTF">2016-11-07T02:01:00Z</dcterms:created>
  <dcterms:modified xsi:type="dcterms:W3CDTF">2022-03-22T23:57:41Z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B7407CA002154E13969EB39FEB69C5FD</vt:lpwstr>
  </property>
</Properties>
</file>