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0"/>
  </p:notesMasterIdLst>
  <p:sldIdLst>
    <p:sldId id="257" r:id="rId3"/>
    <p:sldId id="260" r:id="rId4"/>
    <p:sldId id="296" r:id="rId5"/>
    <p:sldId id="356" r:id="rId6"/>
    <p:sldId id="355" r:id="rId7"/>
    <p:sldId id="353" r:id="rId8"/>
    <p:sldId id="322" r:id="rId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w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3"/>
    <p:restoredTop sz="94634"/>
  </p:normalViewPr>
  <p:slideViewPr>
    <p:cSldViewPr snapToGrid="0" showGuides="1">
      <p:cViewPr varScale="1">
        <p:scale>
          <a:sx n="68" d="100"/>
          <a:sy n="68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0T18:42:15.031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4C1D0E-DF96-425B-BC97-4FBF5D1078F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E3D307-F90A-4435-8F34-853C98028ED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fld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4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5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47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6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01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7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2F36A8-9236-45E3-9D20-BB0C05EAC5C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6928CB-43CF-4AE8-A22D-E0DDBB028DD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35B671-7900-4252-801E-97765F210B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71D39C-73C6-4C33-AD72-63AC966BFDE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669853-AD73-4795-8B62-F2A2D2DC0B1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EDC63-A250-4B37-9EBC-518FF9EF3DA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D19861-24C0-40CA-AA8F-204286D24B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BFD517-3759-40DC-B9CB-C0C3FDE3129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D19861-24C0-40CA-AA8F-204286D24B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BFD517-3759-40DC-B9CB-C0C3FDE3129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D19861-24C0-40CA-AA8F-204286D24B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BFD517-3759-40DC-B9CB-C0C3FDE3129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D19861-24C0-40CA-AA8F-204286D24B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BFD517-3759-40DC-B9CB-C0C3FDE3129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D19861-24C0-40CA-AA8F-204286D24B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BFD517-3759-40DC-B9CB-C0C3FDE3129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D19861-24C0-40CA-AA8F-204286D24B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BFD517-3759-40DC-B9CB-C0C3FDE3129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D19861-24C0-40CA-AA8F-204286D24B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BFD517-3759-40DC-B9CB-C0C3FDE3129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D19861-24C0-40CA-AA8F-204286D24B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BFD517-3759-40DC-B9CB-C0C3FDE3129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780E9F-BF0F-4077-AF63-D954501D529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31F53E-3C44-4DA0-9F81-AFCB1E2E0F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D19861-24C0-40CA-AA8F-204286D24B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BFD517-3759-40DC-B9CB-C0C3FDE3129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D19861-24C0-40CA-AA8F-204286D24B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BFD517-3759-40DC-B9CB-C0C3FDE3129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D19861-24C0-40CA-AA8F-204286D24B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BFD517-3759-40DC-B9CB-C0C3FDE3129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351B2A-0712-4366-BCEC-B977683EB0B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73020A-AE3A-48EA-9CCE-E171E73681C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C3E577-DD5A-462A-AFCD-73044164418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679930-0EB2-4923-8BD8-1AE387FF449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8F377B-D6E1-40F8-8313-5348BE9D527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875397-2547-4E01-B174-C000D79CCA1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9EF16E-1E13-473A-891B-8CC6B02A628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9554FD-65D4-4585-A3BD-0C51AF6F14E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A2CA9D-B1A6-48DE-8B75-72AD9665804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531A7C-D280-4007-82D5-30835BC637D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801D1C-5B8B-42FE-8420-4965A7B2E2C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DC6D48-8BF0-4DDF-AF8F-118A188A686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54C084-7999-4C3E-8DC4-10FCCAB3245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0FC1DC-8C6B-4F8C-A566-8F3D4F90E06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E62125-227A-4FC2-BA03-933CEC7CF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9F4807-6100-4F41-BE76-04367BD1D0E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D19861-24C0-40CA-AA8F-204286D24B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BFD517-3759-40DC-B9CB-C0C3FDE3129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tw\Desktop\tim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7238"/>
            <a:ext cx="9144000" cy="485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矩形 1"/>
          <p:cNvSpPr/>
          <p:nvPr/>
        </p:nvSpPr>
        <p:spPr>
          <a:xfrm>
            <a:off x="723900" y="1135063"/>
            <a:ext cx="8070850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4800" dirty="0">
              <a:solidFill>
                <a:srgbClr val="C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棠外附小</a:t>
            </a:r>
            <a:r>
              <a:rPr lang="en-US" altLang="zh-CN" sz="4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2022—2023</a:t>
            </a:r>
            <a:r>
              <a:rPr lang="zh-CN" altLang="en-US" sz="4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上期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r>
              <a:rPr lang="en-US" altLang="zh-CN" sz="4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            </a:t>
            </a:r>
            <a:r>
              <a:rPr lang="zh-CN" altLang="en-US" sz="4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散学典礼</a:t>
            </a:r>
            <a:endParaRPr lang="en-US" altLang="zh-CN" sz="4800" dirty="0">
              <a:solidFill>
                <a:srgbClr val="C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</a:t>
            </a:r>
            <a:endParaRPr lang="zh-CN" altLang="en-US" sz="36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内容占位符 3" descr="99e7a8ae958327b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94030"/>
            <a:ext cx="8145145" cy="5818505"/>
          </a:xfr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"/>
          <p:cNvSpPr txBox="1"/>
          <p:nvPr/>
        </p:nvSpPr>
        <p:spPr>
          <a:xfrm>
            <a:off x="1518280" y="951723"/>
            <a:ext cx="583692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44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《</a:t>
            </a:r>
            <a:r>
              <a:rPr lang="zh-CN" altLang="en-US" sz="44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寒假倡议书</a:t>
            </a:r>
            <a:r>
              <a:rPr lang="en-US" altLang="zh-CN" sz="44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》</a:t>
            </a:r>
            <a:endParaRPr lang="en-US" altLang="zh-CN" sz="3600" dirty="0">
              <a:solidFill>
                <a:srgbClr val="C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1270D1-FB7D-4A05-A608-9239086F8B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2"/>
          <a:stretch/>
        </p:blipFill>
        <p:spPr>
          <a:xfrm rot="5400000">
            <a:off x="2784452" y="1967423"/>
            <a:ext cx="3575094" cy="3671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AE689ED-0861-4E43-BB85-B202E0F61C4E}"/>
              </a:ext>
            </a:extLst>
          </p:cNvPr>
          <p:cNvSpPr/>
          <p:nvPr/>
        </p:nvSpPr>
        <p:spPr>
          <a:xfrm>
            <a:off x="3037764" y="5885349"/>
            <a:ext cx="3068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0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大队部副大队长： 赵晨熙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/>
          <p:nvPr/>
        </p:nvSpPr>
        <p:spPr>
          <a:xfrm>
            <a:off x="2772327" y="926607"/>
            <a:ext cx="44037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苏校长致辞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D22CBC-F66C-4220-B84B-02CB202B21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55" y="1951588"/>
            <a:ext cx="6506817" cy="4437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47813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/>
          <p:nvPr/>
        </p:nvSpPr>
        <p:spPr>
          <a:xfrm>
            <a:off x="2792169" y="1234170"/>
            <a:ext cx="44037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齐唱</a:t>
            </a:r>
            <a:r>
              <a:rPr lang="en-US" altLang="zh-CN" sz="4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《</a:t>
            </a:r>
            <a:r>
              <a:rPr lang="zh-CN" altLang="en-US" sz="4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校歌</a:t>
            </a:r>
            <a:r>
              <a:rPr lang="en-US" altLang="zh-CN" sz="4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》</a:t>
            </a:r>
            <a:endParaRPr lang="zh-CN" altLang="en-US" sz="4800" dirty="0">
              <a:solidFill>
                <a:srgbClr val="C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9FAEDED-6320-4120-A39A-3A8837EF8C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5" y="2342814"/>
            <a:ext cx="7434469" cy="3750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8368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/>
          <p:nvPr/>
        </p:nvSpPr>
        <p:spPr>
          <a:xfrm>
            <a:off x="1007165" y="1457739"/>
            <a:ext cx="928925" cy="38640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师</a:t>
            </a:r>
            <a:endParaRPr lang="en-US" altLang="zh-CN" sz="4000" dirty="0">
              <a:solidFill>
                <a:srgbClr val="C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生</a:t>
            </a:r>
            <a:endParaRPr lang="en-US" altLang="zh-CN" sz="4000" dirty="0">
              <a:solidFill>
                <a:srgbClr val="C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互</a:t>
            </a:r>
            <a:endParaRPr lang="en-US" altLang="zh-CN" sz="4000" dirty="0">
              <a:solidFill>
                <a:srgbClr val="C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相</a:t>
            </a:r>
            <a:endParaRPr lang="en-US" altLang="zh-CN" sz="4000" dirty="0">
              <a:solidFill>
                <a:srgbClr val="C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致</a:t>
            </a:r>
            <a:endParaRPr lang="en-US" altLang="zh-CN" sz="4000" dirty="0">
              <a:solidFill>
                <a:srgbClr val="C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谢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C885925-5E7E-48C5-A222-79DA2A118F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93" y="1496957"/>
            <a:ext cx="6182539" cy="38640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/>
          <p:nvPr/>
        </p:nvSpPr>
        <p:spPr>
          <a:xfrm>
            <a:off x="298302" y="2743688"/>
            <a:ext cx="8029771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</a:t>
            </a:r>
            <a:r>
              <a:rPr lang="zh-CN" altLang="en-US" sz="60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寒假快乐！</a:t>
            </a:r>
            <a:r>
              <a:rPr lang="en-US" altLang="zh-CN" sz="60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r>
              <a:rPr lang="zh-CN" altLang="en-US" sz="60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下期再见！</a:t>
            </a:r>
            <a:endParaRPr lang="zh-CN" altLang="en-US" sz="3200" dirty="0">
              <a:solidFill>
                <a:srgbClr val="C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4" grpId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48</Words>
  <Application>Microsoft Office PowerPoint</Application>
  <PresentationFormat>全屏显示(4:3)</PresentationFormat>
  <Paragraphs>23</Paragraphs>
  <Slides>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华文琥珀</vt:lpstr>
      <vt:lpstr>华文楷体</vt:lpstr>
      <vt:lpstr>楷体</vt:lpstr>
      <vt:lpstr>宋体</vt:lpstr>
      <vt:lpstr>Arial</vt:lpstr>
      <vt:lpstr>Calibri</vt:lpstr>
      <vt:lpstr>Calibri Light</vt:lpstr>
      <vt:lpstr>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ljh</dc:creator>
  <cp:lastModifiedBy>tw</cp:lastModifiedBy>
  <cp:revision>181</cp:revision>
  <dcterms:created xsi:type="dcterms:W3CDTF">2016-11-07T02:01:00Z</dcterms:created>
  <dcterms:modified xsi:type="dcterms:W3CDTF">2022-12-29T10:42:09Z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2052-11.8.2.11542</vt:lpwstr>
  </property>
  <property fmtid="{D5CDD505-2E9C-101B-9397-08002B2CF9AE}" pid="3" name="ICV">
    <vt:lpwstr>B17EBD9015AC4908871B5466E8C25F0C</vt:lpwstr>
  </property>
</Properties>
</file>