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8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口算比赛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890" y="1776730"/>
            <a:ext cx="8401050" cy="345186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矩形 3"/>
          <p:cNvSpPr/>
          <p:nvPr/>
        </p:nvSpPr>
        <p:spPr>
          <a:xfrm>
            <a:off x="2145665" y="697865"/>
            <a:ext cx="7833995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棠</a:t>
            </a:r>
            <a:r>
              <a:rPr lang="en-US" altLang="zh-CN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外</a:t>
            </a:r>
            <a:r>
              <a:rPr lang="en-US" altLang="zh-CN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附</a:t>
            </a:r>
            <a:r>
              <a:rPr lang="en-US" altLang="zh-CN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</a:t>
            </a:r>
            <a:r>
              <a:rPr lang="en-US" altLang="zh-CN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？届</a:t>
            </a:r>
            <a:endParaRPr lang="zh-CN" alt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02485" y="5330825"/>
            <a:ext cx="80638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满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 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分：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100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分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               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时间：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15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分钟</a:t>
            </a:r>
            <a:endParaRPr lang="zh-CN" alt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39160" y="6012815"/>
            <a:ext cx="55429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2023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年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5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月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25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日</a:t>
            </a:r>
            <a:endParaRPr lang="zh-CN" alt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5665" y="697865"/>
            <a:ext cx="7833995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棠</a:t>
            </a:r>
            <a:r>
              <a:rPr lang="en-US" altLang="zh-CN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外</a:t>
            </a:r>
            <a:r>
              <a:rPr lang="en-US" altLang="zh-CN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附</a:t>
            </a:r>
            <a:r>
              <a:rPr lang="en-US" altLang="zh-CN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</a:t>
            </a:r>
            <a:r>
              <a:rPr lang="en-US" altLang="zh-CN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？届</a:t>
            </a:r>
            <a:endParaRPr lang="zh-CN" alt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02485" y="5419725"/>
            <a:ext cx="80638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满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 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分：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100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分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               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时间：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15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分钟</a:t>
            </a:r>
            <a:endParaRPr lang="zh-CN" alt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39160" y="6012815"/>
            <a:ext cx="55429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2023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年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5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月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25</a:t>
            </a: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日</a:t>
            </a:r>
            <a:endParaRPr lang="zh-CN" alt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  <p:pic>
        <p:nvPicPr>
          <p:cNvPr id="8" name="图片 7" descr="E-1269765-221D7053"/>
          <p:cNvPicPr>
            <a:picLocks noChangeAspect="1"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1955165" y="1671320"/>
            <a:ext cx="8181975" cy="372300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9" name="矩形 8"/>
          <p:cNvSpPr/>
          <p:nvPr/>
        </p:nvSpPr>
        <p:spPr>
          <a:xfrm>
            <a:off x="3145155" y="2635885"/>
            <a:ext cx="6032500" cy="1861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11500" b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  <a:latin typeface="华文行楷" panose="02010800040101010101" charset="-122"/>
                <a:ea typeface="华文行楷" panose="02010800040101010101" charset="-122"/>
              </a:rPr>
              <a:t>速算比赛</a:t>
            </a:r>
            <a:endParaRPr lang="zh-CN" altLang="en-US" sz="11500" b="1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/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WPS 演示</Application>
  <PresentationFormat>宽屏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29" baseType="lpstr">
      <vt:lpstr>Arial</vt:lpstr>
      <vt:lpstr>宋体</vt:lpstr>
      <vt:lpstr>Wingdings</vt:lpstr>
      <vt:lpstr>Arial Black</vt:lpstr>
      <vt:lpstr>微软雅黑</vt:lpstr>
      <vt:lpstr>Arial Unicode MS</vt:lpstr>
      <vt:lpstr>黑体</vt:lpstr>
      <vt:lpstr>华文新魏</vt:lpstr>
      <vt:lpstr>华文琥珀</vt:lpstr>
      <vt:lpstr>华文楷体</vt:lpstr>
      <vt:lpstr>华文行楷</vt:lpstr>
      <vt:lpstr>华文隶书</vt:lpstr>
      <vt:lpstr>方正姚体</vt:lpstr>
      <vt:lpstr>方正舒体</vt:lpstr>
      <vt:lpstr>微软雅黑 Light</vt:lpstr>
      <vt:lpstr>幼圆</vt:lpstr>
      <vt:lpstr>隶书</vt:lpstr>
      <vt:lpstr>华文中宋</vt:lpstr>
      <vt:lpstr>华文彩云</vt:lpstr>
      <vt:lpstr>华文细黑</vt:lpstr>
      <vt:lpstr>等线 Light</vt:lpstr>
      <vt:lpstr>等线</vt:lpstr>
      <vt:lpstr>楷体</vt:lpstr>
      <vt:lpstr>新宋体</vt:lpstr>
      <vt:lpstr>华文仿宋</vt:lpstr>
      <vt:lpstr>华文宋体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tw</cp:lastModifiedBy>
  <cp:revision>5</cp:revision>
  <dcterms:created xsi:type="dcterms:W3CDTF">2019-09-19T02:01:00Z</dcterms:created>
  <dcterms:modified xsi:type="dcterms:W3CDTF">2023-05-21T12:08:14Z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2052-11.8.2.11813</vt:lpwstr>
  </property>
  <property fmtid="{D5CDD505-2E9C-101B-9397-08002B2CF9AE}" pid="3" name="ICV">
    <vt:lpwstr>6CD11773E57E463C8928C6F8EC9C15E5</vt:lpwstr>
  </property>
</Properties>
</file>