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3"/>
    <p:sldId id="258" r:id="rId4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B2B2B2"/>
    <a:srgbClr val="202020"/>
    <a:srgbClr val="323232"/>
    <a:srgbClr val="CC3300"/>
    <a:srgbClr val="CC0000"/>
    <a:srgbClr val="FF3300"/>
    <a:srgbClr val="990000"/>
    <a:srgbClr val="FF8D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口算比赛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3890" y="1776730"/>
            <a:ext cx="8401050" cy="3451860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4" name="矩形 3"/>
          <p:cNvSpPr/>
          <p:nvPr/>
        </p:nvSpPr>
        <p:spPr>
          <a:xfrm>
            <a:off x="2145665" y="697865"/>
            <a:ext cx="7833995" cy="101473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 sz="60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棠</a:t>
            </a:r>
            <a:r>
              <a:rPr lang="en-US" altLang="zh-CN" sz="60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60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外</a:t>
            </a:r>
            <a:r>
              <a:rPr lang="en-US" altLang="zh-CN" sz="60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60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附</a:t>
            </a:r>
            <a:r>
              <a:rPr lang="en-US" altLang="zh-CN" sz="60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60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小</a:t>
            </a:r>
            <a:r>
              <a:rPr lang="en-US" altLang="zh-CN" sz="60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60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第</a:t>
            </a:r>
            <a:r>
              <a:rPr lang="en-US" altLang="zh-CN" sz="60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60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？届</a:t>
            </a:r>
            <a:endParaRPr lang="zh-CN" altLang="en-US" sz="6000" b="1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102485" y="5330825"/>
            <a:ext cx="80638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8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满</a:t>
            </a:r>
            <a:r>
              <a:rPr lang="en-US" altLang="zh-CN" sz="28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 </a:t>
            </a:r>
            <a:r>
              <a:rPr lang="zh-CN" altLang="en-US" sz="28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分：</a:t>
            </a:r>
            <a:r>
              <a:rPr lang="en-US" altLang="zh-CN" sz="28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100</a:t>
            </a:r>
            <a:r>
              <a:rPr lang="zh-CN" altLang="en-US" sz="28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分</a:t>
            </a:r>
            <a:r>
              <a:rPr lang="en-US" altLang="zh-CN" sz="28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               </a:t>
            </a:r>
            <a:r>
              <a:rPr lang="zh-CN" altLang="en-US" sz="28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时间：</a:t>
            </a:r>
            <a:r>
              <a:rPr lang="en-US" altLang="zh-CN" sz="28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15</a:t>
            </a:r>
            <a:r>
              <a:rPr lang="zh-CN" altLang="en-US" sz="28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分钟</a:t>
            </a:r>
            <a:endParaRPr lang="zh-CN" altLang="en-US" sz="28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439160" y="6012815"/>
            <a:ext cx="554291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28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2023</a:t>
            </a:r>
            <a:r>
              <a:rPr lang="zh-CN" altLang="en-US" sz="28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年</a:t>
            </a:r>
            <a:r>
              <a:rPr lang="en-US" altLang="zh-CN" sz="28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5</a:t>
            </a:r>
            <a:r>
              <a:rPr lang="zh-CN" altLang="en-US" sz="28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月</a:t>
            </a:r>
            <a:r>
              <a:rPr lang="en-US" altLang="zh-CN" sz="28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25</a:t>
            </a:r>
            <a:r>
              <a:rPr lang="zh-CN" altLang="en-US" sz="28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日</a:t>
            </a:r>
            <a:endParaRPr lang="zh-CN" altLang="en-US" sz="28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145665" y="697865"/>
            <a:ext cx="7833995" cy="101473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p>
            <a:pPr algn="ctr"/>
            <a:r>
              <a:rPr lang="zh-CN" altLang="en-US" sz="60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棠</a:t>
            </a:r>
            <a:r>
              <a:rPr lang="en-US" altLang="zh-CN" sz="60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60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外</a:t>
            </a:r>
            <a:r>
              <a:rPr lang="en-US" altLang="zh-CN" sz="60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60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附</a:t>
            </a:r>
            <a:r>
              <a:rPr lang="en-US" altLang="zh-CN" sz="60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60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小</a:t>
            </a:r>
            <a:r>
              <a:rPr lang="en-US" altLang="zh-CN" sz="60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60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第</a:t>
            </a:r>
            <a:r>
              <a:rPr lang="en-US" altLang="zh-CN" sz="60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60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？届</a:t>
            </a:r>
            <a:endParaRPr lang="zh-CN" altLang="en-US" sz="6000" b="1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102485" y="5419725"/>
            <a:ext cx="80638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8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满</a:t>
            </a:r>
            <a:r>
              <a:rPr lang="en-US" altLang="zh-CN" sz="28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 </a:t>
            </a:r>
            <a:r>
              <a:rPr lang="zh-CN" altLang="en-US" sz="28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分：</a:t>
            </a:r>
            <a:r>
              <a:rPr lang="en-US" altLang="zh-CN" sz="28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100</a:t>
            </a:r>
            <a:r>
              <a:rPr lang="zh-CN" altLang="en-US" sz="28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分</a:t>
            </a:r>
            <a:r>
              <a:rPr lang="en-US" altLang="zh-CN" sz="28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               </a:t>
            </a:r>
            <a:r>
              <a:rPr lang="zh-CN" altLang="en-US" sz="28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时间：</a:t>
            </a:r>
            <a:r>
              <a:rPr lang="en-US" altLang="zh-CN" sz="28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15</a:t>
            </a:r>
            <a:r>
              <a:rPr lang="zh-CN" altLang="en-US" sz="28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分钟</a:t>
            </a:r>
            <a:endParaRPr lang="zh-CN" altLang="en-US" sz="28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439160" y="6012815"/>
            <a:ext cx="554291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28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2023</a:t>
            </a:r>
            <a:r>
              <a:rPr lang="zh-CN" altLang="en-US" sz="28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年</a:t>
            </a:r>
            <a:r>
              <a:rPr lang="en-US" altLang="zh-CN" sz="28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5</a:t>
            </a:r>
            <a:r>
              <a:rPr lang="zh-CN" altLang="en-US" sz="28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月</a:t>
            </a:r>
            <a:r>
              <a:rPr lang="en-US" altLang="zh-CN" sz="28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25</a:t>
            </a:r>
            <a:r>
              <a:rPr lang="zh-CN" altLang="en-US" sz="28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日</a:t>
            </a:r>
            <a:endParaRPr lang="zh-CN" altLang="en-US" sz="28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</a:endParaRPr>
          </a:p>
        </p:txBody>
      </p:sp>
      <p:pic>
        <p:nvPicPr>
          <p:cNvPr id="8" name="图片 7" descr="E-1269765-221D7053"/>
          <p:cNvPicPr>
            <a:picLocks noChangeAspect="1"/>
          </p:cNvPicPr>
          <p:nvPr/>
        </p:nvPicPr>
        <p:blipFill>
          <a:blip r:embed="rId2">
            <a:alphaModFix amt="80000"/>
          </a:blip>
          <a:stretch>
            <a:fillRect/>
          </a:stretch>
        </p:blipFill>
        <p:spPr>
          <a:xfrm>
            <a:off x="1955165" y="1671320"/>
            <a:ext cx="8181975" cy="3723005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9" name="矩形 8"/>
          <p:cNvSpPr/>
          <p:nvPr/>
        </p:nvSpPr>
        <p:spPr>
          <a:xfrm>
            <a:off x="3145155" y="2635885"/>
            <a:ext cx="6032500" cy="186118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threePt" dir="t"/>
            </a:scene3d>
          </a:bodyPr>
          <a:p>
            <a:pPr algn="ctr"/>
            <a:r>
              <a:rPr lang="zh-CN" altLang="en-US" sz="11500" b="1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FF00"/>
                </a:solidFill>
                <a:effectLst/>
                <a:latin typeface="华文行楷" panose="02010800040101010101" charset="-122"/>
                <a:ea typeface="华文行楷" panose="02010800040101010101" charset="-122"/>
              </a:rPr>
              <a:t>速算比赛</a:t>
            </a:r>
            <a:endParaRPr lang="zh-CN" altLang="en-US" sz="11500" b="1">
              <a:ln w="12700" cmpd="sng">
                <a:solidFill>
                  <a:schemeClr val="accent4"/>
                </a:solidFill>
                <a:prstDash val="solid"/>
              </a:ln>
              <a:solidFill>
                <a:srgbClr val="FFFF00"/>
              </a:solidFill>
              <a:effectLst/>
              <a:latin typeface="华文行楷" panose="02010800040101010101" charset="-122"/>
              <a:ea typeface="华文行楷" panose="02010800040101010101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</Words>
  <Application>WPS 演示</Application>
  <PresentationFormat>宽屏</PresentationFormat>
  <Paragraphs>14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29" baseType="lpstr">
      <vt:lpstr>Arial</vt:lpstr>
      <vt:lpstr>宋体</vt:lpstr>
      <vt:lpstr>Wingdings</vt:lpstr>
      <vt:lpstr>Arial Black</vt:lpstr>
      <vt:lpstr>微软雅黑</vt:lpstr>
      <vt:lpstr>Arial Unicode MS</vt:lpstr>
      <vt:lpstr>黑体</vt:lpstr>
      <vt:lpstr>华文新魏</vt:lpstr>
      <vt:lpstr>华文琥珀</vt:lpstr>
      <vt:lpstr>华文楷体</vt:lpstr>
      <vt:lpstr>华文行楷</vt:lpstr>
      <vt:lpstr>华文隶书</vt:lpstr>
      <vt:lpstr>方正姚体</vt:lpstr>
      <vt:lpstr>方正舒体</vt:lpstr>
      <vt:lpstr>微软雅黑 Light</vt:lpstr>
      <vt:lpstr>幼圆</vt:lpstr>
      <vt:lpstr>隶书</vt:lpstr>
      <vt:lpstr>华文中宋</vt:lpstr>
      <vt:lpstr>华文彩云</vt:lpstr>
      <vt:lpstr>华文细黑</vt:lpstr>
      <vt:lpstr>等线 Light</vt:lpstr>
      <vt:lpstr>等线</vt:lpstr>
      <vt:lpstr>楷体</vt:lpstr>
      <vt:lpstr>新宋体</vt:lpstr>
      <vt:lpstr>华文仿宋</vt:lpstr>
      <vt:lpstr>华文宋体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tw</cp:lastModifiedBy>
  <cp:revision>5</cp:revision>
  <dcterms:created xsi:type="dcterms:W3CDTF">2019-09-19T02:01:00Z</dcterms:created>
  <dcterms:modified xsi:type="dcterms:W3CDTF">2023-05-21T12:08:14Z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2052-11.8.2.11813</vt:lpwstr>
  </property>
  <property fmtid="{D5CDD505-2E9C-101B-9397-08002B2CF9AE}" pid="3" name="ICV">
    <vt:lpwstr>6CD11773E57E463C8928C6F8EC9C15E5</vt:lpwstr>
  </property>
</Properties>
</file>