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8" r:id="rId3"/>
    <p:sldId id="291" r:id="rId4"/>
    <p:sldId id="258" r:id="rId5"/>
    <p:sldId id="352" r:id="rId6"/>
    <p:sldId id="353" r:id="rId7"/>
    <p:sldId id="354" r:id="rId8"/>
    <p:sldId id="357" r:id="rId9"/>
    <p:sldId id="389" r:id="rId10"/>
    <p:sldId id="393" r:id="rId11"/>
    <p:sldId id="38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997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108" y="126"/>
      </p:cViewPr>
      <p:guideLst>
        <p:guide orient="horz" pos="2143"/>
        <p:guide pos="3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5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1miz-E1182920-05A617E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t="89016" b="1532"/>
          <a:stretch>
            <a:fillRect/>
          </a:stretch>
        </p:blipFill>
        <p:spPr>
          <a:xfrm>
            <a:off x="0" y="0"/>
            <a:ext cx="12192000" cy="76200"/>
          </a:xfrm>
          <a:prstGeom prst="rect">
            <a:avLst/>
          </a:prstGeom>
        </p:spPr>
      </p:pic>
      <p:pic>
        <p:nvPicPr>
          <p:cNvPr id="8" name="图片 7" descr="51miz-E910287-9124971C"/>
          <p:cNvPicPr>
            <a:picLocks noChangeAspect="1"/>
          </p:cNvPicPr>
          <p:nvPr userDrawn="1"/>
        </p:nvPicPr>
        <p:blipFill>
          <a:blip r:embed="rId4"/>
          <a:srcRect b="6955"/>
          <a:stretch>
            <a:fillRect/>
          </a:stretch>
        </p:blipFill>
        <p:spPr>
          <a:xfrm>
            <a:off x="0" y="4130675"/>
            <a:ext cx="12151360" cy="28035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3234" y="638226"/>
            <a:ext cx="5059680" cy="534035"/>
          </a:xfrm>
        </p:spPr>
        <p:txBody>
          <a:bodyPr wrap="none">
            <a:spAutoFit/>
          </a:bodyPr>
          <a:lstStyle>
            <a:lvl1pPr>
              <a:defRPr sz="3200" b="1">
                <a:solidFill>
                  <a:srgbClr val="C00000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pic>
        <p:nvPicPr>
          <p:cNvPr id="7" name="图片 6" descr="51miz-E1182920-05A617E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t="89016" b="1532"/>
          <a:stretch>
            <a:fillRect/>
          </a:stretch>
        </p:blipFill>
        <p:spPr>
          <a:xfrm>
            <a:off x="0" y="0"/>
            <a:ext cx="12192000" cy="76200"/>
          </a:xfrm>
          <a:prstGeom prst="rect">
            <a:avLst/>
          </a:prstGeom>
        </p:spPr>
      </p:pic>
      <p:pic>
        <p:nvPicPr>
          <p:cNvPr id="8" name="图片 7" descr="51miz-E910287-9124971C"/>
          <p:cNvPicPr>
            <a:picLocks noChangeAspect="1"/>
          </p:cNvPicPr>
          <p:nvPr userDrawn="1"/>
        </p:nvPicPr>
        <p:blipFill>
          <a:blip r:embed="rId4"/>
          <a:srcRect b="6955"/>
          <a:stretch>
            <a:fillRect/>
          </a:stretch>
        </p:blipFill>
        <p:spPr>
          <a:xfrm>
            <a:off x="0" y="4130675"/>
            <a:ext cx="12151360" cy="280352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1miz-E1182920-05A617E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89016" b="1532"/>
          <a:stretch>
            <a:fillRect/>
          </a:stretch>
        </p:blipFill>
        <p:spPr>
          <a:xfrm>
            <a:off x="0" y="0"/>
            <a:ext cx="12192000" cy="76200"/>
          </a:xfrm>
          <a:prstGeom prst="rect">
            <a:avLst/>
          </a:prstGeom>
        </p:spPr>
      </p:pic>
      <p:pic>
        <p:nvPicPr>
          <p:cNvPr id="6" name="图片 5" descr="51miz-E910287-9124971C"/>
          <p:cNvPicPr>
            <a:picLocks noChangeAspect="1"/>
          </p:cNvPicPr>
          <p:nvPr/>
        </p:nvPicPr>
        <p:blipFill>
          <a:blip r:embed="rId3"/>
          <a:srcRect b="6955"/>
          <a:stretch>
            <a:fillRect/>
          </a:stretch>
        </p:blipFill>
        <p:spPr>
          <a:xfrm>
            <a:off x="0" y="4130675"/>
            <a:ext cx="12151360" cy="2803525"/>
          </a:xfrm>
          <a:prstGeom prst="rect">
            <a:avLst/>
          </a:prstGeom>
        </p:spPr>
      </p:pic>
      <p:pic>
        <p:nvPicPr>
          <p:cNvPr id="9" name="图片 8" descr="建军节"/>
          <p:cNvPicPr>
            <a:picLocks noChangeAspect="1"/>
          </p:cNvPicPr>
          <p:nvPr/>
        </p:nvPicPr>
        <p:blipFill>
          <a:blip r:embed="rId4"/>
          <a:srcRect l="21178" t="24544" r="21444"/>
          <a:stretch>
            <a:fillRect/>
          </a:stretch>
        </p:blipFill>
        <p:spPr>
          <a:xfrm>
            <a:off x="7826375" y="2593340"/>
            <a:ext cx="4399915" cy="43408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141095" y="1486535"/>
            <a:ext cx="1021080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6600" b="1" spc="500" dirty="0">
                <a:solidFill>
                  <a:srgbClr val="C00000"/>
                </a:solidFill>
                <a:effectLst/>
                <a:uFillTx/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  <a:sym typeface="+mn-ea"/>
              </a:rPr>
              <a:t>棠外附小第</a:t>
            </a:r>
            <a:r>
              <a:rPr lang="en-US" altLang="zh-CN" sz="6600" b="1" spc="500" dirty="0">
                <a:solidFill>
                  <a:srgbClr val="C00000"/>
                </a:solidFill>
                <a:effectLst/>
                <a:uFillTx/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  <a:sym typeface="+mn-ea"/>
              </a:rPr>
              <a:t>  </a:t>
            </a:r>
            <a:r>
              <a:rPr lang="zh-CN" altLang="en-US" sz="6600" b="1" spc="500" dirty="0">
                <a:solidFill>
                  <a:srgbClr val="C00000"/>
                </a:solidFill>
                <a:effectLst/>
                <a:uFillTx/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  <a:sym typeface="+mn-ea"/>
              </a:rPr>
              <a:t>周升旗仪式</a:t>
            </a:r>
            <a:endParaRPr lang="zh-CN" altLang="en-US" sz="6600" b="1" spc="500" dirty="0">
              <a:solidFill>
                <a:srgbClr val="C00000"/>
              </a:solidFill>
              <a:effectLst/>
              <a:uFillTx/>
              <a:latin typeface="思源宋体 CN Heavy" panose="02020900000000000000" charset="-122"/>
              <a:ea typeface="思源宋体 CN Heavy" panose="02020900000000000000" charset="-122"/>
              <a:cs typeface="思源宋体 CN Heavy" panose="02020900000000000000" charset="-122"/>
              <a:sym typeface="+mn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19125" y="5125085"/>
            <a:ext cx="3890010" cy="72136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值周中队：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400" b="1"/>
              <a:t>中队</a:t>
            </a:r>
            <a:endParaRPr lang="zh-CN" altLang="en-US" sz="2400" b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845" y="241300"/>
            <a:ext cx="1062990" cy="968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845" y="241300"/>
            <a:ext cx="1062990" cy="968375"/>
          </a:xfrm>
          <a:prstGeom prst="rect">
            <a:avLst/>
          </a:prstGeom>
        </p:spPr>
      </p:pic>
      <p:pic>
        <p:nvPicPr>
          <p:cNvPr id="4" name="图片 3" descr="高清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835" y="82550"/>
            <a:ext cx="9841865" cy="61518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77590" y="1731645"/>
            <a:ext cx="6429375" cy="1131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dist"/>
            <a:r>
              <a:rPr lang="zh-CN" altLang="en-US" sz="6000" b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本周常规提醒</a:t>
            </a:r>
            <a:endParaRPr lang="zh-CN" altLang="en-US" sz="6000" b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845" y="241300"/>
            <a:ext cx="1062990" cy="9683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 rot="0">
            <a:off x="4103370" y="377190"/>
            <a:ext cx="4503420" cy="685800"/>
            <a:chOff x="3501867" y="4443254"/>
            <a:chExt cx="4874516" cy="515226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7" name="矩形 16"/>
            <p:cNvSpPr/>
            <p:nvPr/>
          </p:nvSpPr>
          <p:spPr>
            <a:xfrm>
              <a:off x="3839135" y="4443254"/>
              <a:ext cx="4140418" cy="5152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22" name="箭头: V 形 32"/>
            <p:cNvSpPr/>
            <p:nvPr/>
          </p:nvSpPr>
          <p:spPr>
            <a:xfrm>
              <a:off x="3501867" y="4443254"/>
              <a:ext cx="1082488" cy="51522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>
                <a:solidFill>
                  <a:schemeClr val="tx1"/>
                </a:solidFill>
              </a:endParaRPr>
            </a:p>
          </p:txBody>
        </p:sp>
        <p:sp>
          <p:nvSpPr>
            <p:cNvPr id="23" name="箭头: V 形 33"/>
            <p:cNvSpPr/>
            <p:nvPr/>
          </p:nvSpPr>
          <p:spPr>
            <a:xfrm flipH="1">
              <a:off x="7293895" y="4443254"/>
              <a:ext cx="1082488" cy="51522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>
                <a:solidFill>
                  <a:schemeClr val="tx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241040" y="52578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主持人</a:t>
            </a:r>
            <a:r>
              <a:rPr lang="en-US" altLang="zh-CN" sz="2800" dirty="0">
                <a:solidFill>
                  <a:srgbClr val="000000"/>
                </a:solidFill>
                <a:ea typeface="Calibri" panose="020F0502020204030204" charset="-122"/>
                <a:sym typeface="+mn-ea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0310" y="1905000"/>
            <a:ext cx="2977515" cy="3970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0620" y="1925955"/>
            <a:ext cx="2961640" cy="39484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845" y="241300"/>
            <a:ext cx="1062990" cy="9683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5400000">
            <a:off x="8077835" y="2524760"/>
            <a:ext cx="5003165" cy="1410335"/>
            <a:chOff x="3501867" y="4443254"/>
            <a:chExt cx="4874516" cy="515226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7" name="矩形 16"/>
            <p:cNvSpPr/>
            <p:nvPr/>
          </p:nvSpPr>
          <p:spPr>
            <a:xfrm>
              <a:off x="3839135" y="4443254"/>
              <a:ext cx="4140418" cy="5152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22" name="箭头: V 形 32"/>
            <p:cNvSpPr/>
            <p:nvPr/>
          </p:nvSpPr>
          <p:spPr>
            <a:xfrm>
              <a:off x="3501867" y="4443254"/>
              <a:ext cx="1082488" cy="51522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>
                <a:solidFill>
                  <a:schemeClr val="tx1"/>
                </a:solidFill>
              </a:endParaRPr>
            </a:p>
          </p:txBody>
        </p:sp>
        <p:sp>
          <p:nvSpPr>
            <p:cNvPr id="23" name="箭头: V 形 33"/>
            <p:cNvSpPr/>
            <p:nvPr/>
          </p:nvSpPr>
          <p:spPr>
            <a:xfrm flipH="1">
              <a:off x="7293895" y="4443254"/>
              <a:ext cx="1082488" cy="51522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>
                <a:solidFill>
                  <a:schemeClr val="tx1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9874250" y="1572260"/>
            <a:ext cx="1322070" cy="4601210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指</a:t>
            </a:r>
            <a:endParaRPr kumimoji="0" lang="en-US" altLang="zh-CN" sz="32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挥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lang="zh-CN" altLang="en-US" sz="36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3640" y="728345"/>
            <a:ext cx="3752215" cy="50025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国旗40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4620" y="0"/>
            <a:ext cx="9383395" cy="62566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845" y="241300"/>
            <a:ext cx="1062990" cy="9683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5400000">
            <a:off x="8077835" y="2524760"/>
            <a:ext cx="5003165" cy="1410335"/>
            <a:chOff x="3501867" y="4443254"/>
            <a:chExt cx="4874516" cy="515226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7" name="矩形 16"/>
            <p:cNvSpPr/>
            <p:nvPr/>
          </p:nvSpPr>
          <p:spPr>
            <a:xfrm>
              <a:off x="3839135" y="4443254"/>
              <a:ext cx="4140418" cy="5152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22" name="箭头: V 形 32"/>
            <p:cNvSpPr/>
            <p:nvPr/>
          </p:nvSpPr>
          <p:spPr>
            <a:xfrm>
              <a:off x="3501867" y="4443254"/>
              <a:ext cx="1082488" cy="51522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>
                <a:solidFill>
                  <a:schemeClr val="tx1"/>
                </a:solidFill>
              </a:endParaRPr>
            </a:p>
          </p:txBody>
        </p:sp>
        <p:sp>
          <p:nvSpPr>
            <p:cNvPr id="23" name="箭头: V 形 33"/>
            <p:cNvSpPr/>
            <p:nvPr/>
          </p:nvSpPr>
          <p:spPr>
            <a:xfrm flipH="1">
              <a:off x="7293895" y="4443254"/>
              <a:ext cx="1082488" cy="51522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>
                <a:solidFill>
                  <a:schemeClr val="tx1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9874250" y="1572260"/>
            <a:ext cx="1322070" cy="4601210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领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誓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4145" y="650240"/>
            <a:ext cx="3810000" cy="5080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845" y="241300"/>
            <a:ext cx="1062990" cy="968375"/>
          </a:xfrm>
          <a:prstGeom prst="rect">
            <a:avLst/>
          </a:prstGeom>
        </p:spPr>
      </p:pic>
      <p:pic>
        <p:nvPicPr>
          <p:cNvPr id="3" name="图片 2" descr="高清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190" y="-329565"/>
            <a:ext cx="9389110" cy="64122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05915" y="5149215"/>
            <a:ext cx="2800350" cy="1033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30980" y="2061845"/>
            <a:ext cx="4738370" cy="13671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dist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60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值周总结</a:t>
            </a:r>
            <a:endParaRPr lang="zh-CN" altLang="en-US" sz="60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5" name="图片 4"/>
          <p:cNvPicPr/>
          <p:nvPr/>
        </p:nvPicPr>
        <p:blipFill>
          <a:blip r:embed="rId3"/>
          <a:srcRect l="8133"/>
          <a:stretch>
            <a:fillRect/>
          </a:stretch>
        </p:blipFill>
        <p:spPr>
          <a:xfrm flipH="1">
            <a:off x="428625" y="1480185"/>
            <a:ext cx="4951095" cy="5983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845" y="241300"/>
            <a:ext cx="1062990" cy="9683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5400000">
            <a:off x="7171690" y="2726690"/>
            <a:ext cx="6283325" cy="1105535"/>
            <a:chOff x="3501867" y="4443254"/>
            <a:chExt cx="4874516" cy="515226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7" name="矩形 16"/>
            <p:cNvSpPr/>
            <p:nvPr/>
          </p:nvSpPr>
          <p:spPr>
            <a:xfrm>
              <a:off x="3839135" y="4443254"/>
              <a:ext cx="4140418" cy="5152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22" name="箭头: V 形 32"/>
            <p:cNvSpPr/>
            <p:nvPr/>
          </p:nvSpPr>
          <p:spPr>
            <a:xfrm>
              <a:off x="3501867" y="4443254"/>
              <a:ext cx="1082488" cy="51522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>
                <a:solidFill>
                  <a:schemeClr val="tx1"/>
                </a:solidFill>
              </a:endParaRPr>
            </a:p>
          </p:txBody>
        </p:sp>
        <p:sp>
          <p:nvSpPr>
            <p:cNvPr id="23" name="箭头: V 形 33"/>
            <p:cNvSpPr/>
            <p:nvPr/>
          </p:nvSpPr>
          <p:spPr>
            <a:xfrm flipH="1">
              <a:off x="7293895" y="4443254"/>
              <a:ext cx="1082488" cy="51522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>
                <a:solidFill>
                  <a:schemeClr val="tx1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9874250" y="1572260"/>
            <a:ext cx="847090" cy="4601210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国旗下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讲话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3640" y="728345"/>
            <a:ext cx="3752215" cy="50025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845" y="241300"/>
            <a:ext cx="1062990" cy="9683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27020" y="2156460"/>
            <a:ext cx="71380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 b="1" spc="500" dirty="0">
                <a:solidFill>
                  <a:srgbClr val="C00000"/>
                </a:solidFill>
                <a:effectLst/>
                <a:uFillTx/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</a:rPr>
              <a:t>每周一礼</a:t>
            </a:r>
            <a:endParaRPr lang="zh-CN" altLang="en-US" sz="11500" b="1" spc="500" dirty="0">
              <a:solidFill>
                <a:srgbClr val="C00000"/>
              </a:solidFill>
              <a:effectLst/>
              <a:uFillTx/>
              <a:latin typeface="思源宋体 CN Heavy" panose="02020900000000000000" charset="-122"/>
              <a:ea typeface="思源宋体 CN Heavy" panose="02020900000000000000" charset="-122"/>
              <a:cs typeface="思源宋体 CN Heavy" panose="020209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1miz-E1182920-05A617E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89016" b="1532"/>
          <a:stretch>
            <a:fillRect/>
          </a:stretch>
        </p:blipFill>
        <p:spPr>
          <a:xfrm>
            <a:off x="0" y="0"/>
            <a:ext cx="12192000" cy="76200"/>
          </a:xfrm>
          <a:prstGeom prst="rect">
            <a:avLst/>
          </a:prstGeom>
        </p:spPr>
      </p:pic>
      <p:pic>
        <p:nvPicPr>
          <p:cNvPr id="6" name="图片 5" descr="51miz-E910287-9124971C"/>
          <p:cNvPicPr>
            <a:picLocks noChangeAspect="1"/>
          </p:cNvPicPr>
          <p:nvPr/>
        </p:nvPicPr>
        <p:blipFill>
          <a:blip r:embed="rId3"/>
          <a:srcRect b="6955"/>
          <a:stretch>
            <a:fillRect/>
          </a:stretch>
        </p:blipFill>
        <p:spPr>
          <a:xfrm>
            <a:off x="0" y="4130675"/>
            <a:ext cx="12151360" cy="2803525"/>
          </a:xfrm>
          <a:prstGeom prst="rect">
            <a:avLst/>
          </a:prstGeom>
        </p:spPr>
      </p:pic>
      <p:pic>
        <p:nvPicPr>
          <p:cNvPr id="9" name="图片 8" descr="建军节"/>
          <p:cNvPicPr>
            <a:picLocks noChangeAspect="1"/>
          </p:cNvPicPr>
          <p:nvPr/>
        </p:nvPicPr>
        <p:blipFill>
          <a:blip r:embed="rId4"/>
          <a:srcRect l="21178" t="24544" r="21444"/>
          <a:stretch>
            <a:fillRect/>
          </a:stretch>
        </p:blipFill>
        <p:spPr>
          <a:xfrm>
            <a:off x="7826375" y="2593340"/>
            <a:ext cx="4399915" cy="43408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141095" y="1486535"/>
            <a:ext cx="1021080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6600" b="1" spc="500" dirty="0">
                <a:solidFill>
                  <a:srgbClr val="C00000"/>
                </a:solidFill>
                <a:effectLst/>
                <a:uFillTx/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  <a:sym typeface="+mn-ea"/>
              </a:rPr>
              <a:t>棠外附小第</a:t>
            </a:r>
            <a:r>
              <a:rPr lang="en-US" altLang="zh-CN" sz="6600" b="1" spc="500" dirty="0">
                <a:solidFill>
                  <a:srgbClr val="C00000"/>
                </a:solidFill>
                <a:effectLst/>
                <a:uFillTx/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  <a:sym typeface="+mn-ea"/>
              </a:rPr>
              <a:t>  </a:t>
            </a:r>
            <a:r>
              <a:rPr lang="zh-CN" altLang="en-US" sz="6600" b="1" spc="500" dirty="0">
                <a:solidFill>
                  <a:srgbClr val="C00000"/>
                </a:solidFill>
                <a:effectLst/>
                <a:uFillTx/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  <a:sym typeface="+mn-ea"/>
              </a:rPr>
              <a:t>周升旗仪式</a:t>
            </a:r>
            <a:endParaRPr lang="zh-CN" altLang="en-US" sz="6600" b="1" spc="500" dirty="0">
              <a:solidFill>
                <a:srgbClr val="C00000"/>
              </a:solidFill>
              <a:effectLst/>
              <a:uFillTx/>
              <a:latin typeface="思源宋体 CN Heavy" panose="02020900000000000000" charset="-122"/>
              <a:ea typeface="思源宋体 CN Heavy" panose="02020900000000000000" charset="-122"/>
              <a:cs typeface="思源宋体 CN Heavy" panose="02020900000000000000" charset="-122"/>
              <a:sym typeface="+mn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19125" y="5125085"/>
            <a:ext cx="3890010" cy="72136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值周中队：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X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400" b="1"/>
              <a:t>中队</a:t>
            </a:r>
            <a:endParaRPr lang="zh-CN" altLang="en-US" sz="2400" b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845" y="241300"/>
            <a:ext cx="1062990" cy="968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4228,&quot;width&quot;:19200}"/>
</p:tagLst>
</file>

<file path=ppt/tags/tag2.xml><?xml version="1.0" encoding="utf-8"?>
<p:tagLst xmlns:p="http://schemas.openxmlformats.org/presentationml/2006/main">
  <p:tag name="KSO_WM_UNIT_PLACING_PICTURE_USER_VIEWPORT" val="{&quot;height&quot;:4228,&quot;width&quot;:19200}"/>
</p:tagLst>
</file>

<file path=ppt/tags/tag3.xml><?xml version="1.0" encoding="utf-8"?>
<p:tagLst xmlns:p="http://schemas.openxmlformats.org/presentationml/2006/main">
  <p:tag name="KSO_WM_UNIT_PLACING_PICTURE_USER_VIEWPORT" val="{&quot;height&quot;:4228,&quot;width&quot;:19200}"/>
</p:tagLst>
</file>

<file path=ppt/tags/tag4.xml><?xml version="1.0" encoding="utf-8"?>
<p:tagLst xmlns:p="http://schemas.openxmlformats.org/presentationml/2006/main">
  <p:tag name="KSO_WM_UNIT_PLACING_PICTURE_USER_VIEWPORT" val="{&quot;height&quot;:4228,&quot;width&quot;:19200}"/>
</p:tagLst>
</file>

<file path=ppt/tags/tag5.xml><?xml version="1.0" encoding="utf-8"?>
<p:tagLst xmlns:p="http://schemas.openxmlformats.org/presentationml/2006/main">
  <p:tag name="COMMONDATA" val="eyJoZGlkIjoiZmVlNzRjNzJmYjQ0NmEzMGNhMGUwZDgwYWEyMTczZDU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阿里巴巴普惠">
      <a:majorFont>
        <a:latin typeface="阿里巴巴普惠体"/>
        <a:ea typeface="阿里巴巴普惠体"/>
        <a:cs typeface=""/>
      </a:majorFont>
      <a:minorFont>
        <a:latin typeface="阿里巴巴普惠体"/>
        <a:ea typeface="阿里巴巴普惠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</Words>
  <Application>WPS 演示</Application>
  <PresentationFormat>宽屏</PresentationFormat>
  <Paragraphs>27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思源宋体 CN Heavy</vt:lpstr>
      <vt:lpstr>黑体</vt:lpstr>
      <vt:lpstr>Calibri</vt:lpstr>
      <vt:lpstr>楷体</vt:lpstr>
      <vt:lpstr>阿里巴巴普惠体</vt:lpstr>
      <vt:lpstr>微软雅黑</vt:lpstr>
      <vt:lpstr>Arial Unicode MS</vt:lpstr>
      <vt:lpstr>Calibri</vt:lpstr>
      <vt:lpstr>思源宋体 CN Heavy</vt:lpstr>
      <vt:lpstr>方正颜宋体</vt:lpstr>
      <vt:lpstr>阿里巴巴和七个小矮人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主题名称</dc:title>
  <dc:creator>张勇</dc:creator>
  <cp:lastModifiedBy> orange</cp:lastModifiedBy>
  <cp:revision>91</cp:revision>
  <dcterms:created xsi:type="dcterms:W3CDTF">2022-08-17T14:34:00Z</dcterms:created>
  <dcterms:modified xsi:type="dcterms:W3CDTF">2026-02-28T10:16:57Z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554E2DF733924510B27658EB8B086214_13</vt:lpwstr>
  </property>
  <property fmtid="{D5CDD505-2E9C-101B-9397-08002B2CF9AE}" pid="3" name="KSOProductBuildVer">
    <vt:lpwstr>2052-12.1.0.24657</vt:lpwstr>
  </property>
</Properties>
</file>