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266" r:id="rId4"/>
    <p:sldId id="267" r:id="rId5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pos="38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2FA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/>
    <p:restoredTop sz="94660"/>
  </p:normalViewPr>
  <p:slideViewPr>
    <p:cSldViewPr showGuides="1">
      <p:cViewPr varScale="1">
        <p:scale>
          <a:sx n="105" d="100"/>
          <a:sy n="105" d="100"/>
        </p:scale>
        <p:origin x="786" y="114"/>
      </p:cViewPr>
      <p:guideLst>
        <p:guide orient="horz" pos="2154"/>
        <p:guide pos="385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7FA90C-03A7-40B1-AA84-4B091601239A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48A4C-7C16-4EF8-8F66-386B0F69AF66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D0698-EFFC-452B-A64E-16CFD3B058A7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0A178-9E8F-49DE-98A5-EEE0907E147B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8F6B0C-366B-4D92-8096-F0AA091950AC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0427A0-C406-426D-8FCA-7814B7313251}" type="slidenum">
              <a:rPr lang="en-US" altLang="zh-CN" smtClean="0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71495" y="1340485"/>
            <a:ext cx="72009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棠外附小专题学习</a:t>
            </a:r>
            <a:endParaRPr lang="zh-CN" altLang="en-US" sz="4800" b="1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latin typeface="超清舒适清雅楷体" panose="02000503000000000000" charset="-122"/>
              <a:ea typeface="超清舒适清雅楷体" panose="02000503000000000000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9380" y="2636520"/>
            <a:ext cx="1150112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b="1" dirty="0"/>
              <a:t>《</a:t>
            </a:r>
            <a:r>
              <a:rPr lang="zh-CN" altLang="en-US" sz="3200" b="1" dirty="0"/>
              <a:t>成都市双流区教育局关于</a:t>
            </a:r>
            <a:r>
              <a:rPr lang="en-US" altLang="zh-CN" sz="3200" b="1" dirty="0"/>
              <a:t>2026</a:t>
            </a:r>
            <a:r>
              <a:rPr lang="zh-CN" altLang="en-US" sz="3200" b="1" dirty="0"/>
              <a:t>年全区中小学</a:t>
            </a:r>
            <a:endParaRPr lang="zh-CN" altLang="en-US" sz="3200" b="1" dirty="0"/>
          </a:p>
          <a:p>
            <a:pPr algn="ctr">
              <a:lnSpc>
                <a:spcPct val="150000"/>
              </a:lnSpc>
            </a:pPr>
            <a:r>
              <a:rPr lang="zh-CN" altLang="en-US" sz="3200" b="1" dirty="0"/>
              <a:t>深化利用征订教辅谋利问题专项整治工作实施方案</a:t>
            </a:r>
            <a:r>
              <a:rPr lang="en-US" altLang="zh-CN" sz="3200" b="1" dirty="0"/>
              <a:t>》</a:t>
            </a:r>
            <a:endParaRPr lang="zh-CN" altLang="en-US" sz="3200" b="1" dirty="0"/>
          </a:p>
        </p:txBody>
      </p:sp>
      <p:sp>
        <p:nvSpPr>
          <p:cNvPr id="6" name="文本框 5"/>
          <p:cNvSpPr txBox="1"/>
          <p:nvPr/>
        </p:nvSpPr>
        <p:spPr>
          <a:xfrm>
            <a:off x="4079875" y="4652645"/>
            <a:ext cx="40322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2026</a:t>
            </a:r>
            <a:r>
              <a:rPr lang="zh-CN" altLang="en-US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年</a:t>
            </a: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5</a:t>
            </a:r>
            <a:r>
              <a:rPr lang="zh-CN" altLang="en-US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月</a:t>
            </a: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27</a:t>
            </a:r>
            <a:endParaRPr lang="en-US" altLang="zh-CN" sz="3200" b="1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latin typeface="超清舒适清雅楷体" panose="02000503000000000000" charset="-122"/>
              <a:ea typeface="超清舒适清雅楷体" panose="02000503000000000000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71495" y="1340485"/>
            <a:ext cx="72009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棠外附小专题学习</a:t>
            </a:r>
            <a:endParaRPr lang="zh-CN" altLang="en-US" sz="4800" b="1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latin typeface="超清舒适清雅楷体" panose="02000503000000000000" charset="-122"/>
              <a:ea typeface="超清舒适清雅楷体" panose="02000503000000000000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1135" y="3014345"/>
            <a:ext cx="115011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4000" b="1" dirty="0">
                <a:sym typeface="+mn-ea"/>
              </a:rPr>
              <a:t>《</a:t>
            </a:r>
            <a:r>
              <a:rPr lang="zh-CN" altLang="en-US" sz="4000" b="1" dirty="0">
                <a:sym typeface="+mn-ea"/>
              </a:rPr>
              <a:t>全区重点青少年群体关爱服务工作方案</a:t>
            </a:r>
            <a:r>
              <a:rPr lang="en-US" altLang="zh-CN" sz="4000" b="1" dirty="0">
                <a:sym typeface="+mn-ea"/>
              </a:rPr>
              <a:t>》</a:t>
            </a:r>
            <a:endParaRPr lang="en-US" altLang="zh-CN" sz="4000" b="1" dirty="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79875" y="4652645"/>
            <a:ext cx="40322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2026</a:t>
            </a:r>
            <a:r>
              <a:rPr lang="zh-CN" altLang="en-US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年</a:t>
            </a: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5</a:t>
            </a:r>
            <a:r>
              <a:rPr lang="zh-CN" altLang="en-US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月</a:t>
            </a: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27</a:t>
            </a:r>
            <a:endParaRPr lang="en-US" altLang="zh-CN" sz="3200" b="1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latin typeface="超清舒适清雅楷体" panose="02000503000000000000" charset="-122"/>
              <a:ea typeface="超清舒适清雅楷体" panose="02000503000000000000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71495" y="1340485"/>
            <a:ext cx="72009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棠外附小专题学习</a:t>
            </a:r>
            <a:endParaRPr lang="zh-CN" altLang="en-US" sz="4800" b="1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latin typeface="超清舒适清雅楷体" panose="02000503000000000000" charset="-122"/>
              <a:ea typeface="超清舒适清雅楷体" panose="02000503000000000000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1135" y="3014345"/>
            <a:ext cx="115011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000" b="1" dirty="0">
                <a:sym typeface="+mn-ea"/>
              </a:rPr>
              <a:t>利用征订教辅牟利专项整治政策培训及警示教育</a:t>
            </a:r>
            <a:endParaRPr lang="zh-CN" altLang="en-US" sz="4000" b="1" dirty="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079875" y="4652645"/>
            <a:ext cx="40322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2026</a:t>
            </a:r>
            <a:r>
              <a:rPr lang="zh-CN" altLang="en-US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年</a:t>
            </a: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5</a:t>
            </a:r>
            <a:r>
              <a:rPr lang="zh-CN" altLang="en-US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月</a:t>
            </a:r>
            <a:r>
              <a:rPr lang="en-US" altLang="zh-CN" sz="3200" b="1" dirty="0">
                <a:gradFill>
                  <a:gsLst>
                    <a:gs pos="50000">
                      <a:schemeClr val="tx1"/>
                    </a:gs>
                    <a:gs pos="0">
                      <a:schemeClr val="tx1">
                        <a:lumMod val="25000"/>
                        <a:lumOff val="75000"/>
                      </a:schemeClr>
                    </a:gs>
                    <a:gs pos="100000">
                      <a:schemeClr val="tx1">
                        <a:lumMod val="85000"/>
                      </a:schemeClr>
                    </a:gs>
                  </a:gsLst>
                  <a:lin ang="5400000" scaled="1"/>
                </a:gradFill>
                <a:latin typeface="超清舒适清雅楷体" panose="02000503000000000000" charset="-122"/>
                <a:ea typeface="超清舒适清雅楷体" panose="02000503000000000000" charset="-122"/>
              </a:rPr>
              <a:t>27</a:t>
            </a:r>
            <a:endParaRPr lang="en-US" altLang="zh-CN" sz="3200" b="1" dirty="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1"/>
              </a:gradFill>
              <a:latin typeface="超清舒适清雅楷体" panose="02000503000000000000" charset="-122"/>
              <a:ea typeface="超清舒适清雅楷体" panose="02000503000000000000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089005" y="25996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波形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136</Words>
  <Application>WPS 演示</Application>
  <PresentationFormat>宽屏</PresentationFormat>
  <Paragraphs>19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超清舒适清雅楷体</vt:lpstr>
      <vt:lpstr>微软雅黑</vt:lpstr>
      <vt:lpstr>Arial Unicode MS</vt:lpstr>
      <vt:lpstr>Calibri</vt:lpstr>
      <vt:lpstr>波形</vt:lpstr>
      <vt:lpstr>PowerPoint 演示文稿</vt:lpstr>
      <vt:lpstr>PowerPoint 演示文稿</vt:lpstr>
      <vt:lpstr>PowerPoint 演示文稿</vt:lpstr>
    </vt:vector>
  </TitlesOfParts>
  <Company>语文备课大师【全免费】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语文备课大师【全免费】</dc:title>
  <dc:creator>语文备课大师【全免费】</dc:creator>
  <dc:description>语文备课大师【全免费】</dc:description>
  <cp:lastModifiedBy>静看人生</cp:lastModifiedBy>
  <cp:revision>118</cp:revision>
  <dcterms:created xsi:type="dcterms:W3CDTF">2017-09-29T23:18:00Z</dcterms:created>
  <dcterms:modified xsi:type="dcterms:W3CDTF">2026-05-27T03:50:34Z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1A76B5CB1DAF4191B5B86B6CE77326D0_13</vt:lpwstr>
  </property>
</Properties>
</file>